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4"/>
  </p:sldMasterIdLst>
  <p:notesMasterIdLst>
    <p:notesMasterId r:id="rId24"/>
  </p:notesMasterIdLst>
  <p:sldIdLst>
    <p:sldId id="258" r:id="rId5"/>
    <p:sldId id="279" r:id="rId6"/>
    <p:sldId id="289" r:id="rId7"/>
    <p:sldId id="281" r:id="rId8"/>
    <p:sldId id="262" r:id="rId9"/>
    <p:sldId id="287" r:id="rId10"/>
    <p:sldId id="288" r:id="rId11"/>
    <p:sldId id="283" r:id="rId12"/>
    <p:sldId id="275" r:id="rId13"/>
    <p:sldId id="286" r:id="rId14"/>
    <p:sldId id="264" r:id="rId15"/>
    <p:sldId id="280" r:id="rId16"/>
    <p:sldId id="284" r:id="rId17"/>
    <p:sldId id="285" r:id="rId18"/>
    <p:sldId id="263" r:id="rId19"/>
    <p:sldId id="282" r:id="rId20"/>
    <p:sldId id="276" r:id="rId21"/>
    <p:sldId id="277" r:id="rId22"/>
    <p:sldId id="278" r:id="rId2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14" autoAdjust="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Siebert" userId="9a425b54876f7605" providerId="LiveId" clId="{8B2E4557-0CBD-4D80-890C-E550655D025C}"/>
    <pc:docChg chg="custSel modSld">
      <pc:chgData name="Jan Siebert" userId="9a425b54876f7605" providerId="LiveId" clId="{8B2E4557-0CBD-4D80-890C-E550655D025C}" dt="2022-11-03T10:23:42.978" v="2" actId="20577"/>
      <pc:docMkLst>
        <pc:docMk/>
      </pc:docMkLst>
      <pc:sldChg chg="modSp mod">
        <pc:chgData name="Jan Siebert" userId="9a425b54876f7605" providerId="LiveId" clId="{8B2E4557-0CBD-4D80-890C-E550655D025C}" dt="2022-11-03T10:23:42.978" v="2" actId="20577"/>
        <pc:sldMkLst>
          <pc:docMk/>
          <pc:sldMk cId="3046733185" sldId="284"/>
        </pc:sldMkLst>
        <pc:spChg chg="mod">
          <ac:chgData name="Jan Siebert" userId="9a425b54876f7605" providerId="LiveId" clId="{8B2E4557-0CBD-4D80-890C-E550655D025C}" dt="2022-11-03T10:23:42.978" v="2" actId="20577"/>
          <ac:spMkLst>
            <pc:docMk/>
            <pc:sldMk cId="3046733185" sldId="284"/>
            <ac:spMk id="5" creationId="{5C9FCF17-1B49-4E15-BDD0-508A3AAC011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5C564-B05A-4741-A5E8-823C0E1CC50C}" type="datetimeFigureOut">
              <a:rPr lang="de-DE" smtClean="0"/>
              <a:t>07.11.2022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067C1-1039-4E07-91E9-C1051E89BBE5}" type="slidenum">
              <a:rPr lang="de-DE" smtClean="0"/>
              <a:t>‹#›</a:t>
            </a:fld>
            <a:endParaRPr lang="de-DE"/>
          </a:p>
        </p:txBody>
      </p:sp>
    </p:spTree>
    <p:extLst>
      <p:ext uri="{BB962C8B-B14F-4D97-AF65-F5344CB8AC3E}">
        <p14:creationId xmlns:p14="http://schemas.microsoft.com/office/powerpoint/2010/main" val="1282715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At the present time, TVET in Sudan has no clear, comprehensive and articulated policy statement. Rather, there is a number of separate laws, decrees and practices covering separate aspects of TVET. TVET in Sudan is characterized by:</a:t>
            </a:r>
          </a:p>
          <a:p>
            <a:r>
              <a:rPr lang="en-US" dirty="0"/>
              <a:t>a. Low levels of coordination resulting in fragmentation and duplication of effort. There are no minimum standards for TVET premises, equipment, instructional materials or ICT.</a:t>
            </a:r>
          </a:p>
          <a:p>
            <a:r>
              <a:rPr lang="en-US" dirty="0"/>
              <a:t>b. Domination of supply forces over demand forces. TVET planning and provision is academia-driven (schools, colleges and training </a:t>
            </a:r>
            <a:r>
              <a:rPr lang="en-US" dirty="0" err="1"/>
              <a:t>centres</a:t>
            </a:r>
            <a:r>
              <a:rPr lang="en-US" dirty="0"/>
              <a:t>) rather than being market driven. This has resulted in a mismatch between </a:t>
            </a:r>
            <a:r>
              <a:rPr lang="en-US" dirty="0" err="1"/>
              <a:t>labour</a:t>
            </a:r>
            <a:r>
              <a:rPr lang="en-US" dirty="0"/>
              <a:t> market needs and skills offered by TVET institutions. Another outcome is the feeling in academia that they do not need to go beyond the walls of colleges and schools to plan TVET.</a:t>
            </a:r>
          </a:p>
          <a:p>
            <a:r>
              <a:rPr lang="en-US" dirty="0"/>
              <a:t>c. Feeble participation on the part of the social partners (e.g. private sector, workers </a:t>
            </a:r>
            <a:r>
              <a:rPr lang="en-US" dirty="0" err="1"/>
              <a:t>organisations</a:t>
            </a:r>
            <a:r>
              <a:rPr lang="en-US" dirty="0"/>
              <a:t>) and lack of attention for macroeconomic and sectoral policies and their impact on employment creation through support to small and micro enterprises and the sectoral economy. To date, employer and worker representation on the governance bodies of the TVET system and institutions has been merely symbolic. Both employers and workers are represented on the boards of national TVET councils and on </a:t>
            </a:r>
            <a:r>
              <a:rPr lang="en-US" dirty="0" err="1"/>
              <a:t>BoT</a:t>
            </a:r>
            <a:r>
              <a:rPr lang="en-US" dirty="0"/>
              <a:t> for TVET institutions, but they are in general outnumbered by officials and civil servants, and are usually unprepared to take an effective social partner role. Employer and worker federations at the federal level are showing strong commitment to partnership with the government in developing TVET, but they have neither the expertise nor the financial capacity to become influential.</a:t>
            </a:r>
          </a:p>
          <a:p>
            <a:r>
              <a:rPr lang="en-US" dirty="0"/>
              <a:t>d. Little responsiveness to skill needs for the agricultural sector and the informal economy. Agriculture is the major employment sector in Sudan (employing about half of the workforce, 47 per cent in 2011) and a major source of income for Sudan (contributing 28 per cent of GDP in 2013), and there are clear opportunities to improve skills and productivity, but only about 3.8 per cent of enrolment in colleges of technology and 3.2 per cent of secondary technical training relates to agriculture. ILO recommended recognizing informal apprenticeship as a training system, and also stressed that improvement and not formalizing should be the objective, forging and/or enhancing links with the formal TVET system</a:t>
            </a:r>
          </a:p>
          <a:p>
            <a:r>
              <a:rPr lang="en-US" dirty="0"/>
              <a:t>e. Very few entrepreneurship </a:t>
            </a:r>
            <a:r>
              <a:rPr lang="en-US" dirty="0" err="1"/>
              <a:t>programmes</a:t>
            </a:r>
            <a:r>
              <a:rPr lang="en-US" dirty="0"/>
              <a:t> exist in the country, while the international experience shows that entrepreneurship can open the way to the creation of self-employment and employment, in particular in SMEs. Globally, Sudan stands at 122 in the ranking of 185 economies on the ease of starting a business. Several factors are impeding the business environment and entrepreneurship, including customs and trade regulations, tax administration, political instability and tax rates. </a:t>
            </a:r>
          </a:p>
          <a:p>
            <a:r>
              <a:rPr lang="en-US" dirty="0"/>
              <a:t>f. Lack of attention for the growing challenge of climate change and environmental pressures as they tackle economic growth and youth unemployment, since these are likely to change demand for skills and the pattern of employment. Sudan is facing environmental challenges related to the sustainable management of its natural resources. The management of forest resources is one of the priorities in Sudan’s integrated resource management because the rate of deforestation has risen since July 2011 to 2.2 per cent per year. Addressing forestry challenges cannot be successful without addressing the energy challenge of Sudan at the same time (UNEP 2012).</a:t>
            </a:r>
          </a:p>
          <a:p>
            <a:r>
              <a:rPr lang="en-US" dirty="0"/>
              <a:t>g. </a:t>
            </a:r>
            <a:r>
              <a:rPr lang="en-US" dirty="0" err="1"/>
              <a:t>Labour</a:t>
            </a:r>
            <a:r>
              <a:rPr lang="en-US" dirty="0"/>
              <a:t> market information (LMI) in Sudan is at a rudimentary stage. A proper, well-functioning TVET-LMI System will be able to sort, assess and classify the training capacity of enterprises (of course not only in the industrial sector), and with the strong links the TVET-LMIS can build with employers, make it possible to optimize work-based training.</a:t>
            </a:r>
          </a:p>
          <a:p>
            <a:r>
              <a:rPr lang="en-US" dirty="0"/>
              <a:t>h. Resources for TVET in Sudan are limited and not likely to increase in the near future. Therefore, it will be vital that resources are </a:t>
            </a:r>
            <a:r>
              <a:rPr lang="en-US" dirty="0" err="1"/>
              <a:t>utilised</a:t>
            </a:r>
            <a:r>
              <a:rPr lang="en-US" dirty="0"/>
              <a:t> in a cost effective manner. Strengthening partnership with employers and workers, improving efficiency in management of TVET provision, enhancing workplace learning and promoting private training provision are the main strategies to this effect. TVET institutions should also have the necessary autonomy to mobilize further resources by raising fee levels, while respecting equity, and to generate other sources of income, such as producing and selling products, and providing training and other services to local companies and communities.</a:t>
            </a:r>
          </a:p>
          <a:p>
            <a:r>
              <a:rPr lang="en-US" dirty="0"/>
              <a:t>A rigorous TVET policy document with clear sense of direction will also be an asset to improve productivity and competitiveness in a in a globalized economy. In addition it can facilitate assistance by international donors.</a:t>
            </a: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2</a:t>
            </a:fld>
            <a:endParaRPr lang="de-DE"/>
          </a:p>
        </p:txBody>
      </p:sp>
    </p:spTree>
    <p:extLst>
      <p:ext uri="{BB962C8B-B14F-4D97-AF65-F5344CB8AC3E}">
        <p14:creationId xmlns:p14="http://schemas.microsoft.com/office/powerpoint/2010/main" val="10314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827405" lvl="4" indent="-285750"/>
            <a:r>
              <a:rPr lang="en-GB" dirty="0">
                <a:effectLst/>
                <a:latin typeface="Arial" panose="020B0604020202020204" pitchFamily="34" charset="0"/>
                <a:ea typeface="Calibri" panose="020F0502020204030204" pitchFamily="34" charset="0"/>
              </a:rPr>
              <a:t>“Generational catastrophe” with the number of out-of-school children doubling from 3.5 million before the Corona pandemic to 6.9 million in 2022. </a:t>
            </a:r>
            <a:endParaRPr lang="de-DE" dirty="0">
              <a:effectLst/>
              <a:latin typeface="Calibri" panose="020F0502020204030204" pitchFamily="34" charset="0"/>
              <a:ea typeface="Calibri" panose="020F0502020204030204" pitchFamily="34" charset="0"/>
            </a:endParaRPr>
          </a:p>
          <a:p>
            <a:pPr marL="738188" lvl="3" indent="-285750"/>
            <a:r>
              <a:rPr lang="en-US" dirty="0">
                <a:effectLst/>
                <a:latin typeface="Arial" panose="020B0604020202020204" pitchFamily="34" charset="0"/>
                <a:ea typeface="Calibri" panose="020F0502020204030204" pitchFamily="34" charset="0"/>
              </a:rPr>
              <a:t>The food crisis has plunged a quarter of the population (11.7 million) into acute food insecurity (crisis and emergency levels).</a:t>
            </a:r>
          </a:p>
          <a:p>
            <a:pPr marL="738188" lvl="3" indent="-285750"/>
            <a:r>
              <a:rPr lang="en-US" dirty="0">
                <a:effectLst/>
                <a:latin typeface="Arial" panose="020B0604020202020204" pitchFamily="34" charset="0"/>
                <a:ea typeface="Calibri" panose="020F0502020204030204" pitchFamily="34" charset="0"/>
              </a:rPr>
              <a:t>Public services, notably health, education and agriculture, continue to be chronically underfunded. According to recent UNICEF estimates, the number of out-of-school children which used to be 3.5 million before the Corona pandemic has now increased to 6.9 million (more than a third of the school age population). This “generational catastrophe” translates into increased levels of child </a:t>
            </a:r>
            <a:r>
              <a:rPr lang="en-US" dirty="0" err="1">
                <a:effectLst/>
                <a:latin typeface="Arial" panose="020B0604020202020204" pitchFamily="34" charset="0"/>
                <a:ea typeface="Calibri" panose="020F0502020204030204" pitchFamily="34" charset="0"/>
              </a:rPr>
              <a:t>labour</a:t>
            </a:r>
            <a:r>
              <a:rPr lang="en-US" dirty="0">
                <a:effectLst/>
                <a:latin typeface="Arial" panose="020B0604020202020204" pitchFamily="34" charset="0"/>
                <a:ea typeface="Calibri" panose="020F0502020204030204" pitchFamily="34" charset="0"/>
              </a:rPr>
              <a:t> and child marriage and has the potential to fuel further irregular migration and militia enrolment as well as the reactivation of dormant terrorist cells.</a:t>
            </a:r>
          </a:p>
          <a:p>
            <a:pPr marL="738188" lvl="3" indent="-285750"/>
            <a:r>
              <a:rPr lang="en-GB" sz="1800" dirty="0">
                <a:effectLst/>
                <a:latin typeface="Arial" panose="020B0604020202020204" pitchFamily="34" charset="0"/>
                <a:ea typeface="Calibri" panose="020F0502020204030204" pitchFamily="34" charset="0"/>
              </a:rPr>
              <a:t>In addition to the food crisis, </a:t>
            </a:r>
            <a:r>
              <a:rPr lang="en-GB" sz="1800" b="1" dirty="0">
                <a:effectLst/>
                <a:latin typeface="Arial" panose="020B0604020202020204" pitchFamily="34" charset="0"/>
                <a:ea typeface="Calibri" panose="020F0502020204030204" pitchFamily="34" charset="0"/>
              </a:rPr>
              <a:t>16 out of 18 states in Sudan are heavily affected by floods</a:t>
            </a:r>
            <a:r>
              <a:rPr lang="en-GB" sz="1800" dirty="0">
                <a:effectLst/>
                <a:latin typeface="Arial" panose="020B0604020202020204" pitchFamily="34" charset="0"/>
                <a:ea typeface="Calibri" panose="020F0502020204030204" pitchFamily="34" charset="0"/>
              </a:rPr>
              <a:t>. As of 13 September 2022, 125 people have lost their lives. 286,000 people are affected, 68,000 homes were destroyed or damaged and the rainy season is not over yet.</a:t>
            </a:r>
          </a:p>
          <a:p>
            <a:pPr marL="738188" lvl="3" indent="-285750"/>
            <a:r>
              <a:rPr lang="en-US" dirty="0">
                <a:effectLst/>
                <a:latin typeface="Arial" panose="020B0604020202020204" pitchFamily="34" charset="0"/>
                <a:ea typeface="Calibri" panose="020F0502020204030204" pitchFamily="34" charset="0"/>
              </a:rPr>
              <a:t>	High overall unemployment rate at 18.5% (37.0% women, 43.7% urban women, 33.8 % young people, 49.5% urban young people, 57.9% young women). High unemployment among those with higher (tertiary) education, at 23%, a high illiteracy rate in the </a:t>
            </a:r>
            <a:r>
              <a:rPr lang="en-US" dirty="0" err="1">
                <a:effectLst/>
                <a:latin typeface="Arial" panose="020B0604020202020204" pitchFamily="34" charset="0"/>
                <a:ea typeface="Calibri" panose="020F0502020204030204" pitchFamily="34" charset="0"/>
              </a:rPr>
              <a:t>labour</a:t>
            </a:r>
            <a:r>
              <a:rPr lang="en-US" dirty="0">
                <a:effectLst/>
                <a:latin typeface="Arial" panose="020B0604020202020204" pitchFamily="34" charset="0"/>
                <a:ea typeface="Calibri" panose="020F0502020204030204" pitchFamily="34" charset="0"/>
              </a:rPr>
              <a:t> force (overall 34.7 per cent. 44.1 per cent of all the population living below the poverty line) . </a:t>
            </a:r>
            <a:endParaRPr lang="en-GB" dirty="0">
              <a:effectLst/>
              <a:latin typeface="Times New Roman" panose="02020603050405020304" pitchFamily="18" charset="0"/>
              <a:ea typeface="Calibri" panose="020F0502020204030204" pitchFamily="34" charset="0"/>
            </a:endParaRPr>
          </a:p>
          <a:p>
            <a:pPr marL="827405" lvl="4" indent="-285750"/>
            <a:r>
              <a:rPr lang="en-GB" sz="1800" dirty="0">
                <a:effectLst/>
                <a:latin typeface="Times New Roman" panose="02020603050405020304" pitchFamily="18" charset="0"/>
                <a:ea typeface="Calibri" panose="020F0502020204030204" pitchFamily="34" charset="0"/>
              </a:rPr>
              <a:t>High overall </a:t>
            </a:r>
            <a:r>
              <a:rPr lang="en-GB" sz="1800" b="1" dirty="0">
                <a:effectLst/>
                <a:latin typeface="Times New Roman" panose="02020603050405020304" pitchFamily="18" charset="0"/>
                <a:ea typeface="Calibri" panose="020F0502020204030204" pitchFamily="34" charset="0"/>
              </a:rPr>
              <a:t>unemployment</a:t>
            </a:r>
            <a:r>
              <a:rPr lang="en-GB" sz="1800" dirty="0">
                <a:effectLst/>
                <a:latin typeface="Times New Roman" panose="02020603050405020304" pitchFamily="18" charset="0"/>
                <a:ea typeface="Calibri" panose="020F0502020204030204" pitchFamily="34" charset="0"/>
              </a:rPr>
              <a:t> rate at 18.5%</a:t>
            </a:r>
          </a:p>
          <a:p>
            <a:pPr marL="827405" lvl="4" indent="-285750"/>
            <a:r>
              <a:rPr lang="en-GB" sz="1800" dirty="0">
                <a:effectLst/>
                <a:latin typeface="Times New Roman" panose="02020603050405020304" pitchFamily="18" charset="0"/>
                <a:ea typeface="Calibri" panose="020F0502020204030204" pitchFamily="34" charset="0"/>
              </a:rPr>
              <a:t>High unemployment among those with higher (tertiary) education, at 23%</a:t>
            </a:r>
            <a:endParaRPr lang="en-GB" sz="1800" dirty="0">
              <a:latin typeface="Times New Roman" panose="02020603050405020304" pitchFamily="18" charset="0"/>
              <a:ea typeface="Calibri" panose="020F0502020204030204" pitchFamily="34" charset="0"/>
            </a:endParaRPr>
          </a:p>
          <a:p>
            <a:pPr marL="827405" lvl="4" indent="-285750"/>
            <a:r>
              <a:rPr lang="en-GB" sz="1800" dirty="0">
                <a:latin typeface="Times New Roman" panose="02020603050405020304" pitchFamily="18" charset="0"/>
                <a:ea typeface="Calibri" panose="020F0502020204030204" pitchFamily="34" charset="0"/>
              </a:rPr>
              <a:t>H</a:t>
            </a:r>
            <a:r>
              <a:rPr lang="en-GB" sz="1800" dirty="0">
                <a:effectLst/>
                <a:latin typeface="Times New Roman" panose="02020603050405020304" pitchFamily="18" charset="0"/>
                <a:ea typeface="Calibri" panose="020F0502020204030204" pitchFamily="34" charset="0"/>
              </a:rPr>
              <a:t>igh illiteracy rate in the labour force (overall 34.7 per cent)</a:t>
            </a:r>
          </a:p>
          <a:p>
            <a:pPr marL="827405" lvl="4" indent="-285750"/>
            <a:r>
              <a:rPr lang="en-GB" sz="1800" b="1" dirty="0">
                <a:effectLst/>
                <a:latin typeface="Times New Roman" panose="02020603050405020304" pitchFamily="18" charset="0"/>
                <a:ea typeface="Calibri" panose="020F0502020204030204" pitchFamily="34" charset="0"/>
              </a:rPr>
              <a:t>Informal economy</a:t>
            </a:r>
            <a:r>
              <a:rPr lang="en-GB" sz="1800" dirty="0">
                <a:effectLst/>
                <a:latin typeface="Times New Roman" panose="02020603050405020304" pitchFamily="18" charset="0"/>
                <a:ea typeface="Calibri" panose="020F0502020204030204" pitchFamily="34" charset="0"/>
              </a:rPr>
              <a:t> creates the majority of jobs</a:t>
            </a:r>
          </a:p>
          <a:p>
            <a:pPr marL="827405" lvl="4" indent="-285750"/>
            <a:r>
              <a:rPr lang="en-GB" sz="1800" dirty="0">
                <a:effectLst/>
                <a:latin typeface="Times New Roman" panose="02020603050405020304" pitchFamily="18" charset="0"/>
                <a:ea typeface="Calibri" panose="020F0502020204030204" pitchFamily="34" charset="0"/>
              </a:rPr>
              <a:t>Access to training and employment is particularly challenging for </a:t>
            </a:r>
            <a:r>
              <a:rPr lang="en-GB" sz="1800" b="1" dirty="0">
                <a:effectLst/>
                <a:latin typeface="Times New Roman" panose="02020603050405020304" pitchFamily="18" charset="0"/>
                <a:ea typeface="Calibri" panose="020F0502020204030204" pitchFamily="34" charset="0"/>
              </a:rPr>
              <a:t>vulnerable groups</a:t>
            </a:r>
            <a:endParaRPr lang="en-US" b="1" i="1" dirty="0">
              <a:solidFill>
                <a:schemeClr val="bg1">
                  <a:lumMod val="65000"/>
                </a:schemeClr>
              </a:solidFill>
              <a:cs typeface="Arial"/>
            </a:endParaRPr>
          </a:p>
          <a:p>
            <a:pPr marL="827405" lvl="4" indent="-285750"/>
            <a:r>
              <a:rPr lang="en-US" sz="1800" b="1" i="1" dirty="0">
                <a:solidFill>
                  <a:schemeClr val="bg1">
                    <a:lumMod val="65000"/>
                  </a:schemeClr>
                </a:solidFill>
                <a:effectLst/>
                <a:latin typeface="Times New Roman" panose="02020603050405020304" pitchFamily="18" charset="0"/>
                <a:ea typeface="Calibri" panose="020F0502020204030204" pitchFamily="34" charset="0"/>
                <a:cs typeface="Arial"/>
              </a:rPr>
              <a:t>N</a:t>
            </a:r>
            <a:r>
              <a:rPr lang="en-GB" sz="1800" dirty="0">
                <a:effectLst/>
                <a:latin typeface="Times New Roman" panose="02020603050405020304" pitchFamily="18" charset="0"/>
                <a:ea typeface="Calibri" panose="020F0502020204030204" pitchFamily="34" charset="0"/>
              </a:rPr>
              <a:t>o agreement for </a:t>
            </a:r>
            <a:r>
              <a:rPr lang="en-GB" sz="1800" b="1" dirty="0">
                <a:effectLst/>
                <a:latin typeface="Times New Roman" panose="02020603050405020304" pitchFamily="18" charset="0"/>
                <a:ea typeface="Calibri" panose="020F0502020204030204" pitchFamily="34" charset="0"/>
              </a:rPr>
              <a:t>recognition of skills beyond the Sudanese borders</a:t>
            </a:r>
            <a:endParaRPr lang="en-GB" i="1" dirty="0">
              <a:solidFill>
                <a:schemeClr val="bg1">
                  <a:lumMod val="65000"/>
                </a:schemeClr>
              </a:solidFill>
              <a:cs typeface="Arial"/>
            </a:endParaRPr>
          </a:p>
          <a:p>
            <a:pPr marL="342900" lvl="0" indent="-342900" algn="just">
              <a:lnSpc>
                <a:spcPct val="115000"/>
              </a:lnSpc>
              <a:spcAft>
                <a:spcPts val="1000"/>
              </a:spcAft>
              <a:buFont typeface="Symbol" panose="05050102010706020507" pitchFamily="18" charset="2"/>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High overall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unemployment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rate at 18.5% (37.0% women, 43.7% urban women, 33.8 % young people, 49.5% urban young people, 57.9% young women). High unemployment among those with higher (tertiary) education, at 23%, a high illiteracy rate in the labour force (overall 34.7 per cent. 44.1 per cent of all the population living below the poverty line).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Scarcity of qualified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Sudanese skilled workers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with a good work ethic. TVET graduates made up 1.5 per cent of the total labour force. As a result, they recruit foreign workers. According to the Ministry of Labour, there were 77,483 foreign workers in Sudan in 2013.</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Enrolment figures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indicate how small is the TVET system at the skilled worker level (with 5,344 total graduates in 2011) and how tiny the private VTC sector is (with only 180 graduates in 2011). The labour market in Sudan really has almost 19 graduates and 10 technologists for each skilled worker.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Informal economy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creates the majority of jobs.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Informal, traditional apprenticeship</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in workshops and small businesses of craftsmen (MSMEs) has been known in Sudan for not less than 100 years. It needs to be improved in order to be recognized as a training system. Informal apprenticeship is cost effective and it is integrated in the production process.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Access to training and employment is particularly challenging for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vulnerable groups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women, people with disabilities, refugees and, to a certain extent, IDPs. There is still only slight attention to gender, employment, wages, geographic (rural/urban), youth/adult, and education disparities.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data on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migrant Sudanese workers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reveals that almost 87 per cent of those who migrated in the last six years are working in Saudi Arabia, followed by Libya 4.6 per cent, the United Arab Emirates (UAE) 2.9 per cent, Qatar 2.4 per cent, Kuwait 2.0 per cent and Oman 0.4 per cent, while only 0.7 per cent migrated for work elsewhere.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 is no agreement for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recognition of skills beyond the Sudanese borders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This is the case for most countries in the region.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Sudan Labour Force Survey (SLFS), carried out by the Ministry of Human Resource Development and Labour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MoHRDL</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the International Labour Organization (ILO) in 2011.</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1.8 per cent of all male and 0.8 per cent of all female, 2.0 per cent of all urban and 0.6 per cent of all rural workers. Roughly 30–35 per cent of TVET graduates in the labour force lived in rural areas.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err="1">
                <a:effectLst/>
                <a:latin typeface="Calibri" panose="020F0502020204030204" pitchFamily="34" charset="0"/>
                <a:ea typeface="Calibri" panose="020F0502020204030204" pitchFamily="34" charset="0"/>
                <a:cs typeface="Times New Roman" panose="02020603050405020304" pitchFamily="18" charset="0"/>
              </a:rPr>
              <a:t>MoLAR</a:t>
            </a:r>
            <a:r>
              <a:rPr lang="en-GB" sz="1800" dirty="0">
                <a:effectLst/>
                <a:latin typeface="Calibri" panose="020F0502020204030204" pitchFamily="34" charset="0"/>
                <a:ea typeface="Calibri" panose="020F0502020204030204" pitchFamily="34" charset="0"/>
                <a:cs typeface="Times New Roman" panose="02020603050405020304" pitchFamily="18" charset="0"/>
              </a:rPr>
              <a:t>, 2014.</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Informal jobs are more precarious, and that workers in this sector are not protected by labour legislation. Child labour tends to be more prevalent in the informal than the formal segment. Workers in the informal sector are not protected by minimum wage legislation, and wages tend to be lower on average than for the same types of job in the formal segment. Informal-sector jobs provide no social security, and safety at work is less observed.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According to the estimation of the president of the small Scale Enterprise Chamber of Employers’ Federation the present number of informal apprentices country-wide is around 100,000 trainees, while that of formal apprentices does not exceed 5,000 trainees’ (DSRI and ILO, 2014: 8).</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women’s Labour Force Participation Rate is at 28.9 per cent, UNESCO 2016.</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Asylum Regulation Act of 2014 regulates all matters related to refugees and asylum seekers, however, formal rules are interpreted differently throughout Sudan.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majority of migrant Sudanese are working in agriculture and animal husbandry (35.14 per cent), followed by crafts (28.1 per cent), machine operators and assembly (13.3 per cent), technicians (5.9 per cent), specialists and science staff (8.4 per cent) and management (0.3 per cent).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14</a:t>
            </a:fld>
            <a:endParaRPr lang="de-DE"/>
          </a:p>
        </p:txBody>
      </p:sp>
    </p:spTree>
    <p:extLst>
      <p:ext uri="{BB962C8B-B14F-4D97-AF65-F5344CB8AC3E}">
        <p14:creationId xmlns:p14="http://schemas.microsoft.com/office/powerpoint/2010/main" val="864041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EU: TVET is at the heart of EU Development policy and strategy, as indicated in the communication "Increasing the impact of EU Development Policy: an agenda for change". The current </a:t>
            </a:r>
            <a:r>
              <a:rPr lang="en-US" dirty="0" err="1"/>
              <a:t>programmes</a:t>
            </a:r>
            <a:r>
              <a:rPr lang="en-US" dirty="0"/>
              <a:t> and interventions are also aligned with the EU communication "A Stronger Role of the Private Sector in Achieving Inclusive and Sustainable Growth in Developing Countries", "Rethinking Education: Investing in skills for better socio-economic outcomes" and "A Decent Life for All"; </a:t>
            </a:r>
          </a:p>
          <a:p>
            <a:endParaRPr lang="en-US" dirty="0"/>
          </a:p>
          <a:p>
            <a:r>
              <a:rPr lang="en-US" dirty="0"/>
              <a:t>5. LESSONS LEARNED</a:t>
            </a:r>
          </a:p>
          <a:p>
            <a:r>
              <a:rPr lang="en-US" dirty="0"/>
              <a:t>Vocational Training has to be embedded within the socio-economic context of policy dialogue, to help establish an active partnership between governments, employers and workers. This can lead to a higher degree of national consensus on the possible directions of TVET system development. Lessons learnt in different contexts worldwide show that strengthening collaborative ties and involvement of the private sector, no matter how weak it still may be, is a key success factor in increasing the absorption rate of graduates into the local economy. Not only the training content and its </a:t>
            </a:r>
            <a:r>
              <a:rPr lang="en-US" dirty="0" err="1"/>
              <a:t>standardisation</a:t>
            </a:r>
            <a:r>
              <a:rPr lang="en-US" dirty="0"/>
              <a:t>, but also the certification of competencies, the facilitation of job placement and the on-the-job training need private sector involvement. This action will not only ensure that skills trainings are geared towards market needs. It will also strengthen private sector entities such as local business associations and their members to become more competitive and create additional employment. </a:t>
            </a:r>
          </a:p>
          <a:p>
            <a:r>
              <a:rPr lang="en-US" dirty="0"/>
              <a:t>International best practices demand that any action must include mechanisms for anchoring efforts in institutional structures. The development of a comprehensive TVET strategy and a National Qualification Framework (NQF) will need further </a:t>
            </a:r>
            <a:r>
              <a:rPr lang="en-US" dirty="0" err="1"/>
              <a:t>co-ordinated</a:t>
            </a:r>
            <a:r>
              <a:rPr lang="en-US" dirty="0"/>
              <a:t> long-term efforts by donors before such outcomes can be implemented at the level of institutions offering vocational training. </a:t>
            </a:r>
          </a:p>
          <a:p>
            <a:r>
              <a:rPr lang="en-US" dirty="0"/>
              <a:t>The importance of a holistic approach cannot be underestimated. TVET initiatives have integrated components related to social cohesion, </a:t>
            </a:r>
            <a:r>
              <a:rPr lang="en-US" dirty="0" err="1"/>
              <a:t>labour</a:t>
            </a:r>
            <a:r>
              <a:rPr lang="en-US" dirty="0"/>
              <a:t> demand, the inclusion of vulnerable groups into the </a:t>
            </a:r>
            <a:r>
              <a:rPr lang="en-US" dirty="0" err="1"/>
              <a:t>labour</a:t>
            </a:r>
            <a:r>
              <a:rPr lang="en-US" dirty="0"/>
              <a:t> market, private sector development (MSMEs) and rural and environmental development. To avoid the sedimentation of a non-coherent TVET system a more strategic integration between different initiatives is highly recommended. </a:t>
            </a:r>
          </a:p>
          <a:p>
            <a:r>
              <a:rPr lang="en-US" dirty="0"/>
              <a:t>While ensuring and addressing structural changes in the medium to long term, any action must also produce tangible results in the short term, given the large number of unqualified and unemployed youth. To this end formal TVET structures have to be enhanced and informal training opportunities in workshops and MSMEs have to be </a:t>
            </a:r>
            <a:r>
              <a:rPr lang="en-US" dirty="0" err="1"/>
              <a:t>professionalised</a:t>
            </a:r>
            <a:r>
              <a:rPr lang="en-US" dirty="0"/>
              <a:t> through the introduction of standards and certifications. </a:t>
            </a:r>
          </a:p>
          <a:p>
            <a:r>
              <a:rPr lang="en-US" dirty="0"/>
              <a:t>Supporting women and people with disabilities to contribute to the social and economic development is a priority. Lessons learnt show the need to specifically address cultural barriers preventing the participation of women and people with disabilities in vocational training and employment from the very beginning of projects implementation</a:t>
            </a: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15</a:t>
            </a:fld>
            <a:endParaRPr lang="de-DE"/>
          </a:p>
        </p:txBody>
      </p:sp>
    </p:spTree>
    <p:extLst>
      <p:ext uri="{BB962C8B-B14F-4D97-AF65-F5344CB8AC3E}">
        <p14:creationId xmlns:p14="http://schemas.microsoft.com/office/powerpoint/2010/main" val="249790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EU: TVET is at the heart of EU Development policy and strategy, as indicated in the communication "Increasing the impact of EU Development Policy: an agenda for change". The current </a:t>
            </a:r>
            <a:r>
              <a:rPr lang="en-US" dirty="0" err="1"/>
              <a:t>programmes</a:t>
            </a:r>
            <a:r>
              <a:rPr lang="en-US" dirty="0"/>
              <a:t> and interventions are also aligned with the EU communication "A Stronger Role of the Private Sector in Achieving Inclusive and Sustainable Growth in Developing Countries", "Rethinking Education: Investing in skills for better socio-economic outcomes" and "A Decent Life for All"; </a:t>
            </a:r>
          </a:p>
          <a:p>
            <a:endParaRPr lang="en-US" dirty="0"/>
          </a:p>
          <a:p>
            <a:r>
              <a:rPr lang="en-US" dirty="0"/>
              <a:t>5. LESSONS LEARNED</a:t>
            </a:r>
          </a:p>
          <a:p>
            <a:r>
              <a:rPr lang="en-US" dirty="0"/>
              <a:t>Vocational Training has to be embedded within the socio-economic context of policy dialogue, to help establish an active partnership between governments, employers and workers. This can lead to a higher degree of national consensus on the possible directions of TVET system development. Lessons learnt in different contexts worldwide show that strengthening collaborative ties and involvement of the private sector, no matter how weak it still may be, is a key success factor in increasing the absorption rate of graduates into the local economy. Not only the training content and its </a:t>
            </a:r>
            <a:r>
              <a:rPr lang="en-US" dirty="0" err="1"/>
              <a:t>standardisation</a:t>
            </a:r>
            <a:r>
              <a:rPr lang="en-US" dirty="0"/>
              <a:t>, but also the certification of competencies, the facilitation of job placement and the on-the-job training need private sector involvement. This action will not only ensure that skills trainings are geared towards market needs. It will also strengthen private sector entities such as local business associations and their members to become more competitive and create additional employment. </a:t>
            </a:r>
          </a:p>
          <a:p>
            <a:r>
              <a:rPr lang="en-US" dirty="0"/>
              <a:t>International best practices demand that any action must include mechanisms for anchoring efforts in institutional structures. The development of a comprehensive TVET strategy and a National Qualification Framework (NQF) will need further </a:t>
            </a:r>
            <a:r>
              <a:rPr lang="en-US" dirty="0" err="1"/>
              <a:t>co-ordinated</a:t>
            </a:r>
            <a:r>
              <a:rPr lang="en-US" dirty="0"/>
              <a:t> long-term efforts by donors before such outcomes can be implemented at the level of institutions offering vocational training. </a:t>
            </a:r>
          </a:p>
          <a:p>
            <a:r>
              <a:rPr lang="en-US" dirty="0"/>
              <a:t>The importance of a holistic approach cannot be underestimated. TVET initiatives have integrated components related to social cohesion, </a:t>
            </a:r>
            <a:r>
              <a:rPr lang="en-US" dirty="0" err="1"/>
              <a:t>labour</a:t>
            </a:r>
            <a:r>
              <a:rPr lang="en-US" dirty="0"/>
              <a:t> demand, the inclusion of vulnerable groups into the </a:t>
            </a:r>
            <a:r>
              <a:rPr lang="en-US" dirty="0" err="1"/>
              <a:t>labour</a:t>
            </a:r>
            <a:r>
              <a:rPr lang="en-US" dirty="0"/>
              <a:t> market, private sector development (MSMEs) and rural and environmental development. To avoid the sedimentation of a non-coherent TVET system a more strategic integration between different initiatives is highly recommended. </a:t>
            </a:r>
          </a:p>
          <a:p>
            <a:r>
              <a:rPr lang="en-US" dirty="0"/>
              <a:t>While ensuring and addressing structural changes in the medium to long term, any action must also produce tangible results in the short term, given the large number of unqualified and unemployed youth. To this end formal TVET structures have to be enhanced and informal training opportunities in workshops and MSMEs have to be </a:t>
            </a:r>
            <a:r>
              <a:rPr lang="en-US" dirty="0" err="1"/>
              <a:t>professionalised</a:t>
            </a:r>
            <a:r>
              <a:rPr lang="en-US" dirty="0"/>
              <a:t> through the introduction of standards and certifications. </a:t>
            </a:r>
          </a:p>
          <a:p>
            <a:r>
              <a:rPr lang="en-US" dirty="0"/>
              <a:t>Supporting women and people with disabilities to contribute to the social and economic development is a priority. Lessons learnt show the need to specifically address cultural barriers preventing the participation of women and people with disabilities in vocational training and employment from the very beginning of projects implementation</a:t>
            </a:r>
          </a:p>
          <a:p>
            <a:r>
              <a:rPr lang="en-US" dirty="0"/>
              <a:t>6. REFLECTIONS ON EU DEVELOPMENT COOPERATAION</a:t>
            </a:r>
          </a:p>
          <a:p>
            <a:r>
              <a:rPr lang="en-US" dirty="0"/>
              <a:t>Basically – what is our cooperation doing? And what can we do</a:t>
            </a:r>
          </a:p>
          <a:p>
            <a:r>
              <a:rPr lang="en-US" dirty="0"/>
              <a:t>A wide array of EU Instruments - SMS, EU TF, CSO /  LA</a:t>
            </a:r>
          </a:p>
          <a:p>
            <a:r>
              <a:rPr lang="en-US" dirty="0"/>
              <a:t> “Soft”</a:t>
            </a:r>
          </a:p>
          <a:p>
            <a:r>
              <a:rPr lang="en-US" dirty="0"/>
              <a:t>α:  Improvement of the information  / data? possibility of links with EU bodies, entities? </a:t>
            </a:r>
          </a:p>
          <a:p>
            <a:r>
              <a:rPr lang="en-US" dirty="0"/>
              <a:t>Governance: Support coordination, planning </a:t>
            </a:r>
            <a:r>
              <a:rPr lang="en-US" dirty="0" err="1"/>
              <a:t>etc</a:t>
            </a:r>
            <a:r>
              <a:rPr lang="en-US" dirty="0"/>
              <a:t>; </a:t>
            </a:r>
          </a:p>
          <a:p>
            <a:r>
              <a:rPr lang="en-US" dirty="0"/>
              <a:t>Awareness Raising: gender issues? education week?</a:t>
            </a:r>
          </a:p>
          <a:p>
            <a:r>
              <a:rPr lang="en-US" dirty="0"/>
              <a:t>European Vocational Skills Week</a:t>
            </a:r>
          </a:p>
          <a:p>
            <a:r>
              <a:rPr lang="en-US" dirty="0"/>
              <a:t>β: Other studies </a:t>
            </a:r>
            <a:r>
              <a:rPr lang="en-US" dirty="0" err="1"/>
              <a:t>etc</a:t>
            </a:r>
            <a:r>
              <a:rPr lang="en-US" dirty="0"/>
              <a:t> that could support Sudanese TVET sector. Partnership with relevant EU based </a:t>
            </a:r>
            <a:r>
              <a:rPr lang="en-US" dirty="0" err="1"/>
              <a:t>centres</a:t>
            </a:r>
            <a:r>
              <a:rPr lang="en-US" dirty="0"/>
              <a:t> ?</a:t>
            </a:r>
          </a:p>
          <a:p>
            <a:r>
              <a:rPr lang="en-US" dirty="0"/>
              <a:t>European Training Foundation (ETF)</a:t>
            </a:r>
          </a:p>
          <a:p>
            <a:r>
              <a:rPr lang="en-US" dirty="0"/>
              <a:t>European Centre for the Development of Vocational Training (</a:t>
            </a:r>
            <a:r>
              <a:rPr lang="en-US" dirty="0" err="1"/>
              <a:t>Cedefop</a:t>
            </a:r>
            <a:r>
              <a:rPr lang="en-US" dirty="0"/>
              <a:t>)</a:t>
            </a:r>
          </a:p>
          <a:p>
            <a:r>
              <a:rPr lang="en-US" dirty="0"/>
              <a:t>European Association of Institutes for Vocational Training (EVBB)</a:t>
            </a:r>
          </a:p>
          <a:p>
            <a:r>
              <a:rPr lang="en-US" dirty="0"/>
              <a:t>"Hard"</a:t>
            </a:r>
          </a:p>
          <a:p>
            <a:r>
              <a:rPr lang="en-US" dirty="0"/>
              <a:t>γ: Basic rehabilitation of schools</a:t>
            </a:r>
          </a:p>
          <a:p>
            <a:r>
              <a:rPr lang="en-US" dirty="0"/>
              <a:t>δ: other?</a:t>
            </a:r>
          </a:p>
          <a:p>
            <a:r>
              <a:rPr lang="en-US" dirty="0"/>
              <a:t>7. ROLE OF EU IN GENERAL (what do we want, what can we do, policy coherence </a:t>
            </a:r>
            <a:r>
              <a:rPr lang="en-US" dirty="0" err="1"/>
              <a:t>etc</a:t>
            </a:r>
            <a:r>
              <a:rPr lang="en-US" dirty="0"/>
              <a:t>)</a:t>
            </a:r>
          </a:p>
          <a:p>
            <a:r>
              <a:rPr lang="en-US" dirty="0"/>
              <a:t>Roles for the EU are twofold; </a:t>
            </a:r>
            <a:r>
              <a:rPr lang="en-US" dirty="0" err="1"/>
              <a:t>i</a:t>
            </a:r>
            <a:r>
              <a:rPr lang="en-US" dirty="0"/>
              <a:t>) policy level; ii) project level – as well as some internal EU "housekeeping" issues</a:t>
            </a:r>
          </a:p>
          <a:p>
            <a:r>
              <a:rPr lang="en-US" dirty="0"/>
              <a:t>Proposed actions at policy level (some already being undertaken) </a:t>
            </a:r>
          </a:p>
          <a:p>
            <a:r>
              <a:rPr lang="en-US" dirty="0"/>
              <a:t>	Enhance governance and equity of TVET, through improved coordination and management if the TVET system and decentralization matched by an equitable sharing of national revenues;</a:t>
            </a:r>
          </a:p>
          <a:p>
            <a:r>
              <a:rPr lang="en-US" dirty="0"/>
              <a:t>	Improve the responsiveness of TVET to the </a:t>
            </a:r>
            <a:r>
              <a:rPr lang="en-US" dirty="0" err="1"/>
              <a:t>labour</a:t>
            </a:r>
            <a:r>
              <a:rPr lang="en-US" dirty="0"/>
              <a:t> market. This allows to adjust training </a:t>
            </a:r>
            <a:r>
              <a:rPr lang="en-US" dirty="0" err="1"/>
              <a:t>programmes</a:t>
            </a:r>
            <a:r>
              <a:rPr lang="en-US" dirty="0"/>
              <a:t> according to the identification of skill needs in the </a:t>
            </a:r>
            <a:r>
              <a:rPr lang="en-US" dirty="0" err="1"/>
              <a:t>labour</a:t>
            </a:r>
            <a:r>
              <a:rPr lang="en-US" dirty="0"/>
              <a:t> market. It includes the development of relevant and effective curricula and an appropriate system of testing, accreditation and certification with the active role of all social partners. Moreover, in a context of diminishing capacity of the formal sector to provide employment, self-employment and entrepreneurship can become a viable option for young people and TVET should provide these competences. There is also a need for TVET to expand beyond the traditional domains to cover most expanding economic sectors (agriculture in particular);</a:t>
            </a:r>
          </a:p>
          <a:p>
            <a:r>
              <a:rPr lang="en-US" dirty="0"/>
              <a:t>	Strengthen the role of the social partners, encouraging their active participation in TVET decisions. This includes an increasing attention to workplace training, making training more realistic and relevant and increasing employment opportunities. Also, private provision of training can be encouraged by streamlining the regulations regarding the establishment, accreditation and administration of private training </a:t>
            </a:r>
            <a:r>
              <a:rPr lang="en-US" dirty="0" err="1"/>
              <a:t>centres</a:t>
            </a:r>
            <a:r>
              <a:rPr lang="en-US" dirty="0"/>
              <a:t>.</a:t>
            </a:r>
          </a:p>
          <a:p>
            <a:r>
              <a:rPr lang="en-US" dirty="0"/>
              <a:t>	Upgrade the quality of delivery in existing TVET establishments. Currently, the recruitment of instructors is based especially on their academic qualifications and ignores their practical competence. This should be reversed and teachers should be provided of a national standard teaching certificate based on national examination.</a:t>
            </a:r>
          </a:p>
          <a:p>
            <a:r>
              <a:rPr lang="en-US" dirty="0"/>
              <a:t>	Regional/multi regional level: mutual recognition of diplomas (not only in the horn of Africa, but also in the countries where migrants tend to migrate, </a:t>
            </a:r>
            <a:r>
              <a:rPr lang="en-US" dirty="0" err="1"/>
              <a:t>ie</a:t>
            </a:r>
            <a:r>
              <a:rPr lang="en-US" dirty="0"/>
              <a:t> Arabic peninsula Egypt and Europe). </a:t>
            </a:r>
          </a:p>
          <a:p>
            <a:r>
              <a:rPr lang="en-US" dirty="0"/>
              <a:t>	Protection of workers' rights.</a:t>
            </a:r>
          </a:p>
          <a:p>
            <a:r>
              <a:rPr lang="en-US" dirty="0"/>
              <a:t>	Enhanced visibility initiatives</a:t>
            </a:r>
          </a:p>
          <a:p>
            <a:r>
              <a:rPr lang="en-US" dirty="0"/>
              <a:t>"EU internal": Host/convene EU Thematic Network of Delegation (and EU MS?); </a:t>
            </a:r>
            <a:r>
              <a:rPr lang="en-US" dirty="0" err="1"/>
              <a:t>organise</a:t>
            </a:r>
            <a:r>
              <a:rPr lang="en-US" dirty="0"/>
              <a:t> regional training and workshops for EU colleagues; repository of Information; </a:t>
            </a:r>
            <a:r>
              <a:rPr lang="en-US" dirty="0" err="1"/>
              <a:t>etc</a:t>
            </a:r>
            <a:endParaRPr lang="en-US" dirty="0"/>
          </a:p>
          <a:p>
            <a:r>
              <a:rPr lang="en-US" dirty="0"/>
              <a:t>Annual seminars on TVET and Employment;</a:t>
            </a:r>
          </a:p>
          <a:p>
            <a:r>
              <a:rPr lang="en-US" dirty="0"/>
              <a:t>TVET Group in capacity4dev</a:t>
            </a:r>
          </a:p>
          <a:p>
            <a:r>
              <a:rPr lang="en-US" dirty="0"/>
              <a:t>Projects – (Annex 3)</a:t>
            </a:r>
          </a:p>
          <a:p>
            <a:endParaRPr lang="en-US" dirty="0"/>
          </a:p>
          <a:p>
            <a:endParaRPr lang="en-US" dirty="0"/>
          </a:p>
          <a:p>
            <a:endParaRPr lang="en-US" dirty="0"/>
          </a:p>
          <a:p>
            <a:endParaRPr lang="en-US" dirty="0"/>
          </a:p>
          <a:p>
            <a:endParaRPr lang="en-US" dirty="0"/>
          </a:p>
          <a:p>
            <a:r>
              <a:rPr lang="en-US" dirty="0"/>
              <a:t>Employment Promotion in Khartoum State (EPKS)</a:t>
            </a:r>
          </a:p>
          <a:p>
            <a:endParaRPr lang="en-US" dirty="0"/>
          </a:p>
          <a:p>
            <a:r>
              <a:rPr lang="en-US" dirty="0"/>
              <a:t>GIZ 9,072,000 EUR</a:t>
            </a:r>
          </a:p>
          <a:p>
            <a:r>
              <a:rPr lang="en-US" dirty="0"/>
              <a:t>July 2021 - July 2024</a:t>
            </a:r>
          </a:p>
          <a:p>
            <a:r>
              <a:rPr lang="en-US" dirty="0"/>
              <a:t>Khartoum State</a:t>
            </a:r>
          </a:p>
          <a:p>
            <a:endParaRPr lang="en-US" dirty="0"/>
          </a:p>
          <a:p>
            <a:r>
              <a:rPr lang="en-US" dirty="0"/>
              <a:t>Main activities related to vocational training </a:t>
            </a:r>
          </a:p>
          <a:p>
            <a:endParaRPr lang="en-US" dirty="0"/>
          </a:p>
          <a:p>
            <a:r>
              <a:rPr lang="en-US" dirty="0"/>
              <a:t>Targeting 10 VTC in Khartoum.</a:t>
            </a:r>
          </a:p>
          <a:p>
            <a:r>
              <a:rPr lang="en-US" dirty="0"/>
              <a:t>Develop 8  curricula for short-term courses, including entrepreneurship component. </a:t>
            </a:r>
          </a:p>
          <a:p>
            <a:r>
              <a:rPr lang="en-US" dirty="0"/>
              <a:t>Office management curriculum development for short term and regular courses.</a:t>
            </a:r>
          </a:p>
          <a:p>
            <a:r>
              <a:rPr lang="en-US" dirty="0"/>
              <a:t>Each VTC will have two courses , with a total target of 480 youth.</a:t>
            </a:r>
          </a:p>
          <a:p>
            <a:r>
              <a:rPr lang="en-US" dirty="0"/>
              <a:t>Provision of equipment to 10 VTCs </a:t>
            </a:r>
          </a:p>
          <a:p>
            <a:r>
              <a:rPr lang="en-US" dirty="0"/>
              <a:t>Provision of office IT-equipment for 10 VTCs.</a:t>
            </a:r>
          </a:p>
          <a:p>
            <a:r>
              <a:rPr lang="en-US" dirty="0"/>
              <a:t>Five VTCs rehabilitation needs are assessed and will be rehabilitated.</a:t>
            </a:r>
          </a:p>
          <a:p>
            <a:r>
              <a:rPr lang="en-US" dirty="0"/>
              <a:t>The project has 3,000,000 EUR in grants to be provided to SMEs and skilled workers to start/scale-up their economic activities. </a:t>
            </a: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16</a:t>
            </a:fld>
            <a:endParaRPr lang="de-DE"/>
          </a:p>
        </p:txBody>
      </p:sp>
    </p:spTree>
    <p:extLst>
      <p:ext uri="{BB962C8B-B14F-4D97-AF65-F5344CB8AC3E}">
        <p14:creationId xmlns:p14="http://schemas.microsoft.com/office/powerpoint/2010/main" val="2015604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Integrated Measures to promote rural-urban value addition and Employment IMPROV-East Sudan</a:t>
            </a:r>
          </a:p>
          <a:p>
            <a:endParaRPr lang="en-US" dirty="0"/>
          </a:p>
          <a:p>
            <a:r>
              <a:rPr lang="en-US" dirty="0"/>
              <a:t>GIZ 9,600,000 EUR</a:t>
            </a:r>
          </a:p>
          <a:p>
            <a:r>
              <a:rPr lang="en-US" dirty="0"/>
              <a:t>October 2019 - June 2023</a:t>
            </a:r>
          </a:p>
          <a:p>
            <a:r>
              <a:rPr lang="en-US" dirty="0"/>
              <a:t>Kassala and </a:t>
            </a:r>
            <a:r>
              <a:rPr lang="en-US" dirty="0" err="1"/>
              <a:t>Gaddarif</a:t>
            </a:r>
            <a:endParaRPr lang="en-US" dirty="0"/>
          </a:p>
          <a:p>
            <a:endParaRPr lang="en-US" dirty="0"/>
          </a:p>
          <a:p>
            <a:r>
              <a:rPr lang="en-US" dirty="0"/>
              <a:t>Main activities related to vocational training </a:t>
            </a:r>
          </a:p>
          <a:p>
            <a:endParaRPr lang="en-US" dirty="0"/>
          </a:p>
          <a:p>
            <a:r>
              <a:rPr lang="en-US" dirty="0"/>
              <a:t>Farmer Field School (FFS) establishment.</a:t>
            </a:r>
          </a:p>
          <a:p>
            <a:endParaRPr lang="en-US" dirty="0"/>
          </a:p>
          <a:p>
            <a:r>
              <a:rPr lang="en-US" dirty="0"/>
              <a:t>Assessment of at least 5 value chains and upgrade of at least 2 value chains in close collaboration with farmers. </a:t>
            </a:r>
          </a:p>
          <a:p>
            <a:endParaRPr lang="en-US" dirty="0"/>
          </a:p>
          <a:p>
            <a:r>
              <a:rPr lang="en-US" dirty="0"/>
              <a:t>Introducing 5 innovations in  selected value chains and train farmers.</a:t>
            </a:r>
          </a:p>
          <a:p>
            <a:endParaRPr lang="en-US" dirty="0"/>
          </a:p>
          <a:p>
            <a:r>
              <a:rPr lang="en-US" dirty="0"/>
              <a:t>Support the Integration of measures of climate smart agriculture by farmers. </a:t>
            </a:r>
          </a:p>
          <a:p>
            <a:endParaRPr lang="en-US" dirty="0"/>
          </a:p>
          <a:p>
            <a:r>
              <a:rPr lang="en-US" dirty="0"/>
              <a:t>Support the establishment or strengthen existing farmer associations. </a:t>
            </a:r>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17</a:t>
            </a:fld>
            <a:endParaRPr lang="de-DE"/>
          </a:p>
        </p:txBody>
      </p:sp>
    </p:spTree>
    <p:extLst>
      <p:ext uri="{BB962C8B-B14F-4D97-AF65-F5344CB8AC3E}">
        <p14:creationId xmlns:p14="http://schemas.microsoft.com/office/powerpoint/2010/main" val="4065532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UNIDO 3,443,200 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1 April 2017 to 31 December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Khartoum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Main activities related to vocational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Provision and maintenance of workshops equipment.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Provision of office equipment.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Training Of Instructors and managers.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Review  of the 2010 CBT approach against corresponding national occupational quality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Establishment and activation of Job placement units in TVCs.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Provide market-relevant training to approximately 2,500  in the four ( </a:t>
            </a:r>
            <a:r>
              <a:rPr kumimoji="0" lang="en-GB" sz="1200" b="1" i="0" u="none" strike="noStrike" kern="1200" cap="none" spc="0" normalizeH="0" baseline="0" noProof="0" dirty="0" err="1">
                <a:ln>
                  <a:noFill/>
                </a:ln>
                <a:solidFill>
                  <a:prstClr val="white"/>
                </a:solidFill>
                <a:effectLst/>
                <a:uLnTx/>
                <a:uFillTx/>
                <a:latin typeface="Calibri" panose="020F0502020204030204"/>
                <a:ea typeface="+mn-ea"/>
                <a:cs typeface="+mn-cs"/>
              </a:rPr>
              <a:t>Karari</a:t>
            </a: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 Haj Yousif, El-</a:t>
            </a:r>
            <a:r>
              <a:rPr kumimoji="0" lang="en-GB" sz="1200" b="1" i="0" u="none" strike="noStrike" kern="1200" cap="none" spc="0" normalizeH="0" baseline="0" noProof="0" dirty="0" err="1">
                <a:ln>
                  <a:noFill/>
                </a:ln>
                <a:solidFill>
                  <a:prstClr val="white"/>
                </a:solidFill>
                <a:effectLst/>
                <a:uLnTx/>
                <a:uFillTx/>
                <a:latin typeface="Calibri" panose="020F0502020204030204"/>
                <a:ea typeface="+mn-ea"/>
                <a:cs typeface="+mn-cs"/>
              </a:rPr>
              <a:t>Halfaya,and</a:t>
            </a: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 Mayo)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Each VTC at least have 5 skills courses in addition to the technical English and </a:t>
            </a:r>
            <a:r>
              <a:rPr kumimoji="0" lang="en-GB" sz="1200" b="1" i="0" u="none" strike="noStrike" kern="1200" cap="none" spc="0" normalizeH="0" baseline="0" noProof="0" dirty="0" err="1">
                <a:ln>
                  <a:noFill/>
                </a:ln>
                <a:solidFill>
                  <a:prstClr val="white"/>
                </a:solidFill>
                <a:effectLst/>
                <a:uLnTx/>
                <a:uFillTx/>
                <a:latin typeface="Calibri" panose="020F0502020204030204"/>
                <a:ea typeface="+mn-ea"/>
                <a:cs typeface="+mn-cs"/>
              </a:rPr>
              <a:t>Entrepeuship</a:t>
            </a: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 </a:t>
            </a: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18</a:t>
            </a:fld>
            <a:endParaRPr lang="de-DE"/>
          </a:p>
        </p:txBody>
      </p:sp>
    </p:spTree>
    <p:extLst>
      <p:ext uri="{BB962C8B-B14F-4D97-AF65-F5344CB8AC3E}">
        <p14:creationId xmlns:p14="http://schemas.microsoft.com/office/powerpoint/2010/main" val="12597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WE-RISE! Women’s Empowerment for Resilience, Inclusion, Sustainability and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AICS 12,728,000 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1 Feb. 2021 to 29 Feb.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Red Sea , Kassala , El-</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gaddarif</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Main activities related to vocational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Identify the women and women with disabilities organizations to link with producers’ initiatives, youth organization and local association for promoting participation and social innovation.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 Identify and incept vocational and skills trainings opportunities for young women and men at risk of social exclusion.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Total beneficiaries 23,000 . </a:t>
            </a: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19</a:t>
            </a:fld>
            <a:endParaRPr lang="de-DE"/>
          </a:p>
        </p:txBody>
      </p:sp>
    </p:spTree>
    <p:extLst>
      <p:ext uri="{BB962C8B-B14F-4D97-AF65-F5344CB8AC3E}">
        <p14:creationId xmlns:p14="http://schemas.microsoft.com/office/powerpoint/2010/main" val="253258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At the present time, TVET in Sudan has no clear, comprehensive and articulated policy statement. Rather, there is a number of separate laws, decrees and practices covering separate aspects of TVET. TVET in Sudan is characterized by:</a:t>
            </a:r>
          </a:p>
          <a:p>
            <a:r>
              <a:rPr lang="en-US" dirty="0"/>
              <a:t>a. Low levels of coordination resulting in fragmentation and duplication of effort. There are no minimum standards for TVET premises, equipment, instructional materials or ICT.</a:t>
            </a:r>
          </a:p>
          <a:p>
            <a:r>
              <a:rPr lang="en-US" dirty="0"/>
              <a:t>b. Domination of supply forces over demand forces. TVET planning and provision is academia-driven (schools, colleges and training </a:t>
            </a:r>
            <a:r>
              <a:rPr lang="en-US" dirty="0" err="1"/>
              <a:t>centres</a:t>
            </a:r>
            <a:r>
              <a:rPr lang="en-US" dirty="0"/>
              <a:t>) rather than being market driven. This has resulted in a mismatch between </a:t>
            </a:r>
            <a:r>
              <a:rPr lang="en-US" dirty="0" err="1"/>
              <a:t>labour</a:t>
            </a:r>
            <a:r>
              <a:rPr lang="en-US" dirty="0"/>
              <a:t> market needs and skills offered by TVET institutions. Another outcome is the feeling in academia that they do not need to go beyond the walls of colleges and schools to plan TVET.</a:t>
            </a:r>
          </a:p>
          <a:p>
            <a:r>
              <a:rPr lang="en-US" dirty="0"/>
              <a:t>c. Feeble participation on the part of the social partners (e.g. private sector, workers </a:t>
            </a:r>
            <a:r>
              <a:rPr lang="en-US" dirty="0" err="1"/>
              <a:t>organisations</a:t>
            </a:r>
            <a:r>
              <a:rPr lang="en-US" dirty="0"/>
              <a:t>) and lack of attention for macroeconomic and sectoral policies and their impact on employment creation through support to small and micro enterprises and the sectoral economy. To date, employer and worker representation on the governance bodies of the TVET system and institutions has been merely symbolic. Both employers and workers are represented on the boards of national TVET councils and on </a:t>
            </a:r>
            <a:r>
              <a:rPr lang="en-US" dirty="0" err="1"/>
              <a:t>BoT</a:t>
            </a:r>
            <a:r>
              <a:rPr lang="en-US" dirty="0"/>
              <a:t> for TVET institutions, but they are in general outnumbered by officials and civil servants, and are usually unprepared to take an effective social partner role. Employer and worker federations at the federal level are showing strong commitment to partnership with the government in developing TVET, but they have neither the expertise nor the financial capacity to become influential.</a:t>
            </a:r>
          </a:p>
          <a:p>
            <a:r>
              <a:rPr lang="en-US" dirty="0"/>
              <a:t>d. Little responsiveness to skill needs for the agricultural sector and the informal economy. Agriculture is the major employment sector in Sudan (employing about half of the workforce, 47 per cent in 2011) and a major source of income for Sudan (contributing 28 per cent of GDP in 2013), and there are clear opportunities to improve skills and productivity, but only about 3.8 per cent of enrolment in colleges of technology and 3.2 per cent of secondary technical training relates to agriculture. ILO recommended recognizing informal apprenticeship as a training system, and also stressed that improvement and not formalizing should be the objective, forging and/or enhancing links with the formal TVET system</a:t>
            </a:r>
          </a:p>
          <a:p>
            <a:r>
              <a:rPr lang="en-US" dirty="0"/>
              <a:t>e. Very few entrepreneurship </a:t>
            </a:r>
            <a:r>
              <a:rPr lang="en-US" dirty="0" err="1"/>
              <a:t>programmes</a:t>
            </a:r>
            <a:r>
              <a:rPr lang="en-US" dirty="0"/>
              <a:t> exist in the country, while the international experience shows that entrepreneurship can open the way to the creation of self-employment and employment, in particular in SMEs. Globally, Sudan stands at 122 in the ranking of 185 economies on the ease of starting a business. Several factors are impeding the business environment and entrepreneurship, including customs and trade regulations, tax administration, political instability and tax rates. </a:t>
            </a:r>
          </a:p>
          <a:p>
            <a:r>
              <a:rPr lang="en-US" dirty="0"/>
              <a:t>f. Lack of attention for the growing challenge of climate change and environmental pressures as they tackle economic growth and youth unemployment, since these are likely to change demand for skills and the pattern of employment. Sudan is facing environmental challenges related to the sustainable management of its natural resources. The management of forest resources is one of the priorities in Sudan’s integrated resource management because the rate of deforestation has risen since July 2011 to 2.2 per cent per year. Addressing forestry challenges cannot be successful without addressing the energy challenge of Sudan at the same time (UNEP 2012).</a:t>
            </a:r>
          </a:p>
          <a:p>
            <a:r>
              <a:rPr lang="en-US" dirty="0"/>
              <a:t>g. </a:t>
            </a:r>
            <a:r>
              <a:rPr lang="en-US" dirty="0" err="1"/>
              <a:t>Labour</a:t>
            </a:r>
            <a:r>
              <a:rPr lang="en-US" dirty="0"/>
              <a:t> market information (LMI) in Sudan is at a rudimentary stage. A proper, well-functioning TVET-LMI System will be able to sort, assess and classify the training capacity of enterprises (of course not only in the industrial sector), and with the strong links the TVET-LMIS can build with employers, make it possible to optimize work-based training.</a:t>
            </a:r>
          </a:p>
          <a:p>
            <a:r>
              <a:rPr lang="en-US" dirty="0"/>
              <a:t>h. Resources for TVET in Sudan are limited and not likely to increase in the near future. Therefore, it will be vital that resources are </a:t>
            </a:r>
            <a:r>
              <a:rPr lang="en-US" dirty="0" err="1"/>
              <a:t>utilised</a:t>
            </a:r>
            <a:r>
              <a:rPr lang="en-US" dirty="0"/>
              <a:t> in a cost effective manner. Strengthening partnership with employers and workers, improving efficiency in management of TVET provision, enhancing workplace learning and promoting private training provision are the main strategies to this effect. TVET institutions should also have the necessary autonomy to mobilize further resources by raising fee levels, while respecting equity, and to generate other sources of income, such as producing and selling products, and providing training and other services to local companies and communities.</a:t>
            </a:r>
          </a:p>
          <a:p>
            <a:r>
              <a:rPr lang="en-US" dirty="0"/>
              <a:t>A rigorous TVET policy document with clear sense of direction will also be an asset to improve productivity and competitiveness in a in a globalized economy. In addition it can facilitate assistance by international donors.</a:t>
            </a: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3</a:t>
            </a:fld>
            <a:endParaRPr lang="de-DE"/>
          </a:p>
        </p:txBody>
      </p:sp>
    </p:spTree>
    <p:extLst>
      <p:ext uri="{BB962C8B-B14F-4D97-AF65-F5344CB8AC3E}">
        <p14:creationId xmlns:p14="http://schemas.microsoft.com/office/powerpoint/2010/main" val="1673614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4</a:t>
            </a:fld>
            <a:endParaRPr lang="de-DE"/>
          </a:p>
        </p:txBody>
      </p:sp>
    </p:spTree>
    <p:extLst>
      <p:ext uri="{BB962C8B-B14F-4D97-AF65-F5344CB8AC3E}">
        <p14:creationId xmlns:p14="http://schemas.microsoft.com/office/powerpoint/2010/main" val="2095992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However, the current TVET policies and practices do have some strengths. The two umbrella bodies, SCVTA and NCTTE, are both headed by the deputy president of Sudan, and they are at present working well together. There is a positive trend to involving communities in TVET through </a:t>
            </a:r>
            <a:r>
              <a:rPr lang="en-US" dirty="0" err="1"/>
              <a:t>BoT</a:t>
            </a:r>
            <a:r>
              <a:rPr lang="en-US" dirty="0"/>
              <a:t>, and there is evident readiness to better utilize the available material and human capital resources in TVET institutions, through sharing facilities between more than one type of institution (VTCs, technical secondary schools and colleges of technology).</a:t>
            </a:r>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7</a:t>
            </a:fld>
            <a:endParaRPr lang="de-DE"/>
          </a:p>
        </p:txBody>
      </p:sp>
    </p:spTree>
    <p:extLst>
      <p:ext uri="{BB962C8B-B14F-4D97-AF65-F5344CB8AC3E}">
        <p14:creationId xmlns:p14="http://schemas.microsoft.com/office/powerpoint/2010/main" val="312174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6. REFLECTIONS ON EU DEVELOPMENT COOPERATAION</a:t>
            </a:r>
          </a:p>
          <a:p>
            <a:r>
              <a:rPr lang="en-US" dirty="0"/>
              <a:t>Basically – what is our cooperation doing? And what can we do</a:t>
            </a:r>
          </a:p>
          <a:p>
            <a:r>
              <a:rPr lang="en-US" dirty="0"/>
              <a:t>A wide array of EU Instruments - SMS, EU TF, CSO /  LA</a:t>
            </a:r>
          </a:p>
          <a:p>
            <a:r>
              <a:rPr lang="en-US" dirty="0"/>
              <a:t> “Soft”</a:t>
            </a:r>
          </a:p>
          <a:p>
            <a:r>
              <a:rPr lang="en-US" dirty="0"/>
              <a:t>α:  Improvement of the information  / data? possibility of links with EU bodies, entities? </a:t>
            </a:r>
          </a:p>
          <a:p>
            <a:r>
              <a:rPr lang="en-US" dirty="0"/>
              <a:t>Governance: Support coordination, planning </a:t>
            </a:r>
            <a:r>
              <a:rPr lang="en-US" dirty="0" err="1"/>
              <a:t>etc</a:t>
            </a:r>
            <a:r>
              <a:rPr lang="en-US" dirty="0"/>
              <a:t>; </a:t>
            </a:r>
          </a:p>
          <a:p>
            <a:r>
              <a:rPr lang="en-US" dirty="0"/>
              <a:t>Awareness Raising: gender issues? education week?</a:t>
            </a:r>
          </a:p>
          <a:p>
            <a:r>
              <a:rPr lang="en-US" dirty="0"/>
              <a:t>European Vocational Skills Week</a:t>
            </a:r>
          </a:p>
          <a:p>
            <a:r>
              <a:rPr lang="en-US" dirty="0"/>
              <a:t>β: Other studies </a:t>
            </a:r>
            <a:r>
              <a:rPr lang="en-US" dirty="0" err="1"/>
              <a:t>etc</a:t>
            </a:r>
            <a:r>
              <a:rPr lang="en-US" dirty="0"/>
              <a:t> that could support Sudanese TVET sector. Partnership with relevant EU based </a:t>
            </a:r>
            <a:r>
              <a:rPr lang="en-US" dirty="0" err="1"/>
              <a:t>centres</a:t>
            </a:r>
            <a:r>
              <a:rPr lang="en-US" dirty="0"/>
              <a:t> ?</a:t>
            </a:r>
          </a:p>
          <a:p>
            <a:r>
              <a:rPr lang="en-US" dirty="0"/>
              <a:t>European Training Foundation (ETF)</a:t>
            </a:r>
          </a:p>
          <a:p>
            <a:r>
              <a:rPr lang="en-US" dirty="0"/>
              <a:t>European Centre for the Development of Vocational Training (</a:t>
            </a:r>
            <a:r>
              <a:rPr lang="en-US" dirty="0" err="1"/>
              <a:t>Cedefop</a:t>
            </a:r>
            <a:r>
              <a:rPr lang="en-US" dirty="0"/>
              <a:t>)</a:t>
            </a:r>
          </a:p>
          <a:p>
            <a:r>
              <a:rPr lang="en-US" dirty="0"/>
              <a:t>European Association of Institutes for Vocational Training (EVBB)</a:t>
            </a:r>
          </a:p>
          <a:p>
            <a:r>
              <a:rPr lang="en-US" dirty="0"/>
              <a:t>"Hard"</a:t>
            </a:r>
          </a:p>
          <a:p>
            <a:r>
              <a:rPr lang="en-US" dirty="0"/>
              <a:t>γ: Basic rehabilitation of schools</a:t>
            </a:r>
          </a:p>
          <a:p>
            <a:r>
              <a:rPr lang="en-US" dirty="0"/>
              <a:t>δ: other?</a:t>
            </a:r>
          </a:p>
          <a:p>
            <a:r>
              <a:rPr lang="en-US" dirty="0"/>
              <a:t>7. ROLE OF EU IN GENERAL (what do we want, what can we do, policy coherence </a:t>
            </a:r>
            <a:r>
              <a:rPr lang="en-US" dirty="0" err="1"/>
              <a:t>etc</a:t>
            </a:r>
            <a:r>
              <a:rPr lang="en-US" dirty="0"/>
              <a:t>)</a:t>
            </a:r>
          </a:p>
          <a:p>
            <a:r>
              <a:rPr lang="en-US" dirty="0"/>
              <a:t>Roles for the EU are twofold; </a:t>
            </a:r>
            <a:r>
              <a:rPr lang="en-US" dirty="0" err="1"/>
              <a:t>i</a:t>
            </a:r>
            <a:r>
              <a:rPr lang="en-US" dirty="0"/>
              <a:t>) policy level; ii) project level – as well as some internal EU "housekeeping" issues</a:t>
            </a:r>
          </a:p>
          <a:p>
            <a:r>
              <a:rPr lang="en-US" dirty="0"/>
              <a:t>Proposed actions at policy level (some already being undertaken) </a:t>
            </a:r>
          </a:p>
          <a:p>
            <a:r>
              <a:rPr lang="en-US" dirty="0"/>
              <a:t>	Enhance governance and equity of TVET, through improved coordination and management if the TVET system and decentralization matched by an equitable sharing of national revenues;</a:t>
            </a:r>
          </a:p>
          <a:p>
            <a:r>
              <a:rPr lang="en-US" dirty="0"/>
              <a:t>	Improve the responsiveness of TVET to the </a:t>
            </a:r>
            <a:r>
              <a:rPr lang="en-US" dirty="0" err="1"/>
              <a:t>labour</a:t>
            </a:r>
            <a:r>
              <a:rPr lang="en-US" dirty="0"/>
              <a:t> market. This allows to adjust training </a:t>
            </a:r>
            <a:r>
              <a:rPr lang="en-US" dirty="0" err="1"/>
              <a:t>programmes</a:t>
            </a:r>
            <a:r>
              <a:rPr lang="en-US" dirty="0"/>
              <a:t> according to the identification of skill needs in the </a:t>
            </a:r>
            <a:r>
              <a:rPr lang="en-US" dirty="0" err="1"/>
              <a:t>labour</a:t>
            </a:r>
            <a:r>
              <a:rPr lang="en-US" dirty="0"/>
              <a:t> market. It includes the development of relevant and effective curricula and an appropriate system of testing, accreditation and certification with the active role of all social partners. Moreover, in a context of diminishing capacity of the formal sector to provide employment, self-employment and entrepreneurship can become a viable option for young people and TVET should provide these competences. There is also a need for TVET to expand beyond the traditional domains to cover most expanding economic sectors (agriculture in particular);</a:t>
            </a:r>
          </a:p>
          <a:p>
            <a:r>
              <a:rPr lang="en-US" dirty="0"/>
              <a:t>	Strengthen the role of the social partners, encouraging their active participation in TVET decisions. This includes an increasing attention to workplace training, making training more realistic and relevant and increasing employment opportunities. Also, private provision of training can be encouraged by streamlining the regulations regarding the establishment, accreditation and administration of private training </a:t>
            </a:r>
            <a:r>
              <a:rPr lang="en-US" dirty="0" err="1"/>
              <a:t>centres</a:t>
            </a:r>
            <a:r>
              <a:rPr lang="en-US" dirty="0"/>
              <a:t>.</a:t>
            </a:r>
          </a:p>
          <a:p>
            <a:r>
              <a:rPr lang="en-US" dirty="0"/>
              <a:t>	Upgrade the quality of delivery in existing TVET establishments. Currently, the recruitment of instructors is based especially on their academic qualifications and ignores their practical competence. This should be reversed and teachers should be provided of a national standard teaching certificate based on national examination.</a:t>
            </a:r>
          </a:p>
          <a:p>
            <a:r>
              <a:rPr lang="en-US" dirty="0"/>
              <a:t>	Regional/multi regional level: mutual recognition of diplomas (not only in the horn of Africa, but also in the countries where migrants tend to migrate, </a:t>
            </a:r>
            <a:r>
              <a:rPr lang="en-US" dirty="0" err="1"/>
              <a:t>ie</a:t>
            </a:r>
            <a:r>
              <a:rPr lang="en-US" dirty="0"/>
              <a:t> Arabic peninsula Egypt and Europe). </a:t>
            </a:r>
          </a:p>
          <a:p>
            <a:r>
              <a:rPr lang="en-US" dirty="0"/>
              <a:t>	Protection of workers' rights.</a:t>
            </a:r>
          </a:p>
          <a:p>
            <a:r>
              <a:rPr lang="en-US" dirty="0"/>
              <a:t>	Enhanced visibility initiatives</a:t>
            </a:r>
          </a:p>
          <a:p>
            <a:r>
              <a:rPr lang="en-US" dirty="0"/>
              <a:t>"EU internal": Host/convene EU Thematic Network of Delegation (and EU MS?); </a:t>
            </a:r>
            <a:r>
              <a:rPr lang="en-US" dirty="0" err="1"/>
              <a:t>organise</a:t>
            </a:r>
            <a:r>
              <a:rPr lang="en-US" dirty="0"/>
              <a:t> regional training and workshops for EU colleagues; repository of Information; </a:t>
            </a:r>
            <a:r>
              <a:rPr lang="en-US" dirty="0" err="1"/>
              <a:t>etc</a:t>
            </a:r>
            <a:endParaRPr lang="en-US" dirty="0"/>
          </a:p>
          <a:p>
            <a:r>
              <a:rPr lang="en-US" dirty="0"/>
              <a:t>Annual seminars on TVET and Employment;</a:t>
            </a:r>
          </a:p>
          <a:p>
            <a:r>
              <a:rPr lang="en-US" dirty="0"/>
              <a:t>TVET Group in capacity4dev</a:t>
            </a:r>
          </a:p>
          <a:p>
            <a:r>
              <a:rPr lang="en-US" dirty="0"/>
              <a:t>Projects – (Annex 3)</a:t>
            </a:r>
          </a:p>
          <a:p>
            <a:endParaRPr lang="en-US" dirty="0"/>
          </a:p>
          <a:p>
            <a:endParaRPr lang="en-US" dirty="0"/>
          </a:p>
          <a:p>
            <a:endParaRPr lang="en-US" dirty="0"/>
          </a:p>
          <a:p>
            <a:endParaRPr lang="en-US" dirty="0"/>
          </a:p>
          <a:p>
            <a:endParaRPr lang="en-US" dirty="0"/>
          </a:p>
          <a:p>
            <a:r>
              <a:rPr lang="en-US" dirty="0"/>
              <a:t>Employment Promotion in Khartoum State (EPKS)</a:t>
            </a:r>
          </a:p>
          <a:p>
            <a:endParaRPr lang="en-US" dirty="0"/>
          </a:p>
          <a:p>
            <a:r>
              <a:rPr lang="en-US" dirty="0"/>
              <a:t>GIZ 9,072,000 EUR</a:t>
            </a:r>
          </a:p>
          <a:p>
            <a:r>
              <a:rPr lang="en-US" dirty="0"/>
              <a:t>July 2021 - July 2024</a:t>
            </a:r>
          </a:p>
          <a:p>
            <a:r>
              <a:rPr lang="en-US" dirty="0"/>
              <a:t>Khartoum State</a:t>
            </a:r>
          </a:p>
          <a:p>
            <a:endParaRPr lang="en-US" dirty="0"/>
          </a:p>
          <a:p>
            <a:r>
              <a:rPr lang="en-US" dirty="0"/>
              <a:t>Main activities related to vocational training </a:t>
            </a:r>
          </a:p>
          <a:p>
            <a:endParaRPr lang="en-US" dirty="0"/>
          </a:p>
          <a:p>
            <a:r>
              <a:rPr lang="en-US" dirty="0"/>
              <a:t>Targeting 10 VTC in Khartoum.</a:t>
            </a:r>
          </a:p>
          <a:p>
            <a:r>
              <a:rPr lang="en-US" dirty="0"/>
              <a:t>Develop 8  curricula for short-term courses, including entrepreneurship component. </a:t>
            </a:r>
          </a:p>
          <a:p>
            <a:r>
              <a:rPr lang="en-US" dirty="0"/>
              <a:t>Office management curriculum development for short term and regular courses.</a:t>
            </a:r>
          </a:p>
          <a:p>
            <a:r>
              <a:rPr lang="en-US" dirty="0"/>
              <a:t>Each VTC will have two courses , with a total target of 480 youth.</a:t>
            </a:r>
          </a:p>
          <a:p>
            <a:r>
              <a:rPr lang="en-US" dirty="0"/>
              <a:t>Provision of equipment to 10 VTCs </a:t>
            </a:r>
          </a:p>
          <a:p>
            <a:r>
              <a:rPr lang="en-US" dirty="0"/>
              <a:t>Provision of office IT-equipment for 10 VTCs.</a:t>
            </a:r>
          </a:p>
          <a:p>
            <a:r>
              <a:rPr lang="en-US" dirty="0"/>
              <a:t>Five VTCs rehabilitation needs are assessed and will be rehabilitated.</a:t>
            </a:r>
          </a:p>
          <a:p>
            <a:r>
              <a:rPr lang="en-US" dirty="0"/>
              <a:t>The project has 3,000,000 EUR in grants to be provided to SMEs and skilled workers to start/scale-up their economic activities. </a:t>
            </a: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8</a:t>
            </a:fld>
            <a:endParaRPr lang="de-DE"/>
          </a:p>
        </p:txBody>
      </p:sp>
    </p:spTree>
    <p:extLst>
      <p:ext uri="{BB962C8B-B14F-4D97-AF65-F5344CB8AC3E}">
        <p14:creationId xmlns:p14="http://schemas.microsoft.com/office/powerpoint/2010/main" val="78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Youth Employment and Skills (YES)</a:t>
            </a:r>
          </a:p>
          <a:p>
            <a:endParaRPr lang="en-US" dirty="0"/>
          </a:p>
          <a:p>
            <a:r>
              <a:rPr lang="en-US" dirty="0"/>
              <a:t>GIZ 17,885,000 EUR</a:t>
            </a:r>
          </a:p>
          <a:p>
            <a:r>
              <a:rPr lang="en-US" dirty="0"/>
              <a:t>March 2020 - Dec. 2023</a:t>
            </a:r>
          </a:p>
          <a:p>
            <a:r>
              <a:rPr lang="en-US" dirty="0"/>
              <a:t>Darfur- </a:t>
            </a:r>
            <a:r>
              <a:rPr lang="en-US" dirty="0" err="1"/>
              <a:t>Elfashir</a:t>
            </a:r>
            <a:r>
              <a:rPr lang="en-US" dirty="0"/>
              <a:t>, Nyala and </a:t>
            </a:r>
            <a:r>
              <a:rPr lang="en-US" dirty="0" err="1"/>
              <a:t>Genina</a:t>
            </a:r>
            <a:endParaRPr lang="en-US" dirty="0"/>
          </a:p>
          <a:p>
            <a:endParaRPr lang="en-US" dirty="0"/>
          </a:p>
          <a:p>
            <a:r>
              <a:rPr lang="en-US" dirty="0"/>
              <a:t>Main activities related to vocational training </a:t>
            </a:r>
          </a:p>
          <a:p>
            <a:r>
              <a:rPr lang="en-US" dirty="0"/>
              <a:t>Provision of short courses of 2 month  to 1000  beneficiaries. </a:t>
            </a:r>
          </a:p>
          <a:p>
            <a:r>
              <a:rPr lang="en-US" dirty="0"/>
              <a:t>Provision of long term 12 months courses on three skills , including :</a:t>
            </a:r>
          </a:p>
          <a:p>
            <a:r>
              <a:rPr lang="en-US" dirty="0"/>
              <a:t>	- Solar panel installations and maintenance.</a:t>
            </a:r>
          </a:p>
          <a:p>
            <a:r>
              <a:rPr lang="en-US" dirty="0"/>
              <a:t>	- Plumbing.</a:t>
            </a:r>
          </a:p>
          <a:p>
            <a:r>
              <a:rPr lang="en-US" dirty="0"/>
              <a:t>	- Food processing. </a:t>
            </a:r>
          </a:p>
          <a:p>
            <a:r>
              <a:rPr lang="en-US" dirty="0" err="1"/>
              <a:t>Organising</a:t>
            </a:r>
            <a:r>
              <a:rPr lang="en-US" dirty="0"/>
              <a:t> Job fairs in Nyala and </a:t>
            </a:r>
            <a:r>
              <a:rPr lang="en-US" dirty="0" err="1"/>
              <a:t>Elfashir</a:t>
            </a:r>
            <a:r>
              <a:rPr lang="en-US" dirty="0"/>
              <a:t>.</a:t>
            </a:r>
          </a:p>
          <a:p>
            <a:r>
              <a:rPr lang="en-US" dirty="0"/>
              <a:t>4 coordination bodies are formed, including in Khartoum state.</a:t>
            </a:r>
          </a:p>
          <a:p>
            <a:r>
              <a:rPr lang="en-US" dirty="0"/>
              <a:t>Construction of a VTC in </a:t>
            </a:r>
            <a:r>
              <a:rPr lang="en-US" dirty="0" err="1"/>
              <a:t>Elfashir</a:t>
            </a:r>
            <a:r>
              <a:rPr lang="en-US" dirty="0"/>
              <a:t> with a total cost of 3,748,798 EUR.</a:t>
            </a:r>
          </a:p>
          <a:p>
            <a:r>
              <a:rPr lang="en-US" dirty="0"/>
              <a:t>Rehabilitation of the TSS in Nyala was done and equipment is provided. Also, TSS of boys in </a:t>
            </a:r>
            <a:r>
              <a:rPr lang="en-US" dirty="0" err="1"/>
              <a:t>Elfashir</a:t>
            </a:r>
            <a:r>
              <a:rPr lang="en-US" dirty="0"/>
              <a:t> is done. Rehabilitation measures include ensuring accessibility for people with disabilities.</a:t>
            </a:r>
          </a:p>
          <a:p>
            <a:r>
              <a:rPr lang="en-US" dirty="0"/>
              <a:t>Governance </a:t>
            </a:r>
          </a:p>
          <a:p>
            <a:r>
              <a:rPr lang="en-US" dirty="0"/>
              <a:t>Recognition of Prior Learning</a:t>
            </a:r>
          </a:p>
          <a:p>
            <a:r>
              <a:rPr lang="en-US" dirty="0"/>
              <a:t>Training on taxonomy </a:t>
            </a:r>
          </a:p>
          <a:p>
            <a:r>
              <a:rPr lang="en-US" dirty="0"/>
              <a:t>Facilitation training session with SCVTA</a:t>
            </a: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9</a:t>
            </a:fld>
            <a:endParaRPr lang="de-DE"/>
          </a:p>
        </p:txBody>
      </p:sp>
    </p:spTree>
    <p:extLst>
      <p:ext uri="{BB962C8B-B14F-4D97-AF65-F5344CB8AC3E}">
        <p14:creationId xmlns:p14="http://schemas.microsoft.com/office/powerpoint/2010/main" val="275758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827405" lvl="4" indent="-285750"/>
            <a:r>
              <a:rPr lang="en-GB" dirty="0">
                <a:effectLst/>
                <a:latin typeface="Arial" panose="020B0604020202020204" pitchFamily="34" charset="0"/>
                <a:ea typeface="Calibri" panose="020F0502020204030204" pitchFamily="34" charset="0"/>
              </a:rPr>
              <a:t>“Generational catastrophe” with the number of out-of-school children doubling from 3.5 million before the Corona pandemic to 6.9 million in 2022. </a:t>
            </a:r>
            <a:endParaRPr lang="de-DE" dirty="0">
              <a:effectLst/>
              <a:latin typeface="Calibri" panose="020F0502020204030204" pitchFamily="34" charset="0"/>
              <a:ea typeface="Calibri" panose="020F0502020204030204" pitchFamily="34" charset="0"/>
            </a:endParaRPr>
          </a:p>
          <a:p>
            <a:pPr marL="738188" lvl="3" indent="-285750"/>
            <a:r>
              <a:rPr lang="en-US" dirty="0">
                <a:effectLst/>
                <a:latin typeface="Arial" panose="020B0604020202020204" pitchFamily="34" charset="0"/>
                <a:ea typeface="Calibri" panose="020F0502020204030204" pitchFamily="34" charset="0"/>
              </a:rPr>
              <a:t>The food crisis has plunged a quarter of the population (11.7 million) into acute food insecurity (crisis and emergency levels).</a:t>
            </a:r>
          </a:p>
          <a:p>
            <a:pPr marL="738188" lvl="3" indent="-285750"/>
            <a:r>
              <a:rPr lang="en-US" dirty="0">
                <a:effectLst/>
                <a:latin typeface="Arial" panose="020B0604020202020204" pitchFamily="34" charset="0"/>
                <a:ea typeface="Calibri" panose="020F0502020204030204" pitchFamily="34" charset="0"/>
              </a:rPr>
              <a:t>Public services, notably health, education and agriculture, continue to be chronically underfunded. According to recent UNICEF estimates, the number of out-of-school children which used to be 3.5 million before the Corona pandemic has now increased to 6.9 million (more than a third of the school age population). This “generational catastrophe” translates into increased levels of child </a:t>
            </a:r>
            <a:r>
              <a:rPr lang="en-US" dirty="0" err="1">
                <a:effectLst/>
                <a:latin typeface="Arial" panose="020B0604020202020204" pitchFamily="34" charset="0"/>
                <a:ea typeface="Calibri" panose="020F0502020204030204" pitchFamily="34" charset="0"/>
              </a:rPr>
              <a:t>labour</a:t>
            </a:r>
            <a:r>
              <a:rPr lang="en-US" dirty="0">
                <a:effectLst/>
                <a:latin typeface="Arial" panose="020B0604020202020204" pitchFamily="34" charset="0"/>
                <a:ea typeface="Calibri" panose="020F0502020204030204" pitchFamily="34" charset="0"/>
              </a:rPr>
              <a:t> and child marriage and has the potential to fuel further irregular migration and militia enrolment as well as the reactivation of dormant terrorist cells.</a:t>
            </a:r>
          </a:p>
          <a:p>
            <a:pPr marL="738188" lvl="3" indent="-285750"/>
            <a:r>
              <a:rPr lang="en-GB" sz="1800" dirty="0">
                <a:effectLst/>
                <a:latin typeface="Arial" panose="020B0604020202020204" pitchFamily="34" charset="0"/>
                <a:ea typeface="Calibri" panose="020F0502020204030204" pitchFamily="34" charset="0"/>
              </a:rPr>
              <a:t>In addition to the food crisis, </a:t>
            </a:r>
            <a:r>
              <a:rPr lang="en-GB" sz="1800" b="1" dirty="0">
                <a:effectLst/>
                <a:latin typeface="Arial" panose="020B0604020202020204" pitchFamily="34" charset="0"/>
                <a:ea typeface="Calibri" panose="020F0502020204030204" pitchFamily="34" charset="0"/>
              </a:rPr>
              <a:t>16 out of 18 states in Sudan are heavily affected by floods</a:t>
            </a:r>
            <a:r>
              <a:rPr lang="en-GB" sz="1800" dirty="0">
                <a:effectLst/>
                <a:latin typeface="Arial" panose="020B0604020202020204" pitchFamily="34" charset="0"/>
                <a:ea typeface="Calibri" panose="020F0502020204030204" pitchFamily="34" charset="0"/>
              </a:rPr>
              <a:t>. As of 13 September 2022, 125 people have lost their lives. 286,000 people are affected, 68,000 homes were destroyed or damaged and the rainy season is not over yet.</a:t>
            </a:r>
          </a:p>
          <a:p>
            <a:pPr marL="738188" lvl="3" indent="-285750"/>
            <a:r>
              <a:rPr lang="en-US" dirty="0">
                <a:effectLst/>
                <a:latin typeface="Arial" panose="020B0604020202020204" pitchFamily="34" charset="0"/>
                <a:ea typeface="Calibri" panose="020F0502020204030204" pitchFamily="34" charset="0"/>
              </a:rPr>
              <a:t>	High overall unemployment rate at 18.5% (37.0% women, 43.7% urban women, 33.8 % young people, 49.5% urban young people, 57.9% young women). High unemployment among those with higher (tertiary) education, at 23%, a high illiteracy rate in the </a:t>
            </a:r>
            <a:r>
              <a:rPr lang="en-US" dirty="0" err="1">
                <a:effectLst/>
                <a:latin typeface="Arial" panose="020B0604020202020204" pitchFamily="34" charset="0"/>
                <a:ea typeface="Calibri" panose="020F0502020204030204" pitchFamily="34" charset="0"/>
              </a:rPr>
              <a:t>labour</a:t>
            </a:r>
            <a:r>
              <a:rPr lang="en-US" dirty="0">
                <a:effectLst/>
                <a:latin typeface="Arial" panose="020B0604020202020204" pitchFamily="34" charset="0"/>
                <a:ea typeface="Calibri" panose="020F0502020204030204" pitchFamily="34" charset="0"/>
              </a:rPr>
              <a:t> force (overall 34.7 per cent. 44.1 per cent of all the population living below the poverty line) . </a:t>
            </a:r>
            <a:endParaRPr lang="en-GB" dirty="0">
              <a:effectLst/>
              <a:latin typeface="Times New Roman" panose="02020603050405020304" pitchFamily="18" charset="0"/>
              <a:ea typeface="Calibri" panose="020F0502020204030204" pitchFamily="34" charset="0"/>
            </a:endParaRPr>
          </a:p>
          <a:p>
            <a:pPr marL="827405" lvl="4" indent="-285750"/>
            <a:r>
              <a:rPr lang="en-GB" sz="1800" dirty="0">
                <a:effectLst/>
                <a:latin typeface="Times New Roman" panose="02020603050405020304" pitchFamily="18" charset="0"/>
                <a:ea typeface="Calibri" panose="020F0502020204030204" pitchFamily="34" charset="0"/>
              </a:rPr>
              <a:t>High overall </a:t>
            </a:r>
            <a:r>
              <a:rPr lang="en-GB" sz="1800" b="1" dirty="0">
                <a:effectLst/>
                <a:latin typeface="Times New Roman" panose="02020603050405020304" pitchFamily="18" charset="0"/>
                <a:ea typeface="Calibri" panose="020F0502020204030204" pitchFamily="34" charset="0"/>
              </a:rPr>
              <a:t>unemployment</a:t>
            </a:r>
            <a:r>
              <a:rPr lang="en-GB" sz="1800" dirty="0">
                <a:effectLst/>
                <a:latin typeface="Times New Roman" panose="02020603050405020304" pitchFamily="18" charset="0"/>
                <a:ea typeface="Calibri" panose="020F0502020204030204" pitchFamily="34" charset="0"/>
              </a:rPr>
              <a:t> rate at 18.5%</a:t>
            </a:r>
          </a:p>
          <a:p>
            <a:pPr marL="827405" lvl="4" indent="-285750"/>
            <a:r>
              <a:rPr lang="en-GB" sz="1800" dirty="0">
                <a:effectLst/>
                <a:latin typeface="Times New Roman" panose="02020603050405020304" pitchFamily="18" charset="0"/>
                <a:ea typeface="Calibri" panose="020F0502020204030204" pitchFamily="34" charset="0"/>
              </a:rPr>
              <a:t>High unemployment among those with higher (tertiary) education, at 23%</a:t>
            </a:r>
            <a:endParaRPr lang="en-GB" sz="1800" dirty="0">
              <a:latin typeface="Times New Roman" panose="02020603050405020304" pitchFamily="18" charset="0"/>
              <a:ea typeface="Calibri" panose="020F0502020204030204" pitchFamily="34" charset="0"/>
            </a:endParaRPr>
          </a:p>
          <a:p>
            <a:pPr marL="827405" lvl="4" indent="-285750"/>
            <a:r>
              <a:rPr lang="en-GB" sz="1800" dirty="0">
                <a:latin typeface="Times New Roman" panose="02020603050405020304" pitchFamily="18" charset="0"/>
                <a:ea typeface="Calibri" panose="020F0502020204030204" pitchFamily="34" charset="0"/>
              </a:rPr>
              <a:t>H</a:t>
            </a:r>
            <a:r>
              <a:rPr lang="en-GB" sz="1800" dirty="0">
                <a:effectLst/>
                <a:latin typeface="Times New Roman" panose="02020603050405020304" pitchFamily="18" charset="0"/>
                <a:ea typeface="Calibri" panose="020F0502020204030204" pitchFamily="34" charset="0"/>
              </a:rPr>
              <a:t>igh illiteracy rate in the labour force (overall 34.7 per cent)</a:t>
            </a:r>
          </a:p>
          <a:p>
            <a:pPr marL="827405" lvl="4" indent="-285750"/>
            <a:r>
              <a:rPr lang="en-GB" sz="1800" b="1" dirty="0">
                <a:effectLst/>
                <a:latin typeface="Times New Roman" panose="02020603050405020304" pitchFamily="18" charset="0"/>
                <a:ea typeface="Calibri" panose="020F0502020204030204" pitchFamily="34" charset="0"/>
              </a:rPr>
              <a:t>Informal economy</a:t>
            </a:r>
            <a:r>
              <a:rPr lang="en-GB" sz="1800" dirty="0">
                <a:effectLst/>
                <a:latin typeface="Times New Roman" panose="02020603050405020304" pitchFamily="18" charset="0"/>
                <a:ea typeface="Calibri" panose="020F0502020204030204" pitchFamily="34" charset="0"/>
              </a:rPr>
              <a:t> creates the majority of jobs</a:t>
            </a:r>
          </a:p>
          <a:p>
            <a:pPr marL="827405" lvl="4" indent="-285750"/>
            <a:r>
              <a:rPr lang="en-GB" sz="1800" dirty="0">
                <a:effectLst/>
                <a:latin typeface="Times New Roman" panose="02020603050405020304" pitchFamily="18" charset="0"/>
                <a:ea typeface="Calibri" panose="020F0502020204030204" pitchFamily="34" charset="0"/>
              </a:rPr>
              <a:t>Access to training and employment is particularly challenging for </a:t>
            </a:r>
            <a:r>
              <a:rPr lang="en-GB" sz="1800" b="1" dirty="0">
                <a:effectLst/>
                <a:latin typeface="Times New Roman" panose="02020603050405020304" pitchFamily="18" charset="0"/>
                <a:ea typeface="Calibri" panose="020F0502020204030204" pitchFamily="34" charset="0"/>
              </a:rPr>
              <a:t>vulnerable groups</a:t>
            </a:r>
            <a:endParaRPr lang="en-US" b="1" i="1" dirty="0">
              <a:solidFill>
                <a:schemeClr val="bg1">
                  <a:lumMod val="65000"/>
                </a:schemeClr>
              </a:solidFill>
              <a:cs typeface="Arial"/>
            </a:endParaRPr>
          </a:p>
          <a:p>
            <a:pPr marL="827405" lvl="4" indent="-285750"/>
            <a:r>
              <a:rPr lang="en-US" sz="1800" b="1" i="1" dirty="0">
                <a:solidFill>
                  <a:schemeClr val="bg1">
                    <a:lumMod val="65000"/>
                  </a:schemeClr>
                </a:solidFill>
                <a:effectLst/>
                <a:latin typeface="Times New Roman" panose="02020603050405020304" pitchFamily="18" charset="0"/>
                <a:ea typeface="Calibri" panose="020F0502020204030204" pitchFamily="34" charset="0"/>
                <a:cs typeface="Arial"/>
              </a:rPr>
              <a:t>N</a:t>
            </a:r>
            <a:r>
              <a:rPr lang="en-GB" sz="1800" dirty="0">
                <a:effectLst/>
                <a:latin typeface="Times New Roman" panose="02020603050405020304" pitchFamily="18" charset="0"/>
                <a:ea typeface="Calibri" panose="020F0502020204030204" pitchFamily="34" charset="0"/>
              </a:rPr>
              <a:t>o agreement for </a:t>
            </a:r>
            <a:r>
              <a:rPr lang="en-GB" sz="1800" b="1" dirty="0">
                <a:effectLst/>
                <a:latin typeface="Times New Roman" panose="02020603050405020304" pitchFamily="18" charset="0"/>
                <a:ea typeface="Calibri" panose="020F0502020204030204" pitchFamily="34" charset="0"/>
              </a:rPr>
              <a:t>recognition of skills beyond the Sudanese borders</a:t>
            </a:r>
            <a:endParaRPr lang="en-GB" i="1" dirty="0">
              <a:solidFill>
                <a:schemeClr val="bg1">
                  <a:lumMod val="65000"/>
                </a:schemeClr>
              </a:solidFill>
              <a:cs typeface="Arial"/>
            </a:endParaRPr>
          </a:p>
          <a:p>
            <a:pPr marL="342900" lvl="0" indent="-342900" algn="just">
              <a:lnSpc>
                <a:spcPct val="115000"/>
              </a:lnSpc>
              <a:spcAft>
                <a:spcPts val="1000"/>
              </a:spcAft>
              <a:buFont typeface="Symbol" panose="05050102010706020507" pitchFamily="18" charset="2"/>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High overall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unemployment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rate at 18.5% (37.0% women, 43.7% urban women, 33.8 % young people, 49.5% urban young people, 57.9% young women). High unemployment among those with higher (tertiary) education, at 23%, a high illiteracy rate in the labour force (overall 34.7 per cent. 44.1 per cent of all the population living below the poverty line).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Scarcity of qualified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Sudanese skilled workers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with a good work ethic. TVET graduates made up 1.5 per cent of the total labour force. As a result, they recruit foreign workers. According to the Ministry of Labour, there were 77,483 foreign workers in Sudan in 2013.</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Enrolment figures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indicate how small is the TVET system at the skilled worker level (with 5,344 total graduates in 2011) and how tiny the private VTC sector is (with only 180 graduates in 2011). The labour market in Sudan really has almost 19 graduates and 10 technologists for each skilled worker.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Informal economy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creates the majority of jobs.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Informal, traditional apprenticeship</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in workshops and small businesses of craftsmen (MSMEs) has been known in Sudan for not less than 100 years. It needs to be improved in order to be recognized as a training system. Informal apprenticeship is cost effective and it is integrated in the production process.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Access to training and employment is particularly challenging for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vulnerable groups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women, people with disabilities, refugees and, to a certain extent, IDPs. There is still only slight attention to gender, employment, wages, geographic (rural/urban), youth/adult, and education disparities.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data on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migrant Sudanese workers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reveals that almost 87 per cent of those who migrated in the last six years are working in Saudi Arabia, followed by Libya 4.6 per cent, the United Arab Emirates (UAE) 2.9 per cent, Qatar 2.4 per cent, Kuwait 2.0 per cent and Oman 0.4 per cent, while only 0.7 per cent migrated for work elsewhere.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 is no agreement for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recognition of skills beyond the Sudanese borders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This is the case for most countries in the region.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Sudan Labour Force Survey (SLFS), carried out by the Ministry of Human Resource Development and Labour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MoHRDL</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the International Labour Organization (ILO) in 2011.</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1.8 per cent of all male and 0.8 per cent of all female, 2.0 per cent of all urban and 0.6 per cent of all rural workers. Roughly 30–35 per cent of TVET graduates in the labour force lived in rural areas.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err="1">
                <a:effectLst/>
                <a:latin typeface="Calibri" panose="020F0502020204030204" pitchFamily="34" charset="0"/>
                <a:ea typeface="Calibri" panose="020F0502020204030204" pitchFamily="34" charset="0"/>
                <a:cs typeface="Times New Roman" panose="02020603050405020304" pitchFamily="18" charset="0"/>
              </a:rPr>
              <a:t>MoLAR</a:t>
            </a:r>
            <a:r>
              <a:rPr lang="en-GB" sz="1800" dirty="0">
                <a:effectLst/>
                <a:latin typeface="Calibri" panose="020F0502020204030204" pitchFamily="34" charset="0"/>
                <a:ea typeface="Calibri" panose="020F0502020204030204" pitchFamily="34" charset="0"/>
                <a:cs typeface="Times New Roman" panose="02020603050405020304" pitchFamily="18" charset="0"/>
              </a:rPr>
              <a:t>, 2014.</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Informal jobs are more precarious, and that workers in this sector are not protected by labour legislation. Child labour tends to be more prevalent in the informal than the formal segment. Workers in the informal sector are not protected by minimum wage legislation, and wages tend to be lower on average than for the same types of job in the formal segment. Informal-sector jobs provide no social security, and safety at work is less observed.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According to the estimation of the president of the small Scale Enterprise Chamber of Employers’ Federation the present number of informal apprentices country-wide is around 100,000 trainees, while that of formal apprentices does not exceed 5,000 trainees’ (DSRI and ILO, 2014: 8).</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women’s Labour Force Participation Rate is at 28.9 per cent, UNESCO 2016.</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Asylum Regulation Act of 2014 regulates all matters related to refugees and asylum seekers, however, formal rules are interpreted differently throughout Sudan.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majority of migrant Sudanese are working in agriculture and animal husbandry (35.14 per cent), followed by crafts (28.1 per cent), machine operators and assembly (13.3 per cent), technicians (5.9 per cent), specialists and science staff (8.4 per cent) and management (0.3 per cent).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11</a:t>
            </a:fld>
            <a:endParaRPr lang="de-DE"/>
          </a:p>
        </p:txBody>
      </p:sp>
    </p:spTree>
    <p:extLst>
      <p:ext uri="{BB962C8B-B14F-4D97-AF65-F5344CB8AC3E}">
        <p14:creationId xmlns:p14="http://schemas.microsoft.com/office/powerpoint/2010/main" val="2859566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12</a:t>
            </a:fld>
            <a:endParaRPr lang="de-DE"/>
          </a:p>
        </p:txBody>
      </p:sp>
    </p:spTree>
    <p:extLst>
      <p:ext uri="{BB962C8B-B14F-4D97-AF65-F5344CB8AC3E}">
        <p14:creationId xmlns:p14="http://schemas.microsoft.com/office/powerpoint/2010/main" val="2616758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827405" lvl="4" indent="-285750"/>
            <a:r>
              <a:rPr lang="en-GB" dirty="0">
                <a:effectLst/>
                <a:latin typeface="Arial" panose="020B0604020202020204" pitchFamily="34" charset="0"/>
                <a:ea typeface="Calibri" panose="020F0502020204030204" pitchFamily="34" charset="0"/>
              </a:rPr>
              <a:t>“Generational catastrophe” with the number of out-of-school children doubling from 3.5 million before the Corona pandemic to 6.9 million in 2022. </a:t>
            </a:r>
            <a:endParaRPr lang="de-DE" dirty="0">
              <a:effectLst/>
              <a:latin typeface="Calibri" panose="020F0502020204030204" pitchFamily="34" charset="0"/>
              <a:ea typeface="Calibri" panose="020F0502020204030204" pitchFamily="34" charset="0"/>
            </a:endParaRPr>
          </a:p>
          <a:p>
            <a:pPr marL="738188" lvl="3" indent="-285750"/>
            <a:r>
              <a:rPr lang="en-US" dirty="0">
                <a:effectLst/>
                <a:latin typeface="Arial" panose="020B0604020202020204" pitchFamily="34" charset="0"/>
                <a:ea typeface="Calibri" panose="020F0502020204030204" pitchFamily="34" charset="0"/>
              </a:rPr>
              <a:t>The food crisis has plunged a quarter of the population (11.7 million) into acute food insecurity (crisis and emergency levels).</a:t>
            </a:r>
          </a:p>
          <a:p>
            <a:pPr marL="738188" lvl="3" indent="-285750"/>
            <a:r>
              <a:rPr lang="en-US" dirty="0">
                <a:effectLst/>
                <a:latin typeface="Arial" panose="020B0604020202020204" pitchFamily="34" charset="0"/>
                <a:ea typeface="Calibri" panose="020F0502020204030204" pitchFamily="34" charset="0"/>
              </a:rPr>
              <a:t>Public services, notably health, education and agriculture, continue to be chronically underfunded. According to recent UNICEF estimates, the number of out-of-school children which used to be 3.5 million before the Corona pandemic has now increased to 6.9 million (more than a third of the school age population). This “generational catastrophe” translates into increased levels of child </a:t>
            </a:r>
            <a:r>
              <a:rPr lang="en-US" dirty="0" err="1">
                <a:effectLst/>
                <a:latin typeface="Arial" panose="020B0604020202020204" pitchFamily="34" charset="0"/>
                <a:ea typeface="Calibri" panose="020F0502020204030204" pitchFamily="34" charset="0"/>
              </a:rPr>
              <a:t>labour</a:t>
            </a:r>
            <a:r>
              <a:rPr lang="en-US" dirty="0">
                <a:effectLst/>
                <a:latin typeface="Arial" panose="020B0604020202020204" pitchFamily="34" charset="0"/>
                <a:ea typeface="Calibri" panose="020F0502020204030204" pitchFamily="34" charset="0"/>
              </a:rPr>
              <a:t> and child marriage and has the potential to fuel further irregular migration and militia enrolment as well as the reactivation of dormant terrorist cells.</a:t>
            </a:r>
          </a:p>
          <a:p>
            <a:pPr marL="738188" lvl="3" indent="-285750"/>
            <a:r>
              <a:rPr lang="en-GB" sz="1800" dirty="0">
                <a:effectLst/>
                <a:latin typeface="Arial" panose="020B0604020202020204" pitchFamily="34" charset="0"/>
                <a:ea typeface="Calibri" panose="020F0502020204030204" pitchFamily="34" charset="0"/>
              </a:rPr>
              <a:t>In addition to the food crisis, </a:t>
            </a:r>
            <a:r>
              <a:rPr lang="en-GB" sz="1800" b="1" dirty="0">
                <a:effectLst/>
                <a:latin typeface="Arial" panose="020B0604020202020204" pitchFamily="34" charset="0"/>
                <a:ea typeface="Calibri" panose="020F0502020204030204" pitchFamily="34" charset="0"/>
              </a:rPr>
              <a:t>16 out of 18 states in Sudan are heavily affected by floods</a:t>
            </a:r>
            <a:r>
              <a:rPr lang="en-GB" sz="1800" dirty="0">
                <a:effectLst/>
                <a:latin typeface="Arial" panose="020B0604020202020204" pitchFamily="34" charset="0"/>
                <a:ea typeface="Calibri" panose="020F0502020204030204" pitchFamily="34" charset="0"/>
              </a:rPr>
              <a:t>. As of 13 September 2022, 125 people have lost their lives. 286,000 people are affected, 68,000 homes were destroyed or damaged and the rainy season is not over yet.</a:t>
            </a:r>
          </a:p>
          <a:p>
            <a:pPr marL="738188" lvl="3" indent="-285750"/>
            <a:r>
              <a:rPr lang="en-US" dirty="0">
                <a:effectLst/>
                <a:latin typeface="Arial" panose="020B0604020202020204" pitchFamily="34" charset="0"/>
                <a:ea typeface="Calibri" panose="020F0502020204030204" pitchFamily="34" charset="0"/>
              </a:rPr>
              <a:t>	High overall unemployment rate at 18.5% (37.0% women, 43.7% urban women, 33.8 % young people, 49.5% urban young people, 57.9% young women). High unemployment among those with higher (tertiary) education, at 23%, a high illiteracy rate in the </a:t>
            </a:r>
            <a:r>
              <a:rPr lang="en-US" dirty="0" err="1">
                <a:effectLst/>
                <a:latin typeface="Arial" panose="020B0604020202020204" pitchFamily="34" charset="0"/>
                <a:ea typeface="Calibri" panose="020F0502020204030204" pitchFamily="34" charset="0"/>
              </a:rPr>
              <a:t>labour</a:t>
            </a:r>
            <a:r>
              <a:rPr lang="en-US" dirty="0">
                <a:effectLst/>
                <a:latin typeface="Arial" panose="020B0604020202020204" pitchFamily="34" charset="0"/>
                <a:ea typeface="Calibri" panose="020F0502020204030204" pitchFamily="34" charset="0"/>
              </a:rPr>
              <a:t> force (overall 34.7 per cent. 44.1 per cent of all the population living below the poverty line) . </a:t>
            </a:r>
            <a:endParaRPr lang="en-GB" dirty="0">
              <a:effectLst/>
              <a:latin typeface="Times New Roman" panose="02020603050405020304" pitchFamily="18" charset="0"/>
              <a:ea typeface="Calibri" panose="020F0502020204030204" pitchFamily="34" charset="0"/>
            </a:endParaRPr>
          </a:p>
          <a:p>
            <a:pPr marL="827405" lvl="4" indent="-285750"/>
            <a:r>
              <a:rPr lang="en-GB" sz="1800" dirty="0">
                <a:effectLst/>
                <a:latin typeface="Times New Roman" panose="02020603050405020304" pitchFamily="18" charset="0"/>
                <a:ea typeface="Calibri" panose="020F0502020204030204" pitchFamily="34" charset="0"/>
              </a:rPr>
              <a:t>High overall </a:t>
            </a:r>
            <a:r>
              <a:rPr lang="en-GB" sz="1800" b="1" dirty="0">
                <a:effectLst/>
                <a:latin typeface="Times New Roman" panose="02020603050405020304" pitchFamily="18" charset="0"/>
                <a:ea typeface="Calibri" panose="020F0502020204030204" pitchFamily="34" charset="0"/>
              </a:rPr>
              <a:t>unemployment</a:t>
            </a:r>
            <a:r>
              <a:rPr lang="en-GB" sz="1800" dirty="0">
                <a:effectLst/>
                <a:latin typeface="Times New Roman" panose="02020603050405020304" pitchFamily="18" charset="0"/>
                <a:ea typeface="Calibri" panose="020F0502020204030204" pitchFamily="34" charset="0"/>
              </a:rPr>
              <a:t> rate at 18.5%</a:t>
            </a:r>
          </a:p>
          <a:p>
            <a:pPr marL="827405" lvl="4" indent="-285750"/>
            <a:r>
              <a:rPr lang="en-GB" sz="1800" dirty="0">
                <a:effectLst/>
                <a:latin typeface="Times New Roman" panose="02020603050405020304" pitchFamily="18" charset="0"/>
                <a:ea typeface="Calibri" panose="020F0502020204030204" pitchFamily="34" charset="0"/>
              </a:rPr>
              <a:t>High unemployment among those with higher (tertiary) education, at 23%</a:t>
            </a:r>
            <a:endParaRPr lang="en-GB" sz="1800" dirty="0">
              <a:latin typeface="Times New Roman" panose="02020603050405020304" pitchFamily="18" charset="0"/>
              <a:ea typeface="Calibri" panose="020F0502020204030204" pitchFamily="34" charset="0"/>
            </a:endParaRPr>
          </a:p>
          <a:p>
            <a:pPr marL="827405" lvl="4" indent="-285750"/>
            <a:r>
              <a:rPr lang="en-GB" sz="1800" dirty="0">
                <a:latin typeface="Times New Roman" panose="02020603050405020304" pitchFamily="18" charset="0"/>
                <a:ea typeface="Calibri" panose="020F0502020204030204" pitchFamily="34" charset="0"/>
              </a:rPr>
              <a:t>H</a:t>
            </a:r>
            <a:r>
              <a:rPr lang="en-GB" sz="1800" dirty="0">
                <a:effectLst/>
                <a:latin typeface="Times New Roman" panose="02020603050405020304" pitchFamily="18" charset="0"/>
                <a:ea typeface="Calibri" panose="020F0502020204030204" pitchFamily="34" charset="0"/>
              </a:rPr>
              <a:t>igh illiteracy rate in the labour force (overall 34.7 per cent)</a:t>
            </a:r>
          </a:p>
          <a:p>
            <a:pPr marL="827405" lvl="4" indent="-285750"/>
            <a:r>
              <a:rPr lang="en-GB" sz="1800" b="1" dirty="0">
                <a:effectLst/>
                <a:latin typeface="Times New Roman" panose="02020603050405020304" pitchFamily="18" charset="0"/>
                <a:ea typeface="Calibri" panose="020F0502020204030204" pitchFamily="34" charset="0"/>
              </a:rPr>
              <a:t>Informal economy</a:t>
            </a:r>
            <a:r>
              <a:rPr lang="en-GB" sz="1800" dirty="0">
                <a:effectLst/>
                <a:latin typeface="Times New Roman" panose="02020603050405020304" pitchFamily="18" charset="0"/>
                <a:ea typeface="Calibri" panose="020F0502020204030204" pitchFamily="34" charset="0"/>
              </a:rPr>
              <a:t> creates the majority of jobs</a:t>
            </a:r>
          </a:p>
          <a:p>
            <a:pPr marL="827405" lvl="4" indent="-285750"/>
            <a:r>
              <a:rPr lang="en-GB" sz="1800" dirty="0">
                <a:effectLst/>
                <a:latin typeface="Times New Roman" panose="02020603050405020304" pitchFamily="18" charset="0"/>
                <a:ea typeface="Calibri" panose="020F0502020204030204" pitchFamily="34" charset="0"/>
              </a:rPr>
              <a:t>Access to training and employment is particularly challenging for </a:t>
            </a:r>
            <a:r>
              <a:rPr lang="en-GB" sz="1800" b="1" dirty="0">
                <a:effectLst/>
                <a:latin typeface="Times New Roman" panose="02020603050405020304" pitchFamily="18" charset="0"/>
                <a:ea typeface="Calibri" panose="020F0502020204030204" pitchFamily="34" charset="0"/>
              </a:rPr>
              <a:t>vulnerable groups</a:t>
            </a:r>
            <a:endParaRPr lang="en-US" b="1" i="1" dirty="0">
              <a:solidFill>
                <a:schemeClr val="bg1">
                  <a:lumMod val="65000"/>
                </a:schemeClr>
              </a:solidFill>
              <a:cs typeface="Arial"/>
            </a:endParaRPr>
          </a:p>
          <a:p>
            <a:pPr marL="827405" lvl="4" indent="-285750"/>
            <a:r>
              <a:rPr lang="en-US" sz="1800" b="1" i="1" dirty="0">
                <a:solidFill>
                  <a:schemeClr val="bg1">
                    <a:lumMod val="65000"/>
                  </a:schemeClr>
                </a:solidFill>
                <a:effectLst/>
                <a:latin typeface="Times New Roman" panose="02020603050405020304" pitchFamily="18" charset="0"/>
                <a:ea typeface="Calibri" panose="020F0502020204030204" pitchFamily="34" charset="0"/>
                <a:cs typeface="Arial"/>
              </a:rPr>
              <a:t>N</a:t>
            </a:r>
            <a:r>
              <a:rPr lang="en-GB" sz="1800" dirty="0">
                <a:effectLst/>
                <a:latin typeface="Times New Roman" panose="02020603050405020304" pitchFamily="18" charset="0"/>
                <a:ea typeface="Calibri" panose="020F0502020204030204" pitchFamily="34" charset="0"/>
              </a:rPr>
              <a:t>o agreement for </a:t>
            </a:r>
            <a:r>
              <a:rPr lang="en-GB" sz="1800" b="1" dirty="0">
                <a:effectLst/>
                <a:latin typeface="Times New Roman" panose="02020603050405020304" pitchFamily="18" charset="0"/>
                <a:ea typeface="Calibri" panose="020F0502020204030204" pitchFamily="34" charset="0"/>
              </a:rPr>
              <a:t>recognition of skills beyond the Sudanese borders</a:t>
            </a:r>
            <a:endParaRPr lang="en-GB" i="1" dirty="0">
              <a:solidFill>
                <a:schemeClr val="bg1">
                  <a:lumMod val="65000"/>
                </a:schemeClr>
              </a:solidFill>
              <a:cs typeface="Arial"/>
            </a:endParaRPr>
          </a:p>
          <a:p>
            <a:pPr marL="342900" lvl="0" indent="-342900" algn="just">
              <a:lnSpc>
                <a:spcPct val="115000"/>
              </a:lnSpc>
              <a:spcAft>
                <a:spcPts val="1000"/>
              </a:spcAft>
              <a:buFont typeface="Symbol" panose="05050102010706020507" pitchFamily="18" charset="2"/>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High overall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unemployment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rate at 18.5% (37.0% women, 43.7% urban women, 33.8 % young people, 49.5% urban young people, 57.9% young women). High unemployment among those with higher (tertiary) education, at 23%, a high illiteracy rate in the labour force (overall 34.7 per cent. 44.1 per cent of all the population living below the poverty line).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Scarcity of qualified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Sudanese skilled workers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with a good work ethic. TVET graduates made up 1.5 per cent of the total labour force. As a result, they recruit foreign workers. According to the Ministry of Labour, there were 77,483 foreign workers in Sudan in 2013.</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Enrolment figures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indicate how small is the TVET system at the skilled worker level (with 5,344 total graduates in 2011) and how tiny the private VTC sector is (with only 180 graduates in 2011). The labour market in Sudan really has almost 19 graduates and 10 technologists for each skilled worker.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Informal economy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creates the majority of jobs.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Informal, traditional apprenticeship</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in workshops and small businesses of craftsmen (MSMEs) has been known in Sudan for not less than 100 years. It needs to be improved in order to be recognized as a training system. Informal apprenticeship is cost effective and it is integrated in the production process.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Access to training and employment is particularly challenging for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vulnerable groups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women, people with disabilities, refugees and, to a certain extent, IDPs. There is still only slight attention to gender, employment, wages, geographic (rural/urban), youth/adult, and education disparities.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data on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migrant Sudanese workers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reveals that almost 87 per cent of those who migrated in the last six years are working in Saudi Arabia, followed by Libya 4.6 per cent, the United Arab Emirates (UAE) 2.9 per cent, Qatar 2.4 per cent, Kuwait 2.0 per cent and Oman 0.4 per cent, while only 0.7 per cent migrated for work elsewhere.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There is no agreement for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recognition of skills beyond the Sudanese borders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This is the case for most countries in the region.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Sudan Labour Force Survey (SLFS), carried out by the Ministry of Human Resource Development and Labour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MoHRDL</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the International Labour Organization (ILO) in 2011.</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1.8 per cent of all male and 0.8 per cent of all female, 2.0 per cent of all urban and 0.6 per cent of all rural workers. Roughly 30–35 per cent of TVET graduates in the labour force lived in rural areas.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err="1">
                <a:effectLst/>
                <a:latin typeface="Calibri" panose="020F0502020204030204" pitchFamily="34" charset="0"/>
                <a:ea typeface="Calibri" panose="020F0502020204030204" pitchFamily="34" charset="0"/>
                <a:cs typeface="Times New Roman" panose="02020603050405020304" pitchFamily="18" charset="0"/>
              </a:rPr>
              <a:t>MoLAR</a:t>
            </a:r>
            <a:r>
              <a:rPr lang="en-GB" sz="1800" dirty="0">
                <a:effectLst/>
                <a:latin typeface="Calibri" panose="020F0502020204030204" pitchFamily="34" charset="0"/>
                <a:ea typeface="Calibri" panose="020F0502020204030204" pitchFamily="34" charset="0"/>
                <a:cs typeface="Times New Roman" panose="02020603050405020304" pitchFamily="18" charset="0"/>
              </a:rPr>
              <a:t>, 2014.</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Informal jobs are more precarious, and that workers in this sector are not protected by labour legislation. Child labour tends to be more prevalent in the informal than the formal segment. Workers in the informal sector are not protected by minimum wage legislation, and wages tend to be lower on average than for the same types of job in the formal segment. Informal-sector jobs provide no social security, and safety at work is less observed.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According to the estimation of the president of the small Scale Enterprise Chamber of Employers’ Federation the present number of informal apprentices country-wide is around 100,000 trainees, while that of formal apprentices does not exceed 5,000 trainees’ (DSRI and ILO, 2014: 8).</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women’s Labour Force Participation Rate is at 28.9 per cent, UNESCO 2016.</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Asylum Regulation Act of 2014 regulates all matters related to refugees and asylum seekers, however, formal rules are interpreted differently throughout Sudan.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majority of migrant Sudanese are working in agriculture and animal husbandry (35.14 per cent), followed by crafts (28.1 per cent), machine operators and assembly (13.3 per cent), technicians (5.9 per cent), specialists and science staff (8.4 per cent) and management (0.3 per cent).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D1B067C1-1039-4E07-91E9-C1051E89BBE5}" type="slidenum">
              <a:rPr lang="de-DE" smtClean="0"/>
              <a:t>13</a:t>
            </a:fld>
            <a:endParaRPr lang="de-DE"/>
          </a:p>
        </p:txBody>
      </p:sp>
    </p:spTree>
    <p:extLst>
      <p:ext uri="{BB962C8B-B14F-4D97-AF65-F5344CB8AC3E}">
        <p14:creationId xmlns:p14="http://schemas.microsoft.com/office/powerpoint/2010/main" val="40135929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18" Type="http://schemas.openxmlformats.org/officeDocument/2006/relationships/image" Target="../media/image12.pn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4.png"/><Relationship Id="rId7" Type="http://schemas.openxmlformats.org/officeDocument/2006/relationships/image" Target="../media/image4.jpeg"/><Relationship Id="rId12" Type="http://schemas.openxmlformats.org/officeDocument/2006/relationships/image" Target="../media/image8.jpeg"/><Relationship Id="rId17" Type="http://schemas.openxmlformats.org/officeDocument/2006/relationships/image" Target="../media/image15.svg"/><Relationship Id="rId25" Type="http://schemas.openxmlformats.org/officeDocument/2006/relationships/image" Target="../media/image16.png"/><Relationship Id="rId2" Type="http://schemas.openxmlformats.org/officeDocument/2006/relationships/slideMaster" Target="../slideMasters/slideMaster1.xml"/><Relationship Id="rId16" Type="http://schemas.openxmlformats.org/officeDocument/2006/relationships/image" Target="../media/image11.png"/><Relationship Id="rId20" Type="http://schemas.openxmlformats.org/officeDocument/2006/relationships/image" Target="../media/image13.jpeg"/><Relationship Id="rId29" Type="http://schemas.openxmlformats.org/officeDocument/2006/relationships/image" Target="../media/image18.png"/><Relationship Id="rId1" Type="http://schemas.openxmlformats.org/officeDocument/2006/relationships/tags" Target="../tags/tag2.xml"/><Relationship Id="rId6" Type="http://schemas.openxmlformats.org/officeDocument/2006/relationships/image" Target="../media/image3.jpeg"/><Relationship Id="rId11" Type="http://schemas.openxmlformats.org/officeDocument/2006/relationships/image" Target="../media/image9.svg"/><Relationship Id="rId24" Type="http://schemas.openxmlformats.org/officeDocument/2006/relationships/image" Target="../media/image22.svg"/><Relationship Id="rId32" Type="http://schemas.openxmlformats.org/officeDocument/2006/relationships/image" Target="../media/image30.svg"/><Relationship Id="rId5" Type="http://schemas.openxmlformats.org/officeDocument/2006/relationships/image" Target="../media/image2.png"/><Relationship Id="rId15" Type="http://schemas.openxmlformats.org/officeDocument/2006/relationships/image" Target="../media/image13.svg"/><Relationship Id="rId23" Type="http://schemas.openxmlformats.org/officeDocument/2006/relationships/image" Target="../media/image15.png"/><Relationship Id="rId28" Type="http://schemas.openxmlformats.org/officeDocument/2006/relationships/image" Target="../media/image26.svg"/><Relationship Id="rId10" Type="http://schemas.openxmlformats.org/officeDocument/2006/relationships/image" Target="../media/image7.png"/><Relationship Id="rId19" Type="http://schemas.openxmlformats.org/officeDocument/2006/relationships/image" Target="../media/image17.svg"/><Relationship Id="rId31" Type="http://schemas.openxmlformats.org/officeDocument/2006/relationships/image" Target="../media/image19.png"/><Relationship Id="rId4" Type="http://schemas.openxmlformats.org/officeDocument/2006/relationships/image" Target="../media/image2.svg"/><Relationship Id="rId9" Type="http://schemas.openxmlformats.org/officeDocument/2006/relationships/image" Target="../media/image6.jpeg"/><Relationship Id="rId14" Type="http://schemas.openxmlformats.org/officeDocument/2006/relationships/image" Target="../media/image10.png"/><Relationship Id="rId22" Type="http://schemas.openxmlformats.org/officeDocument/2006/relationships/image" Target="../media/image20.svg"/><Relationship Id="rId27" Type="http://schemas.openxmlformats.org/officeDocument/2006/relationships/image" Target="../media/image17.png"/><Relationship Id="rId30" Type="http://schemas.openxmlformats.org/officeDocument/2006/relationships/image" Target="../media/image28.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6.svg"/><Relationship Id="rId3" Type="http://schemas.openxmlformats.org/officeDocument/2006/relationships/image" Target="../media/image20.png"/><Relationship Id="rId7" Type="http://schemas.openxmlformats.org/officeDocument/2006/relationships/image" Target="../media/image40.svg"/><Relationship Id="rId12" Type="http://schemas.openxmlformats.org/officeDocument/2006/relationships/image" Target="../media/image28.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4.sv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2.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40.sv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4.sv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2.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40.svg"/><Relationship Id="rId12"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4.sv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2.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6.svg"/><Relationship Id="rId3" Type="http://schemas.openxmlformats.org/officeDocument/2006/relationships/image" Target="../media/image20.png"/><Relationship Id="rId7" Type="http://schemas.openxmlformats.org/officeDocument/2006/relationships/image" Target="../media/image40.svg"/><Relationship Id="rId12"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5.png"/><Relationship Id="rId11" Type="http://schemas.openxmlformats.org/officeDocument/2006/relationships/image" Target="../media/image48.svg"/><Relationship Id="rId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42.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6.svg"/><Relationship Id="rId3" Type="http://schemas.openxmlformats.org/officeDocument/2006/relationships/image" Target="../media/image20.png"/><Relationship Id="rId7" Type="http://schemas.openxmlformats.org/officeDocument/2006/relationships/image" Target="../media/image42.svg"/><Relationship Id="rId12"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26.png"/><Relationship Id="rId11" Type="http://schemas.openxmlformats.org/officeDocument/2006/relationships/image" Target="../media/image50.svg"/><Relationship Id="rId5" Type="http://schemas.openxmlformats.org/officeDocument/2006/relationships/image" Target="../media/image34.sv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4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31.jpeg"/><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31.jpeg"/><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31.jpeg"/><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31.jpeg"/><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31.jpeg"/><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18" Type="http://schemas.openxmlformats.org/officeDocument/2006/relationships/image" Target="../media/image12.pn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4.png"/><Relationship Id="rId7" Type="http://schemas.openxmlformats.org/officeDocument/2006/relationships/image" Target="../media/image4.jpeg"/><Relationship Id="rId12" Type="http://schemas.openxmlformats.org/officeDocument/2006/relationships/image" Target="../media/image8.jpeg"/><Relationship Id="rId17" Type="http://schemas.openxmlformats.org/officeDocument/2006/relationships/image" Target="../media/image15.svg"/><Relationship Id="rId25" Type="http://schemas.openxmlformats.org/officeDocument/2006/relationships/image" Target="../media/image16.png"/><Relationship Id="rId2" Type="http://schemas.openxmlformats.org/officeDocument/2006/relationships/slideMaster" Target="../slideMasters/slideMaster1.xml"/><Relationship Id="rId16" Type="http://schemas.openxmlformats.org/officeDocument/2006/relationships/image" Target="../media/image11.png"/><Relationship Id="rId20" Type="http://schemas.openxmlformats.org/officeDocument/2006/relationships/image" Target="../media/image13.jpeg"/><Relationship Id="rId29" Type="http://schemas.openxmlformats.org/officeDocument/2006/relationships/image" Target="../media/image18.png"/><Relationship Id="rId1" Type="http://schemas.openxmlformats.org/officeDocument/2006/relationships/tags" Target="../tags/tag3.xml"/><Relationship Id="rId6" Type="http://schemas.openxmlformats.org/officeDocument/2006/relationships/image" Target="../media/image3.jpeg"/><Relationship Id="rId11" Type="http://schemas.openxmlformats.org/officeDocument/2006/relationships/image" Target="../media/image9.svg"/><Relationship Id="rId24" Type="http://schemas.openxmlformats.org/officeDocument/2006/relationships/image" Target="../media/image22.svg"/><Relationship Id="rId32" Type="http://schemas.openxmlformats.org/officeDocument/2006/relationships/image" Target="../media/image30.svg"/><Relationship Id="rId5" Type="http://schemas.openxmlformats.org/officeDocument/2006/relationships/image" Target="../media/image20.png"/><Relationship Id="rId15" Type="http://schemas.openxmlformats.org/officeDocument/2006/relationships/image" Target="../media/image13.svg"/><Relationship Id="rId23" Type="http://schemas.openxmlformats.org/officeDocument/2006/relationships/image" Target="../media/image15.png"/><Relationship Id="rId28" Type="http://schemas.openxmlformats.org/officeDocument/2006/relationships/image" Target="../media/image26.svg"/><Relationship Id="rId10" Type="http://schemas.openxmlformats.org/officeDocument/2006/relationships/image" Target="../media/image7.png"/><Relationship Id="rId19" Type="http://schemas.openxmlformats.org/officeDocument/2006/relationships/image" Target="../media/image17.svg"/><Relationship Id="rId31" Type="http://schemas.openxmlformats.org/officeDocument/2006/relationships/image" Target="../media/image19.png"/><Relationship Id="rId4" Type="http://schemas.openxmlformats.org/officeDocument/2006/relationships/image" Target="../media/image2.svg"/><Relationship Id="rId9" Type="http://schemas.openxmlformats.org/officeDocument/2006/relationships/image" Target="../media/image21.jpeg"/><Relationship Id="rId14" Type="http://schemas.openxmlformats.org/officeDocument/2006/relationships/image" Target="../media/image10.png"/><Relationship Id="rId22" Type="http://schemas.openxmlformats.org/officeDocument/2006/relationships/image" Target="../media/image20.svg"/><Relationship Id="rId27" Type="http://schemas.openxmlformats.org/officeDocument/2006/relationships/image" Target="../media/image17.png"/><Relationship Id="rId30" Type="http://schemas.openxmlformats.org/officeDocument/2006/relationships/image" Target="../media/image2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31.jpe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18" Type="http://schemas.openxmlformats.org/officeDocument/2006/relationships/image" Target="../media/image12.pn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4.png"/><Relationship Id="rId7" Type="http://schemas.openxmlformats.org/officeDocument/2006/relationships/image" Target="../media/image4.jpeg"/><Relationship Id="rId12" Type="http://schemas.openxmlformats.org/officeDocument/2006/relationships/image" Target="../media/image8.jpeg"/><Relationship Id="rId17" Type="http://schemas.openxmlformats.org/officeDocument/2006/relationships/image" Target="../media/image15.svg"/><Relationship Id="rId25" Type="http://schemas.openxmlformats.org/officeDocument/2006/relationships/image" Target="../media/image16.png"/><Relationship Id="rId2" Type="http://schemas.openxmlformats.org/officeDocument/2006/relationships/slideMaster" Target="../slideMasters/slideMaster1.xml"/><Relationship Id="rId16" Type="http://schemas.openxmlformats.org/officeDocument/2006/relationships/image" Target="../media/image11.png"/><Relationship Id="rId20" Type="http://schemas.openxmlformats.org/officeDocument/2006/relationships/image" Target="../media/image13.jpeg"/><Relationship Id="rId29" Type="http://schemas.openxmlformats.org/officeDocument/2006/relationships/image" Target="../media/image18.png"/><Relationship Id="rId1" Type="http://schemas.openxmlformats.org/officeDocument/2006/relationships/tags" Target="../tags/tag4.xml"/><Relationship Id="rId6" Type="http://schemas.openxmlformats.org/officeDocument/2006/relationships/image" Target="../media/image3.jpeg"/><Relationship Id="rId11" Type="http://schemas.openxmlformats.org/officeDocument/2006/relationships/image" Target="../media/image9.svg"/><Relationship Id="rId24" Type="http://schemas.openxmlformats.org/officeDocument/2006/relationships/image" Target="../media/image22.svg"/><Relationship Id="rId32" Type="http://schemas.openxmlformats.org/officeDocument/2006/relationships/image" Target="../media/image30.svg"/><Relationship Id="rId5" Type="http://schemas.openxmlformats.org/officeDocument/2006/relationships/image" Target="../media/image2.png"/><Relationship Id="rId15" Type="http://schemas.openxmlformats.org/officeDocument/2006/relationships/image" Target="../media/image13.svg"/><Relationship Id="rId23" Type="http://schemas.openxmlformats.org/officeDocument/2006/relationships/image" Target="../media/image15.png"/><Relationship Id="rId28" Type="http://schemas.openxmlformats.org/officeDocument/2006/relationships/image" Target="../media/image26.svg"/><Relationship Id="rId10" Type="http://schemas.openxmlformats.org/officeDocument/2006/relationships/image" Target="../media/image7.png"/><Relationship Id="rId19" Type="http://schemas.openxmlformats.org/officeDocument/2006/relationships/image" Target="../media/image17.svg"/><Relationship Id="rId31" Type="http://schemas.openxmlformats.org/officeDocument/2006/relationships/image" Target="../media/image19.png"/><Relationship Id="rId4" Type="http://schemas.openxmlformats.org/officeDocument/2006/relationships/image" Target="../media/image2.svg"/><Relationship Id="rId9" Type="http://schemas.openxmlformats.org/officeDocument/2006/relationships/image" Target="../media/image6.jpeg"/><Relationship Id="rId14" Type="http://schemas.openxmlformats.org/officeDocument/2006/relationships/image" Target="../media/image10.png"/><Relationship Id="rId22" Type="http://schemas.openxmlformats.org/officeDocument/2006/relationships/image" Target="../media/image20.svg"/><Relationship Id="rId27" Type="http://schemas.openxmlformats.org/officeDocument/2006/relationships/image" Target="../media/image17.png"/><Relationship Id="rId30" Type="http://schemas.openxmlformats.org/officeDocument/2006/relationships/image" Target="../media/image28.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18" Type="http://schemas.openxmlformats.org/officeDocument/2006/relationships/image" Target="../media/image12.png"/><Relationship Id="rId26" Type="http://schemas.openxmlformats.org/officeDocument/2006/relationships/image" Target="../media/image24.svg"/><Relationship Id="rId3" Type="http://schemas.openxmlformats.org/officeDocument/2006/relationships/image" Target="../media/image20.png"/><Relationship Id="rId21" Type="http://schemas.openxmlformats.org/officeDocument/2006/relationships/image" Target="../media/image14.png"/><Relationship Id="rId7" Type="http://schemas.openxmlformats.org/officeDocument/2006/relationships/image" Target="../media/image4.jpeg"/><Relationship Id="rId12" Type="http://schemas.openxmlformats.org/officeDocument/2006/relationships/image" Target="../media/image8.jpeg"/><Relationship Id="rId17" Type="http://schemas.openxmlformats.org/officeDocument/2006/relationships/image" Target="../media/image15.svg"/><Relationship Id="rId25" Type="http://schemas.openxmlformats.org/officeDocument/2006/relationships/image" Target="../media/image16.png"/><Relationship Id="rId2" Type="http://schemas.openxmlformats.org/officeDocument/2006/relationships/slideMaster" Target="../slideMasters/slideMaster1.xml"/><Relationship Id="rId16" Type="http://schemas.openxmlformats.org/officeDocument/2006/relationships/image" Target="../media/image11.png"/><Relationship Id="rId20" Type="http://schemas.openxmlformats.org/officeDocument/2006/relationships/image" Target="../media/image13.jpeg"/><Relationship Id="rId29" Type="http://schemas.openxmlformats.org/officeDocument/2006/relationships/image" Target="../media/image18.png"/><Relationship Id="rId1" Type="http://schemas.openxmlformats.org/officeDocument/2006/relationships/tags" Target="../tags/tag5.xml"/><Relationship Id="rId6" Type="http://schemas.openxmlformats.org/officeDocument/2006/relationships/image" Target="../media/image3.jpeg"/><Relationship Id="rId11" Type="http://schemas.openxmlformats.org/officeDocument/2006/relationships/image" Target="../media/image9.svg"/><Relationship Id="rId24" Type="http://schemas.openxmlformats.org/officeDocument/2006/relationships/image" Target="../media/image22.svg"/><Relationship Id="rId32" Type="http://schemas.openxmlformats.org/officeDocument/2006/relationships/image" Target="../media/image30.svg"/><Relationship Id="rId5" Type="http://schemas.openxmlformats.org/officeDocument/2006/relationships/image" Target="../media/image34.svg"/><Relationship Id="rId15" Type="http://schemas.openxmlformats.org/officeDocument/2006/relationships/image" Target="../media/image13.svg"/><Relationship Id="rId23" Type="http://schemas.openxmlformats.org/officeDocument/2006/relationships/image" Target="../media/image15.png"/><Relationship Id="rId28" Type="http://schemas.openxmlformats.org/officeDocument/2006/relationships/image" Target="../media/image26.svg"/><Relationship Id="rId10" Type="http://schemas.openxmlformats.org/officeDocument/2006/relationships/image" Target="../media/image7.png"/><Relationship Id="rId19" Type="http://schemas.openxmlformats.org/officeDocument/2006/relationships/image" Target="../media/image17.svg"/><Relationship Id="rId31"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6.jpeg"/><Relationship Id="rId14" Type="http://schemas.openxmlformats.org/officeDocument/2006/relationships/image" Target="../media/image10.png"/><Relationship Id="rId22" Type="http://schemas.openxmlformats.org/officeDocument/2006/relationships/image" Target="../media/image20.svg"/><Relationship Id="rId27" Type="http://schemas.openxmlformats.org/officeDocument/2006/relationships/image" Target="../media/image17.png"/><Relationship Id="rId30"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18" Type="http://schemas.openxmlformats.org/officeDocument/2006/relationships/image" Target="../media/image12.png"/><Relationship Id="rId26" Type="http://schemas.openxmlformats.org/officeDocument/2006/relationships/image" Target="../media/image24.svg"/><Relationship Id="rId3" Type="http://schemas.openxmlformats.org/officeDocument/2006/relationships/image" Target="../media/image20.png"/><Relationship Id="rId21" Type="http://schemas.openxmlformats.org/officeDocument/2006/relationships/image" Target="../media/image14.png"/><Relationship Id="rId7" Type="http://schemas.openxmlformats.org/officeDocument/2006/relationships/image" Target="../media/image4.jpeg"/><Relationship Id="rId12" Type="http://schemas.openxmlformats.org/officeDocument/2006/relationships/image" Target="../media/image8.jpeg"/><Relationship Id="rId17" Type="http://schemas.openxmlformats.org/officeDocument/2006/relationships/image" Target="../media/image15.svg"/><Relationship Id="rId25" Type="http://schemas.openxmlformats.org/officeDocument/2006/relationships/image" Target="../media/image16.png"/><Relationship Id="rId2" Type="http://schemas.openxmlformats.org/officeDocument/2006/relationships/slideMaster" Target="../slideMasters/slideMaster1.xml"/><Relationship Id="rId16" Type="http://schemas.openxmlformats.org/officeDocument/2006/relationships/image" Target="../media/image11.png"/><Relationship Id="rId20" Type="http://schemas.openxmlformats.org/officeDocument/2006/relationships/image" Target="../media/image13.jpeg"/><Relationship Id="rId29" Type="http://schemas.openxmlformats.org/officeDocument/2006/relationships/image" Target="../media/image18.png"/><Relationship Id="rId1" Type="http://schemas.openxmlformats.org/officeDocument/2006/relationships/tags" Target="../tags/tag6.xml"/><Relationship Id="rId6" Type="http://schemas.openxmlformats.org/officeDocument/2006/relationships/image" Target="../media/image3.jpeg"/><Relationship Id="rId11" Type="http://schemas.openxmlformats.org/officeDocument/2006/relationships/image" Target="../media/image9.svg"/><Relationship Id="rId24" Type="http://schemas.openxmlformats.org/officeDocument/2006/relationships/image" Target="../media/image22.svg"/><Relationship Id="rId32" Type="http://schemas.openxmlformats.org/officeDocument/2006/relationships/image" Target="../media/image30.svg"/><Relationship Id="rId5" Type="http://schemas.openxmlformats.org/officeDocument/2006/relationships/image" Target="../media/image34.svg"/><Relationship Id="rId15" Type="http://schemas.openxmlformats.org/officeDocument/2006/relationships/image" Target="../media/image13.svg"/><Relationship Id="rId23" Type="http://schemas.openxmlformats.org/officeDocument/2006/relationships/image" Target="../media/image15.png"/><Relationship Id="rId28" Type="http://schemas.openxmlformats.org/officeDocument/2006/relationships/image" Target="../media/image26.svg"/><Relationship Id="rId10" Type="http://schemas.openxmlformats.org/officeDocument/2006/relationships/image" Target="../media/image7.png"/><Relationship Id="rId19" Type="http://schemas.openxmlformats.org/officeDocument/2006/relationships/image" Target="../media/image17.svg"/><Relationship Id="rId31"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6.jpeg"/><Relationship Id="rId14" Type="http://schemas.openxmlformats.org/officeDocument/2006/relationships/image" Target="../media/image10.png"/><Relationship Id="rId22" Type="http://schemas.openxmlformats.org/officeDocument/2006/relationships/image" Target="../media/image20.svg"/><Relationship Id="rId27" Type="http://schemas.openxmlformats.org/officeDocument/2006/relationships/image" Target="../media/image17.png"/><Relationship Id="rId30" Type="http://schemas.openxmlformats.org/officeDocument/2006/relationships/image" Target="../media/image28.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18" Type="http://schemas.openxmlformats.org/officeDocument/2006/relationships/image" Target="../media/image12.png"/><Relationship Id="rId26" Type="http://schemas.openxmlformats.org/officeDocument/2006/relationships/image" Target="../media/image24.svg"/><Relationship Id="rId3" Type="http://schemas.openxmlformats.org/officeDocument/2006/relationships/image" Target="../media/image20.png"/><Relationship Id="rId21" Type="http://schemas.openxmlformats.org/officeDocument/2006/relationships/image" Target="../media/image14.png"/><Relationship Id="rId7" Type="http://schemas.openxmlformats.org/officeDocument/2006/relationships/image" Target="../media/image4.jpeg"/><Relationship Id="rId12" Type="http://schemas.openxmlformats.org/officeDocument/2006/relationships/image" Target="../media/image8.jpeg"/><Relationship Id="rId17" Type="http://schemas.openxmlformats.org/officeDocument/2006/relationships/image" Target="../media/image15.svg"/><Relationship Id="rId25" Type="http://schemas.openxmlformats.org/officeDocument/2006/relationships/image" Target="../media/image16.png"/><Relationship Id="rId2" Type="http://schemas.openxmlformats.org/officeDocument/2006/relationships/slideMaster" Target="../slideMasters/slideMaster1.xml"/><Relationship Id="rId16" Type="http://schemas.openxmlformats.org/officeDocument/2006/relationships/image" Target="../media/image11.png"/><Relationship Id="rId20" Type="http://schemas.openxmlformats.org/officeDocument/2006/relationships/image" Target="../media/image13.jpeg"/><Relationship Id="rId29" Type="http://schemas.openxmlformats.org/officeDocument/2006/relationships/image" Target="../media/image18.png"/><Relationship Id="rId1" Type="http://schemas.openxmlformats.org/officeDocument/2006/relationships/tags" Target="../tags/tag7.xml"/><Relationship Id="rId6" Type="http://schemas.openxmlformats.org/officeDocument/2006/relationships/image" Target="../media/image3.jpeg"/><Relationship Id="rId11" Type="http://schemas.openxmlformats.org/officeDocument/2006/relationships/image" Target="../media/image9.svg"/><Relationship Id="rId24" Type="http://schemas.openxmlformats.org/officeDocument/2006/relationships/image" Target="../media/image22.svg"/><Relationship Id="rId32" Type="http://schemas.openxmlformats.org/officeDocument/2006/relationships/image" Target="../media/image30.svg"/><Relationship Id="rId5" Type="http://schemas.openxmlformats.org/officeDocument/2006/relationships/image" Target="../media/image34.svg"/><Relationship Id="rId15" Type="http://schemas.openxmlformats.org/officeDocument/2006/relationships/image" Target="../media/image13.svg"/><Relationship Id="rId23" Type="http://schemas.openxmlformats.org/officeDocument/2006/relationships/image" Target="../media/image15.png"/><Relationship Id="rId28" Type="http://schemas.openxmlformats.org/officeDocument/2006/relationships/image" Target="../media/image26.svg"/><Relationship Id="rId10" Type="http://schemas.openxmlformats.org/officeDocument/2006/relationships/image" Target="../media/image7.png"/><Relationship Id="rId19" Type="http://schemas.openxmlformats.org/officeDocument/2006/relationships/image" Target="../media/image17.svg"/><Relationship Id="rId31"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6.jpeg"/><Relationship Id="rId14" Type="http://schemas.openxmlformats.org/officeDocument/2006/relationships/image" Target="../media/image10.png"/><Relationship Id="rId22" Type="http://schemas.openxmlformats.org/officeDocument/2006/relationships/image" Target="../media/image20.svg"/><Relationship Id="rId27" Type="http://schemas.openxmlformats.org/officeDocument/2006/relationships/image" Target="../media/image17.png"/><Relationship Id="rId30" Type="http://schemas.openxmlformats.org/officeDocument/2006/relationships/image" Target="../media/image28.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36.svg"/><Relationship Id="rId12"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3.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2.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8.svg"/><Relationship Id="rId14"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6.svg"/><Relationship Id="rId3" Type="http://schemas.openxmlformats.org/officeDocument/2006/relationships/image" Target="../media/image20.png"/><Relationship Id="rId7" Type="http://schemas.openxmlformats.org/officeDocument/2006/relationships/image" Target="../media/image40.svg"/><Relationship Id="rId12" Type="http://schemas.openxmlformats.org/officeDocument/2006/relationships/image" Target="../media/image23.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25.png"/><Relationship Id="rId11" Type="http://schemas.openxmlformats.org/officeDocument/2006/relationships/image" Target="../media/image42.svg"/><Relationship Id="rId5" Type="http://schemas.openxmlformats.org/officeDocument/2006/relationships/image" Target="../media/image34.sv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44.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svg"/><Relationship Id="rId3" Type="http://schemas.openxmlformats.org/officeDocument/2006/relationships/image" Target="../media/image20.png"/><Relationship Id="rId7" Type="http://schemas.openxmlformats.org/officeDocument/2006/relationships/image" Target="../media/image42.svg"/><Relationship Id="rId12" Type="http://schemas.openxmlformats.org/officeDocument/2006/relationships/image" Target="../media/image25.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26.png"/><Relationship Id="rId11" Type="http://schemas.openxmlformats.org/officeDocument/2006/relationships/image" Target="../media/image36.svg"/><Relationship Id="rId5" Type="http://schemas.openxmlformats.org/officeDocument/2006/relationships/image" Target="../media/image34.sv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7E1441"/>
        </a:solidFill>
        <a:effectLst/>
      </p:bgPr>
    </p:bg>
    <p:spTree>
      <p:nvGrpSpPr>
        <p:cNvPr id="1" name=""/>
        <p:cNvGrpSpPr/>
        <p:nvPr/>
      </p:nvGrpSpPr>
      <p:grpSpPr>
        <a:xfrm>
          <a:off x="0" y="0"/>
          <a:ext cx="0" cy="0"/>
          <a:chOff x="0" y="0"/>
          <a:chExt cx="0" cy="0"/>
        </a:xfrm>
      </p:grpSpPr>
      <p:grpSp>
        <p:nvGrpSpPr>
          <p:cNvPr id="542" name="Group 541">
            <a:extLst>
              <a:ext uri="{FF2B5EF4-FFF2-40B4-BE49-F238E27FC236}">
                <a16:creationId xmlns:a16="http://schemas.microsoft.com/office/drawing/2014/main" id="{F7545DB8-608A-4303-B636-976B70F8581F}"/>
              </a:ext>
            </a:extLst>
          </p:cNvPr>
          <p:cNvGrpSpPr/>
          <p:nvPr userDrawn="1"/>
        </p:nvGrpSpPr>
        <p:grpSpPr>
          <a:xfrm>
            <a:off x="13727" y="4637103"/>
            <a:ext cx="12159138" cy="2203747"/>
            <a:chOff x="13727" y="4637103"/>
            <a:chExt cx="12159138" cy="2203747"/>
          </a:xfrm>
          <a:solidFill>
            <a:schemeClr val="bg2">
              <a:lumMod val="90000"/>
              <a:alpha val="7000"/>
            </a:schemeClr>
          </a:solidFill>
        </p:grpSpPr>
        <p:grpSp>
          <p:nvGrpSpPr>
            <p:cNvPr id="543" name="Group 542">
              <a:extLst>
                <a:ext uri="{FF2B5EF4-FFF2-40B4-BE49-F238E27FC236}">
                  <a16:creationId xmlns:a16="http://schemas.microsoft.com/office/drawing/2014/main" id="{2DD90865-1CBF-4A39-BEFF-C935BEA98F25}"/>
                </a:ext>
              </a:extLst>
            </p:cNvPr>
            <p:cNvGrpSpPr/>
            <p:nvPr userDrawn="1"/>
          </p:nvGrpSpPr>
          <p:grpSpPr>
            <a:xfrm>
              <a:off x="13727" y="6705874"/>
              <a:ext cx="12159138" cy="134976"/>
              <a:chOff x="13727" y="6770644"/>
              <a:chExt cx="12159138" cy="134976"/>
            </a:xfrm>
            <a:grpFill/>
          </p:grpSpPr>
          <p:sp>
            <p:nvSpPr>
              <p:cNvPr id="754" name="Oval 753">
                <a:extLst>
                  <a:ext uri="{FF2B5EF4-FFF2-40B4-BE49-F238E27FC236}">
                    <a16:creationId xmlns:a16="http://schemas.microsoft.com/office/drawing/2014/main" id="{C6435310-C90C-4E92-81A6-43DBD60B70F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92D127BE-21B6-4B11-A694-9DA26D26A6C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3161530-0DD3-47C8-8DD0-B5D8601AE84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3D28D01C-143E-4DED-9174-46E681EFE66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7FE99ED5-DC74-4B87-A90F-F9E826B9460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52437742-E989-4AC9-9F74-5052F216AEF6}"/>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5B07E41D-18FF-4CB8-8837-620784FE70C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02CC2136-56E6-43D4-A753-A5F03E1070E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41FEC061-86D8-464C-BAFB-C056F726A40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2D1EF4E4-D0C1-473F-9556-99FA1D86ECF1}"/>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4E3542F6-B7F3-41E2-B964-9F6E3BB1E46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58741FA-8AD8-41FC-A9A9-5E8A5EB617B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A2B3A2A-1994-4736-852A-CAD5F5E8E41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6A74D229-C139-429A-B7B2-709D04BB258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8924D01A-B8DE-4845-97B2-2D4DE3D54CD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78EE47BA-593F-4445-8CE8-C35FEF4C076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BB4E78EC-3050-4119-A65D-C386495E999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CB8E2317-CEEE-404F-A3ED-ABEF0D10C9B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326750F0-EC09-43EF-AA78-5D35B78C138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4BE96564-4842-4915-9C99-F43C03BDABF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9E3E01E8-4E50-4739-A871-BA378324091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76C260F2-1E80-4841-AF00-82E2C4F28BF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665E2D8E-3EEF-4B86-B4A5-8B6DA873173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8FE38753-99DD-4424-B6A6-55A862BF078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9CA7BA24-0E9E-4109-8B7B-616CEDB14D1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F9C41463-8869-4D7F-8200-E1CDB95B0EE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F5059A85-738B-4106-A5B4-575057D4312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CD07DC0E-95EC-42CA-A050-D8F26B920D9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4ECDF785-0B44-4946-9DC1-572E29843B6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D3195056-BE6A-44CA-BF93-9D6A5F85C05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5AA0F25-DD5E-4EFA-99AF-3743A917D7BB}"/>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0ECD764D-B141-4CC4-BD69-035F3093173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8F1A3C4-96D2-480A-A643-9E786998FEB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603E331D-AF69-4549-89CB-FD918A10BA0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994D590D-4B26-4B50-A92A-80BC5F05DAD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6C2B0B7E-BECC-4167-8063-5F16076E9C6D}"/>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04699612-44CA-4579-A816-6E35E6352C3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95D0D718-CFF1-4460-8674-4E0B207ADE1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A5A1E27-196D-4DE7-B342-CED4167DA63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1E5274E2-0AAF-4947-A6F7-7F45A25611AF}"/>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C15FB99E-B202-4CFD-A60D-3C83CF32F023}"/>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4" name="Group 543">
              <a:extLst>
                <a:ext uri="{FF2B5EF4-FFF2-40B4-BE49-F238E27FC236}">
                  <a16:creationId xmlns:a16="http://schemas.microsoft.com/office/drawing/2014/main" id="{DA7FF03B-7CFC-4C04-967B-F6BAD1AF3C93}"/>
                </a:ext>
              </a:extLst>
            </p:cNvPr>
            <p:cNvGrpSpPr/>
            <p:nvPr userDrawn="1"/>
          </p:nvGrpSpPr>
          <p:grpSpPr>
            <a:xfrm>
              <a:off x="13727" y="6292119"/>
              <a:ext cx="12159138" cy="134976"/>
              <a:chOff x="13727" y="6770644"/>
              <a:chExt cx="12159138" cy="134976"/>
            </a:xfrm>
            <a:grpFill/>
          </p:grpSpPr>
          <p:sp>
            <p:nvSpPr>
              <p:cNvPr id="713" name="Oval 712">
                <a:extLst>
                  <a:ext uri="{FF2B5EF4-FFF2-40B4-BE49-F238E27FC236}">
                    <a16:creationId xmlns:a16="http://schemas.microsoft.com/office/drawing/2014/main" id="{7B6C2E77-1F67-4B60-9CC9-29A830FBC62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D99D25E3-DF50-49B9-B89E-8EF891CFF6C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1D4C571D-CA00-4EC2-8BA0-7D6ED8179229}"/>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6D4E0E46-6767-487D-B53D-66058D36861C}"/>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9EA02614-3A22-4D64-94B2-B71E8A24BD94}"/>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939E5EC3-AA90-4313-977A-FCF0AF86F52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BDB32DA8-03B0-4F4C-B955-A2E68E134ED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6DD0A813-AD65-4B77-9305-E7C76CC825C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03B8EB79-6EEC-45B6-BE20-DA6E94FBDA1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8B488B77-96F8-459C-A86E-3C247BDB809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B071553-A929-4892-8B5E-9AB56823D8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2F795DF4-55D2-48B8-883F-D62CB4A3BC53}"/>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47978B9B-597A-4A44-A6AD-E8220448DF2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DD5E57A2-27BB-4AD9-99AD-BFE3D5A6FD69}"/>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619BB4D-FE0B-43B8-8229-74823DF736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1B68A236-67E9-4461-92A4-EF3D47DE63E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2AB98691-8491-46EC-B751-3419777BE75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49BCC4FE-146B-4A8A-932C-85905B524D9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7B06516E-6431-4958-BCC3-33AF1A124F7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00A17A29-ABEA-4DC3-AD97-E264582747C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5925172B-7B34-451D-BC66-2F94B473C6C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AE183B4D-DD6D-40E6-9D79-7A2FA6ECF5A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6F11619-788F-4CBE-80AF-BB9DC2F1F16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E2C14D7C-C2DB-4B88-9EAA-8166BFA2AB8E}"/>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98A14AC-A7C3-4D60-B18B-D9E075F825E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80A6E4FA-E14D-4F2D-8680-75C2D4C838D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9F1DA0B2-8ACB-4C38-A2D1-3DA1A800FD6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051113AC-A78F-479D-9F5C-67336DD8EC1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BCBB1FE1-ED7F-4108-BDEE-C8C7A19E54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72BFF90B-7469-40C2-B7E0-05FFF07867C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1178F76C-D1D2-4678-8925-466C5C5767E6}"/>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CD0FCD5-CDBD-4E28-9880-8765DC485F08}"/>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1A7597BD-6906-4D5C-A173-01A0C206439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69530462-7BE0-4D36-BEDE-23B07AF9C5B0}"/>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93E8FBA4-A58A-4F46-9A6B-E9598C62E4E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FB710D7E-A262-4E3E-AFB8-1BDD528AF36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0481DCC9-B76D-4772-9FDA-045A107794E5}"/>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A31697F4-D1FC-44A0-ACF7-DDF67237C2B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9E3F1E32-0EE5-4BD8-AEFD-D3253B36721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DA720E2-E18F-4C9A-8DAC-C65814209D6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408BF22F-2159-44EE-9154-1A355A42436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5" name="Group 544">
              <a:extLst>
                <a:ext uri="{FF2B5EF4-FFF2-40B4-BE49-F238E27FC236}">
                  <a16:creationId xmlns:a16="http://schemas.microsoft.com/office/drawing/2014/main" id="{59B90067-C6C8-4146-86AE-A436E52F772D}"/>
                </a:ext>
              </a:extLst>
            </p:cNvPr>
            <p:cNvGrpSpPr/>
            <p:nvPr userDrawn="1"/>
          </p:nvGrpSpPr>
          <p:grpSpPr>
            <a:xfrm>
              <a:off x="13727" y="5878365"/>
              <a:ext cx="12159138" cy="134976"/>
              <a:chOff x="13727" y="6770644"/>
              <a:chExt cx="12159138" cy="134976"/>
            </a:xfrm>
            <a:grpFill/>
          </p:grpSpPr>
          <p:sp>
            <p:nvSpPr>
              <p:cNvPr id="672" name="Oval 671">
                <a:extLst>
                  <a:ext uri="{FF2B5EF4-FFF2-40B4-BE49-F238E27FC236}">
                    <a16:creationId xmlns:a16="http://schemas.microsoft.com/office/drawing/2014/main" id="{430FB4B2-16D9-4025-8D6D-2E2F59F4388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DE0FE20A-B708-4B91-A7EA-77B54319D24D}"/>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6D546391-664A-4974-9616-D28E9DEF369F}"/>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E1D8C97E-AE21-421A-BC59-94E6CE4BCA4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EF9DE883-D4EF-4CA3-ADD1-6ACC8190BCA6}"/>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FDCA9826-9C54-4F60-835C-1016D614AB8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7CE9F54A-E4A1-4057-8D7B-EED584DAA88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292B550E-B69E-4C3B-820B-5FC7C216DC5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3367FF8-0081-4C72-80EC-175D9F4613D9}"/>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8328953C-3B4B-4A9F-AF0A-4CDF5AF10C5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1E7FB4CD-4B47-4A95-8F23-71D019E436C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1CB66903-1D3E-41BA-AD64-BA2A4105C19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B2BC8078-4AE7-4B53-9B33-73B5D1375C7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036CFFAB-4290-44C0-A9BC-48B5E4FDC9A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E8B8B995-3DB9-4E26-A18F-BA7829843B48}"/>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68C559D8-F0A3-4C7E-AE8F-6E199B90ACD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6404E884-40A4-4008-BA6F-9A06313A71D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BF7CC22A-89EC-4B7D-AB14-AC01C57BA36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301CEE1B-07A0-42D3-ADF0-C86415E6D1F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C245F011-A24F-4FE4-B0AE-F5AAE40DEEA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1627869-0273-47F4-B2BA-30582FB775F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30764C5B-3275-4164-91AB-2F313200BC6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ADE5E195-E593-4685-9D83-CE9888CEEA4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6C82BE6A-5A78-4ACE-B385-3EA7297E356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CB60B772-F6A6-4B54-A782-97B91EE0789A}"/>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EECA3FB2-9A6C-45E4-8F8A-E786313955F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13751B41-1406-4EB3-8528-6415A75FFC2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9C15EEB3-7C16-49AD-B56D-A31260D4164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4CED4662-C2A5-4CCF-8906-B48AB3DE3C6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A7A8044C-CD0C-48B7-9644-9D9FE4E87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50929920-89A4-4734-AD32-0104F37F123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B938C032-29E7-47EA-971A-92D8A8E6373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B0B7C70F-70B4-4841-A133-8EBE2E4E59C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E4251B75-16E5-46E5-806F-B0B38099030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D960C1D4-4DA3-4786-B0CD-59CD35F3AF2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B1F2081B-5A6A-412F-9A70-CA133A42A7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BE3A7479-3EB0-4E2A-A7C5-FC6AB0BE14E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5CAF1D73-F6EF-4F49-A053-B4FCBD3C344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8D16CC85-C682-4189-AB99-3B2437D23F7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F0B6FF7D-5CBB-44E5-97EF-3D15F136E96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D186B99B-EDE3-45B6-998E-0188B8B9E1D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6" name="Group 545">
              <a:extLst>
                <a:ext uri="{FF2B5EF4-FFF2-40B4-BE49-F238E27FC236}">
                  <a16:creationId xmlns:a16="http://schemas.microsoft.com/office/drawing/2014/main" id="{B60723BF-C643-4EA9-A42B-CE8FC2C16538}"/>
                </a:ext>
              </a:extLst>
            </p:cNvPr>
            <p:cNvGrpSpPr/>
            <p:nvPr userDrawn="1"/>
          </p:nvGrpSpPr>
          <p:grpSpPr>
            <a:xfrm>
              <a:off x="13727" y="5464611"/>
              <a:ext cx="12159138" cy="134976"/>
              <a:chOff x="13727" y="6770644"/>
              <a:chExt cx="12159138" cy="134976"/>
            </a:xfrm>
            <a:grpFill/>
          </p:grpSpPr>
          <p:sp>
            <p:nvSpPr>
              <p:cNvPr id="631" name="Oval 630">
                <a:extLst>
                  <a:ext uri="{FF2B5EF4-FFF2-40B4-BE49-F238E27FC236}">
                    <a16:creationId xmlns:a16="http://schemas.microsoft.com/office/drawing/2014/main" id="{623E085D-52EE-47D9-A110-9DEC32C4713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FE2F4BBF-0793-439D-8D04-7A90CFB9AFAA}"/>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0F32D4E7-4414-482C-87C4-AAB9B862B9B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0D85A41E-F618-4791-BED8-904B9541F5F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66AF7266-ED41-415B-AFFD-DECF1EB3FE5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0C80DBF0-1138-4397-90C9-6F5673B51E97}"/>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DCDD98E8-B6D3-4B59-BC77-731FA1DA91B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BE5FA52D-C08F-451A-9896-59C9F78673F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175D01DA-B8C8-4196-977E-6612FEF9CE73}"/>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8FB5C3D5-2C54-40BA-942F-3B6F5970EE9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F8A4E09E-031D-4D31-A369-6ADB7AAEDD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EECDE83F-BF74-4670-905F-04993C3AD0C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EEB8C9C7-5D5C-4563-8787-738020ECE55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EEDBF552-8AED-4352-88BC-C9D0994D120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638BB4C2-2DC6-4B44-A4E4-28F92D558E3F}"/>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38EF1C3B-EAE7-44BD-8A5B-B56CB0573529}"/>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78937AAB-EF51-4F1B-B36A-0D9F81449FF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541B589E-E7F9-459A-8061-12F1451FDB5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9CA09768-C38A-4323-A5B5-7971D6CF0A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F33FEA8-5CAA-42F9-B200-00DE32C76F0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02DD8748-E4E2-4818-8C7C-ACB9343082D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98BF5AD8-F26A-4203-8DFD-2B25C7832214}"/>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CDF9429-FB11-4B3B-B352-3400E72084F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12328BA6-4526-492A-A586-9898C36932E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A79DF5E0-263B-4656-A5E2-5C9AF50FCE7F}"/>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C17B89E1-BF08-4E83-85C3-AD028B713CD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63F5B0C5-61CD-4A5A-A5DA-98B4B45A97F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7A21C61E-5E32-42B7-B2DE-ECB9F735A07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6386E925-6397-407C-9F1B-66757C28817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DBF062C2-ACC6-4B34-9AB6-826C308F6EA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79514F34-BF7D-4C9A-BC5E-01B86B16588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C814E6-4C39-42D2-A01C-112288BDD585}"/>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2ED9BACA-03D3-4060-AB5A-3D35AB8CF0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9350B61C-CE1F-4E72-AAC8-AFCCAD7F4EC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D1C66E59-8914-4516-B0DA-4A926720B95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B7FEA8DA-D950-40C0-BAF1-275810720C2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B60C6253-CA22-41E6-926C-1C4C862561E2}"/>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9048BAA5-24E2-4EE7-96D7-EA196713A99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044586B4-A322-483C-909A-F9BD6991FC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A0AD92E9-0CE7-411A-A4A7-DB1892B2247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791330B4-173D-4B55-B956-26AEF9E25C3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7" name="Group 546">
              <a:extLst>
                <a:ext uri="{FF2B5EF4-FFF2-40B4-BE49-F238E27FC236}">
                  <a16:creationId xmlns:a16="http://schemas.microsoft.com/office/drawing/2014/main" id="{F2F29A52-DA19-4389-BB16-F5FD39F65778}"/>
                </a:ext>
              </a:extLst>
            </p:cNvPr>
            <p:cNvGrpSpPr/>
            <p:nvPr userDrawn="1"/>
          </p:nvGrpSpPr>
          <p:grpSpPr>
            <a:xfrm>
              <a:off x="13727" y="5050857"/>
              <a:ext cx="12159138" cy="134976"/>
              <a:chOff x="13727" y="6770644"/>
              <a:chExt cx="12159138" cy="134976"/>
            </a:xfrm>
            <a:grpFill/>
          </p:grpSpPr>
          <p:sp>
            <p:nvSpPr>
              <p:cNvPr id="590" name="Oval 589">
                <a:extLst>
                  <a:ext uri="{FF2B5EF4-FFF2-40B4-BE49-F238E27FC236}">
                    <a16:creationId xmlns:a16="http://schemas.microsoft.com/office/drawing/2014/main" id="{07791FF7-AEBE-4686-A138-AF12DF58C6E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E4D4CA9F-28AF-44E5-933A-B8B2F058986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AC7B026D-E5D0-49FA-8EC8-E822E9656BC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02B61C4-242F-46C6-B16A-4D80117FAB7C}"/>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8BE3882D-2A50-43B5-9098-3D53F9D18919}"/>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48BB9095-A2A4-45CC-972F-D1144683AF3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BE6EA19F-8BA6-4B60-A7EF-377D606D5A1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A2991297-2A3C-43DD-9D47-0A5002D5C6D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634B3503-0C68-403A-BD3B-12431CFA514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792BF4BB-ADA2-4328-9C3B-8846E281491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8853C38A-D9A4-4946-BEA4-384DE3DF8A9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24852387-135C-43BE-B1C9-CB1C3391A75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557F5A07-50B5-4F40-9393-DDB5DBC5ADB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07FDD561-FA92-46C0-8394-1BFC4235F951}"/>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AD2647F4-0C3E-4405-A325-26CB3F9E7E1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F7AED6B1-9278-40CD-AC8D-F556AF06C313}"/>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7231067D-367E-4077-8F35-53EC0072B61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9277C697-A313-47E0-948A-858D26BEF50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49F5A9FB-8945-438A-A47E-08C40899E3D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28FEB832-88D1-4684-A6EE-DD1AC8F0E3B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22293-D12C-477A-B4FF-E5674E75F45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4C6AD0DC-30B5-45C6-9C8D-A0DD89D08D6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D15B7676-2A30-46AC-B246-D30739A3432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7E2A78E7-ED9C-48AD-9FE5-1BF4934554D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4DF9AC20-5CAD-4B48-9B19-10D4C7DEF19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3BB52E2E-02B5-4A8D-B40E-D4FEFEF5BD5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DC78F8F3-88C6-4937-B42D-6EEE6AA1115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09DDCBE7-908C-4831-AF33-0CD820E6E98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a:extLst>
                  <a:ext uri="{FF2B5EF4-FFF2-40B4-BE49-F238E27FC236}">
                    <a16:creationId xmlns:a16="http://schemas.microsoft.com/office/drawing/2014/main" id="{A0B3296F-D22B-4B21-B1E1-B3F43858307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7BCA6A6F-A53E-490F-86C6-FD5F1F66D73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0EFABECA-3A10-47E6-AEFA-57952A89252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222F373D-386D-4A8C-836E-0860CC02A5F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1CF61691-816C-4967-B9DC-3A02CAA78B5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F54264C6-CF9E-4B0E-8BEC-8A4F48583C8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2F3CE19F-7CC1-47A9-804D-D38077FB8C7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C82A16DA-92C8-4FA7-8C56-86BDFA0F9C97}"/>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3198D1C-421E-45E1-BFAF-4710D622DB5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8C26BB4C-5DDC-47E0-B240-1652B39F32E0}"/>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CB793C9E-65F3-42F3-96DE-E994EAFE3CD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E3DB5E4C-6A92-4C72-B4AD-CA4866610E7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13A426A-609D-4213-A231-6C09D9D6DA3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8" name="Group 547">
              <a:extLst>
                <a:ext uri="{FF2B5EF4-FFF2-40B4-BE49-F238E27FC236}">
                  <a16:creationId xmlns:a16="http://schemas.microsoft.com/office/drawing/2014/main" id="{B2FB43D5-7D2C-48C9-A94B-BA67A607CC55}"/>
                </a:ext>
              </a:extLst>
            </p:cNvPr>
            <p:cNvGrpSpPr/>
            <p:nvPr userDrawn="1"/>
          </p:nvGrpSpPr>
          <p:grpSpPr>
            <a:xfrm>
              <a:off x="13727" y="4637103"/>
              <a:ext cx="12159138" cy="134976"/>
              <a:chOff x="13727" y="6770644"/>
              <a:chExt cx="12159138" cy="134976"/>
            </a:xfrm>
            <a:grpFill/>
          </p:grpSpPr>
          <p:sp>
            <p:nvSpPr>
              <p:cNvPr id="549" name="Oval 548">
                <a:extLst>
                  <a:ext uri="{FF2B5EF4-FFF2-40B4-BE49-F238E27FC236}">
                    <a16:creationId xmlns:a16="http://schemas.microsoft.com/office/drawing/2014/main" id="{604B85FE-F9C0-471E-84A2-63BAB9596B6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0A3AEB8F-3CB6-4D25-88C5-45B0AD4B303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491F58C9-536D-45B0-B412-3401FFADE48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BEC2BE82-7623-49EB-8973-6F27B6FC88D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1F10DAEB-226A-4ED6-A38D-0B58EC348C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9AB273C6-A6A6-4773-BA36-EED211801D9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950397DF-3275-4C6E-884E-54CF352E42D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08B769A6-8DBA-4845-9968-8D4DDBFD3FD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0FA4BE64-A69C-4DD5-AAE0-348C5204C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A6205D-2CFB-450A-A17D-529A104C349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7B7147CA-519F-4E43-9489-6A2A7EFDB8A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77C14B6F-98C8-4CB7-97F6-A84FC2012E5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F6DE8C28-BEE0-4326-A1A8-BEA346624EB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4DA7D71A-D210-4440-9570-E07C12ABB0C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84E96CB5-809E-46F9-909C-7FF398066B50}"/>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519B9628-F31C-4B6B-ADD3-103A244051E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B9324287-E90F-4797-B6EE-F605038C5208}"/>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7C8F3CA7-E5B0-4401-A2D1-046B7044CAD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109DB6F7-3974-46D1-B596-5A7C95EB541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8B295F7F-165B-4A93-8F0A-30FE36500D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3A4E8009-5146-429C-B1D0-14DA97AA0B95}"/>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845C15CC-EE11-42D2-ACD6-8E3A242633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0E5AFDB4-7309-4E6D-8484-5593772558B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73499AE3-9025-4B0F-BC54-990709F06F3F}"/>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ED0CF42C-69E3-49C2-ABB5-D106329BEA8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31C5635C-1A48-4AFD-AD2B-9BECCDD2A7D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90055932-C13B-496B-AE05-17BA2FA3E9D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6E5B4CE1-7CD1-4FC8-B5E1-DD32C4FAC15B}"/>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0E0A7A73-890E-454B-93F6-C728BA05C08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D2AC0D19-641F-4E78-A424-064FAD2D44D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44875920-97A5-4B26-AEB0-C24AF3115733}"/>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7DF5FAE6-64D6-4707-A948-99DD7FE382A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753C7A2C-0D43-4BEE-A46F-F6469333ACD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5A801A62-834D-4FB3-A665-6C2B9848DC48}"/>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98B851A7-11B5-4101-81BE-316E547944E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7017EC5A-04BE-4329-80E2-B54826D6DAF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72C44E1-CD9F-4D5A-AAB4-99D71619117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FA6B2B82-0FA3-4A3A-BA68-5709EAC39FA0}"/>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0F221484-68D7-4F34-AB01-6A2D2131F56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C948D56A-FAA8-4B95-BF4F-2FB7566B1A9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0A353BF5-DBBE-4940-8502-AA6EDD191AE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lum bright="100000"/>
            <a:extLst>
              <a:ext uri="{96DAC541-7B7A-43D3-8B79-37D633B846F1}">
                <asvg:svgBlip xmlns:asvg="http://schemas.microsoft.com/office/drawing/2016/SVG/main" xmlns="" r:embed="rId4"/>
              </a:ext>
            </a:extLst>
          </a:blip>
          <a:stretch>
            <a:fillRect/>
          </a:stretch>
        </p:blipFill>
        <p:spPr>
          <a:xfrm>
            <a:off x="627202" y="334561"/>
            <a:ext cx="1667613" cy="1007898"/>
          </a:xfrm>
          <a:prstGeom prst="rect">
            <a:avLst/>
          </a:prstGeom>
        </p:spPr>
      </p:pic>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bg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bg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bg1"/>
                </a:solidFill>
              </a:defRPr>
            </a:lvl1pPr>
          </a:lstStyle>
          <a:p>
            <a:pPr lvl="0"/>
            <a:r>
              <a:rPr lang="en-US"/>
              <a:t>Click to edit Master text styles</a:t>
            </a:r>
          </a:p>
        </p:txBody>
      </p:sp>
      <p:pic>
        <p:nvPicPr>
          <p:cNvPr id="528" name="Picture 527">
            <a:extLst>
              <a:ext uri="{FF2B5EF4-FFF2-40B4-BE49-F238E27FC236}">
                <a16:creationId xmlns:a16="http://schemas.microsoft.com/office/drawing/2014/main" id="{732F2B00-C82D-4006-A2CA-9B8092D3B7E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530" name="Picture 529">
            <a:extLst>
              <a:ext uri="{FF2B5EF4-FFF2-40B4-BE49-F238E27FC236}">
                <a16:creationId xmlns:a16="http://schemas.microsoft.com/office/drawing/2014/main" id="{079F6743-406D-426E-8BA6-892F6EE4EF6C}"/>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531" name="Picture 530">
            <a:extLst>
              <a:ext uri="{FF2B5EF4-FFF2-40B4-BE49-F238E27FC236}">
                <a16:creationId xmlns:a16="http://schemas.microsoft.com/office/drawing/2014/main" id="{DF2B5414-7CEC-498B-A95C-CAD2216DE805}"/>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532" name="Picture 531">
            <a:extLst>
              <a:ext uri="{FF2B5EF4-FFF2-40B4-BE49-F238E27FC236}">
                <a16:creationId xmlns:a16="http://schemas.microsoft.com/office/drawing/2014/main" id="{EE14862D-F0C7-4E21-B402-818D5BB1D5B9}"/>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539" name="Picture 538">
            <a:extLst>
              <a:ext uri="{FF2B5EF4-FFF2-40B4-BE49-F238E27FC236}">
                <a16:creationId xmlns:a16="http://schemas.microsoft.com/office/drawing/2014/main" id="{449673BC-25BB-46DD-B2A0-FA7AEE63FA02}"/>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797" name="Graphic 796">
            <a:extLst>
              <a:ext uri="{FF2B5EF4-FFF2-40B4-BE49-F238E27FC236}">
                <a16:creationId xmlns:a16="http://schemas.microsoft.com/office/drawing/2014/main" id="{5805220B-ADE1-4430-AFC2-BC93ED4E04DD}"/>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844185" y="5553842"/>
            <a:ext cx="643952" cy="643952"/>
          </a:xfrm>
          <a:prstGeom prst="rect">
            <a:avLst/>
          </a:prstGeom>
        </p:spPr>
      </p:pic>
      <p:pic>
        <p:nvPicPr>
          <p:cNvPr id="280" name="Picture 279">
            <a:extLst>
              <a:ext uri="{FF2B5EF4-FFF2-40B4-BE49-F238E27FC236}">
                <a16:creationId xmlns:a16="http://schemas.microsoft.com/office/drawing/2014/main" id="{A9F718F5-4803-43BF-A549-4D421DE5D9F1}"/>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0000"/>
            </a:schemeClr>
          </a:solidFill>
        </p:spPr>
      </p:pic>
      <p:pic>
        <p:nvPicPr>
          <p:cNvPr id="287" name="Picture 286">
            <a:extLst>
              <a:ext uri="{FF2B5EF4-FFF2-40B4-BE49-F238E27FC236}">
                <a16:creationId xmlns:a16="http://schemas.microsoft.com/office/drawing/2014/main" id="{BE620D0E-C7C2-4DEC-8498-2F2F82B7E23B}"/>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0000"/>
            </a:schemeClr>
          </a:solidFill>
        </p:spPr>
      </p:pic>
      <p:pic>
        <p:nvPicPr>
          <p:cNvPr id="288" name="Graphic 287">
            <a:extLst>
              <a:ext uri="{FF2B5EF4-FFF2-40B4-BE49-F238E27FC236}">
                <a16:creationId xmlns:a16="http://schemas.microsoft.com/office/drawing/2014/main" id="{E0D69063-C2A9-4894-9FEC-4A98319A2E34}"/>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4937517" y="4609723"/>
            <a:ext cx="1080000" cy="1080000"/>
          </a:xfrm>
          <a:prstGeom prst="rect">
            <a:avLst/>
          </a:prstGeom>
        </p:spPr>
      </p:pic>
      <p:pic>
        <p:nvPicPr>
          <p:cNvPr id="12" name="Graphic 11">
            <a:extLst>
              <a:ext uri="{FF2B5EF4-FFF2-40B4-BE49-F238E27FC236}">
                <a16:creationId xmlns:a16="http://schemas.microsoft.com/office/drawing/2014/main" id="{CCFA7B76-635E-4DF6-9AC9-6FA86888EE97}"/>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770561" y="627929"/>
            <a:ext cx="1080000" cy="1080000"/>
          </a:xfrm>
          <a:prstGeom prst="rect">
            <a:avLst/>
          </a:prstGeom>
        </p:spPr>
      </p:pic>
      <p:pic>
        <p:nvPicPr>
          <p:cNvPr id="14" name="Graphic 13">
            <a:extLst>
              <a:ext uri="{FF2B5EF4-FFF2-40B4-BE49-F238E27FC236}">
                <a16:creationId xmlns:a16="http://schemas.microsoft.com/office/drawing/2014/main" id="{CA7BFD14-D01C-410E-A223-DBA71BDB24D0}"/>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9828128" y="5048907"/>
            <a:ext cx="1080000" cy="1080000"/>
          </a:xfrm>
          <a:prstGeom prst="rect">
            <a:avLst/>
          </a:prstGeom>
        </p:spPr>
      </p:pic>
      <p:sp>
        <p:nvSpPr>
          <p:cNvPr id="314" name="Freeform: Shape 313">
            <a:extLst>
              <a:ext uri="{FF2B5EF4-FFF2-40B4-BE49-F238E27FC236}">
                <a16:creationId xmlns:a16="http://schemas.microsoft.com/office/drawing/2014/main" id="{0B94135D-6438-48D8-95D4-9299365C6129}"/>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3" name="Picture 312">
            <a:extLst>
              <a:ext uri="{FF2B5EF4-FFF2-40B4-BE49-F238E27FC236}">
                <a16:creationId xmlns:a16="http://schemas.microsoft.com/office/drawing/2014/main" id="{29D0D911-15F4-4A0C-A739-CA97DE9AB8E2}"/>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312" name="Picture 311">
            <a:extLst>
              <a:ext uri="{FF2B5EF4-FFF2-40B4-BE49-F238E27FC236}">
                <a16:creationId xmlns:a16="http://schemas.microsoft.com/office/drawing/2014/main" id="{529F9068-7B30-4F57-95CA-C252437760E4}"/>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19" name="Graphic 18">
            <a:extLst>
              <a:ext uri="{FF2B5EF4-FFF2-40B4-BE49-F238E27FC236}">
                <a16:creationId xmlns:a16="http://schemas.microsoft.com/office/drawing/2014/main" id="{3910E45B-515B-4685-8AB3-81DA7C776DCA}"/>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3039028" y="1700958"/>
            <a:ext cx="529743" cy="529743"/>
          </a:xfrm>
          <a:prstGeom prst="rect">
            <a:avLst/>
          </a:prstGeom>
        </p:spPr>
      </p:pic>
      <p:pic>
        <p:nvPicPr>
          <p:cNvPr id="23" name="Graphic 22">
            <a:extLst>
              <a:ext uri="{FF2B5EF4-FFF2-40B4-BE49-F238E27FC236}">
                <a16:creationId xmlns:a16="http://schemas.microsoft.com/office/drawing/2014/main" id="{37A4001D-0386-4405-A8F1-16C39BA39338}"/>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1057475" y="3864910"/>
            <a:ext cx="603902" cy="603902"/>
          </a:xfrm>
          <a:prstGeom prst="rect">
            <a:avLst/>
          </a:prstGeom>
        </p:spPr>
      </p:pic>
      <p:pic>
        <p:nvPicPr>
          <p:cNvPr id="25" name="Graphic 24">
            <a:extLst>
              <a:ext uri="{FF2B5EF4-FFF2-40B4-BE49-F238E27FC236}">
                <a16:creationId xmlns:a16="http://schemas.microsoft.com/office/drawing/2014/main" id="{FC2E1E75-1851-487B-92DA-B51672056E74}"/>
              </a:ext>
            </a:extLst>
          </p:cNvPr>
          <p:cNvPicPr>
            <a:picLocks noChangeAspect="1"/>
          </p:cNvPicPr>
          <p:nvPr userDrawn="1"/>
        </p:nvPicPr>
        <p:blipFill>
          <a:blip r:embed="rId25">
            <a:extLst>
              <a:ext uri="{96DAC541-7B7A-43D3-8B79-37D633B846F1}">
                <asvg:svgBlip xmlns:asvg="http://schemas.microsoft.com/office/drawing/2016/SVG/main" xmlns="" r:embed="rId26"/>
              </a:ext>
            </a:extLst>
          </a:blip>
          <a:stretch>
            <a:fillRect/>
          </a:stretch>
        </p:blipFill>
        <p:spPr>
          <a:xfrm>
            <a:off x="9664875" y="1199800"/>
            <a:ext cx="531418" cy="531418"/>
          </a:xfrm>
          <a:prstGeom prst="rect">
            <a:avLst/>
          </a:prstGeom>
        </p:spPr>
      </p:pic>
      <p:pic>
        <p:nvPicPr>
          <p:cNvPr id="31" name="Graphic 30">
            <a:extLst>
              <a:ext uri="{FF2B5EF4-FFF2-40B4-BE49-F238E27FC236}">
                <a16:creationId xmlns:a16="http://schemas.microsoft.com/office/drawing/2014/main" id="{E19CE7ED-B545-4351-8BE4-3C2F107D9C33}"/>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7623737" y="1481253"/>
            <a:ext cx="440092" cy="440092"/>
          </a:xfrm>
          <a:prstGeom prst="rect">
            <a:avLst/>
          </a:prstGeom>
        </p:spPr>
      </p:pic>
      <p:pic>
        <p:nvPicPr>
          <p:cNvPr id="35" name="Graphic 34">
            <a:extLst>
              <a:ext uri="{FF2B5EF4-FFF2-40B4-BE49-F238E27FC236}">
                <a16:creationId xmlns:a16="http://schemas.microsoft.com/office/drawing/2014/main" id="{B43ADEF2-E24B-4F10-9299-8352BD55132C}"/>
              </a:ext>
            </a:extLst>
          </p:cNvPr>
          <p:cNvPicPr>
            <a:picLocks noChangeAspect="1"/>
          </p:cNvPicPr>
          <p:nvPr userDrawn="1"/>
        </p:nvPicPr>
        <p:blipFill>
          <a:blip r:embed="rId29">
            <a:extLst>
              <a:ext uri="{96DAC541-7B7A-43D3-8B79-37D633B846F1}">
                <asvg:svgBlip xmlns:asvg="http://schemas.microsoft.com/office/drawing/2016/SVG/main" xmlns="" r:embed="rId30"/>
              </a:ext>
            </a:extLst>
          </a:blip>
          <a:stretch>
            <a:fillRect/>
          </a:stretch>
        </p:blipFill>
        <p:spPr>
          <a:xfrm>
            <a:off x="4577408" y="5878365"/>
            <a:ext cx="444029" cy="444029"/>
          </a:xfrm>
          <a:prstGeom prst="rect">
            <a:avLst/>
          </a:prstGeom>
        </p:spPr>
      </p:pic>
      <p:pic>
        <p:nvPicPr>
          <p:cNvPr id="37" name="Graphic 36">
            <a:extLst>
              <a:ext uri="{FF2B5EF4-FFF2-40B4-BE49-F238E27FC236}">
                <a16:creationId xmlns:a16="http://schemas.microsoft.com/office/drawing/2014/main" id="{68C06695-24A8-4033-8FD3-0D1D3939D219}"/>
              </a:ext>
            </a:extLst>
          </p:cNvPr>
          <p:cNvPicPr>
            <a:picLocks noChangeAspect="1"/>
          </p:cNvPicPr>
          <p:nvPr userDrawn="1"/>
        </p:nvPicPr>
        <p:blipFill>
          <a:blip r:embed="rId31">
            <a:extLst>
              <a:ext uri="{96DAC541-7B7A-43D3-8B79-37D633B846F1}">
                <asvg:svgBlip xmlns:asvg="http://schemas.microsoft.com/office/drawing/2016/SVG/main" xmlns=""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185884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4313816" y="165085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pic>
        <p:nvPicPr>
          <p:cNvPr id="276" name="Graphic 275">
            <a:extLst>
              <a:ext uri="{FF2B5EF4-FFF2-40B4-BE49-F238E27FC236}">
                <a16:creationId xmlns:a16="http://schemas.microsoft.com/office/drawing/2014/main" id="{DDEBF8DA-B4D3-430A-9F39-0583AFD4D6AA}"/>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5650799" y="1429710"/>
            <a:ext cx="3999600" cy="3999600"/>
          </a:xfrm>
          <a:prstGeom prst="rect">
            <a:avLst/>
          </a:prstGeom>
        </p:spPr>
      </p:pic>
      <p:pic>
        <p:nvPicPr>
          <p:cNvPr id="282" name="Graphic 281">
            <a:extLst>
              <a:ext uri="{FF2B5EF4-FFF2-40B4-BE49-F238E27FC236}">
                <a16:creationId xmlns:a16="http://schemas.microsoft.com/office/drawing/2014/main" id="{B859C2EE-FBF0-4C18-977E-93541C84A90D}"/>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2888190" y="3355265"/>
            <a:ext cx="576000" cy="576000"/>
          </a:xfrm>
          <a:prstGeom prst="rect">
            <a:avLst/>
          </a:prstGeom>
        </p:spPr>
      </p:pic>
      <p:sp>
        <p:nvSpPr>
          <p:cNvPr id="11" name="Graphic 5">
            <a:extLst>
              <a:ext uri="{FF2B5EF4-FFF2-40B4-BE49-F238E27FC236}">
                <a16:creationId xmlns:a16="http://schemas.microsoft.com/office/drawing/2014/main" id="{9B5FEA47-4322-41BB-9D55-3EFA1C535347}"/>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12" name="Graphic 5">
            <a:extLst>
              <a:ext uri="{FF2B5EF4-FFF2-40B4-BE49-F238E27FC236}">
                <a16:creationId xmlns:a16="http://schemas.microsoft.com/office/drawing/2014/main" id="{EFEB4C4F-7516-46CB-82EC-D46F55BED491}"/>
              </a:ext>
            </a:extLst>
          </p:cNvPr>
          <p:cNvGrpSpPr/>
          <p:nvPr/>
        </p:nvGrpSpPr>
        <p:grpSpPr>
          <a:xfrm>
            <a:off x="9995342" y="1758901"/>
            <a:ext cx="155134" cy="271450"/>
            <a:chOff x="9995342" y="1758901"/>
            <a:chExt cx="155134" cy="271450"/>
          </a:xfrm>
          <a:solidFill>
            <a:srgbClr val="FFFFFF"/>
          </a:solidFill>
        </p:grpSpPr>
        <p:sp>
          <p:nvSpPr>
            <p:cNvPr id="13" name="Graphic 5">
              <a:extLst>
                <a:ext uri="{FF2B5EF4-FFF2-40B4-BE49-F238E27FC236}">
                  <a16:creationId xmlns:a16="http://schemas.microsoft.com/office/drawing/2014/main" id="{BE91D7C0-DBB6-4D85-8D05-A8C4AB5B58A7}"/>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15" name="Graphic 5">
              <a:extLst>
                <a:ext uri="{FF2B5EF4-FFF2-40B4-BE49-F238E27FC236}">
                  <a16:creationId xmlns:a16="http://schemas.microsoft.com/office/drawing/2014/main" id="{8CB45A2C-43C3-40C1-9957-98F9FE9D67D0}"/>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288" name="Graphic 7">
            <a:extLst>
              <a:ext uri="{FF2B5EF4-FFF2-40B4-BE49-F238E27FC236}">
                <a16:creationId xmlns:a16="http://schemas.microsoft.com/office/drawing/2014/main" id="{B82F8B6D-3E52-4F2B-B029-118BB5EE60A9}"/>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289" name="Graphic 7">
            <a:extLst>
              <a:ext uri="{FF2B5EF4-FFF2-40B4-BE49-F238E27FC236}">
                <a16:creationId xmlns:a16="http://schemas.microsoft.com/office/drawing/2014/main" id="{371A2412-F827-4CF6-BBDA-18D246D1E823}"/>
              </a:ext>
            </a:extLst>
          </p:cNvPr>
          <p:cNvGrpSpPr/>
          <p:nvPr userDrawn="1"/>
        </p:nvGrpSpPr>
        <p:grpSpPr>
          <a:xfrm>
            <a:off x="11001174" y="4938034"/>
            <a:ext cx="306906" cy="306906"/>
            <a:chOff x="11032126" y="4968986"/>
            <a:chExt cx="245002" cy="245002"/>
          </a:xfrm>
          <a:solidFill>
            <a:srgbClr val="FFFFFF"/>
          </a:solidFill>
        </p:grpSpPr>
        <p:sp>
          <p:nvSpPr>
            <p:cNvPr id="290" name="Graphic 7">
              <a:extLst>
                <a:ext uri="{FF2B5EF4-FFF2-40B4-BE49-F238E27FC236}">
                  <a16:creationId xmlns:a16="http://schemas.microsoft.com/office/drawing/2014/main" id="{05A3D735-A862-49A3-AED9-8C5381F5E55A}"/>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1" name="Graphic 7">
              <a:extLst>
                <a:ext uri="{FF2B5EF4-FFF2-40B4-BE49-F238E27FC236}">
                  <a16:creationId xmlns:a16="http://schemas.microsoft.com/office/drawing/2014/main" id="{D963BF16-5151-4E04-AE3A-CD5D9AB3D291}"/>
                </a:ext>
              </a:extLst>
            </p:cNvPr>
            <p:cNvGrpSpPr/>
            <p:nvPr/>
          </p:nvGrpSpPr>
          <p:grpSpPr>
            <a:xfrm>
              <a:off x="11044701" y="5145507"/>
              <a:ext cx="68888" cy="68482"/>
              <a:chOff x="11044701" y="5145507"/>
              <a:chExt cx="68888" cy="68482"/>
            </a:xfrm>
            <a:solidFill>
              <a:srgbClr val="FFFFFF"/>
            </a:solidFill>
          </p:grpSpPr>
          <p:sp>
            <p:nvSpPr>
              <p:cNvPr id="292" name="Graphic 7">
                <a:extLst>
                  <a:ext uri="{FF2B5EF4-FFF2-40B4-BE49-F238E27FC236}">
                    <a16:creationId xmlns:a16="http://schemas.microsoft.com/office/drawing/2014/main" id="{AFFE39A8-E162-4D00-91B2-62C8D11F0844}"/>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3" name="Graphic 7">
                <a:extLst>
                  <a:ext uri="{FF2B5EF4-FFF2-40B4-BE49-F238E27FC236}">
                    <a16:creationId xmlns:a16="http://schemas.microsoft.com/office/drawing/2014/main" id="{A8136EB0-D238-4DFA-B899-D89B52FB074A}"/>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pic>
        <p:nvPicPr>
          <p:cNvPr id="296" name="Graphic 295">
            <a:extLst>
              <a:ext uri="{FF2B5EF4-FFF2-40B4-BE49-F238E27FC236}">
                <a16:creationId xmlns:a16="http://schemas.microsoft.com/office/drawing/2014/main" id="{B24AF1F0-D327-43AA-B266-9EE882A4ACFD}"/>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617639" y="4736172"/>
            <a:ext cx="576000" cy="576000"/>
          </a:xfrm>
          <a:prstGeom prst="rect">
            <a:avLst/>
          </a:prstGeom>
        </p:spPr>
      </p:pic>
      <p:sp>
        <p:nvSpPr>
          <p:cNvPr id="298" name="Footer Placeholder 1">
            <a:extLst>
              <a:ext uri="{FF2B5EF4-FFF2-40B4-BE49-F238E27FC236}">
                <a16:creationId xmlns:a16="http://schemas.microsoft.com/office/drawing/2014/main" id="{729BBB76-2463-4244-8226-C1FF9F4E15B2}"/>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99" name="Slide Number Placeholder 5">
            <a:extLst>
              <a:ext uri="{FF2B5EF4-FFF2-40B4-BE49-F238E27FC236}">
                <a16:creationId xmlns:a16="http://schemas.microsoft.com/office/drawing/2014/main" id="{5B521C57-03C8-4D75-9860-564F107A12D1}"/>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67259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4313816" y="1650852"/>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86" name="Group 285">
            <a:extLst>
              <a:ext uri="{FF2B5EF4-FFF2-40B4-BE49-F238E27FC236}">
                <a16:creationId xmlns:a16="http://schemas.microsoft.com/office/drawing/2014/main" id="{9EEEFA9D-4AAB-424B-AB4B-59C238883204}"/>
              </a:ext>
            </a:extLst>
          </p:cNvPr>
          <p:cNvGrpSpPr/>
          <p:nvPr userDrawn="1"/>
        </p:nvGrpSpPr>
        <p:grpSpPr>
          <a:xfrm>
            <a:off x="5649791" y="1429710"/>
            <a:ext cx="3999600" cy="3999600"/>
            <a:chOff x="1320032" y="2263354"/>
            <a:chExt cx="576000" cy="576000"/>
          </a:xfrm>
        </p:grpSpPr>
        <p:sp>
          <p:nvSpPr>
            <p:cNvPr id="287" name="Graphic 17">
              <a:extLst>
                <a:ext uri="{FF2B5EF4-FFF2-40B4-BE49-F238E27FC236}">
                  <a16:creationId xmlns:a16="http://schemas.microsoft.com/office/drawing/2014/main" id="{D558792C-AAE6-4B09-A67E-56E15FBD268B}"/>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88" name="Graphic 17">
              <a:extLst>
                <a:ext uri="{FF2B5EF4-FFF2-40B4-BE49-F238E27FC236}">
                  <a16:creationId xmlns:a16="http://schemas.microsoft.com/office/drawing/2014/main" id="{C3FC62E3-DF83-4515-8D2F-9DA87FF6BDC8}"/>
                </a:ext>
              </a:extLst>
            </p:cNvPr>
            <p:cNvGrpSpPr/>
            <p:nvPr/>
          </p:nvGrpSpPr>
          <p:grpSpPr>
            <a:xfrm>
              <a:off x="1474984" y="2355838"/>
              <a:ext cx="305036" cy="323695"/>
              <a:chOff x="1474984" y="2355838"/>
              <a:chExt cx="305036" cy="323695"/>
            </a:xfrm>
            <a:solidFill>
              <a:srgbClr val="FFFFFF"/>
            </a:solidFill>
          </p:grpSpPr>
          <p:sp>
            <p:nvSpPr>
              <p:cNvPr id="289" name="Graphic 17">
                <a:extLst>
                  <a:ext uri="{FF2B5EF4-FFF2-40B4-BE49-F238E27FC236}">
                    <a16:creationId xmlns:a16="http://schemas.microsoft.com/office/drawing/2014/main" id="{45FCCF1C-3ECE-4A04-96DE-E4689AC9FD08}"/>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290" name="Graphic 17">
                <a:extLst>
                  <a:ext uri="{FF2B5EF4-FFF2-40B4-BE49-F238E27FC236}">
                    <a16:creationId xmlns:a16="http://schemas.microsoft.com/office/drawing/2014/main" id="{91AE113F-A6DB-43FA-9CFE-9FBEFED57144}"/>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291" name="Graphic 17">
                <a:extLst>
                  <a:ext uri="{FF2B5EF4-FFF2-40B4-BE49-F238E27FC236}">
                    <a16:creationId xmlns:a16="http://schemas.microsoft.com/office/drawing/2014/main" id="{DA25AC6F-E912-4FE8-A0B2-4BBE60A94B42}"/>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292" name="Graphic 17">
                <a:extLst>
                  <a:ext uri="{FF2B5EF4-FFF2-40B4-BE49-F238E27FC236}">
                    <a16:creationId xmlns:a16="http://schemas.microsoft.com/office/drawing/2014/main" id="{F0A6551F-555E-4935-91B6-681207230FF3}"/>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293" name="Graphic 17">
                <a:extLst>
                  <a:ext uri="{FF2B5EF4-FFF2-40B4-BE49-F238E27FC236}">
                    <a16:creationId xmlns:a16="http://schemas.microsoft.com/office/drawing/2014/main" id="{A12049EB-1244-4D08-BC6B-402543884D4C}"/>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pic>
        <p:nvPicPr>
          <p:cNvPr id="294" name="Graphic 293">
            <a:extLst>
              <a:ext uri="{FF2B5EF4-FFF2-40B4-BE49-F238E27FC236}">
                <a16:creationId xmlns:a16="http://schemas.microsoft.com/office/drawing/2014/main" id="{14CA34B8-1D68-427F-BD78-93148EE19299}"/>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2888190" y="3355265"/>
            <a:ext cx="576000" cy="576000"/>
          </a:xfrm>
          <a:prstGeom prst="rect">
            <a:avLst/>
          </a:prstGeom>
        </p:spPr>
      </p:pic>
      <p:sp>
        <p:nvSpPr>
          <p:cNvPr id="295" name="Graphic 5">
            <a:extLst>
              <a:ext uri="{FF2B5EF4-FFF2-40B4-BE49-F238E27FC236}">
                <a16:creationId xmlns:a16="http://schemas.microsoft.com/office/drawing/2014/main" id="{E13CFD38-F79A-4A34-8459-9B2991854B32}"/>
              </a:ext>
            </a:extLst>
          </p:cNvPr>
          <p:cNvSpPr/>
          <p:nvPr userDrawn="1"/>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96" name="Graphic 5">
            <a:extLst>
              <a:ext uri="{FF2B5EF4-FFF2-40B4-BE49-F238E27FC236}">
                <a16:creationId xmlns:a16="http://schemas.microsoft.com/office/drawing/2014/main" id="{9C290AF1-3414-417B-8591-6A1247E89D28}"/>
              </a:ext>
            </a:extLst>
          </p:cNvPr>
          <p:cNvGrpSpPr/>
          <p:nvPr userDrawn="1"/>
        </p:nvGrpSpPr>
        <p:grpSpPr>
          <a:xfrm>
            <a:off x="9995342" y="1758901"/>
            <a:ext cx="155134" cy="271450"/>
            <a:chOff x="9995342" y="1758901"/>
            <a:chExt cx="155134" cy="271450"/>
          </a:xfrm>
          <a:solidFill>
            <a:srgbClr val="FFFFFF"/>
          </a:solidFill>
        </p:grpSpPr>
        <p:sp>
          <p:nvSpPr>
            <p:cNvPr id="297" name="Graphic 5">
              <a:extLst>
                <a:ext uri="{FF2B5EF4-FFF2-40B4-BE49-F238E27FC236}">
                  <a16:creationId xmlns:a16="http://schemas.microsoft.com/office/drawing/2014/main" id="{7EE1BBB0-90F4-4303-B13A-3C0455E60442}"/>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298" name="Graphic 5">
              <a:extLst>
                <a:ext uri="{FF2B5EF4-FFF2-40B4-BE49-F238E27FC236}">
                  <a16:creationId xmlns:a16="http://schemas.microsoft.com/office/drawing/2014/main" id="{BBA784BE-AEA1-4410-AF6C-D527F1A86D82}"/>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4" name="Graphic 534">
            <a:extLst>
              <a:ext uri="{FF2B5EF4-FFF2-40B4-BE49-F238E27FC236}">
                <a16:creationId xmlns:a16="http://schemas.microsoft.com/office/drawing/2014/main" id="{2F7A8D30-FFD7-44FF-B9CE-1518004A859D}"/>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5" name="Graphic 534">
            <a:extLst>
              <a:ext uri="{FF2B5EF4-FFF2-40B4-BE49-F238E27FC236}">
                <a16:creationId xmlns:a16="http://schemas.microsoft.com/office/drawing/2014/main" id="{566DDAFC-3156-4728-8A5B-C7E4BF5736AA}"/>
              </a:ext>
            </a:extLst>
          </p:cNvPr>
          <p:cNvGrpSpPr/>
          <p:nvPr/>
        </p:nvGrpSpPr>
        <p:grpSpPr>
          <a:xfrm>
            <a:off x="1510679" y="2419596"/>
            <a:ext cx="215830" cy="269394"/>
            <a:chOff x="1510679" y="2419596"/>
            <a:chExt cx="215830" cy="269394"/>
          </a:xfrm>
          <a:solidFill>
            <a:srgbClr val="FFFFFF"/>
          </a:solidFill>
        </p:grpSpPr>
        <p:sp>
          <p:nvSpPr>
            <p:cNvPr id="7" name="Graphic 534">
              <a:extLst>
                <a:ext uri="{FF2B5EF4-FFF2-40B4-BE49-F238E27FC236}">
                  <a16:creationId xmlns:a16="http://schemas.microsoft.com/office/drawing/2014/main" id="{B8DAC238-AA83-44ED-BF65-A6472E1A139F}"/>
                </a:ext>
              </a:extLst>
            </p:cNvPr>
            <p:cNvSpPr/>
            <p:nvPr/>
          </p:nvSpPr>
          <p:spPr>
            <a:xfrm>
              <a:off x="1586127" y="2419596"/>
              <a:ext cx="140382" cy="269394"/>
            </a:xfrm>
            <a:custGeom>
              <a:avLst/>
              <a:gdLst>
                <a:gd name="connsiteX0" fmla="*/ 139538 w 140382"/>
                <a:gd name="connsiteY0" fmla="*/ 152851 h 269394"/>
                <a:gd name="connsiteX1" fmla="*/ 137916 w 140382"/>
                <a:gd name="connsiteY1" fmla="*/ 139059 h 269394"/>
                <a:gd name="connsiteX2" fmla="*/ 131425 w 140382"/>
                <a:gd name="connsiteY2" fmla="*/ 128513 h 269394"/>
                <a:gd name="connsiteX3" fmla="*/ 121690 w 140382"/>
                <a:gd name="connsiteY3" fmla="*/ 113910 h 269394"/>
                <a:gd name="connsiteX4" fmla="*/ 117634 w 140382"/>
                <a:gd name="connsiteY4" fmla="*/ 100118 h 269394"/>
                <a:gd name="connsiteX5" fmla="*/ 116823 w 140382"/>
                <a:gd name="connsiteY5" fmla="*/ 80648 h 269394"/>
                <a:gd name="connsiteX6" fmla="*/ 118445 w 140382"/>
                <a:gd name="connsiteY6" fmla="*/ 70101 h 269394"/>
                <a:gd name="connsiteX7" fmla="*/ 119256 w 140382"/>
                <a:gd name="connsiteY7" fmla="*/ 51442 h 269394"/>
                <a:gd name="connsiteX8" fmla="*/ 105465 w 140382"/>
                <a:gd name="connsiteY8" fmla="*/ 31972 h 269394"/>
                <a:gd name="connsiteX9" fmla="*/ 55977 w 140382"/>
                <a:gd name="connsiteY9" fmla="*/ 4389 h 269394"/>
                <a:gd name="connsiteX10" fmla="*/ 4056 w 140382"/>
                <a:gd name="connsiteY10" fmla="*/ 1144 h 269394"/>
                <a:gd name="connsiteX11" fmla="*/ 0 w 140382"/>
                <a:gd name="connsiteY11" fmla="*/ 5200 h 269394"/>
                <a:gd name="connsiteX12" fmla="*/ 4056 w 140382"/>
                <a:gd name="connsiteY12" fmla="*/ 8445 h 269394"/>
                <a:gd name="connsiteX13" fmla="*/ 5679 w 140382"/>
                <a:gd name="connsiteY13" fmla="*/ 8445 h 269394"/>
                <a:gd name="connsiteX14" fmla="*/ 51921 w 140382"/>
                <a:gd name="connsiteY14" fmla="*/ 11690 h 269394"/>
                <a:gd name="connsiteX15" fmla="*/ 108710 w 140382"/>
                <a:gd name="connsiteY15" fmla="*/ 48197 h 269394"/>
                <a:gd name="connsiteX16" fmla="*/ 110332 w 140382"/>
                <a:gd name="connsiteY16" fmla="*/ 70913 h 269394"/>
                <a:gd name="connsiteX17" fmla="*/ 108710 w 140382"/>
                <a:gd name="connsiteY17" fmla="*/ 79836 h 269394"/>
                <a:gd name="connsiteX18" fmla="*/ 110332 w 140382"/>
                <a:gd name="connsiteY18" fmla="*/ 104986 h 269394"/>
                <a:gd name="connsiteX19" fmla="*/ 113577 w 140382"/>
                <a:gd name="connsiteY19" fmla="*/ 117155 h 269394"/>
                <a:gd name="connsiteX20" fmla="*/ 131425 w 140382"/>
                <a:gd name="connsiteY20" fmla="*/ 144738 h 269394"/>
                <a:gd name="connsiteX21" fmla="*/ 132237 w 140382"/>
                <a:gd name="connsiteY21" fmla="*/ 152039 h 269394"/>
                <a:gd name="connsiteX22" fmla="*/ 125746 w 140382"/>
                <a:gd name="connsiteY22" fmla="*/ 156096 h 269394"/>
                <a:gd name="connsiteX23" fmla="*/ 120879 w 140382"/>
                <a:gd name="connsiteY23" fmla="*/ 156096 h 269394"/>
                <a:gd name="connsiteX24" fmla="*/ 119256 w 140382"/>
                <a:gd name="connsiteY24" fmla="*/ 156096 h 269394"/>
                <a:gd name="connsiteX25" fmla="*/ 116011 w 140382"/>
                <a:gd name="connsiteY25" fmla="*/ 157718 h 269394"/>
                <a:gd name="connsiteX26" fmla="*/ 115200 w 140382"/>
                <a:gd name="connsiteY26" fmla="*/ 159341 h 269394"/>
                <a:gd name="connsiteX27" fmla="*/ 116011 w 140382"/>
                <a:gd name="connsiteY27" fmla="*/ 163397 h 269394"/>
                <a:gd name="connsiteX28" fmla="*/ 117634 w 140382"/>
                <a:gd name="connsiteY28" fmla="*/ 169887 h 269394"/>
                <a:gd name="connsiteX29" fmla="*/ 115200 w 140382"/>
                <a:gd name="connsiteY29" fmla="*/ 176377 h 269394"/>
                <a:gd name="connsiteX30" fmla="*/ 113577 w 140382"/>
                <a:gd name="connsiteY30" fmla="*/ 183679 h 269394"/>
                <a:gd name="connsiteX31" fmla="*/ 112766 w 140382"/>
                <a:gd name="connsiteY31" fmla="*/ 193414 h 269394"/>
                <a:gd name="connsiteX32" fmla="*/ 108710 w 140382"/>
                <a:gd name="connsiteY32" fmla="*/ 205583 h 269394"/>
                <a:gd name="connsiteX33" fmla="*/ 95730 w 140382"/>
                <a:gd name="connsiteY33" fmla="*/ 222620 h 269394"/>
                <a:gd name="connsiteX34" fmla="*/ 78693 w 140382"/>
                <a:gd name="connsiteY34" fmla="*/ 221808 h 269394"/>
                <a:gd name="connsiteX35" fmla="*/ 64090 w 140382"/>
                <a:gd name="connsiteY35" fmla="*/ 223431 h 269394"/>
                <a:gd name="connsiteX36" fmla="*/ 56789 w 140382"/>
                <a:gd name="connsiteY36" fmla="*/ 235600 h 269394"/>
                <a:gd name="connsiteX37" fmla="*/ 55977 w 140382"/>
                <a:gd name="connsiteY37" fmla="*/ 246958 h 269394"/>
                <a:gd name="connsiteX38" fmla="*/ 55977 w 140382"/>
                <a:gd name="connsiteY38" fmla="*/ 251825 h 269394"/>
                <a:gd name="connsiteX39" fmla="*/ 55977 w 140382"/>
                <a:gd name="connsiteY39" fmla="*/ 255882 h 269394"/>
                <a:gd name="connsiteX40" fmla="*/ 55977 w 140382"/>
                <a:gd name="connsiteY40" fmla="*/ 258315 h 269394"/>
                <a:gd name="connsiteX41" fmla="*/ 55977 w 140382"/>
                <a:gd name="connsiteY41" fmla="*/ 262372 h 269394"/>
                <a:gd name="connsiteX42" fmla="*/ 51921 w 140382"/>
                <a:gd name="connsiteY42" fmla="*/ 261560 h 269394"/>
                <a:gd name="connsiteX43" fmla="*/ 51110 w 140382"/>
                <a:gd name="connsiteY43" fmla="*/ 261560 h 269394"/>
                <a:gd name="connsiteX44" fmla="*/ 49487 w 140382"/>
                <a:gd name="connsiteY44" fmla="*/ 261560 h 269394"/>
                <a:gd name="connsiteX45" fmla="*/ 32451 w 140382"/>
                <a:gd name="connsiteY45" fmla="*/ 255882 h 269394"/>
                <a:gd name="connsiteX46" fmla="*/ 24338 w 140382"/>
                <a:gd name="connsiteY46" fmla="*/ 253448 h 269394"/>
                <a:gd name="connsiteX47" fmla="*/ 6490 w 140382"/>
                <a:gd name="connsiteY47" fmla="*/ 247769 h 269394"/>
                <a:gd name="connsiteX48" fmla="*/ 4868 w 140382"/>
                <a:gd name="connsiteY48" fmla="*/ 247769 h 269394"/>
                <a:gd name="connsiteX49" fmla="*/ 1623 w 140382"/>
                <a:gd name="connsiteY49" fmla="*/ 250203 h 269394"/>
                <a:gd name="connsiteX50" fmla="*/ 1623 w 140382"/>
                <a:gd name="connsiteY50" fmla="*/ 252636 h 269394"/>
                <a:gd name="connsiteX51" fmla="*/ 4868 w 140382"/>
                <a:gd name="connsiteY51" fmla="*/ 255070 h 269394"/>
                <a:gd name="connsiteX52" fmla="*/ 5679 w 140382"/>
                <a:gd name="connsiteY52" fmla="*/ 255070 h 269394"/>
                <a:gd name="connsiteX53" fmla="*/ 48676 w 140382"/>
                <a:gd name="connsiteY53" fmla="*/ 268862 h 269394"/>
                <a:gd name="connsiteX54" fmla="*/ 58411 w 140382"/>
                <a:gd name="connsiteY54" fmla="*/ 268051 h 269394"/>
                <a:gd name="connsiteX55" fmla="*/ 63279 w 140382"/>
                <a:gd name="connsiteY55" fmla="*/ 259938 h 269394"/>
                <a:gd name="connsiteX56" fmla="*/ 63279 w 140382"/>
                <a:gd name="connsiteY56" fmla="*/ 255070 h 269394"/>
                <a:gd name="connsiteX57" fmla="*/ 63279 w 140382"/>
                <a:gd name="connsiteY57" fmla="*/ 251014 h 269394"/>
                <a:gd name="connsiteX58" fmla="*/ 63279 w 140382"/>
                <a:gd name="connsiteY58" fmla="*/ 248580 h 269394"/>
                <a:gd name="connsiteX59" fmla="*/ 64090 w 140382"/>
                <a:gd name="connsiteY59" fmla="*/ 237222 h 269394"/>
                <a:gd name="connsiteX60" fmla="*/ 68146 w 140382"/>
                <a:gd name="connsiteY60" fmla="*/ 230732 h 269394"/>
                <a:gd name="connsiteX61" fmla="*/ 76259 w 140382"/>
                <a:gd name="connsiteY61" fmla="*/ 229110 h 269394"/>
                <a:gd name="connsiteX62" fmla="*/ 79504 w 140382"/>
                <a:gd name="connsiteY62" fmla="*/ 229921 h 269394"/>
                <a:gd name="connsiteX63" fmla="*/ 80316 w 140382"/>
                <a:gd name="connsiteY63" fmla="*/ 229921 h 269394"/>
                <a:gd name="connsiteX64" fmla="*/ 105465 w 140382"/>
                <a:gd name="connsiteY64" fmla="*/ 225865 h 269394"/>
                <a:gd name="connsiteX65" fmla="*/ 116823 w 140382"/>
                <a:gd name="connsiteY65" fmla="*/ 203149 h 269394"/>
                <a:gd name="connsiteX66" fmla="*/ 118445 w 140382"/>
                <a:gd name="connsiteY66" fmla="*/ 198282 h 269394"/>
                <a:gd name="connsiteX67" fmla="*/ 122501 w 140382"/>
                <a:gd name="connsiteY67" fmla="*/ 184490 h 269394"/>
                <a:gd name="connsiteX68" fmla="*/ 123313 w 140382"/>
                <a:gd name="connsiteY68" fmla="*/ 178811 h 269394"/>
                <a:gd name="connsiteX69" fmla="*/ 124935 w 140382"/>
                <a:gd name="connsiteY69" fmla="*/ 169076 h 269394"/>
                <a:gd name="connsiteX70" fmla="*/ 123313 w 140382"/>
                <a:gd name="connsiteY70" fmla="*/ 162586 h 269394"/>
                <a:gd name="connsiteX71" fmla="*/ 126558 w 140382"/>
                <a:gd name="connsiteY71" fmla="*/ 161775 h 269394"/>
                <a:gd name="connsiteX72" fmla="*/ 128180 w 140382"/>
                <a:gd name="connsiteY72" fmla="*/ 161775 h 269394"/>
                <a:gd name="connsiteX73" fmla="*/ 130614 w 140382"/>
                <a:gd name="connsiteY73" fmla="*/ 160963 h 269394"/>
                <a:gd name="connsiteX74" fmla="*/ 139538 w 140382"/>
                <a:gd name="connsiteY74" fmla="*/ 152851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0382" h="269394">
                  <a:moveTo>
                    <a:pt x="139538" y="152851"/>
                  </a:moveTo>
                  <a:cubicBezTo>
                    <a:pt x="141161" y="147983"/>
                    <a:pt x="140349" y="143115"/>
                    <a:pt x="137916" y="139059"/>
                  </a:cubicBezTo>
                  <a:cubicBezTo>
                    <a:pt x="135482" y="135814"/>
                    <a:pt x="133048" y="131758"/>
                    <a:pt x="131425" y="128513"/>
                  </a:cubicBezTo>
                  <a:cubicBezTo>
                    <a:pt x="128180" y="123645"/>
                    <a:pt x="124935" y="118777"/>
                    <a:pt x="121690" y="113910"/>
                  </a:cubicBezTo>
                  <a:cubicBezTo>
                    <a:pt x="119256" y="109853"/>
                    <a:pt x="117634" y="105797"/>
                    <a:pt x="117634" y="100118"/>
                  </a:cubicBezTo>
                  <a:cubicBezTo>
                    <a:pt x="117634" y="93628"/>
                    <a:pt x="117634" y="87138"/>
                    <a:pt x="116823" y="80648"/>
                  </a:cubicBezTo>
                  <a:cubicBezTo>
                    <a:pt x="116011" y="76591"/>
                    <a:pt x="116823" y="73346"/>
                    <a:pt x="118445" y="70101"/>
                  </a:cubicBezTo>
                  <a:cubicBezTo>
                    <a:pt x="121690" y="64422"/>
                    <a:pt x="121690" y="57932"/>
                    <a:pt x="119256" y="51442"/>
                  </a:cubicBezTo>
                  <a:cubicBezTo>
                    <a:pt x="116011" y="43329"/>
                    <a:pt x="110332" y="36839"/>
                    <a:pt x="105465" y="31972"/>
                  </a:cubicBezTo>
                  <a:cubicBezTo>
                    <a:pt x="92485" y="18180"/>
                    <a:pt x="76259" y="9256"/>
                    <a:pt x="55977" y="4389"/>
                  </a:cubicBezTo>
                  <a:cubicBezTo>
                    <a:pt x="38130" y="332"/>
                    <a:pt x="21093" y="-1290"/>
                    <a:pt x="4056" y="1144"/>
                  </a:cubicBezTo>
                  <a:cubicBezTo>
                    <a:pt x="2434" y="1144"/>
                    <a:pt x="0" y="1955"/>
                    <a:pt x="0" y="5200"/>
                  </a:cubicBezTo>
                  <a:cubicBezTo>
                    <a:pt x="0" y="8445"/>
                    <a:pt x="3245" y="8445"/>
                    <a:pt x="4056" y="8445"/>
                  </a:cubicBezTo>
                  <a:cubicBezTo>
                    <a:pt x="4868" y="8445"/>
                    <a:pt x="4868" y="8445"/>
                    <a:pt x="5679" y="8445"/>
                  </a:cubicBezTo>
                  <a:cubicBezTo>
                    <a:pt x="21093" y="6822"/>
                    <a:pt x="36507" y="7634"/>
                    <a:pt x="51921" y="11690"/>
                  </a:cubicBezTo>
                  <a:cubicBezTo>
                    <a:pt x="76259" y="17369"/>
                    <a:pt x="94918" y="29538"/>
                    <a:pt x="108710" y="48197"/>
                  </a:cubicBezTo>
                  <a:cubicBezTo>
                    <a:pt x="114389" y="55498"/>
                    <a:pt x="114389" y="63611"/>
                    <a:pt x="110332" y="70913"/>
                  </a:cubicBezTo>
                  <a:cubicBezTo>
                    <a:pt x="108710" y="73346"/>
                    <a:pt x="108710" y="76591"/>
                    <a:pt x="108710" y="79836"/>
                  </a:cubicBezTo>
                  <a:cubicBezTo>
                    <a:pt x="110332" y="87949"/>
                    <a:pt x="110332" y="96873"/>
                    <a:pt x="110332" y="104986"/>
                  </a:cubicBezTo>
                  <a:cubicBezTo>
                    <a:pt x="110332" y="109042"/>
                    <a:pt x="111144" y="113098"/>
                    <a:pt x="113577" y="117155"/>
                  </a:cubicBezTo>
                  <a:cubicBezTo>
                    <a:pt x="119256" y="126079"/>
                    <a:pt x="125746" y="135814"/>
                    <a:pt x="131425" y="144738"/>
                  </a:cubicBezTo>
                  <a:cubicBezTo>
                    <a:pt x="133859" y="148794"/>
                    <a:pt x="133048" y="151228"/>
                    <a:pt x="132237" y="152039"/>
                  </a:cubicBezTo>
                  <a:cubicBezTo>
                    <a:pt x="131425" y="153662"/>
                    <a:pt x="129803" y="155284"/>
                    <a:pt x="125746" y="156096"/>
                  </a:cubicBezTo>
                  <a:cubicBezTo>
                    <a:pt x="124124" y="156096"/>
                    <a:pt x="122501" y="156096"/>
                    <a:pt x="120879" y="156096"/>
                  </a:cubicBezTo>
                  <a:cubicBezTo>
                    <a:pt x="120068" y="156096"/>
                    <a:pt x="119256" y="156096"/>
                    <a:pt x="119256" y="156096"/>
                  </a:cubicBezTo>
                  <a:cubicBezTo>
                    <a:pt x="117634" y="156096"/>
                    <a:pt x="116823" y="156907"/>
                    <a:pt x="116011" y="157718"/>
                  </a:cubicBezTo>
                  <a:cubicBezTo>
                    <a:pt x="115200" y="156907"/>
                    <a:pt x="115200" y="157718"/>
                    <a:pt x="115200" y="159341"/>
                  </a:cubicBezTo>
                  <a:cubicBezTo>
                    <a:pt x="115200" y="160963"/>
                    <a:pt x="116011" y="161775"/>
                    <a:pt x="116011" y="163397"/>
                  </a:cubicBezTo>
                  <a:cubicBezTo>
                    <a:pt x="116823" y="165831"/>
                    <a:pt x="116823" y="167453"/>
                    <a:pt x="117634" y="169887"/>
                  </a:cubicBezTo>
                  <a:cubicBezTo>
                    <a:pt x="117634" y="172321"/>
                    <a:pt x="116823" y="174755"/>
                    <a:pt x="115200" y="176377"/>
                  </a:cubicBezTo>
                  <a:cubicBezTo>
                    <a:pt x="111955" y="179622"/>
                    <a:pt x="111955" y="179622"/>
                    <a:pt x="113577" y="183679"/>
                  </a:cubicBezTo>
                  <a:cubicBezTo>
                    <a:pt x="115200" y="186924"/>
                    <a:pt x="115200" y="190980"/>
                    <a:pt x="112766" y="193414"/>
                  </a:cubicBezTo>
                  <a:cubicBezTo>
                    <a:pt x="109521" y="196659"/>
                    <a:pt x="108710" y="200715"/>
                    <a:pt x="108710" y="205583"/>
                  </a:cubicBezTo>
                  <a:cubicBezTo>
                    <a:pt x="108710" y="212884"/>
                    <a:pt x="102220" y="220186"/>
                    <a:pt x="95730" y="222620"/>
                  </a:cubicBezTo>
                  <a:cubicBezTo>
                    <a:pt x="89239" y="225053"/>
                    <a:pt x="83561" y="223431"/>
                    <a:pt x="78693" y="221808"/>
                  </a:cubicBezTo>
                  <a:cubicBezTo>
                    <a:pt x="73014" y="220186"/>
                    <a:pt x="68146" y="220186"/>
                    <a:pt x="64090" y="223431"/>
                  </a:cubicBezTo>
                  <a:cubicBezTo>
                    <a:pt x="60034" y="225865"/>
                    <a:pt x="57600" y="230732"/>
                    <a:pt x="56789" y="235600"/>
                  </a:cubicBezTo>
                  <a:cubicBezTo>
                    <a:pt x="55977" y="239656"/>
                    <a:pt x="55977" y="242901"/>
                    <a:pt x="55977" y="246958"/>
                  </a:cubicBezTo>
                  <a:cubicBezTo>
                    <a:pt x="55977" y="248580"/>
                    <a:pt x="55977" y="250203"/>
                    <a:pt x="55977" y="251825"/>
                  </a:cubicBezTo>
                  <a:cubicBezTo>
                    <a:pt x="55977" y="253448"/>
                    <a:pt x="55977" y="254259"/>
                    <a:pt x="55977" y="255882"/>
                  </a:cubicBezTo>
                  <a:cubicBezTo>
                    <a:pt x="55977" y="256693"/>
                    <a:pt x="55977" y="257504"/>
                    <a:pt x="55977" y="258315"/>
                  </a:cubicBezTo>
                  <a:lnTo>
                    <a:pt x="55977" y="262372"/>
                  </a:lnTo>
                  <a:lnTo>
                    <a:pt x="51921" y="261560"/>
                  </a:lnTo>
                  <a:cubicBezTo>
                    <a:pt x="51921" y="261560"/>
                    <a:pt x="51110" y="261560"/>
                    <a:pt x="51110" y="261560"/>
                  </a:cubicBezTo>
                  <a:cubicBezTo>
                    <a:pt x="50299" y="261560"/>
                    <a:pt x="50299" y="261560"/>
                    <a:pt x="49487" y="261560"/>
                  </a:cubicBezTo>
                  <a:cubicBezTo>
                    <a:pt x="43808" y="259938"/>
                    <a:pt x="38130" y="258315"/>
                    <a:pt x="32451" y="255882"/>
                  </a:cubicBezTo>
                  <a:cubicBezTo>
                    <a:pt x="30017" y="255070"/>
                    <a:pt x="26772" y="254259"/>
                    <a:pt x="24338" y="253448"/>
                  </a:cubicBezTo>
                  <a:cubicBezTo>
                    <a:pt x="18659" y="251825"/>
                    <a:pt x="12980" y="249391"/>
                    <a:pt x="6490" y="247769"/>
                  </a:cubicBezTo>
                  <a:cubicBezTo>
                    <a:pt x="5679" y="247769"/>
                    <a:pt x="4868" y="247769"/>
                    <a:pt x="4868" y="247769"/>
                  </a:cubicBezTo>
                  <a:cubicBezTo>
                    <a:pt x="3245" y="247769"/>
                    <a:pt x="2434" y="248580"/>
                    <a:pt x="1623" y="250203"/>
                  </a:cubicBezTo>
                  <a:cubicBezTo>
                    <a:pt x="1623" y="251014"/>
                    <a:pt x="1623" y="251825"/>
                    <a:pt x="1623" y="252636"/>
                  </a:cubicBezTo>
                  <a:cubicBezTo>
                    <a:pt x="2434" y="253448"/>
                    <a:pt x="3245" y="254259"/>
                    <a:pt x="4868" y="255070"/>
                  </a:cubicBezTo>
                  <a:lnTo>
                    <a:pt x="5679" y="255070"/>
                  </a:lnTo>
                  <a:cubicBezTo>
                    <a:pt x="19470" y="259938"/>
                    <a:pt x="34073" y="263994"/>
                    <a:pt x="48676" y="268862"/>
                  </a:cubicBezTo>
                  <a:cubicBezTo>
                    <a:pt x="51921" y="269673"/>
                    <a:pt x="55166" y="269673"/>
                    <a:pt x="58411" y="268051"/>
                  </a:cubicBezTo>
                  <a:cubicBezTo>
                    <a:pt x="60845" y="266428"/>
                    <a:pt x="62468" y="263183"/>
                    <a:pt x="63279" y="259938"/>
                  </a:cubicBezTo>
                  <a:cubicBezTo>
                    <a:pt x="63279" y="258315"/>
                    <a:pt x="63279" y="256693"/>
                    <a:pt x="63279" y="255070"/>
                  </a:cubicBezTo>
                  <a:cubicBezTo>
                    <a:pt x="63279" y="253448"/>
                    <a:pt x="63279" y="252636"/>
                    <a:pt x="63279" y="251014"/>
                  </a:cubicBezTo>
                  <a:lnTo>
                    <a:pt x="63279" y="248580"/>
                  </a:lnTo>
                  <a:cubicBezTo>
                    <a:pt x="63279" y="244524"/>
                    <a:pt x="63279" y="241279"/>
                    <a:pt x="64090" y="237222"/>
                  </a:cubicBezTo>
                  <a:cubicBezTo>
                    <a:pt x="64090" y="234789"/>
                    <a:pt x="65713" y="232355"/>
                    <a:pt x="68146" y="230732"/>
                  </a:cubicBezTo>
                  <a:cubicBezTo>
                    <a:pt x="70580" y="229110"/>
                    <a:pt x="73014" y="229110"/>
                    <a:pt x="76259" y="229110"/>
                  </a:cubicBezTo>
                  <a:cubicBezTo>
                    <a:pt x="77070" y="229110"/>
                    <a:pt x="78693" y="229921"/>
                    <a:pt x="79504" y="229921"/>
                  </a:cubicBezTo>
                  <a:lnTo>
                    <a:pt x="80316" y="229921"/>
                  </a:lnTo>
                  <a:cubicBezTo>
                    <a:pt x="89239" y="232355"/>
                    <a:pt x="98163" y="231544"/>
                    <a:pt x="105465" y="225865"/>
                  </a:cubicBezTo>
                  <a:cubicBezTo>
                    <a:pt x="112766" y="220186"/>
                    <a:pt x="116823" y="212073"/>
                    <a:pt x="116823" y="203149"/>
                  </a:cubicBezTo>
                  <a:cubicBezTo>
                    <a:pt x="116823" y="201527"/>
                    <a:pt x="117634" y="199904"/>
                    <a:pt x="118445" y="198282"/>
                  </a:cubicBezTo>
                  <a:cubicBezTo>
                    <a:pt x="121690" y="194225"/>
                    <a:pt x="123313" y="190169"/>
                    <a:pt x="122501" y="184490"/>
                  </a:cubicBezTo>
                  <a:cubicBezTo>
                    <a:pt x="122501" y="182867"/>
                    <a:pt x="122501" y="180434"/>
                    <a:pt x="123313" y="178811"/>
                  </a:cubicBezTo>
                  <a:cubicBezTo>
                    <a:pt x="124935" y="175566"/>
                    <a:pt x="125746" y="172321"/>
                    <a:pt x="124935" y="169076"/>
                  </a:cubicBezTo>
                  <a:lnTo>
                    <a:pt x="123313" y="162586"/>
                  </a:lnTo>
                  <a:lnTo>
                    <a:pt x="126558" y="161775"/>
                  </a:lnTo>
                  <a:cubicBezTo>
                    <a:pt x="127369" y="161775"/>
                    <a:pt x="127369" y="161775"/>
                    <a:pt x="128180" y="161775"/>
                  </a:cubicBezTo>
                  <a:cubicBezTo>
                    <a:pt x="128992" y="161775"/>
                    <a:pt x="129803" y="161775"/>
                    <a:pt x="130614" y="160963"/>
                  </a:cubicBezTo>
                  <a:cubicBezTo>
                    <a:pt x="134670" y="159341"/>
                    <a:pt x="137916" y="156907"/>
                    <a:pt x="139538" y="152851"/>
                  </a:cubicBezTo>
                  <a:close/>
                </a:path>
              </a:pathLst>
            </a:custGeom>
            <a:solidFill>
              <a:srgbClr val="FFFFFF"/>
            </a:solidFill>
            <a:ln w="8049" cap="flat">
              <a:noFill/>
              <a:prstDash val="solid"/>
              <a:miter/>
            </a:ln>
          </p:spPr>
          <p:txBody>
            <a:bodyPr rtlCol="0" anchor="ctr"/>
            <a:lstStyle/>
            <a:p>
              <a:endParaRPr lang="en-US"/>
            </a:p>
          </p:txBody>
        </p:sp>
        <p:sp>
          <p:nvSpPr>
            <p:cNvPr id="9" name="Graphic 534">
              <a:extLst>
                <a:ext uri="{FF2B5EF4-FFF2-40B4-BE49-F238E27FC236}">
                  <a16:creationId xmlns:a16="http://schemas.microsoft.com/office/drawing/2014/main" id="{C8F1BB57-D110-4F50-B36C-0278B614C53D}"/>
                </a:ext>
              </a:extLst>
            </p:cNvPr>
            <p:cNvSpPr/>
            <p:nvPr/>
          </p:nvSpPr>
          <p:spPr>
            <a:xfrm>
              <a:off x="1510679" y="2449134"/>
              <a:ext cx="91673" cy="184157"/>
            </a:xfrm>
            <a:custGeom>
              <a:avLst/>
              <a:gdLst>
                <a:gd name="connsiteX0" fmla="*/ 80316 w 91673"/>
                <a:gd name="connsiteY0" fmla="*/ 22716 h 184157"/>
                <a:gd name="connsiteX1" fmla="*/ 68958 w 91673"/>
                <a:gd name="connsiteY1" fmla="*/ 22716 h 184157"/>
                <a:gd name="connsiteX2" fmla="*/ 68958 w 91673"/>
                <a:gd name="connsiteY2" fmla="*/ 5679 h 184157"/>
                <a:gd name="connsiteX3" fmla="*/ 63279 w 91673"/>
                <a:gd name="connsiteY3" fmla="*/ 0 h 184157"/>
                <a:gd name="connsiteX4" fmla="*/ 28394 w 91673"/>
                <a:gd name="connsiteY4" fmla="*/ 0 h 184157"/>
                <a:gd name="connsiteX5" fmla="*/ 22715 w 91673"/>
                <a:gd name="connsiteY5" fmla="*/ 5679 h 184157"/>
                <a:gd name="connsiteX6" fmla="*/ 22715 w 91673"/>
                <a:gd name="connsiteY6" fmla="*/ 22716 h 184157"/>
                <a:gd name="connsiteX7" fmla="*/ 11358 w 91673"/>
                <a:gd name="connsiteY7" fmla="*/ 22716 h 184157"/>
                <a:gd name="connsiteX8" fmla="*/ 0 w 91673"/>
                <a:gd name="connsiteY8" fmla="*/ 34073 h 184157"/>
                <a:gd name="connsiteX9" fmla="*/ 0 w 91673"/>
                <a:gd name="connsiteY9" fmla="*/ 172800 h 184157"/>
                <a:gd name="connsiteX10" fmla="*/ 11358 w 91673"/>
                <a:gd name="connsiteY10" fmla="*/ 184158 h 184157"/>
                <a:gd name="connsiteX11" fmla="*/ 80316 w 91673"/>
                <a:gd name="connsiteY11" fmla="*/ 184158 h 184157"/>
                <a:gd name="connsiteX12" fmla="*/ 91673 w 91673"/>
                <a:gd name="connsiteY12" fmla="*/ 172800 h 184157"/>
                <a:gd name="connsiteX13" fmla="*/ 91673 w 91673"/>
                <a:gd name="connsiteY13" fmla="*/ 34885 h 184157"/>
                <a:gd name="connsiteX14" fmla="*/ 80316 w 91673"/>
                <a:gd name="connsiteY14" fmla="*/ 22716 h 184157"/>
                <a:gd name="connsiteX15" fmla="*/ 45431 w 91673"/>
                <a:gd name="connsiteY15" fmla="*/ 150085 h 184157"/>
                <a:gd name="connsiteX16" fmla="*/ 45431 w 91673"/>
                <a:gd name="connsiteY16" fmla="*/ 115200 h 184157"/>
                <a:gd name="connsiteX17" fmla="*/ 22715 w 91673"/>
                <a:gd name="connsiteY17" fmla="*/ 115200 h 184157"/>
                <a:gd name="connsiteX18" fmla="*/ 45431 w 91673"/>
                <a:gd name="connsiteY18" fmla="*/ 57600 h 184157"/>
                <a:gd name="connsiteX19" fmla="*/ 45431 w 91673"/>
                <a:gd name="connsiteY19" fmla="*/ 92485 h 184157"/>
                <a:gd name="connsiteX20" fmla="*/ 68958 w 91673"/>
                <a:gd name="connsiteY20" fmla="*/ 92485 h 184157"/>
                <a:gd name="connsiteX21" fmla="*/ 45431 w 91673"/>
                <a:gd name="connsiteY21" fmla="*/ 150085 h 1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73" h="184157">
                  <a:moveTo>
                    <a:pt x="80316" y="22716"/>
                  </a:moveTo>
                  <a:lnTo>
                    <a:pt x="68958" y="22716"/>
                  </a:lnTo>
                  <a:lnTo>
                    <a:pt x="68958" y="5679"/>
                  </a:lnTo>
                  <a:cubicBezTo>
                    <a:pt x="68958" y="2434"/>
                    <a:pt x="66524" y="0"/>
                    <a:pt x="63279" y="0"/>
                  </a:cubicBezTo>
                  <a:lnTo>
                    <a:pt x="28394" y="0"/>
                  </a:lnTo>
                  <a:cubicBezTo>
                    <a:pt x="25149" y="0"/>
                    <a:pt x="22715" y="2434"/>
                    <a:pt x="22715" y="5679"/>
                  </a:cubicBezTo>
                  <a:lnTo>
                    <a:pt x="22715" y="22716"/>
                  </a:lnTo>
                  <a:lnTo>
                    <a:pt x="11358" y="22716"/>
                  </a:lnTo>
                  <a:cubicBezTo>
                    <a:pt x="4868" y="22716"/>
                    <a:pt x="0" y="27583"/>
                    <a:pt x="0" y="34073"/>
                  </a:cubicBezTo>
                  <a:lnTo>
                    <a:pt x="0" y="172800"/>
                  </a:lnTo>
                  <a:cubicBezTo>
                    <a:pt x="0" y="179290"/>
                    <a:pt x="4868" y="184158"/>
                    <a:pt x="11358" y="184158"/>
                  </a:cubicBezTo>
                  <a:lnTo>
                    <a:pt x="80316" y="184158"/>
                  </a:lnTo>
                  <a:cubicBezTo>
                    <a:pt x="86806" y="184158"/>
                    <a:pt x="91673" y="179290"/>
                    <a:pt x="91673" y="172800"/>
                  </a:cubicBezTo>
                  <a:lnTo>
                    <a:pt x="91673" y="34885"/>
                  </a:lnTo>
                  <a:cubicBezTo>
                    <a:pt x="91673" y="28394"/>
                    <a:pt x="86806" y="22716"/>
                    <a:pt x="80316" y="22716"/>
                  </a:cubicBezTo>
                  <a:close/>
                  <a:moveTo>
                    <a:pt x="45431" y="150085"/>
                  </a:moveTo>
                  <a:lnTo>
                    <a:pt x="45431" y="115200"/>
                  </a:lnTo>
                  <a:lnTo>
                    <a:pt x="22715" y="115200"/>
                  </a:lnTo>
                  <a:lnTo>
                    <a:pt x="45431" y="57600"/>
                  </a:lnTo>
                  <a:lnTo>
                    <a:pt x="45431" y="92485"/>
                  </a:lnTo>
                  <a:lnTo>
                    <a:pt x="68958" y="92485"/>
                  </a:lnTo>
                  <a:lnTo>
                    <a:pt x="45431" y="150085"/>
                  </a:lnTo>
                  <a:close/>
                </a:path>
              </a:pathLst>
            </a:custGeom>
            <a:solidFill>
              <a:srgbClr val="FFFFFF"/>
            </a:solidFill>
            <a:ln w="8049" cap="flat">
              <a:noFill/>
              <a:prstDash val="solid"/>
              <a:miter/>
            </a:ln>
          </p:spPr>
          <p:txBody>
            <a:bodyPr rtlCol="0" anchor="ctr"/>
            <a:lstStyle/>
            <a:p>
              <a:endParaRPr lang="en-US"/>
            </a:p>
          </p:txBody>
        </p:sp>
      </p:grpSp>
      <p:sp>
        <p:nvSpPr>
          <p:cNvPr id="537" name="Graphic 7">
            <a:extLst>
              <a:ext uri="{FF2B5EF4-FFF2-40B4-BE49-F238E27FC236}">
                <a16:creationId xmlns:a16="http://schemas.microsoft.com/office/drawing/2014/main" id="{92CF408B-C2F8-4E43-AB77-B6BF9B21B492}"/>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538" name="Graphic 7">
            <a:extLst>
              <a:ext uri="{FF2B5EF4-FFF2-40B4-BE49-F238E27FC236}">
                <a16:creationId xmlns:a16="http://schemas.microsoft.com/office/drawing/2014/main" id="{3B39CB11-62D7-4F50-814B-7FDC5A0B1B04}"/>
              </a:ext>
            </a:extLst>
          </p:cNvPr>
          <p:cNvGrpSpPr/>
          <p:nvPr userDrawn="1"/>
        </p:nvGrpSpPr>
        <p:grpSpPr>
          <a:xfrm>
            <a:off x="11001174" y="4938034"/>
            <a:ext cx="306906" cy="306906"/>
            <a:chOff x="11032126" y="4968986"/>
            <a:chExt cx="245002" cy="245002"/>
          </a:xfrm>
          <a:solidFill>
            <a:srgbClr val="FFFFFF"/>
          </a:solidFill>
        </p:grpSpPr>
        <p:sp>
          <p:nvSpPr>
            <p:cNvPr id="539" name="Graphic 7">
              <a:extLst>
                <a:ext uri="{FF2B5EF4-FFF2-40B4-BE49-F238E27FC236}">
                  <a16:creationId xmlns:a16="http://schemas.microsoft.com/office/drawing/2014/main" id="{8BA515CA-2357-4079-932F-882D5B677BEC}"/>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540" name="Graphic 7">
              <a:extLst>
                <a:ext uri="{FF2B5EF4-FFF2-40B4-BE49-F238E27FC236}">
                  <a16:creationId xmlns:a16="http://schemas.microsoft.com/office/drawing/2014/main" id="{39906E55-A6C5-420D-A81F-E344D8EF7CF2}"/>
                </a:ext>
              </a:extLst>
            </p:cNvPr>
            <p:cNvGrpSpPr/>
            <p:nvPr/>
          </p:nvGrpSpPr>
          <p:grpSpPr>
            <a:xfrm>
              <a:off x="11044701" y="5145507"/>
              <a:ext cx="68888" cy="68482"/>
              <a:chOff x="11044701" y="5145507"/>
              <a:chExt cx="68888" cy="68482"/>
            </a:xfrm>
            <a:solidFill>
              <a:srgbClr val="FFFFFF"/>
            </a:solidFill>
          </p:grpSpPr>
          <p:sp>
            <p:nvSpPr>
              <p:cNvPr id="541" name="Graphic 7">
                <a:extLst>
                  <a:ext uri="{FF2B5EF4-FFF2-40B4-BE49-F238E27FC236}">
                    <a16:creationId xmlns:a16="http://schemas.microsoft.com/office/drawing/2014/main" id="{B0B62495-B2F6-454A-899F-B028E256ECD1}"/>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542" name="Graphic 7">
                <a:extLst>
                  <a:ext uri="{FF2B5EF4-FFF2-40B4-BE49-F238E27FC236}">
                    <a16:creationId xmlns:a16="http://schemas.microsoft.com/office/drawing/2014/main" id="{A0B95A78-A05A-4139-BEE4-6862E2B39B07}"/>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543" name="Footer Placeholder 1">
            <a:extLst>
              <a:ext uri="{FF2B5EF4-FFF2-40B4-BE49-F238E27FC236}">
                <a16:creationId xmlns:a16="http://schemas.microsoft.com/office/drawing/2014/main" id="{57005799-B69B-4A2C-A0C1-EC30954DE67D}"/>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44" name="Slide Number Placeholder 5">
            <a:extLst>
              <a:ext uri="{FF2B5EF4-FFF2-40B4-BE49-F238E27FC236}">
                <a16:creationId xmlns:a16="http://schemas.microsoft.com/office/drawing/2014/main" id="{0294929B-032C-4C88-AB8E-0E8BCE39A91C}"/>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0913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6">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4313816" y="1650852"/>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8D28F49-9447-4597-B949-0F3656C44458}"/>
              </a:ext>
            </a:extLst>
          </p:cNvPr>
          <p:cNvGrpSpPr/>
          <p:nvPr userDrawn="1"/>
        </p:nvGrpSpPr>
        <p:grpSpPr>
          <a:xfrm>
            <a:off x="1320032" y="2263354"/>
            <a:ext cx="576000" cy="576000"/>
            <a:chOff x="1320032" y="2263354"/>
            <a:chExt cx="576000" cy="576000"/>
          </a:xfrm>
        </p:grpSpPr>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sp>
        <p:nvSpPr>
          <p:cNvPr id="13" name="Graphic 293">
            <a:extLst>
              <a:ext uri="{FF2B5EF4-FFF2-40B4-BE49-F238E27FC236}">
                <a16:creationId xmlns:a16="http://schemas.microsoft.com/office/drawing/2014/main" id="{AB522841-41A6-4C22-8F3F-0FF14E36B1AC}"/>
              </a:ext>
            </a:extLst>
          </p:cNvPr>
          <p:cNvSpPr/>
          <p:nvPr/>
        </p:nvSpPr>
        <p:spPr>
          <a:xfrm>
            <a:off x="5649791" y="1429710"/>
            <a:ext cx="3999600" cy="3999600"/>
          </a:xfrm>
          <a:custGeom>
            <a:avLst/>
            <a:gdLst>
              <a:gd name="connsiteX0" fmla="*/ 3999600 w 3999600"/>
              <a:gd name="connsiteY0" fmla="*/ 1999800 h 3999600"/>
              <a:gd name="connsiteX1" fmla="*/ 1999800 w 3999600"/>
              <a:gd name="connsiteY1" fmla="*/ 3999600 h 3999600"/>
              <a:gd name="connsiteX2" fmla="*/ 0 w 3999600"/>
              <a:gd name="connsiteY2" fmla="*/ 1999800 h 3999600"/>
              <a:gd name="connsiteX3" fmla="*/ 1999800 w 3999600"/>
              <a:gd name="connsiteY3" fmla="*/ 0 h 3999600"/>
              <a:gd name="connsiteX4" fmla="*/ 3999600 w 3999600"/>
              <a:gd name="connsiteY4" fmla="*/ 1999800 h 399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9600" h="3999600">
                <a:moveTo>
                  <a:pt x="3999600" y="1999800"/>
                </a:moveTo>
                <a:cubicBezTo>
                  <a:pt x="3999600" y="3104259"/>
                  <a:pt x="3104259" y="3999600"/>
                  <a:pt x="1999800" y="3999600"/>
                </a:cubicBezTo>
                <a:cubicBezTo>
                  <a:pt x="895341" y="3999600"/>
                  <a:pt x="0" y="3104259"/>
                  <a:pt x="0" y="1999800"/>
                </a:cubicBezTo>
                <a:cubicBezTo>
                  <a:pt x="0" y="895341"/>
                  <a:pt x="895341" y="0"/>
                  <a:pt x="1999800" y="0"/>
                </a:cubicBezTo>
                <a:cubicBezTo>
                  <a:pt x="3104259" y="0"/>
                  <a:pt x="3999600" y="895341"/>
                  <a:pt x="3999600" y="1999800"/>
                </a:cubicBezTo>
                <a:close/>
              </a:path>
            </a:pathLst>
          </a:custGeom>
          <a:solidFill>
            <a:schemeClr val="accent6"/>
          </a:solidFill>
          <a:ln w="56211" cap="flat">
            <a:noFill/>
            <a:prstDash val="solid"/>
            <a:miter/>
          </a:ln>
        </p:spPr>
        <p:txBody>
          <a:bodyPr rtlCol="0" anchor="ctr"/>
          <a:lstStyle/>
          <a:p>
            <a:endParaRPr lang="en-US"/>
          </a:p>
        </p:txBody>
      </p:sp>
      <p:grpSp>
        <p:nvGrpSpPr>
          <p:cNvPr id="15" name="Graphic 293">
            <a:extLst>
              <a:ext uri="{FF2B5EF4-FFF2-40B4-BE49-F238E27FC236}">
                <a16:creationId xmlns:a16="http://schemas.microsoft.com/office/drawing/2014/main" id="{470FE094-D963-4345-93B9-A39C31DB0501}"/>
              </a:ext>
            </a:extLst>
          </p:cNvPr>
          <p:cNvGrpSpPr/>
          <p:nvPr/>
        </p:nvGrpSpPr>
        <p:grpSpPr>
          <a:xfrm>
            <a:off x="6821504" y="2539458"/>
            <a:ext cx="1701238" cy="1701238"/>
            <a:chOff x="6821504" y="2539458"/>
            <a:chExt cx="1701238" cy="1701238"/>
          </a:xfrm>
          <a:solidFill>
            <a:srgbClr val="FFFFFF"/>
          </a:solidFill>
        </p:grpSpPr>
        <p:sp>
          <p:nvSpPr>
            <p:cNvPr id="17" name="Graphic 293">
              <a:extLst>
                <a:ext uri="{FF2B5EF4-FFF2-40B4-BE49-F238E27FC236}">
                  <a16:creationId xmlns:a16="http://schemas.microsoft.com/office/drawing/2014/main" id="{0295C30A-F73B-40DC-AE72-134D12612A62}"/>
                </a:ext>
              </a:extLst>
            </p:cNvPr>
            <p:cNvSpPr/>
            <p:nvPr/>
          </p:nvSpPr>
          <p:spPr>
            <a:xfrm>
              <a:off x="6821504" y="2539458"/>
              <a:ext cx="1701238" cy="1701238"/>
            </a:xfrm>
            <a:custGeom>
              <a:avLst/>
              <a:gdLst>
                <a:gd name="connsiteX0" fmla="*/ 850619 w 1701238"/>
                <a:gd name="connsiteY0" fmla="*/ 1701238 h 1701238"/>
                <a:gd name="connsiteX1" fmla="*/ 585857 w 1701238"/>
                <a:gd name="connsiteY1" fmla="*/ 1656172 h 1701238"/>
                <a:gd name="connsiteX2" fmla="*/ 568957 w 1701238"/>
                <a:gd name="connsiteY2" fmla="*/ 1622373 h 1701238"/>
                <a:gd name="connsiteX3" fmla="*/ 602757 w 1701238"/>
                <a:gd name="connsiteY3" fmla="*/ 1605473 h 1701238"/>
                <a:gd name="connsiteX4" fmla="*/ 844986 w 1701238"/>
                <a:gd name="connsiteY4" fmla="*/ 1644906 h 1701238"/>
                <a:gd name="connsiteX5" fmla="*/ 828086 w 1701238"/>
                <a:gd name="connsiteY5" fmla="*/ 1622373 h 1701238"/>
                <a:gd name="connsiteX6" fmla="*/ 828086 w 1701238"/>
                <a:gd name="connsiteY6" fmla="*/ 1261846 h 1701238"/>
                <a:gd name="connsiteX7" fmla="*/ 709788 w 1701238"/>
                <a:gd name="connsiteY7" fmla="*/ 1261846 h 1701238"/>
                <a:gd name="connsiteX8" fmla="*/ 687255 w 1701238"/>
                <a:gd name="connsiteY8" fmla="*/ 1239313 h 1701238"/>
                <a:gd name="connsiteX9" fmla="*/ 709788 w 1701238"/>
                <a:gd name="connsiteY9" fmla="*/ 1216780 h 1701238"/>
                <a:gd name="connsiteX10" fmla="*/ 828086 w 1701238"/>
                <a:gd name="connsiteY10" fmla="*/ 1216780 h 1701238"/>
                <a:gd name="connsiteX11" fmla="*/ 828086 w 1701238"/>
                <a:gd name="connsiteY11" fmla="*/ 878785 h 1701238"/>
                <a:gd name="connsiteX12" fmla="*/ 433759 w 1701238"/>
                <a:gd name="connsiteY12" fmla="*/ 878785 h 1701238"/>
                <a:gd name="connsiteX13" fmla="*/ 456292 w 1701238"/>
                <a:gd name="connsiteY13" fmla="*/ 1115381 h 1701238"/>
                <a:gd name="connsiteX14" fmla="*/ 433759 w 1701238"/>
                <a:gd name="connsiteY14" fmla="*/ 1143548 h 1701238"/>
                <a:gd name="connsiteX15" fmla="*/ 405593 w 1701238"/>
                <a:gd name="connsiteY15" fmla="*/ 1121015 h 1701238"/>
                <a:gd name="connsiteX16" fmla="*/ 383060 w 1701238"/>
                <a:gd name="connsiteY16" fmla="*/ 878785 h 1701238"/>
                <a:gd name="connsiteX17" fmla="*/ 73232 w 1701238"/>
                <a:gd name="connsiteY17" fmla="*/ 878785 h 1701238"/>
                <a:gd name="connsiteX18" fmla="*/ 50699 w 1701238"/>
                <a:gd name="connsiteY18" fmla="*/ 861886 h 1701238"/>
                <a:gd name="connsiteX19" fmla="*/ 129565 w 1701238"/>
                <a:gd name="connsiteY19" fmla="*/ 1199880 h 1701238"/>
                <a:gd name="connsiteX20" fmla="*/ 118298 w 1701238"/>
                <a:gd name="connsiteY20" fmla="*/ 1233679 h 1701238"/>
                <a:gd name="connsiteX21" fmla="*/ 84499 w 1701238"/>
                <a:gd name="connsiteY21" fmla="*/ 1222413 h 1701238"/>
                <a:gd name="connsiteX22" fmla="*/ 0 w 1701238"/>
                <a:gd name="connsiteY22" fmla="*/ 850619 h 1701238"/>
                <a:gd name="connsiteX23" fmla="*/ 850619 w 1701238"/>
                <a:gd name="connsiteY23" fmla="*/ 0 h 1701238"/>
                <a:gd name="connsiteX24" fmla="*/ 1701238 w 1701238"/>
                <a:gd name="connsiteY24" fmla="*/ 850619 h 1701238"/>
                <a:gd name="connsiteX25" fmla="*/ 850619 w 1701238"/>
                <a:gd name="connsiteY25" fmla="*/ 1701238 h 1701238"/>
                <a:gd name="connsiteX26" fmla="*/ 878786 w 1701238"/>
                <a:gd name="connsiteY26" fmla="*/ 1261846 h 1701238"/>
                <a:gd name="connsiteX27" fmla="*/ 878786 w 1701238"/>
                <a:gd name="connsiteY27" fmla="*/ 1622373 h 1701238"/>
                <a:gd name="connsiteX28" fmla="*/ 861886 w 1701238"/>
                <a:gd name="connsiteY28" fmla="*/ 1644906 h 1701238"/>
                <a:gd name="connsiteX29" fmla="*/ 1205513 w 1701238"/>
                <a:gd name="connsiteY29" fmla="*/ 1256212 h 1701238"/>
                <a:gd name="connsiteX30" fmla="*/ 878786 w 1701238"/>
                <a:gd name="connsiteY30" fmla="*/ 1256212 h 1701238"/>
                <a:gd name="connsiteX31" fmla="*/ 1261846 w 1701238"/>
                <a:gd name="connsiteY31" fmla="*/ 1261846 h 1701238"/>
                <a:gd name="connsiteX32" fmla="*/ 1042149 w 1701238"/>
                <a:gd name="connsiteY32" fmla="*/ 1628006 h 1701238"/>
                <a:gd name="connsiteX33" fmla="*/ 1537874 w 1701238"/>
                <a:gd name="connsiteY33" fmla="*/ 1261846 h 1701238"/>
                <a:gd name="connsiteX34" fmla="*/ 1532241 w 1701238"/>
                <a:gd name="connsiteY34" fmla="*/ 1261846 h 1701238"/>
                <a:gd name="connsiteX35" fmla="*/ 1261846 w 1701238"/>
                <a:gd name="connsiteY35" fmla="*/ 1261846 h 1701238"/>
                <a:gd name="connsiteX36" fmla="*/ 1273112 w 1701238"/>
                <a:gd name="connsiteY36" fmla="*/ 1216780 h 1701238"/>
                <a:gd name="connsiteX37" fmla="*/ 1532241 w 1701238"/>
                <a:gd name="connsiteY37" fmla="*/ 1216780 h 1701238"/>
                <a:gd name="connsiteX38" fmla="*/ 1554774 w 1701238"/>
                <a:gd name="connsiteY38" fmla="*/ 1233679 h 1701238"/>
                <a:gd name="connsiteX39" fmla="*/ 1650539 w 1701238"/>
                <a:gd name="connsiteY39" fmla="*/ 861886 h 1701238"/>
                <a:gd name="connsiteX40" fmla="*/ 1628006 w 1701238"/>
                <a:gd name="connsiteY40" fmla="*/ 878785 h 1701238"/>
                <a:gd name="connsiteX41" fmla="*/ 1318178 w 1701238"/>
                <a:gd name="connsiteY41" fmla="*/ 878785 h 1701238"/>
                <a:gd name="connsiteX42" fmla="*/ 1273112 w 1701238"/>
                <a:gd name="connsiteY42" fmla="*/ 1216780 h 1701238"/>
                <a:gd name="connsiteX43" fmla="*/ 878786 w 1701238"/>
                <a:gd name="connsiteY43" fmla="*/ 1216780 h 1701238"/>
                <a:gd name="connsiteX44" fmla="*/ 1222413 w 1701238"/>
                <a:gd name="connsiteY44" fmla="*/ 1216780 h 1701238"/>
                <a:gd name="connsiteX45" fmla="*/ 1267479 w 1701238"/>
                <a:gd name="connsiteY45" fmla="*/ 878785 h 1701238"/>
                <a:gd name="connsiteX46" fmla="*/ 873152 w 1701238"/>
                <a:gd name="connsiteY46" fmla="*/ 878785 h 1701238"/>
                <a:gd name="connsiteX47" fmla="*/ 873152 w 1701238"/>
                <a:gd name="connsiteY47" fmla="*/ 1216780 h 1701238"/>
                <a:gd name="connsiteX48" fmla="*/ 1318178 w 1701238"/>
                <a:gd name="connsiteY48" fmla="*/ 828086 h 1701238"/>
                <a:gd name="connsiteX49" fmla="*/ 1628006 w 1701238"/>
                <a:gd name="connsiteY49" fmla="*/ 828086 h 1701238"/>
                <a:gd name="connsiteX50" fmla="*/ 1650539 w 1701238"/>
                <a:gd name="connsiteY50" fmla="*/ 844986 h 1701238"/>
                <a:gd name="connsiteX51" fmla="*/ 1554774 w 1701238"/>
                <a:gd name="connsiteY51" fmla="*/ 473192 h 1701238"/>
                <a:gd name="connsiteX52" fmla="*/ 1532241 w 1701238"/>
                <a:gd name="connsiteY52" fmla="*/ 490092 h 1701238"/>
                <a:gd name="connsiteX53" fmla="*/ 1273112 w 1701238"/>
                <a:gd name="connsiteY53" fmla="*/ 490092 h 1701238"/>
                <a:gd name="connsiteX54" fmla="*/ 1318178 w 1701238"/>
                <a:gd name="connsiteY54" fmla="*/ 828086 h 1701238"/>
                <a:gd name="connsiteX55" fmla="*/ 146464 w 1701238"/>
                <a:gd name="connsiteY55" fmla="*/ 473192 h 1701238"/>
                <a:gd name="connsiteX56" fmla="*/ 50699 w 1701238"/>
                <a:gd name="connsiteY56" fmla="*/ 844986 h 1701238"/>
                <a:gd name="connsiteX57" fmla="*/ 73232 w 1701238"/>
                <a:gd name="connsiteY57" fmla="*/ 828086 h 1701238"/>
                <a:gd name="connsiteX58" fmla="*/ 383060 w 1701238"/>
                <a:gd name="connsiteY58" fmla="*/ 828086 h 1701238"/>
                <a:gd name="connsiteX59" fmla="*/ 428126 w 1701238"/>
                <a:gd name="connsiteY59" fmla="*/ 490092 h 1701238"/>
                <a:gd name="connsiteX60" fmla="*/ 174630 w 1701238"/>
                <a:gd name="connsiteY60" fmla="*/ 490092 h 1701238"/>
                <a:gd name="connsiteX61" fmla="*/ 146464 w 1701238"/>
                <a:gd name="connsiteY61" fmla="*/ 473192 h 1701238"/>
                <a:gd name="connsiteX62" fmla="*/ 878786 w 1701238"/>
                <a:gd name="connsiteY62" fmla="*/ 828086 h 1701238"/>
                <a:gd name="connsiteX63" fmla="*/ 1273112 w 1701238"/>
                <a:gd name="connsiteY63" fmla="*/ 828086 h 1701238"/>
                <a:gd name="connsiteX64" fmla="*/ 1228046 w 1701238"/>
                <a:gd name="connsiteY64" fmla="*/ 490092 h 1701238"/>
                <a:gd name="connsiteX65" fmla="*/ 884419 w 1701238"/>
                <a:gd name="connsiteY65" fmla="*/ 490092 h 1701238"/>
                <a:gd name="connsiteX66" fmla="*/ 884419 w 1701238"/>
                <a:gd name="connsiteY66" fmla="*/ 828086 h 1701238"/>
                <a:gd name="connsiteX67" fmla="*/ 433759 w 1701238"/>
                <a:gd name="connsiteY67" fmla="*/ 828086 h 1701238"/>
                <a:gd name="connsiteX68" fmla="*/ 828086 w 1701238"/>
                <a:gd name="connsiteY68" fmla="*/ 828086 h 1701238"/>
                <a:gd name="connsiteX69" fmla="*/ 828086 w 1701238"/>
                <a:gd name="connsiteY69" fmla="*/ 490092 h 1701238"/>
                <a:gd name="connsiteX70" fmla="*/ 484459 w 1701238"/>
                <a:gd name="connsiteY70" fmla="*/ 490092 h 1701238"/>
                <a:gd name="connsiteX71" fmla="*/ 433759 w 1701238"/>
                <a:gd name="connsiteY71" fmla="*/ 828086 h 1701238"/>
                <a:gd name="connsiteX72" fmla="*/ 1261846 w 1701238"/>
                <a:gd name="connsiteY72" fmla="*/ 439393 h 1701238"/>
                <a:gd name="connsiteX73" fmla="*/ 1532241 w 1701238"/>
                <a:gd name="connsiteY73" fmla="*/ 439393 h 1701238"/>
                <a:gd name="connsiteX74" fmla="*/ 1537874 w 1701238"/>
                <a:gd name="connsiteY74" fmla="*/ 439393 h 1701238"/>
                <a:gd name="connsiteX75" fmla="*/ 1042149 w 1701238"/>
                <a:gd name="connsiteY75" fmla="*/ 73232 h 1701238"/>
                <a:gd name="connsiteX76" fmla="*/ 1261846 w 1701238"/>
                <a:gd name="connsiteY76" fmla="*/ 439393 h 1701238"/>
                <a:gd name="connsiteX77" fmla="*/ 659089 w 1701238"/>
                <a:gd name="connsiteY77" fmla="*/ 73232 h 1701238"/>
                <a:gd name="connsiteX78" fmla="*/ 168997 w 1701238"/>
                <a:gd name="connsiteY78" fmla="*/ 439393 h 1701238"/>
                <a:gd name="connsiteX79" fmla="*/ 174630 w 1701238"/>
                <a:gd name="connsiteY79" fmla="*/ 439393 h 1701238"/>
                <a:gd name="connsiteX80" fmla="*/ 445026 w 1701238"/>
                <a:gd name="connsiteY80" fmla="*/ 439393 h 1701238"/>
                <a:gd name="connsiteX81" fmla="*/ 659089 w 1701238"/>
                <a:gd name="connsiteY81" fmla="*/ 73232 h 1701238"/>
                <a:gd name="connsiteX82" fmla="*/ 878786 w 1701238"/>
                <a:gd name="connsiteY82" fmla="*/ 439393 h 1701238"/>
                <a:gd name="connsiteX83" fmla="*/ 1211147 w 1701238"/>
                <a:gd name="connsiteY83" fmla="*/ 439393 h 1701238"/>
                <a:gd name="connsiteX84" fmla="*/ 861886 w 1701238"/>
                <a:gd name="connsiteY84" fmla="*/ 50699 h 1701238"/>
                <a:gd name="connsiteX85" fmla="*/ 878786 w 1701238"/>
                <a:gd name="connsiteY85" fmla="*/ 73232 h 1701238"/>
                <a:gd name="connsiteX86" fmla="*/ 878786 w 1701238"/>
                <a:gd name="connsiteY86" fmla="*/ 439393 h 1701238"/>
                <a:gd name="connsiteX87" fmla="*/ 495725 w 1701238"/>
                <a:gd name="connsiteY87" fmla="*/ 439393 h 1701238"/>
                <a:gd name="connsiteX88" fmla="*/ 828086 w 1701238"/>
                <a:gd name="connsiteY88" fmla="*/ 439393 h 1701238"/>
                <a:gd name="connsiteX89" fmla="*/ 828086 w 1701238"/>
                <a:gd name="connsiteY89" fmla="*/ 73232 h 1701238"/>
                <a:gd name="connsiteX90" fmla="*/ 844986 w 1701238"/>
                <a:gd name="connsiteY90" fmla="*/ 50699 h 1701238"/>
                <a:gd name="connsiteX91" fmla="*/ 495725 w 1701238"/>
                <a:gd name="connsiteY91" fmla="*/ 439393 h 170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01238" h="1701238">
                  <a:moveTo>
                    <a:pt x="850619" y="1701238"/>
                  </a:moveTo>
                  <a:cubicBezTo>
                    <a:pt x="760487" y="1701238"/>
                    <a:pt x="670356" y="1684339"/>
                    <a:pt x="585857" y="1656172"/>
                  </a:cubicBezTo>
                  <a:cubicBezTo>
                    <a:pt x="574590" y="1650539"/>
                    <a:pt x="563324" y="1639273"/>
                    <a:pt x="568957" y="1622373"/>
                  </a:cubicBezTo>
                  <a:cubicBezTo>
                    <a:pt x="574590" y="1611106"/>
                    <a:pt x="585857" y="1599840"/>
                    <a:pt x="602757" y="1605473"/>
                  </a:cubicBezTo>
                  <a:cubicBezTo>
                    <a:pt x="681622" y="1633639"/>
                    <a:pt x="766121" y="1644906"/>
                    <a:pt x="844986" y="1644906"/>
                  </a:cubicBezTo>
                  <a:cubicBezTo>
                    <a:pt x="833719" y="1639273"/>
                    <a:pt x="828086" y="1633639"/>
                    <a:pt x="828086" y="1622373"/>
                  </a:cubicBezTo>
                  <a:lnTo>
                    <a:pt x="828086" y="1261846"/>
                  </a:lnTo>
                  <a:lnTo>
                    <a:pt x="709788" y="1261846"/>
                  </a:lnTo>
                  <a:cubicBezTo>
                    <a:pt x="698522" y="1261846"/>
                    <a:pt x="687255" y="1250579"/>
                    <a:pt x="687255" y="1239313"/>
                  </a:cubicBezTo>
                  <a:cubicBezTo>
                    <a:pt x="687255" y="1228046"/>
                    <a:pt x="698522" y="1216780"/>
                    <a:pt x="709788" y="1216780"/>
                  </a:cubicBezTo>
                  <a:lnTo>
                    <a:pt x="828086" y="1216780"/>
                  </a:lnTo>
                  <a:lnTo>
                    <a:pt x="828086" y="878785"/>
                  </a:lnTo>
                  <a:lnTo>
                    <a:pt x="433759" y="878785"/>
                  </a:lnTo>
                  <a:cubicBezTo>
                    <a:pt x="433759" y="957651"/>
                    <a:pt x="445026" y="1036516"/>
                    <a:pt x="456292" y="1115381"/>
                  </a:cubicBezTo>
                  <a:cubicBezTo>
                    <a:pt x="456292" y="1126648"/>
                    <a:pt x="450659" y="1143548"/>
                    <a:pt x="433759" y="1143548"/>
                  </a:cubicBezTo>
                  <a:cubicBezTo>
                    <a:pt x="422493" y="1143548"/>
                    <a:pt x="405593" y="1137914"/>
                    <a:pt x="405593" y="1121015"/>
                  </a:cubicBezTo>
                  <a:cubicBezTo>
                    <a:pt x="394327" y="1042149"/>
                    <a:pt x="383060" y="963284"/>
                    <a:pt x="383060" y="878785"/>
                  </a:cubicBezTo>
                  <a:lnTo>
                    <a:pt x="73232" y="878785"/>
                  </a:lnTo>
                  <a:cubicBezTo>
                    <a:pt x="61966" y="878785"/>
                    <a:pt x="56332" y="873152"/>
                    <a:pt x="50699" y="861886"/>
                  </a:cubicBezTo>
                  <a:cubicBezTo>
                    <a:pt x="50699" y="985817"/>
                    <a:pt x="78865" y="1104115"/>
                    <a:pt x="129565" y="1199880"/>
                  </a:cubicBezTo>
                  <a:cubicBezTo>
                    <a:pt x="135198" y="1211147"/>
                    <a:pt x="129565" y="1228046"/>
                    <a:pt x="118298" y="1233679"/>
                  </a:cubicBezTo>
                  <a:cubicBezTo>
                    <a:pt x="107032" y="1239313"/>
                    <a:pt x="90132" y="1233679"/>
                    <a:pt x="84499" y="1222413"/>
                  </a:cubicBezTo>
                  <a:cubicBezTo>
                    <a:pt x="28166" y="1115381"/>
                    <a:pt x="0" y="985817"/>
                    <a:pt x="0" y="850619"/>
                  </a:cubicBezTo>
                  <a:cubicBezTo>
                    <a:pt x="0" y="383060"/>
                    <a:pt x="383060" y="0"/>
                    <a:pt x="850619" y="0"/>
                  </a:cubicBezTo>
                  <a:cubicBezTo>
                    <a:pt x="1318178" y="0"/>
                    <a:pt x="1701238" y="383060"/>
                    <a:pt x="1701238" y="850619"/>
                  </a:cubicBezTo>
                  <a:cubicBezTo>
                    <a:pt x="1701238" y="1318178"/>
                    <a:pt x="1318178" y="1701238"/>
                    <a:pt x="850619" y="1701238"/>
                  </a:cubicBezTo>
                  <a:close/>
                  <a:moveTo>
                    <a:pt x="878786" y="1261846"/>
                  </a:moveTo>
                  <a:lnTo>
                    <a:pt x="878786" y="1622373"/>
                  </a:lnTo>
                  <a:cubicBezTo>
                    <a:pt x="878786" y="1633639"/>
                    <a:pt x="873152" y="1639273"/>
                    <a:pt x="861886" y="1644906"/>
                  </a:cubicBezTo>
                  <a:cubicBezTo>
                    <a:pt x="1008350" y="1639273"/>
                    <a:pt x="1132281" y="1481542"/>
                    <a:pt x="1205513" y="1256212"/>
                  </a:cubicBezTo>
                  <a:lnTo>
                    <a:pt x="878786" y="1256212"/>
                  </a:lnTo>
                  <a:close/>
                  <a:moveTo>
                    <a:pt x="1261846" y="1261846"/>
                  </a:moveTo>
                  <a:cubicBezTo>
                    <a:pt x="1211147" y="1419576"/>
                    <a:pt x="1137914" y="1549141"/>
                    <a:pt x="1042149" y="1628006"/>
                  </a:cubicBezTo>
                  <a:cubicBezTo>
                    <a:pt x="1250579" y="1577307"/>
                    <a:pt x="1430843" y="1442109"/>
                    <a:pt x="1537874" y="1261846"/>
                  </a:cubicBezTo>
                  <a:cubicBezTo>
                    <a:pt x="1537874" y="1261846"/>
                    <a:pt x="1532241" y="1261846"/>
                    <a:pt x="1532241" y="1261846"/>
                  </a:cubicBezTo>
                  <a:lnTo>
                    <a:pt x="1261846" y="1261846"/>
                  </a:lnTo>
                  <a:close/>
                  <a:moveTo>
                    <a:pt x="1273112" y="1216780"/>
                  </a:moveTo>
                  <a:lnTo>
                    <a:pt x="1532241" y="1216780"/>
                  </a:lnTo>
                  <a:cubicBezTo>
                    <a:pt x="1543508" y="1216780"/>
                    <a:pt x="1554774" y="1222413"/>
                    <a:pt x="1554774" y="1233679"/>
                  </a:cubicBezTo>
                  <a:cubicBezTo>
                    <a:pt x="1616740" y="1121015"/>
                    <a:pt x="1650539" y="997083"/>
                    <a:pt x="1650539" y="861886"/>
                  </a:cubicBezTo>
                  <a:cubicBezTo>
                    <a:pt x="1644906" y="873152"/>
                    <a:pt x="1639273" y="878785"/>
                    <a:pt x="1628006" y="878785"/>
                  </a:cubicBezTo>
                  <a:lnTo>
                    <a:pt x="1318178" y="878785"/>
                  </a:lnTo>
                  <a:cubicBezTo>
                    <a:pt x="1318178" y="997083"/>
                    <a:pt x="1301279" y="1109748"/>
                    <a:pt x="1273112" y="1216780"/>
                  </a:cubicBezTo>
                  <a:close/>
                  <a:moveTo>
                    <a:pt x="878786" y="1216780"/>
                  </a:moveTo>
                  <a:lnTo>
                    <a:pt x="1222413" y="1216780"/>
                  </a:lnTo>
                  <a:cubicBezTo>
                    <a:pt x="1250579" y="1115381"/>
                    <a:pt x="1267479" y="997083"/>
                    <a:pt x="1267479" y="878785"/>
                  </a:cubicBezTo>
                  <a:lnTo>
                    <a:pt x="873152" y="878785"/>
                  </a:lnTo>
                  <a:lnTo>
                    <a:pt x="873152" y="1216780"/>
                  </a:lnTo>
                  <a:close/>
                  <a:moveTo>
                    <a:pt x="1318178" y="828086"/>
                  </a:moveTo>
                  <a:lnTo>
                    <a:pt x="1628006" y="828086"/>
                  </a:lnTo>
                  <a:cubicBezTo>
                    <a:pt x="1639273" y="828086"/>
                    <a:pt x="1650539" y="833719"/>
                    <a:pt x="1650539" y="844986"/>
                  </a:cubicBezTo>
                  <a:cubicBezTo>
                    <a:pt x="1650539" y="709788"/>
                    <a:pt x="1616740" y="585857"/>
                    <a:pt x="1554774" y="473192"/>
                  </a:cubicBezTo>
                  <a:cubicBezTo>
                    <a:pt x="1549141" y="484459"/>
                    <a:pt x="1543508" y="490092"/>
                    <a:pt x="1532241" y="490092"/>
                  </a:cubicBezTo>
                  <a:lnTo>
                    <a:pt x="1273112" y="490092"/>
                  </a:lnTo>
                  <a:cubicBezTo>
                    <a:pt x="1301279" y="591490"/>
                    <a:pt x="1318178" y="704155"/>
                    <a:pt x="1318178" y="828086"/>
                  </a:cubicBezTo>
                  <a:close/>
                  <a:moveTo>
                    <a:pt x="146464" y="473192"/>
                  </a:moveTo>
                  <a:cubicBezTo>
                    <a:pt x="84499" y="585857"/>
                    <a:pt x="50699" y="709788"/>
                    <a:pt x="50699" y="844986"/>
                  </a:cubicBezTo>
                  <a:cubicBezTo>
                    <a:pt x="56332" y="833719"/>
                    <a:pt x="61966" y="828086"/>
                    <a:pt x="73232" y="828086"/>
                  </a:cubicBezTo>
                  <a:lnTo>
                    <a:pt x="383060" y="828086"/>
                  </a:lnTo>
                  <a:cubicBezTo>
                    <a:pt x="383060" y="704155"/>
                    <a:pt x="399960" y="591490"/>
                    <a:pt x="428126" y="490092"/>
                  </a:cubicBezTo>
                  <a:lnTo>
                    <a:pt x="174630" y="490092"/>
                  </a:lnTo>
                  <a:cubicBezTo>
                    <a:pt x="163364" y="490092"/>
                    <a:pt x="152098" y="478825"/>
                    <a:pt x="146464" y="473192"/>
                  </a:cubicBezTo>
                  <a:close/>
                  <a:moveTo>
                    <a:pt x="878786" y="828086"/>
                  </a:moveTo>
                  <a:lnTo>
                    <a:pt x="1273112" y="828086"/>
                  </a:lnTo>
                  <a:cubicBezTo>
                    <a:pt x="1273112" y="704155"/>
                    <a:pt x="1256212" y="591490"/>
                    <a:pt x="1228046" y="490092"/>
                  </a:cubicBezTo>
                  <a:lnTo>
                    <a:pt x="884419" y="490092"/>
                  </a:lnTo>
                  <a:lnTo>
                    <a:pt x="884419" y="828086"/>
                  </a:lnTo>
                  <a:close/>
                  <a:moveTo>
                    <a:pt x="433759" y="828086"/>
                  </a:moveTo>
                  <a:lnTo>
                    <a:pt x="828086" y="828086"/>
                  </a:lnTo>
                  <a:lnTo>
                    <a:pt x="828086" y="490092"/>
                  </a:lnTo>
                  <a:lnTo>
                    <a:pt x="484459" y="490092"/>
                  </a:lnTo>
                  <a:cubicBezTo>
                    <a:pt x="450659" y="591490"/>
                    <a:pt x="439393" y="704155"/>
                    <a:pt x="433759" y="828086"/>
                  </a:cubicBezTo>
                  <a:close/>
                  <a:moveTo>
                    <a:pt x="1261846" y="439393"/>
                  </a:moveTo>
                  <a:lnTo>
                    <a:pt x="1532241" y="439393"/>
                  </a:lnTo>
                  <a:cubicBezTo>
                    <a:pt x="1532241" y="439393"/>
                    <a:pt x="1537874" y="439393"/>
                    <a:pt x="1537874" y="439393"/>
                  </a:cubicBezTo>
                  <a:cubicBezTo>
                    <a:pt x="1430843" y="259129"/>
                    <a:pt x="1250579" y="123931"/>
                    <a:pt x="1042149" y="73232"/>
                  </a:cubicBezTo>
                  <a:cubicBezTo>
                    <a:pt x="1132281" y="146464"/>
                    <a:pt x="1211147" y="276029"/>
                    <a:pt x="1261846" y="439393"/>
                  </a:cubicBezTo>
                  <a:close/>
                  <a:moveTo>
                    <a:pt x="659089" y="73232"/>
                  </a:moveTo>
                  <a:cubicBezTo>
                    <a:pt x="450659" y="123931"/>
                    <a:pt x="276029" y="259129"/>
                    <a:pt x="168997" y="439393"/>
                  </a:cubicBezTo>
                  <a:cubicBezTo>
                    <a:pt x="168997" y="439393"/>
                    <a:pt x="174630" y="439393"/>
                    <a:pt x="174630" y="439393"/>
                  </a:cubicBezTo>
                  <a:lnTo>
                    <a:pt x="445026" y="439393"/>
                  </a:lnTo>
                  <a:cubicBezTo>
                    <a:pt x="490092" y="276029"/>
                    <a:pt x="563324" y="152097"/>
                    <a:pt x="659089" y="73232"/>
                  </a:cubicBezTo>
                  <a:close/>
                  <a:moveTo>
                    <a:pt x="878786" y="439393"/>
                  </a:moveTo>
                  <a:lnTo>
                    <a:pt x="1211147" y="439393"/>
                  </a:lnTo>
                  <a:cubicBezTo>
                    <a:pt x="1137914" y="214063"/>
                    <a:pt x="1008350" y="61966"/>
                    <a:pt x="861886" y="50699"/>
                  </a:cubicBezTo>
                  <a:cubicBezTo>
                    <a:pt x="873152" y="56332"/>
                    <a:pt x="878786" y="61966"/>
                    <a:pt x="878786" y="73232"/>
                  </a:cubicBezTo>
                  <a:lnTo>
                    <a:pt x="878786" y="439393"/>
                  </a:lnTo>
                  <a:close/>
                  <a:moveTo>
                    <a:pt x="495725" y="439393"/>
                  </a:moveTo>
                  <a:lnTo>
                    <a:pt x="828086" y="439393"/>
                  </a:lnTo>
                  <a:lnTo>
                    <a:pt x="828086" y="73232"/>
                  </a:lnTo>
                  <a:cubicBezTo>
                    <a:pt x="828086" y="61966"/>
                    <a:pt x="833719" y="56332"/>
                    <a:pt x="844986" y="50699"/>
                  </a:cubicBezTo>
                  <a:cubicBezTo>
                    <a:pt x="692888" y="56332"/>
                    <a:pt x="568957" y="214063"/>
                    <a:pt x="495725" y="439393"/>
                  </a:cubicBezTo>
                  <a:close/>
                </a:path>
              </a:pathLst>
            </a:custGeom>
            <a:solidFill>
              <a:srgbClr val="FFFFFF"/>
            </a:solidFill>
            <a:ln w="56211" cap="flat">
              <a:noFill/>
              <a:prstDash val="solid"/>
              <a:miter/>
            </a:ln>
          </p:spPr>
          <p:txBody>
            <a:bodyPr rtlCol="0" anchor="ctr"/>
            <a:lstStyle/>
            <a:p>
              <a:endParaRPr lang="en-US"/>
            </a:p>
          </p:txBody>
        </p:sp>
        <p:grpSp>
          <p:nvGrpSpPr>
            <p:cNvPr id="18" name="Graphic 293">
              <a:extLst>
                <a:ext uri="{FF2B5EF4-FFF2-40B4-BE49-F238E27FC236}">
                  <a16:creationId xmlns:a16="http://schemas.microsoft.com/office/drawing/2014/main" id="{9BC63833-AB6C-427B-AFA5-AC5FBFE5C8C6}"/>
                </a:ext>
              </a:extLst>
            </p:cNvPr>
            <p:cNvGrpSpPr/>
            <p:nvPr/>
          </p:nvGrpSpPr>
          <p:grpSpPr>
            <a:xfrm>
              <a:off x="6908819" y="3765171"/>
              <a:ext cx="478342" cy="475525"/>
              <a:chOff x="6908819" y="3765171"/>
              <a:chExt cx="478342" cy="475525"/>
            </a:xfrm>
            <a:solidFill>
              <a:srgbClr val="FFFFFF"/>
            </a:solidFill>
          </p:grpSpPr>
          <p:sp>
            <p:nvSpPr>
              <p:cNvPr id="19" name="Graphic 293">
                <a:extLst>
                  <a:ext uri="{FF2B5EF4-FFF2-40B4-BE49-F238E27FC236}">
                    <a16:creationId xmlns:a16="http://schemas.microsoft.com/office/drawing/2014/main" id="{0096DF80-D455-4812-A121-2EC9DD348689}"/>
                  </a:ext>
                </a:extLst>
              </p:cNvPr>
              <p:cNvSpPr/>
              <p:nvPr/>
            </p:nvSpPr>
            <p:spPr>
              <a:xfrm>
                <a:off x="6934169" y="3790037"/>
                <a:ext cx="422492" cy="422492"/>
              </a:xfrm>
              <a:custGeom>
                <a:avLst/>
                <a:gdLst>
                  <a:gd name="connsiteX0" fmla="*/ 56332 w 422492"/>
                  <a:gd name="connsiteY0" fmla="*/ 135198 h 422492"/>
                  <a:gd name="connsiteX1" fmla="*/ 287295 w 422492"/>
                  <a:gd name="connsiteY1" fmla="*/ 366161 h 422492"/>
                  <a:gd name="connsiteX2" fmla="*/ 422493 w 422492"/>
                  <a:gd name="connsiteY2" fmla="*/ 0 h 422492"/>
                  <a:gd name="connsiteX3" fmla="*/ 56332 w 422492"/>
                  <a:gd name="connsiteY3" fmla="*/ 135198 h 422492"/>
                  <a:gd name="connsiteX4" fmla="*/ 174630 w 422492"/>
                  <a:gd name="connsiteY4" fmla="*/ 247862 h 422492"/>
                  <a:gd name="connsiteX5" fmla="*/ 0 w 422492"/>
                  <a:gd name="connsiteY5" fmla="*/ 422493 h 42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92" h="422492">
                    <a:moveTo>
                      <a:pt x="56332" y="135198"/>
                    </a:moveTo>
                    <a:lnTo>
                      <a:pt x="287295" y="366161"/>
                    </a:lnTo>
                    <a:lnTo>
                      <a:pt x="422493" y="0"/>
                    </a:lnTo>
                    <a:lnTo>
                      <a:pt x="56332" y="135198"/>
                    </a:lnTo>
                    <a:close/>
                    <a:moveTo>
                      <a:pt x="174630" y="247862"/>
                    </a:moveTo>
                    <a:lnTo>
                      <a:pt x="0" y="422493"/>
                    </a:lnTo>
                  </a:path>
                </a:pathLst>
              </a:custGeom>
              <a:solidFill>
                <a:srgbClr val="FFFFFF"/>
              </a:solidFill>
              <a:ln w="56211" cap="flat">
                <a:noFill/>
                <a:prstDash val="solid"/>
                <a:miter/>
              </a:ln>
            </p:spPr>
            <p:txBody>
              <a:bodyPr rtlCol="0" anchor="ctr"/>
              <a:lstStyle/>
              <a:p>
                <a:endParaRPr lang="en-US"/>
              </a:p>
            </p:txBody>
          </p:sp>
          <p:sp>
            <p:nvSpPr>
              <p:cNvPr id="20" name="Graphic 293">
                <a:extLst>
                  <a:ext uri="{FF2B5EF4-FFF2-40B4-BE49-F238E27FC236}">
                    <a16:creationId xmlns:a16="http://schemas.microsoft.com/office/drawing/2014/main" id="{A80D699B-C72C-41EC-8C14-0055877E56F4}"/>
                  </a:ext>
                </a:extLst>
              </p:cNvPr>
              <p:cNvSpPr/>
              <p:nvPr/>
            </p:nvSpPr>
            <p:spPr>
              <a:xfrm>
                <a:off x="6908819" y="3765171"/>
                <a:ext cx="478342" cy="475525"/>
              </a:xfrm>
              <a:custGeom>
                <a:avLst/>
                <a:gdLst>
                  <a:gd name="connsiteX0" fmla="*/ 25350 w 478342"/>
                  <a:gd name="connsiteY0" fmla="*/ 475526 h 475525"/>
                  <a:gd name="connsiteX1" fmla="*/ 8450 w 478342"/>
                  <a:gd name="connsiteY1" fmla="*/ 469892 h 475525"/>
                  <a:gd name="connsiteX2" fmla="*/ 8450 w 478342"/>
                  <a:gd name="connsiteY2" fmla="*/ 436093 h 475525"/>
                  <a:gd name="connsiteX3" fmla="*/ 160547 w 478342"/>
                  <a:gd name="connsiteY3" fmla="*/ 278362 h 475525"/>
                  <a:gd name="connsiteX4" fmla="*/ 64782 w 478342"/>
                  <a:gd name="connsiteY4" fmla="*/ 182597 h 475525"/>
                  <a:gd name="connsiteX5" fmla="*/ 59149 w 478342"/>
                  <a:gd name="connsiteY5" fmla="*/ 160064 h 475525"/>
                  <a:gd name="connsiteX6" fmla="*/ 76049 w 478342"/>
                  <a:gd name="connsiteY6" fmla="*/ 143164 h 475525"/>
                  <a:gd name="connsiteX7" fmla="*/ 442209 w 478342"/>
                  <a:gd name="connsiteY7" fmla="*/ 2333 h 475525"/>
                  <a:gd name="connsiteX8" fmla="*/ 470376 w 478342"/>
                  <a:gd name="connsiteY8" fmla="*/ 7966 h 475525"/>
                  <a:gd name="connsiteX9" fmla="*/ 476009 w 478342"/>
                  <a:gd name="connsiteY9" fmla="*/ 36133 h 475525"/>
                  <a:gd name="connsiteX10" fmla="*/ 340811 w 478342"/>
                  <a:gd name="connsiteY10" fmla="*/ 402293 h 475525"/>
                  <a:gd name="connsiteX11" fmla="*/ 323911 w 478342"/>
                  <a:gd name="connsiteY11" fmla="*/ 419193 h 475525"/>
                  <a:gd name="connsiteX12" fmla="*/ 301378 w 478342"/>
                  <a:gd name="connsiteY12" fmla="*/ 413560 h 475525"/>
                  <a:gd name="connsiteX13" fmla="*/ 199980 w 478342"/>
                  <a:gd name="connsiteY13" fmla="*/ 312162 h 475525"/>
                  <a:gd name="connsiteX14" fmla="*/ 47883 w 478342"/>
                  <a:gd name="connsiteY14" fmla="*/ 469892 h 475525"/>
                  <a:gd name="connsiteX15" fmla="*/ 25350 w 478342"/>
                  <a:gd name="connsiteY15" fmla="*/ 475526 h 475525"/>
                  <a:gd name="connsiteX16" fmla="*/ 222513 w 478342"/>
                  <a:gd name="connsiteY16" fmla="*/ 267096 h 475525"/>
                  <a:gd name="connsiteX17" fmla="*/ 307012 w 478342"/>
                  <a:gd name="connsiteY17" fmla="*/ 351594 h 475525"/>
                  <a:gd name="connsiteX18" fmla="*/ 414043 w 478342"/>
                  <a:gd name="connsiteY18" fmla="*/ 69932 h 475525"/>
                  <a:gd name="connsiteX19" fmla="*/ 132381 w 478342"/>
                  <a:gd name="connsiteY19" fmla="*/ 176964 h 475525"/>
                  <a:gd name="connsiteX20" fmla="*/ 211247 w 478342"/>
                  <a:gd name="connsiteY20" fmla="*/ 255829 h 475525"/>
                  <a:gd name="connsiteX21" fmla="*/ 216880 w 478342"/>
                  <a:gd name="connsiteY21" fmla="*/ 261462 h 475525"/>
                  <a:gd name="connsiteX22" fmla="*/ 222513 w 478342"/>
                  <a:gd name="connsiteY22" fmla="*/ 267096 h 47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342" h="475525">
                    <a:moveTo>
                      <a:pt x="25350" y="475526"/>
                    </a:moveTo>
                    <a:cubicBezTo>
                      <a:pt x="19716" y="475526"/>
                      <a:pt x="14083" y="475526"/>
                      <a:pt x="8450" y="469892"/>
                    </a:cubicBezTo>
                    <a:cubicBezTo>
                      <a:pt x="-2817" y="458626"/>
                      <a:pt x="-2817" y="441726"/>
                      <a:pt x="8450" y="436093"/>
                    </a:cubicBezTo>
                    <a:lnTo>
                      <a:pt x="160547" y="278362"/>
                    </a:lnTo>
                    <a:lnTo>
                      <a:pt x="64782" y="182597"/>
                    </a:lnTo>
                    <a:cubicBezTo>
                      <a:pt x="59149" y="176964"/>
                      <a:pt x="53516" y="165697"/>
                      <a:pt x="59149" y="160064"/>
                    </a:cubicBezTo>
                    <a:cubicBezTo>
                      <a:pt x="59149" y="154431"/>
                      <a:pt x="64782" y="143164"/>
                      <a:pt x="76049" y="143164"/>
                    </a:cubicBezTo>
                    <a:lnTo>
                      <a:pt x="442209" y="2333"/>
                    </a:lnTo>
                    <a:cubicBezTo>
                      <a:pt x="453476" y="-3300"/>
                      <a:pt x="459109" y="2333"/>
                      <a:pt x="470376" y="7966"/>
                    </a:cubicBezTo>
                    <a:cubicBezTo>
                      <a:pt x="476009" y="13600"/>
                      <a:pt x="481642" y="24866"/>
                      <a:pt x="476009" y="36133"/>
                    </a:cubicBezTo>
                    <a:lnTo>
                      <a:pt x="340811" y="402293"/>
                    </a:lnTo>
                    <a:cubicBezTo>
                      <a:pt x="335178" y="407927"/>
                      <a:pt x="329545" y="413560"/>
                      <a:pt x="323911" y="419193"/>
                    </a:cubicBezTo>
                    <a:cubicBezTo>
                      <a:pt x="318278" y="419193"/>
                      <a:pt x="307012" y="419193"/>
                      <a:pt x="301378" y="413560"/>
                    </a:cubicBezTo>
                    <a:lnTo>
                      <a:pt x="199980" y="312162"/>
                    </a:lnTo>
                    <a:lnTo>
                      <a:pt x="47883" y="469892"/>
                    </a:lnTo>
                    <a:cubicBezTo>
                      <a:pt x="36616" y="475526"/>
                      <a:pt x="30983" y="475526"/>
                      <a:pt x="25350" y="475526"/>
                    </a:cubicBezTo>
                    <a:close/>
                    <a:moveTo>
                      <a:pt x="222513" y="267096"/>
                    </a:moveTo>
                    <a:lnTo>
                      <a:pt x="307012" y="351594"/>
                    </a:lnTo>
                    <a:lnTo>
                      <a:pt x="414043" y="69932"/>
                    </a:lnTo>
                    <a:lnTo>
                      <a:pt x="132381" y="176964"/>
                    </a:lnTo>
                    <a:lnTo>
                      <a:pt x="211247" y="255829"/>
                    </a:lnTo>
                    <a:cubicBezTo>
                      <a:pt x="216880" y="255829"/>
                      <a:pt x="216880" y="261462"/>
                      <a:pt x="216880" y="261462"/>
                    </a:cubicBezTo>
                    <a:cubicBezTo>
                      <a:pt x="216880" y="261462"/>
                      <a:pt x="222513" y="261462"/>
                      <a:pt x="222513" y="267096"/>
                    </a:cubicBezTo>
                    <a:close/>
                  </a:path>
                </a:pathLst>
              </a:custGeom>
              <a:solidFill>
                <a:srgbClr val="FFFFFF"/>
              </a:solidFill>
              <a:ln w="56211" cap="flat">
                <a:noFill/>
                <a:prstDash val="solid"/>
                <a:miter/>
              </a:ln>
            </p:spPr>
            <p:txBody>
              <a:bodyPr rtlCol="0" anchor="ctr"/>
              <a:lstStyle/>
              <a:p>
                <a:endParaRPr lang="en-US"/>
              </a:p>
            </p:txBody>
          </p:sp>
        </p:grpSp>
      </p:grpSp>
      <p:pic>
        <p:nvPicPr>
          <p:cNvPr id="297" name="Graphic 296">
            <a:extLst>
              <a:ext uri="{FF2B5EF4-FFF2-40B4-BE49-F238E27FC236}">
                <a16:creationId xmlns:a16="http://schemas.microsoft.com/office/drawing/2014/main" id="{18ECFBF2-97F5-45B6-9416-A1DB4D2C6D5D}"/>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2888190" y="3355265"/>
            <a:ext cx="576000" cy="576000"/>
          </a:xfrm>
          <a:prstGeom prst="rect">
            <a:avLst/>
          </a:prstGeom>
        </p:spPr>
      </p:pic>
      <p:grpSp>
        <p:nvGrpSpPr>
          <p:cNvPr id="298" name="Graphic 7">
            <a:extLst>
              <a:ext uri="{FF2B5EF4-FFF2-40B4-BE49-F238E27FC236}">
                <a16:creationId xmlns:a16="http://schemas.microsoft.com/office/drawing/2014/main" id="{871A3CA3-ED1B-4F18-9895-988351FA9234}"/>
              </a:ext>
            </a:extLst>
          </p:cNvPr>
          <p:cNvGrpSpPr/>
          <p:nvPr userDrawn="1"/>
        </p:nvGrpSpPr>
        <p:grpSpPr>
          <a:xfrm>
            <a:off x="11001174" y="4938034"/>
            <a:ext cx="306906" cy="306906"/>
            <a:chOff x="11032126" y="4968986"/>
            <a:chExt cx="245002" cy="245002"/>
          </a:xfrm>
          <a:solidFill>
            <a:srgbClr val="FFFFFF"/>
          </a:solidFill>
        </p:grpSpPr>
        <p:sp>
          <p:nvSpPr>
            <p:cNvPr id="299" name="Graphic 7">
              <a:extLst>
                <a:ext uri="{FF2B5EF4-FFF2-40B4-BE49-F238E27FC236}">
                  <a16:creationId xmlns:a16="http://schemas.microsoft.com/office/drawing/2014/main" id="{C4A6CF73-DCD7-4142-9C5F-F7DE354E3919}"/>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529" name="Graphic 7">
              <a:extLst>
                <a:ext uri="{FF2B5EF4-FFF2-40B4-BE49-F238E27FC236}">
                  <a16:creationId xmlns:a16="http://schemas.microsoft.com/office/drawing/2014/main" id="{EEF2442D-0C6C-4A6F-9416-A2BF20B24DCB}"/>
                </a:ext>
              </a:extLst>
            </p:cNvPr>
            <p:cNvGrpSpPr/>
            <p:nvPr/>
          </p:nvGrpSpPr>
          <p:grpSpPr>
            <a:xfrm>
              <a:off x="11044701" y="5145507"/>
              <a:ext cx="68888" cy="68482"/>
              <a:chOff x="11044701" y="5145507"/>
              <a:chExt cx="68888" cy="68482"/>
            </a:xfrm>
            <a:solidFill>
              <a:srgbClr val="FFFFFF"/>
            </a:solidFill>
          </p:grpSpPr>
          <p:sp>
            <p:nvSpPr>
              <p:cNvPr id="530" name="Graphic 7">
                <a:extLst>
                  <a:ext uri="{FF2B5EF4-FFF2-40B4-BE49-F238E27FC236}">
                    <a16:creationId xmlns:a16="http://schemas.microsoft.com/office/drawing/2014/main" id="{74B7DA0F-6A2B-4411-B067-7B9D103F00EF}"/>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531" name="Graphic 7">
                <a:extLst>
                  <a:ext uri="{FF2B5EF4-FFF2-40B4-BE49-F238E27FC236}">
                    <a16:creationId xmlns:a16="http://schemas.microsoft.com/office/drawing/2014/main" id="{EE5D0693-AE3C-4865-8C66-A7D944ACD2A0}"/>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pic>
        <p:nvPicPr>
          <p:cNvPr id="532" name="Graphic 531">
            <a:extLst>
              <a:ext uri="{FF2B5EF4-FFF2-40B4-BE49-F238E27FC236}">
                <a16:creationId xmlns:a16="http://schemas.microsoft.com/office/drawing/2014/main" id="{222907AE-FA84-42BB-8AD1-56F60B7DDFFA}"/>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10863383" y="4809167"/>
            <a:ext cx="576000" cy="576000"/>
          </a:xfrm>
          <a:prstGeom prst="rect">
            <a:avLst/>
          </a:prstGeom>
        </p:spPr>
      </p:pic>
      <p:sp>
        <p:nvSpPr>
          <p:cNvPr id="21" name="Graphic 5">
            <a:extLst>
              <a:ext uri="{FF2B5EF4-FFF2-40B4-BE49-F238E27FC236}">
                <a16:creationId xmlns:a16="http://schemas.microsoft.com/office/drawing/2014/main" id="{9B5FEA47-4322-41BB-9D55-3EFA1C535347}"/>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2" name="Graphic 5">
            <a:extLst>
              <a:ext uri="{FF2B5EF4-FFF2-40B4-BE49-F238E27FC236}">
                <a16:creationId xmlns:a16="http://schemas.microsoft.com/office/drawing/2014/main" id="{1B91FAD7-31DB-448D-B3EC-EAA595AC872D}"/>
              </a:ext>
            </a:extLst>
          </p:cNvPr>
          <p:cNvGrpSpPr/>
          <p:nvPr/>
        </p:nvGrpSpPr>
        <p:grpSpPr>
          <a:xfrm>
            <a:off x="9995342" y="1758901"/>
            <a:ext cx="155134" cy="271450"/>
            <a:chOff x="9995342" y="1758901"/>
            <a:chExt cx="155134" cy="271450"/>
          </a:xfrm>
          <a:solidFill>
            <a:srgbClr val="FFFFFF"/>
          </a:solidFill>
        </p:grpSpPr>
        <p:sp>
          <p:nvSpPr>
            <p:cNvPr id="23" name="Graphic 5">
              <a:extLst>
                <a:ext uri="{FF2B5EF4-FFF2-40B4-BE49-F238E27FC236}">
                  <a16:creationId xmlns:a16="http://schemas.microsoft.com/office/drawing/2014/main" id="{6249A199-D349-4C6B-A468-C33237259244}"/>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24" name="Graphic 5">
              <a:extLst>
                <a:ext uri="{FF2B5EF4-FFF2-40B4-BE49-F238E27FC236}">
                  <a16:creationId xmlns:a16="http://schemas.microsoft.com/office/drawing/2014/main" id="{D4F15368-A932-41FB-9571-CC4B66FAE447}"/>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533" name="Footer Placeholder 1">
            <a:extLst>
              <a:ext uri="{FF2B5EF4-FFF2-40B4-BE49-F238E27FC236}">
                <a16:creationId xmlns:a16="http://schemas.microsoft.com/office/drawing/2014/main" id="{7F049AB2-80E1-4430-BE1D-53FCD75CA5D8}"/>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34" name="Slide Number Placeholder 5">
            <a:extLst>
              <a:ext uri="{FF2B5EF4-FFF2-40B4-BE49-F238E27FC236}">
                <a16:creationId xmlns:a16="http://schemas.microsoft.com/office/drawing/2014/main" id="{522F03B0-3074-4550-BEC9-1FA9A2FB7A0D}"/>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8041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7">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4313816" y="1650852"/>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8D28F49-9447-4597-B949-0F3656C44458}"/>
              </a:ext>
            </a:extLst>
          </p:cNvPr>
          <p:cNvGrpSpPr/>
          <p:nvPr userDrawn="1"/>
        </p:nvGrpSpPr>
        <p:grpSpPr>
          <a:xfrm>
            <a:off x="1320032" y="2263354"/>
            <a:ext cx="576000" cy="576000"/>
            <a:chOff x="1320032" y="2263354"/>
            <a:chExt cx="576000" cy="576000"/>
          </a:xfrm>
        </p:grpSpPr>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grpSp>
        <p:nvGrpSpPr>
          <p:cNvPr id="15" name="Graphic 293">
            <a:extLst>
              <a:ext uri="{FF2B5EF4-FFF2-40B4-BE49-F238E27FC236}">
                <a16:creationId xmlns:a16="http://schemas.microsoft.com/office/drawing/2014/main" id="{470FE094-D963-4345-93B9-A39C31DB0501}"/>
              </a:ext>
            </a:extLst>
          </p:cNvPr>
          <p:cNvGrpSpPr/>
          <p:nvPr/>
        </p:nvGrpSpPr>
        <p:grpSpPr>
          <a:xfrm>
            <a:off x="6821504" y="2539458"/>
            <a:ext cx="1701238" cy="1701238"/>
            <a:chOff x="6821504" y="2539458"/>
            <a:chExt cx="1701238" cy="1701238"/>
          </a:xfrm>
          <a:solidFill>
            <a:srgbClr val="FFFFFF"/>
          </a:solidFill>
        </p:grpSpPr>
        <p:sp>
          <p:nvSpPr>
            <p:cNvPr id="17" name="Graphic 293">
              <a:extLst>
                <a:ext uri="{FF2B5EF4-FFF2-40B4-BE49-F238E27FC236}">
                  <a16:creationId xmlns:a16="http://schemas.microsoft.com/office/drawing/2014/main" id="{0295C30A-F73B-40DC-AE72-134D12612A62}"/>
                </a:ext>
              </a:extLst>
            </p:cNvPr>
            <p:cNvSpPr/>
            <p:nvPr/>
          </p:nvSpPr>
          <p:spPr>
            <a:xfrm>
              <a:off x="6821504" y="2539458"/>
              <a:ext cx="1701238" cy="1701238"/>
            </a:xfrm>
            <a:custGeom>
              <a:avLst/>
              <a:gdLst>
                <a:gd name="connsiteX0" fmla="*/ 850619 w 1701238"/>
                <a:gd name="connsiteY0" fmla="*/ 1701238 h 1701238"/>
                <a:gd name="connsiteX1" fmla="*/ 585857 w 1701238"/>
                <a:gd name="connsiteY1" fmla="*/ 1656172 h 1701238"/>
                <a:gd name="connsiteX2" fmla="*/ 568957 w 1701238"/>
                <a:gd name="connsiteY2" fmla="*/ 1622373 h 1701238"/>
                <a:gd name="connsiteX3" fmla="*/ 602757 w 1701238"/>
                <a:gd name="connsiteY3" fmla="*/ 1605473 h 1701238"/>
                <a:gd name="connsiteX4" fmla="*/ 844986 w 1701238"/>
                <a:gd name="connsiteY4" fmla="*/ 1644906 h 1701238"/>
                <a:gd name="connsiteX5" fmla="*/ 828086 w 1701238"/>
                <a:gd name="connsiteY5" fmla="*/ 1622373 h 1701238"/>
                <a:gd name="connsiteX6" fmla="*/ 828086 w 1701238"/>
                <a:gd name="connsiteY6" fmla="*/ 1261846 h 1701238"/>
                <a:gd name="connsiteX7" fmla="*/ 709788 w 1701238"/>
                <a:gd name="connsiteY7" fmla="*/ 1261846 h 1701238"/>
                <a:gd name="connsiteX8" fmla="*/ 687255 w 1701238"/>
                <a:gd name="connsiteY8" fmla="*/ 1239313 h 1701238"/>
                <a:gd name="connsiteX9" fmla="*/ 709788 w 1701238"/>
                <a:gd name="connsiteY9" fmla="*/ 1216780 h 1701238"/>
                <a:gd name="connsiteX10" fmla="*/ 828086 w 1701238"/>
                <a:gd name="connsiteY10" fmla="*/ 1216780 h 1701238"/>
                <a:gd name="connsiteX11" fmla="*/ 828086 w 1701238"/>
                <a:gd name="connsiteY11" fmla="*/ 878785 h 1701238"/>
                <a:gd name="connsiteX12" fmla="*/ 433759 w 1701238"/>
                <a:gd name="connsiteY12" fmla="*/ 878785 h 1701238"/>
                <a:gd name="connsiteX13" fmla="*/ 456292 w 1701238"/>
                <a:gd name="connsiteY13" fmla="*/ 1115381 h 1701238"/>
                <a:gd name="connsiteX14" fmla="*/ 433759 w 1701238"/>
                <a:gd name="connsiteY14" fmla="*/ 1143548 h 1701238"/>
                <a:gd name="connsiteX15" fmla="*/ 405593 w 1701238"/>
                <a:gd name="connsiteY15" fmla="*/ 1121015 h 1701238"/>
                <a:gd name="connsiteX16" fmla="*/ 383060 w 1701238"/>
                <a:gd name="connsiteY16" fmla="*/ 878785 h 1701238"/>
                <a:gd name="connsiteX17" fmla="*/ 73232 w 1701238"/>
                <a:gd name="connsiteY17" fmla="*/ 878785 h 1701238"/>
                <a:gd name="connsiteX18" fmla="*/ 50699 w 1701238"/>
                <a:gd name="connsiteY18" fmla="*/ 861886 h 1701238"/>
                <a:gd name="connsiteX19" fmla="*/ 129565 w 1701238"/>
                <a:gd name="connsiteY19" fmla="*/ 1199880 h 1701238"/>
                <a:gd name="connsiteX20" fmla="*/ 118298 w 1701238"/>
                <a:gd name="connsiteY20" fmla="*/ 1233679 h 1701238"/>
                <a:gd name="connsiteX21" fmla="*/ 84499 w 1701238"/>
                <a:gd name="connsiteY21" fmla="*/ 1222413 h 1701238"/>
                <a:gd name="connsiteX22" fmla="*/ 0 w 1701238"/>
                <a:gd name="connsiteY22" fmla="*/ 850619 h 1701238"/>
                <a:gd name="connsiteX23" fmla="*/ 850619 w 1701238"/>
                <a:gd name="connsiteY23" fmla="*/ 0 h 1701238"/>
                <a:gd name="connsiteX24" fmla="*/ 1701238 w 1701238"/>
                <a:gd name="connsiteY24" fmla="*/ 850619 h 1701238"/>
                <a:gd name="connsiteX25" fmla="*/ 850619 w 1701238"/>
                <a:gd name="connsiteY25" fmla="*/ 1701238 h 1701238"/>
                <a:gd name="connsiteX26" fmla="*/ 878786 w 1701238"/>
                <a:gd name="connsiteY26" fmla="*/ 1261846 h 1701238"/>
                <a:gd name="connsiteX27" fmla="*/ 878786 w 1701238"/>
                <a:gd name="connsiteY27" fmla="*/ 1622373 h 1701238"/>
                <a:gd name="connsiteX28" fmla="*/ 861886 w 1701238"/>
                <a:gd name="connsiteY28" fmla="*/ 1644906 h 1701238"/>
                <a:gd name="connsiteX29" fmla="*/ 1205513 w 1701238"/>
                <a:gd name="connsiteY29" fmla="*/ 1256212 h 1701238"/>
                <a:gd name="connsiteX30" fmla="*/ 878786 w 1701238"/>
                <a:gd name="connsiteY30" fmla="*/ 1256212 h 1701238"/>
                <a:gd name="connsiteX31" fmla="*/ 1261846 w 1701238"/>
                <a:gd name="connsiteY31" fmla="*/ 1261846 h 1701238"/>
                <a:gd name="connsiteX32" fmla="*/ 1042149 w 1701238"/>
                <a:gd name="connsiteY32" fmla="*/ 1628006 h 1701238"/>
                <a:gd name="connsiteX33" fmla="*/ 1537874 w 1701238"/>
                <a:gd name="connsiteY33" fmla="*/ 1261846 h 1701238"/>
                <a:gd name="connsiteX34" fmla="*/ 1532241 w 1701238"/>
                <a:gd name="connsiteY34" fmla="*/ 1261846 h 1701238"/>
                <a:gd name="connsiteX35" fmla="*/ 1261846 w 1701238"/>
                <a:gd name="connsiteY35" fmla="*/ 1261846 h 1701238"/>
                <a:gd name="connsiteX36" fmla="*/ 1273112 w 1701238"/>
                <a:gd name="connsiteY36" fmla="*/ 1216780 h 1701238"/>
                <a:gd name="connsiteX37" fmla="*/ 1532241 w 1701238"/>
                <a:gd name="connsiteY37" fmla="*/ 1216780 h 1701238"/>
                <a:gd name="connsiteX38" fmla="*/ 1554774 w 1701238"/>
                <a:gd name="connsiteY38" fmla="*/ 1233679 h 1701238"/>
                <a:gd name="connsiteX39" fmla="*/ 1650539 w 1701238"/>
                <a:gd name="connsiteY39" fmla="*/ 861886 h 1701238"/>
                <a:gd name="connsiteX40" fmla="*/ 1628006 w 1701238"/>
                <a:gd name="connsiteY40" fmla="*/ 878785 h 1701238"/>
                <a:gd name="connsiteX41" fmla="*/ 1318178 w 1701238"/>
                <a:gd name="connsiteY41" fmla="*/ 878785 h 1701238"/>
                <a:gd name="connsiteX42" fmla="*/ 1273112 w 1701238"/>
                <a:gd name="connsiteY42" fmla="*/ 1216780 h 1701238"/>
                <a:gd name="connsiteX43" fmla="*/ 878786 w 1701238"/>
                <a:gd name="connsiteY43" fmla="*/ 1216780 h 1701238"/>
                <a:gd name="connsiteX44" fmla="*/ 1222413 w 1701238"/>
                <a:gd name="connsiteY44" fmla="*/ 1216780 h 1701238"/>
                <a:gd name="connsiteX45" fmla="*/ 1267479 w 1701238"/>
                <a:gd name="connsiteY45" fmla="*/ 878785 h 1701238"/>
                <a:gd name="connsiteX46" fmla="*/ 873152 w 1701238"/>
                <a:gd name="connsiteY46" fmla="*/ 878785 h 1701238"/>
                <a:gd name="connsiteX47" fmla="*/ 873152 w 1701238"/>
                <a:gd name="connsiteY47" fmla="*/ 1216780 h 1701238"/>
                <a:gd name="connsiteX48" fmla="*/ 1318178 w 1701238"/>
                <a:gd name="connsiteY48" fmla="*/ 828086 h 1701238"/>
                <a:gd name="connsiteX49" fmla="*/ 1628006 w 1701238"/>
                <a:gd name="connsiteY49" fmla="*/ 828086 h 1701238"/>
                <a:gd name="connsiteX50" fmla="*/ 1650539 w 1701238"/>
                <a:gd name="connsiteY50" fmla="*/ 844986 h 1701238"/>
                <a:gd name="connsiteX51" fmla="*/ 1554774 w 1701238"/>
                <a:gd name="connsiteY51" fmla="*/ 473192 h 1701238"/>
                <a:gd name="connsiteX52" fmla="*/ 1532241 w 1701238"/>
                <a:gd name="connsiteY52" fmla="*/ 490092 h 1701238"/>
                <a:gd name="connsiteX53" fmla="*/ 1273112 w 1701238"/>
                <a:gd name="connsiteY53" fmla="*/ 490092 h 1701238"/>
                <a:gd name="connsiteX54" fmla="*/ 1318178 w 1701238"/>
                <a:gd name="connsiteY54" fmla="*/ 828086 h 1701238"/>
                <a:gd name="connsiteX55" fmla="*/ 146464 w 1701238"/>
                <a:gd name="connsiteY55" fmla="*/ 473192 h 1701238"/>
                <a:gd name="connsiteX56" fmla="*/ 50699 w 1701238"/>
                <a:gd name="connsiteY56" fmla="*/ 844986 h 1701238"/>
                <a:gd name="connsiteX57" fmla="*/ 73232 w 1701238"/>
                <a:gd name="connsiteY57" fmla="*/ 828086 h 1701238"/>
                <a:gd name="connsiteX58" fmla="*/ 383060 w 1701238"/>
                <a:gd name="connsiteY58" fmla="*/ 828086 h 1701238"/>
                <a:gd name="connsiteX59" fmla="*/ 428126 w 1701238"/>
                <a:gd name="connsiteY59" fmla="*/ 490092 h 1701238"/>
                <a:gd name="connsiteX60" fmla="*/ 174630 w 1701238"/>
                <a:gd name="connsiteY60" fmla="*/ 490092 h 1701238"/>
                <a:gd name="connsiteX61" fmla="*/ 146464 w 1701238"/>
                <a:gd name="connsiteY61" fmla="*/ 473192 h 1701238"/>
                <a:gd name="connsiteX62" fmla="*/ 878786 w 1701238"/>
                <a:gd name="connsiteY62" fmla="*/ 828086 h 1701238"/>
                <a:gd name="connsiteX63" fmla="*/ 1273112 w 1701238"/>
                <a:gd name="connsiteY63" fmla="*/ 828086 h 1701238"/>
                <a:gd name="connsiteX64" fmla="*/ 1228046 w 1701238"/>
                <a:gd name="connsiteY64" fmla="*/ 490092 h 1701238"/>
                <a:gd name="connsiteX65" fmla="*/ 884419 w 1701238"/>
                <a:gd name="connsiteY65" fmla="*/ 490092 h 1701238"/>
                <a:gd name="connsiteX66" fmla="*/ 884419 w 1701238"/>
                <a:gd name="connsiteY66" fmla="*/ 828086 h 1701238"/>
                <a:gd name="connsiteX67" fmla="*/ 433759 w 1701238"/>
                <a:gd name="connsiteY67" fmla="*/ 828086 h 1701238"/>
                <a:gd name="connsiteX68" fmla="*/ 828086 w 1701238"/>
                <a:gd name="connsiteY68" fmla="*/ 828086 h 1701238"/>
                <a:gd name="connsiteX69" fmla="*/ 828086 w 1701238"/>
                <a:gd name="connsiteY69" fmla="*/ 490092 h 1701238"/>
                <a:gd name="connsiteX70" fmla="*/ 484459 w 1701238"/>
                <a:gd name="connsiteY70" fmla="*/ 490092 h 1701238"/>
                <a:gd name="connsiteX71" fmla="*/ 433759 w 1701238"/>
                <a:gd name="connsiteY71" fmla="*/ 828086 h 1701238"/>
                <a:gd name="connsiteX72" fmla="*/ 1261846 w 1701238"/>
                <a:gd name="connsiteY72" fmla="*/ 439393 h 1701238"/>
                <a:gd name="connsiteX73" fmla="*/ 1532241 w 1701238"/>
                <a:gd name="connsiteY73" fmla="*/ 439393 h 1701238"/>
                <a:gd name="connsiteX74" fmla="*/ 1537874 w 1701238"/>
                <a:gd name="connsiteY74" fmla="*/ 439393 h 1701238"/>
                <a:gd name="connsiteX75" fmla="*/ 1042149 w 1701238"/>
                <a:gd name="connsiteY75" fmla="*/ 73232 h 1701238"/>
                <a:gd name="connsiteX76" fmla="*/ 1261846 w 1701238"/>
                <a:gd name="connsiteY76" fmla="*/ 439393 h 1701238"/>
                <a:gd name="connsiteX77" fmla="*/ 659089 w 1701238"/>
                <a:gd name="connsiteY77" fmla="*/ 73232 h 1701238"/>
                <a:gd name="connsiteX78" fmla="*/ 168997 w 1701238"/>
                <a:gd name="connsiteY78" fmla="*/ 439393 h 1701238"/>
                <a:gd name="connsiteX79" fmla="*/ 174630 w 1701238"/>
                <a:gd name="connsiteY79" fmla="*/ 439393 h 1701238"/>
                <a:gd name="connsiteX80" fmla="*/ 445026 w 1701238"/>
                <a:gd name="connsiteY80" fmla="*/ 439393 h 1701238"/>
                <a:gd name="connsiteX81" fmla="*/ 659089 w 1701238"/>
                <a:gd name="connsiteY81" fmla="*/ 73232 h 1701238"/>
                <a:gd name="connsiteX82" fmla="*/ 878786 w 1701238"/>
                <a:gd name="connsiteY82" fmla="*/ 439393 h 1701238"/>
                <a:gd name="connsiteX83" fmla="*/ 1211147 w 1701238"/>
                <a:gd name="connsiteY83" fmla="*/ 439393 h 1701238"/>
                <a:gd name="connsiteX84" fmla="*/ 861886 w 1701238"/>
                <a:gd name="connsiteY84" fmla="*/ 50699 h 1701238"/>
                <a:gd name="connsiteX85" fmla="*/ 878786 w 1701238"/>
                <a:gd name="connsiteY85" fmla="*/ 73232 h 1701238"/>
                <a:gd name="connsiteX86" fmla="*/ 878786 w 1701238"/>
                <a:gd name="connsiteY86" fmla="*/ 439393 h 1701238"/>
                <a:gd name="connsiteX87" fmla="*/ 495725 w 1701238"/>
                <a:gd name="connsiteY87" fmla="*/ 439393 h 1701238"/>
                <a:gd name="connsiteX88" fmla="*/ 828086 w 1701238"/>
                <a:gd name="connsiteY88" fmla="*/ 439393 h 1701238"/>
                <a:gd name="connsiteX89" fmla="*/ 828086 w 1701238"/>
                <a:gd name="connsiteY89" fmla="*/ 73232 h 1701238"/>
                <a:gd name="connsiteX90" fmla="*/ 844986 w 1701238"/>
                <a:gd name="connsiteY90" fmla="*/ 50699 h 1701238"/>
                <a:gd name="connsiteX91" fmla="*/ 495725 w 1701238"/>
                <a:gd name="connsiteY91" fmla="*/ 439393 h 170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01238" h="1701238">
                  <a:moveTo>
                    <a:pt x="850619" y="1701238"/>
                  </a:moveTo>
                  <a:cubicBezTo>
                    <a:pt x="760487" y="1701238"/>
                    <a:pt x="670356" y="1684339"/>
                    <a:pt x="585857" y="1656172"/>
                  </a:cubicBezTo>
                  <a:cubicBezTo>
                    <a:pt x="574590" y="1650539"/>
                    <a:pt x="563324" y="1639273"/>
                    <a:pt x="568957" y="1622373"/>
                  </a:cubicBezTo>
                  <a:cubicBezTo>
                    <a:pt x="574590" y="1611106"/>
                    <a:pt x="585857" y="1599840"/>
                    <a:pt x="602757" y="1605473"/>
                  </a:cubicBezTo>
                  <a:cubicBezTo>
                    <a:pt x="681622" y="1633639"/>
                    <a:pt x="766121" y="1644906"/>
                    <a:pt x="844986" y="1644906"/>
                  </a:cubicBezTo>
                  <a:cubicBezTo>
                    <a:pt x="833719" y="1639273"/>
                    <a:pt x="828086" y="1633639"/>
                    <a:pt x="828086" y="1622373"/>
                  </a:cubicBezTo>
                  <a:lnTo>
                    <a:pt x="828086" y="1261846"/>
                  </a:lnTo>
                  <a:lnTo>
                    <a:pt x="709788" y="1261846"/>
                  </a:lnTo>
                  <a:cubicBezTo>
                    <a:pt x="698522" y="1261846"/>
                    <a:pt x="687255" y="1250579"/>
                    <a:pt x="687255" y="1239313"/>
                  </a:cubicBezTo>
                  <a:cubicBezTo>
                    <a:pt x="687255" y="1228046"/>
                    <a:pt x="698522" y="1216780"/>
                    <a:pt x="709788" y="1216780"/>
                  </a:cubicBezTo>
                  <a:lnTo>
                    <a:pt x="828086" y="1216780"/>
                  </a:lnTo>
                  <a:lnTo>
                    <a:pt x="828086" y="878785"/>
                  </a:lnTo>
                  <a:lnTo>
                    <a:pt x="433759" y="878785"/>
                  </a:lnTo>
                  <a:cubicBezTo>
                    <a:pt x="433759" y="957651"/>
                    <a:pt x="445026" y="1036516"/>
                    <a:pt x="456292" y="1115381"/>
                  </a:cubicBezTo>
                  <a:cubicBezTo>
                    <a:pt x="456292" y="1126648"/>
                    <a:pt x="450659" y="1143548"/>
                    <a:pt x="433759" y="1143548"/>
                  </a:cubicBezTo>
                  <a:cubicBezTo>
                    <a:pt x="422493" y="1143548"/>
                    <a:pt x="405593" y="1137914"/>
                    <a:pt x="405593" y="1121015"/>
                  </a:cubicBezTo>
                  <a:cubicBezTo>
                    <a:pt x="394327" y="1042149"/>
                    <a:pt x="383060" y="963284"/>
                    <a:pt x="383060" y="878785"/>
                  </a:cubicBezTo>
                  <a:lnTo>
                    <a:pt x="73232" y="878785"/>
                  </a:lnTo>
                  <a:cubicBezTo>
                    <a:pt x="61966" y="878785"/>
                    <a:pt x="56332" y="873152"/>
                    <a:pt x="50699" y="861886"/>
                  </a:cubicBezTo>
                  <a:cubicBezTo>
                    <a:pt x="50699" y="985817"/>
                    <a:pt x="78865" y="1104115"/>
                    <a:pt x="129565" y="1199880"/>
                  </a:cubicBezTo>
                  <a:cubicBezTo>
                    <a:pt x="135198" y="1211147"/>
                    <a:pt x="129565" y="1228046"/>
                    <a:pt x="118298" y="1233679"/>
                  </a:cubicBezTo>
                  <a:cubicBezTo>
                    <a:pt x="107032" y="1239313"/>
                    <a:pt x="90132" y="1233679"/>
                    <a:pt x="84499" y="1222413"/>
                  </a:cubicBezTo>
                  <a:cubicBezTo>
                    <a:pt x="28166" y="1115381"/>
                    <a:pt x="0" y="985817"/>
                    <a:pt x="0" y="850619"/>
                  </a:cubicBezTo>
                  <a:cubicBezTo>
                    <a:pt x="0" y="383060"/>
                    <a:pt x="383060" y="0"/>
                    <a:pt x="850619" y="0"/>
                  </a:cubicBezTo>
                  <a:cubicBezTo>
                    <a:pt x="1318178" y="0"/>
                    <a:pt x="1701238" y="383060"/>
                    <a:pt x="1701238" y="850619"/>
                  </a:cubicBezTo>
                  <a:cubicBezTo>
                    <a:pt x="1701238" y="1318178"/>
                    <a:pt x="1318178" y="1701238"/>
                    <a:pt x="850619" y="1701238"/>
                  </a:cubicBezTo>
                  <a:close/>
                  <a:moveTo>
                    <a:pt x="878786" y="1261846"/>
                  </a:moveTo>
                  <a:lnTo>
                    <a:pt x="878786" y="1622373"/>
                  </a:lnTo>
                  <a:cubicBezTo>
                    <a:pt x="878786" y="1633639"/>
                    <a:pt x="873152" y="1639273"/>
                    <a:pt x="861886" y="1644906"/>
                  </a:cubicBezTo>
                  <a:cubicBezTo>
                    <a:pt x="1008350" y="1639273"/>
                    <a:pt x="1132281" y="1481542"/>
                    <a:pt x="1205513" y="1256212"/>
                  </a:cubicBezTo>
                  <a:lnTo>
                    <a:pt x="878786" y="1256212"/>
                  </a:lnTo>
                  <a:close/>
                  <a:moveTo>
                    <a:pt x="1261846" y="1261846"/>
                  </a:moveTo>
                  <a:cubicBezTo>
                    <a:pt x="1211147" y="1419576"/>
                    <a:pt x="1137914" y="1549141"/>
                    <a:pt x="1042149" y="1628006"/>
                  </a:cubicBezTo>
                  <a:cubicBezTo>
                    <a:pt x="1250579" y="1577307"/>
                    <a:pt x="1430843" y="1442109"/>
                    <a:pt x="1537874" y="1261846"/>
                  </a:cubicBezTo>
                  <a:cubicBezTo>
                    <a:pt x="1537874" y="1261846"/>
                    <a:pt x="1532241" y="1261846"/>
                    <a:pt x="1532241" y="1261846"/>
                  </a:cubicBezTo>
                  <a:lnTo>
                    <a:pt x="1261846" y="1261846"/>
                  </a:lnTo>
                  <a:close/>
                  <a:moveTo>
                    <a:pt x="1273112" y="1216780"/>
                  </a:moveTo>
                  <a:lnTo>
                    <a:pt x="1532241" y="1216780"/>
                  </a:lnTo>
                  <a:cubicBezTo>
                    <a:pt x="1543508" y="1216780"/>
                    <a:pt x="1554774" y="1222413"/>
                    <a:pt x="1554774" y="1233679"/>
                  </a:cubicBezTo>
                  <a:cubicBezTo>
                    <a:pt x="1616740" y="1121015"/>
                    <a:pt x="1650539" y="997083"/>
                    <a:pt x="1650539" y="861886"/>
                  </a:cubicBezTo>
                  <a:cubicBezTo>
                    <a:pt x="1644906" y="873152"/>
                    <a:pt x="1639273" y="878785"/>
                    <a:pt x="1628006" y="878785"/>
                  </a:cubicBezTo>
                  <a:lnTo>
                    <a:pt x="1318178" y="878785"/>
                  </a:lnTo>
                  <a:cubicBezTo>
                    <a:pt x="1318178" y="997083"/>
                    <a:pt x="1301279" y="1109748"/>
                    <a:pt x="1273112" y="1216780"/>
                  </a:cubicBezTo>
                  <a:close/>
                  <a:moveTo>
                    <a:pt x="878786" y="1216780"/>
                  </a:moveTo>
                  <a:lnTo>
                    <a:pt x="1222413" y="1216780"/>
                  </a:lnTo>
                  <a:cubicBezTo>
                    <a:pt x="1250579" y="1115381"/>
                    <a:pt x="1267479" y="997083"/>
                    <a:pt x="1267479" y="878785"/>
                  </a:cubicBezTo>
                  <a:lnTo>
                    <a:pt x="873152" y="878785"/>
                  </a:lnTo>
                  <a:lnTo>
                    <a:pt x="873152" y="1216780"/>
                  </a:lnTo>
                  <a:close/>
                  <a:moveTo>
                    <a:pt x="1318178" y="828086"/>
                  </a:moveTo>
                  <a:lnTo>
                    <a:pt x="1628006" y="828086"/>
                  </a:lnTo>
                  <a:cubicBezTo>
                    <a:pt x="1639273" y="828086"/>
                    <a:pt x="1650539" y="833719"/>
                    <a:pt x="1650539" y="844986"/>
                  </a:cubicBezTo>
                  <a:cubicBezTo>
                    <a:pt x="1650539" y="709788"/>
                    <a:pt x="1616740" y="585857"/>
                    <a:pt x="1554774" y="473192"/>
                  </a:cubicBezTo>
                  <a:cubicBezTo>
                    <a:pt x="1549141" y="484459"/>
                    <a:pt x="1543508" y="490092"/>
                    <a:pt x="1532241" y="490092"/>
                  </a:cubicBezTo>
                  <a:lnTo>
                    <a:pt x="1273112" y="490092"/>
                  </a:lnTo>
                  <a:cubicBezTo>
                    <a:pt x="1301279" y="591490"/>
                    <a:pt x="1318178" y="704155"/>
                    <a:pt x="1318178" y="828086"/>
                  </a:cubicBezTo>
                  <a:close/>
                  <a:moveTo>
                    <a:pt x="146464" y="473192"/>
                  </a:moveTo>
                  <a:cubicBezTo>
                    <a:pt x="84499" y="585857"/>
                    <a:pt x="50699" y="709788"/>
                    <a:pt x="50699" y="844986"/>
                  </a:cubicBezTo>
                  <a:cubicBezTo>
                    <a:pt x="56332" y="833719"/>
                    <a:pt x="61966" y="828086"/>
                    <a:pt x="73232" y="828086"/>
                  </a:cubicBezTo>
                  <a:lnTo>
                    <a:pt x="383060" y="828086"/>
                  </a:lnTo>
                  <a:cubicBezTo>
                    <a:pt x="383060" y="704155"/>
                    <a:pt x="399960" y="591490"/>
                    <a:pt x="428126" y="490092"/>
                  </a:cubicBezTo>
                  <a:lnTo>
                    <a:pt x="174630" y="490092"/>
                  </a:lnTo>
                  <a:cubicBezTo>
                    <a:pt x="163364" y="490092"/>
                    <a:pt x="152098" y="478825"/>
                    <a:pt x="146464" y="473192"/>
                  </a:cubicBezTo>
                  <a:close/>
                  <a:moveTo>
                    <a:pt x="878786" y="828086"/>
                  </a:moveTo>
                  <a:lnTo>
                    <a:pt x="1273112" y="828086"/>
                  </a:lnTo>
                  <a:cubicBezTo>
                    <a:pt x="1273112" y="704155"/>
                    <a:pt x="1256212" y="591490"/>
                    <a:pt x="1228046" y="490092"/>
                  </a:cubicBezTo>
                  <a:lnTo>
                    <a:pt x="884419" y="490092"/>
                  </a:lnTo>
                  <a:lnTo>
                    <a:pt x="884419" y="828086"/>
                  </a:lnTo>
                  <a:close/>
                  <a:moveTo>
                    <a:pt x="433759" y="828086"/>
                  </a:moveTo>
                  <a:lnTo>
                    <a:pt x="828086" y="828086"/>
                  </a:lnTo>
                  <a:lnTo>
                    <a:pt x="828086" y="490092"/>
                  </a:lnTo>
                  <a:lnTo>
                    <a:pt x="484459" y="490092"/>
                  </a:lnTo>
                  <a:cubicBezTo>
                    <a:pt x="450659" y="591490"/>
                    <a:pt x="439393" y="704155"/>
                    <a:pt x="433759" y="828086"/>
                  </a:cubicBezTo>
                  <a:close/>
                  <a:moveTo>
                    <a:pt x="1261846" y="439393"/>
                  </a:moveTo>
                  <a:lnTo>
                    <a:pt x="1532241" y="439393"/>
                  </a:lnTo>
                  <a:cubicBezTo>
                    <a:pt x="1532241" y="439393"/>
                    <a:pt x="1537874" y="439393"/>
                    <a:pt x="1537874" y="439393"/>
                  </a:cubicBezTo>
                  <a:cubicBezTo>
                    <a:pt x="1430843" y="259129"/>
                    <a:pt x="1250579" y="123931"/>
                    <a:pt x="1042149" y="73232"/>
                  </a:cubicBezTo>
                  <a:cubicBezTo>
                    <a:pt x="1132281" y="146464"/>
                    <a:pt x="1211147" y="276029"/>
                    <a:pt x="1261846" y="439393"/>
                  </a:cubicBezTo>
                  <a:close/>
                  <a:moveTo>
                    <a:pt x="659089" y="73232"/>
                  </a:moveTo>
                  <a:cubicBezTo>
                    <a:pt x="450659" y="123931"/>
                    <a:pt x="276029" y="259129"/>
                    <a:pt x="168997" y="439393"/>
                  </a:cubicBezTo>
                  <a:cubicBezTo>
                    <a:pt x="168997" y="439393"/>
                    <a:pt x="174630" y="439393"/>
                    <a:pt x="174630" y="439393"/>
                  </a:cubicBezTo>
                  <a:lnTo>
                    <a:pt x="445026" y="439393"/>
                  </a:lnTo>
                  <a:cubicBezTo>
                    <a:pt x="490092" y="276029"/>
                    <a:pt x="563324" y="152097"/>
                    <a:pt x="659089" y="73232"/>
                  </a:cubicBezTo>
                  <a:close/>
                  <a:moveTo>
                    <a:pt x="878786" y="439393"/>
                  </a:moveTo>
                  <a:lnTo>
                    <a:pt x="1211147" y="439393"/>
                  </a:lnTo>
                  <a:cubicBezTo>
                    <a:pt x="1137914" y="214063"/>
                    <a:pt x="1008350" y="61966"/>
                    <a:pt x="861886" y="50699"/>
                  </a:cubicBezTo>
                  <a:cubicBezTo>
                    <a:pt x="873152" y="56332"/>
                    <a:pt x="878786" y="61966"/>
                    <a:pt x="878786" y="73232"/>
                  </a:cubicBezTo>
                  <a:lnTo>
                    <a:pt x="878786" y="439393"/>
                  </a:lnTo>
                  <a:close/>
                  <a:moveTo>
                    <a:pt x="495725" y="439393"/>
                  </a:moveTo>
                  <a:lnTo>
                    <a:pt x="828086" y="439393"/>
                  </a:lnTo>
                  <a:lnTo>
                    <a:pt x="828086" y="73232"/>
                  </a:lnTo>
                  <a:cubicBezTo>
                    <a:pt x="828086" y="61966"/>
                    <a:pt x="833719" y="56332"/>
                    <a:pt x="844986" y="50699"/>
                  </a:cubicBezTo>
                  <a:cubicBezTo>
                    <a:pt x="692888" y="56332"/>
                    <a:pt x="568957" y="214063"/>
                    <a:pt x="495725" y="439393"/>
                  </a:cubicBezTo>
                  <a:close/>
                </a:path>
              </a:pathLst>
            </a:custGeom>
            <a:solidFill>
              <a:srgbClr val="FFFFFF"/>
            </a:solidFill>
            <a:ln w="56211" cap="flat">
              <a:noFill/>
              <a:prstDash val="solid"/>
              <a:miter/>
            </a:ln>
          </p:spPr>
          <p:txBody>
            <a:bodyPr rtlCol="0" anchor="ctr"/>
            <a:lstStyle/>
            <a:p>
              <a:endParaRPr lang="en-US"/>
            </a:p>
          </p:txBody>
        </p:sp>
        <p:grpSp>
          <p:nvGrpSpPr>
            <p:cNvPr id="18" name="Graphic 293">
              <a:extLst>
                <a:ext uri="{FF2B5EF4-FFF2-40B4-BE49-F238E27FC236}">
                  <a16:creationId xmlns:a16="http://schemas.microsoft.com/office/drawing/2014/main" id="{9BC63833-AB6C-427B-AFA5-AC5FBFE5C8C6}"/>
                </a:ext>
              </a:extLst>
            </p:cNvPr>
            <p:cNvGrpSpPr/>
            <p:nvPr/>
          </p:nvGrpSpPr>
          <p:grpSpPr>
            <a:xfrm>
              <a:off x="6908819" y="3765171"/>
              <a:ext cx="478342" cy="475525"/>
              <a:chOff x="6908819" y="3765171"/>
              <a:chExt cx="478342" cy="475525"/>
            </a:xfrm>
            <a:solidFill>
              <a:srgbClr val="FFFFFF"/>
            </a:solidFill>
          </p:grpSpPr>
          <p:sp>
            <p:nvSpPr>
              <p:cNvPr id="19" name="Graphic 293">
                <a:extLst>
                  <a:ext uri="{FF2B5EF4-FFF2-40B4-BE49-F238E27FC236}">
                    <a16:creationId xmlns:a16="http://schemas.microsoft.com/office/drawing/2014/main" id="{0096DF80-D455-4812-A121-2EC9DD348689}"/>
                  </a:ext>
                </a:extLst>
              </p:cNvPr>
              <p:cNvSpPr/>
              <p:nvPr/>
            </p:nvSpPr>
            <p:spPr>
              <a:xfrm>
                <a:off x="6934169" y="3790037"/>
                <a:ext cx="422492" cy="422492"/>
              </a:xfrm>
              <a:custGeom>
                <a:avLst/>
                <a:gdLst>
                  <a:gd name="connsiteX0" fmla="*/ 56332 w 422492"/>
                  <a:gd name="connsiteY0" fmla="*/ 135198 h 422492"/>
                  <a:gd name="connsiteX1" fmla="*/ 287295 w 422492"/>
                  <a:gd name="connsiteY1" fmla="*/ 366161 h 422492"/>
                  <a:gd name="connsiteX2" fmla="*/ 422493 w 422492"/>
                  <a:gd name="connsiteY2" fmla="*/ 0 h 422492"/>
                  <a:gd name="connsiteX3" fmla="*/ 56332 w 422492"/>
                  <a:gd name="connsiteY3" fmla="*/ 135198 h 422492"/>
                  <a:gd name="connsiteX4" fmla="*/ 174630 w 422492"/>
                  <a:gd name="connsiteY4" fmla="*/ 247862 h 422492"/>
                  <a:gd name="connsiteX5" fmla="*/ 0 w 422492"/>
                  <a:gd name="connsiteY5" fmla="*/ 422493 h 42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92" h="422492">
                    <a:moveTo>
                      <a:pt x="56332" y="135198"/>
                    </a:moveTo>
                    <a:lnTo>
                      <a:pt x="287295" y="366161"/>
                    </a:lnTo>
                    <a:lnTo>
                      <a:pt x="422493" y="0"/>
                    </a:lnTo>
                    <a:lnTo>
                      <a:pt x="56332" y="135198"/>
                    </a:lnTo>
                    <a:close/>
                    <a:moveTo>
                      <a:pt x="174630" y="247862"/>
                    </a:moveTo>
                    <a:lnTo>
                      <a:pt x="0" y="422493"/>
                    </a:lnTo>
                  </a:path>
                </a:pathLst>
              </a:custGeom>
              <a:solidFill>
                <a:srgbClr val="FFFFFF"/>
              </a:solidFill>
              <a:ln w="56211" cap="flat">
                <a:noFill/>
                <a:prstDash val="solid"/>
                <a:miter/>
              </a:ln>
            </p:spPr>
            <p:txBody>
              <a:bodyPr rtlCol="0" anchor="ctr"/>
              <a:lstStyle/>
              <a:p>
                <a:endParaRPr lang="en-US"/>
              </a:p>
            </p:txBody>
          </p:sp>
          <p:sp>
            <p:nvSpPr>
              <p:cNvPr id="20" name="Graphic 293">
                <a:extLst>
                  <a:ext uri="{FF2B5EF4-FFF2-40B4-BE49-F238E27FC236}">
                    <a16:creationId xmlns:a16="http://schemas.microsoft.com/office/drawing/2014/main" id="{A80D699B-C72C-41EC-8C14-0055877E56F4}"/>
                  </a:ext>
                </a:extLst>
              </p:cNvPr>
              <p:cNvSpPr/>
              <p:nvPr/>
            </p:nvSpPr>
            <p:spPr>
              <a:xfrm>
                <a:off x="6908819" y="3765171"/>
                <a:ext cx="478342" cy="475525"/>
              </a:xfrm>
              <a:custGeom>
                <a:avLst/>
                <a:gdLst>
                  <a:gd name="connsiteX0" fmla="*/ 25350 w 478342"/>
                  <a:gd name="connsiteY0" fmla="*/ 475526 h 475525"/>
                  <a:gd name="connsiteX1" fmla="*/ 8450 w 478342"/>
                  <a:gd name="connsiteY1" fmla="*/ 469892 h 475525"/>
                  <a:gd name="connsiteX2" fmla="*/ 8450 w 478342"/>
                  <a:gd name="connsiteY2" fmla="*/ 436093 h 475525"/>
                  <a:gd name="connsiteX3" fmla="*/ 160547 w 478342"/>
                  <a:gd name="connsiteY3" fmla="*/ 278362 h 475525"/>
                  <a:gd name="connsiteX4" fmla="*/ 64782 w 478342"/>
                  <a:gd name="connsiteY4" fmla="*/ 182597 h 475525"/>
                  <a:gd name="connsiteX5" fmla="*/ 59149 w 478342"/>
                  <a:gd name="connsiteY5" fmla="*/ 160064 h 475525"/>
                  <a:gd name="connsiteX6" fmla="*/ 76049 w 478342"/>
                  <a:gd name="connsiteY6" fmla="*/ 143164 h 475525"/>
                  <a:gd name="connsiteX7" fmla="*/ 442209 w 478342"/>
                  <a:gd name="connsiteY7" fmla="*/ 2333 h 475525"/>
                  <a:gd name="connsiteX8" fmla="*/ 470376 w 478342"/>
                  <a:gd name="connsiteY8" fmla="*/ 7966 h 475525"/>
                  <a:gd name="connsiteX9" fmla="*/ 476009 w 478342"/>
                  <a:gd name="connsiteY9" fmla="*/ 36133 h 475525"/>
                  <a:gd name="connsiteX10" fmla="*/ 340811 w 478342"/>
                  <a:gd name="connsiteY10" fmla="*/ 402293 h 475525"/>
                  <a:gd name="connsiteX11" fmla="*/ 323911 w 478342"/>
                  <a:gd name="connsiteY11" fmla="*/ 419193 h 475525"/>
                  <a:gd name="connsiteX12" fmla="*/ 301378 w 478342"/>
                  <a:gd name="connsiteY12" fmla="*/ 413560 h 475525"/>
                  <a:gd name="connsiteX13" fmla="*/ 199980 w 478342"/>
                  <a:gd name="connsiteY13" fmla="*/ 312162 h 475525"/>
                  <a:gd name="connsiteX14" fmla="*/ 47883 w 478342"/>
                  <a:gd name="connsiteY14" fmla="*/ 469892 h 475525"/>
                  <a:gd name="connsiteX15" fmla="*/ 25350 w 478342"/>
                  <a:gd name="connsiteY15" fmla="*/ 475526 h 475525"/>
                  <a:gd name="connsiteX16" fmla="*/ 222513 w 478342"/>
                  <a:gd name="connsiteY16" fmla="*/ 267096 h 475525"/>
                  <a:gd name="connsiteX17" fmla="*/ 307012 w 478342"/>
                  <a:gd name="connsiteY17" fmla="*/ 351594 h 475525"/>
                  <a:gd name="connsiteX18" fmla="*/ 414043 w 478342"/>
                  <a:gd name="connsiteY18" fmla="*/ 69932 h 475525"/>
                  <a:gd name="connsiteX19" fmla="*/ 132381 w 478342"/>
                  <a:gd name="connsiteY19" fmla="*/ 176964 h 475525"/>
                  <a:gd name="connsiteX20" fmla="*/ 211247 w 478342"/>
                  <a:gd name="connsiteY20" fmla="*/ 255829 h 475525"/>
                  <a:gd name="connsiteX21" fmla="*/ 216880 w 478342"/>
                  <a:gd name="connsiteY21" fmla="*/ 261462 h 475525"/>
                  <a:gd name="connsiteX22" fmla="*/ 222513 w 478342"/>
                  <a:gd name="connsiteY22" fmla="*/ 267096 h 47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342" h="475525">
                    <a:moveTo>
                      <a:pt x="25350" y="475526"/>
                    </a:moveTo>
                    <a:cubicBezTo>
                      <a:pt x="19716" y="475526"/>
                      <a:pt x="14083" y="475526"/>
                      <a:pt x="8450" y="469892"/>
                    </a:cubicBezTo>
                    <a:cubicBezTo>
                      <a:pt x="-2817" y="458626"/>
                      <a:pt x="-2817" y="441726"/>
                      <a:pt x="8450" y="436093"/>
                    </a:cubicBezTo>
                    <a:lnTo>
                      <a:pt x="160547" y="278362"/>
                    </a:lnTo>
                    <a:lnTo>
                      <a:pt x="64782" y="182597"/>
                    </a:lnTo>
                    <a:cubicBezTo>
                      <a:pt x="59149" y="176964"/>
                      <a:pt x="53516" y="165697"/>
                      <a:pt x="59149" y="160064"/>
                    </a:cubicBezTo>
                    <a:cubicBezTo>
                      <a:pt x="59149" y="154431"/>
                      <a:pt x="64782" y="143164"/>
                      <a:pt x="76049" y="143164"/>
                    </a:cubicBezTo>
                    <a:lnTo>
                      <a:pt x="442209" y="2333"/>
                    </a:lnTo>
                    <a:cubicBezTo>
                      <a:pt x="453476" y="-3300"/>
                      <a:pt x="459109" y="2333"/>
                      <a:pt x="470376" y="7966"/>
                    </a:cubicBezTo>
                    <a:cubicBezTo>
                      <a:pt x="476009" y="13600"/>
                      <a:pt x="481642" y="24866"/>
                      <a:pt x="476009" y="36133"/>
                    </a:cubicBezTo>
                    <a:lnTo>
                      <a:pt x="340811" y="402293"/>
                    </a:lnTo>
                    <a:cubicBezTo>
                      <a:pt x="335178" y="407927"/>
                      <a:pt x="329545" y="413560"/>
                      <a:pt x="323911" y="419193"/>
                    </a:cubicBezTo>
                    <a:cubicBezTo>
                      <a:pt x="318278" y="419193"/>
                      <a:pt x="307012" y="419193"/>
                      <a:pt x="301378" y="413560"/>
                    </a:cubicBezTo>
                    <a:lnTo>
                      <a:pt x="199980" y="312162"/>
                    </a:lnTo>
                    <a:lnTo>
                      <a:pt x="47883" y="469892"/>
                    </a:lnTo>
                    <a:cubicBezTo>
                      <a:pt x="36616" y="475526"/>
                      <a:pt x="30983" y="475526"/>
                      <a:pt x="25350" y="475526"/>
                    </a:cubicBezTo>
                    <a:close/>
                    <a:moveTo>
                      <a:pt x="222513" y="267096"/>
                    </a:moveTo>
                    <a:lnTo>
                      <a:pt x="307012" y="351594"/>
                    </a:lnTo>
                    <a:lnTo>
                      <a:pt x="414043" y="69932"/>
                    </a:lnTo>
                    <a:lnTo>
                      <a:pt x="132381" y="176964"/>
                    </a:lnTo>
                    <a:lnTo>
                      <a:pt x="211247" y="255829"/>
                    </a:lnTo>
                    <a:cubicBezTo>
                      <a:pt x="216880" y="255829"/>
                      <a:pt x="216880" y="261462"/>
                      <a:pt x="216880" y="261462"/>
                    </a:cubicBezTo>
                    <a:cubicBezTo>
                      <a:pt x="216880" y="261462"/>
                      <a:pt x="222513" y="261462"/>
                      <a:pt x="222513" y="267096"/>
                    </a:cubicBezTo>
                    <a:close/>
                  </a:path>
                </a:pathLst>
              </a:custGeom>
              <a:solidFill>
                <a:srgbClr val="FFFFFF"/>
              </a:solidFill>
              <a:ln w="56211" cap="flat">
                <a:noFill/>
                <a:prstDash val="solid"/>
                <a:miter/>
              </a:ln>
            </p:spPr>
            <p:txBody>
              <a:bodyPr rtlCol="0" anchor="ctr"/>
              <a:lstStyle/>
              <a:p>
                <a:endParaRPr lang="en-US"/>
              </a:p>
            </p:txBody>
          </p:sp>
        </p:grpSp>
      </p:grpSp>
      <p:pic>
        <p:nvPicPr>
          <p:cNvPr id="282" name="Graphic 281">
            <a:extLst>
              <a:ext uri="{FF2B5EF4-FFF2-40B4-BE49-F238E27FC236}">
                <a16:creationId xmlns:a16="http://schemas.microsoft.com/office/drawing/2014/main" id="{38A111D2-75F4-4086-8712-3B78F7724826}"/>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5649791" y="1429710"/>
            <a:ext cx="3999600" cy="3999600"/>
          </a:xfrm>
          <a:prstGeom prst="rect">
            <a:avLst/>
          </a:prstGeom>
        </p:spPr>
      </p:pic>
      <p:sp>
        <p:nvSpPr>
          <p:cNvPr id="5" name="Graphic 283">
            <a:extLst>
              <a:ext uri="{FF2B5EF4-FFF2-40B4-BE49-F238E27FC236}">
                <a16:creationId xmlns:a16="http://schemas.microsoft.com/office/drawing/2014/main" id="{5322892B-C961-448F-B403-F52C6E32AA82}"/>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7" name="Graphic 283">
            <a:extLst>
              <a:ext uri="{FF2B5EF4-FFF2-40B4-BE49-F238E27FC236}">
                <a16:creationId xmlns:a16="http://schemas.microsoft.com/office/drawing/2014/main" id="{1A743E09-2909-4ECC-8707-08B4DDA2D84D}"/>
              </a:ext>
            </a:extLst>
          </p:cNvPr>
          <p:cNvGrpSpPr/>
          <p:nvPr/>
        </p:nvGrpSpPr>
        <p:grpSpPr>
          <a:xfrm>
            <a:off x="9976865" y="1767980"/>
            <a:ext cx="215830" cy="269394"/>
            <a:chOff x="9976865" y="1767980"/>
            <a:chExt cx="215830" cy="269394"/>
          </a:xfrm>
          <a:solidFill>
            <a:srgbClr val="FFFFFF"/>
          </a:solidFill>
        </p:grpSpPr>
        <p:sp>
          <p:nvSpPr>
            <p:cNvPr id="9" name="Graphic 283">
              <a:extLst>
                <a:ext uri="{FF2B5EF4-FFF2-40B4-BE49-F238E27FC236}">
                  <a16:creationId xmlns:a16="http://schemas.microsoft.com/office/drawing/2014/main" id="{2F2D55DC-A701-4F20-8A42-0A9335C3F1EC}"/>
                </a:ext>
              </a:extLst>
            </p:cNvPr>
            <p:cNvSpPr/>
            <p:nvPr/>
          </p:nvSpPr>
          <p:spPr>
            <a:xfrm>
              <a:off x="10052313" y="1767980"/>
              <a:ext cx="140382" cy="269394"/>
            </a:xfrm>
            <a:custGeom>
              <a:avLst/>
              <a:gdLst>
                <a:gd name="connsiteX0" fmla="*/ 139538 w 140382"/>
                <a:gd name="connsiteY0" fmla="*/ 152851 h 269394"/>
                <a:gd name="connsiteX1" fmla="*/ 137916 w 140382"/>
                <a:gd name="connsiteY1" fmla="*/ 139059 h 269394"/>
                <a:gd name="connsiteX2" fmla="*/ 131425 w 140382"/>
                <a:gd name="connsiteY2" fmla="*/ 128513 h 269394"/>
                <a:gd name="connsiteX3" fmla="*/ 121690 w 140382"/>
                <a:gd name="connsiteY3" fmla="*/ 113910 h 269394"/>
                <a:gd name="connsiteX4" fmla="*/ 117634 w 140382"/>
                <a:gd name="connsiteY4" fmla="*/ 100118 h 269394"/>
                <a:gd name="connsiteX5" fmla="*/ 116823 w 140382"/>
                <a:gd name="connsiteY5" fmla="*/ 80648 h 269394"/>
                <a:gd name="connsiteX6" fmla="*/ 118445 w 140382"/>
                <a:gd name="connsiteY6" fmla="*/ 70101 h 269394"/>
                <a:gd name="connsiteX7" fmla="*/ 119256 w 140382"/>
                <a:gd name="connsiteY7" fmla="*/ 51442 h 269394"/>
                <a:gd name="connsiteX8" fmla="*/ 105465 w 140382"/>
                <a:gd name="connsiteY8" fmla="*/ 31972 h 269394"/>
                <a:gd name="connsiteX9" fmla="*/ 55977 w 140382"/>
                <a:gd name="connsiteY9" fmla="*/ 4389 h 269394"/>
                <a:gd name="connsiteX10" fmla="*/ 4056 w 140382"/>
                <a:gd name="connsiteY10" fmla="*/ 1144 h 269394"/>
                <a:gd name="connsiteX11" fmla="*/ 0 w 140382"/>
                <a:gd name="connsiteY11" fmla="*/ 5200 h 269394"/>
                <a:gd name="connsiteX12" fmla="*/ 4056 w 140382"/>
                <a:gd name="connsiteY12" fmla="*/ 8445 h 269394"/>
                <a:gd name="connsiteX13" fmla="*/ 5679 w 140382"/>
                <a:gd name="connsiteY13" fmla="*/ 8445 h 269394"/>
                <a:gd name="connsiteX14" fmla="*/ 51921 w 140382"/>
                <a:gd name="connsiteY14" fmla="*/ 11690 h 269394"/>
                <a:gd name="connsiteX15" fmla="*/ 108710 w 140382"/>
                <a:gd name="connsiteY15" fmla="*/ 48197 h 269394"/>
                <a:gd name="connsiteX16" fmla="*/ 110332 w 140382"/>
                <a:gd name="connsiteY16" fmla="*/ 70913 h 269394"/>
                <a:gd name="connsiteX17" fmla="*/ 108710 w 140382"/>
                <a:gd name="connsiteY17" fmla="*/ 79836 h 269394"/>
                <a:gd name="connsiteX18" fmla="*/ 110332 w 140382"/>
                <a:gd name="connsiteY18" fmla="*/ 104986 h 269394"/>
                <a:gd name="connsiteX19" fmla="*/ 113577 w 140382"/>
                <a:gd name="connsiteY19" fmla="*/ 117155 h 269394"/>
                <a:gd name="connsiteX20" fmla="*/ 131425 w 140382"/>
                <a:gd name="connsiteY20" fmla="*/ 144738 h 269394"/>
                <a:gd name="connsiteX21" fmla="*/ 132237 w 140382"/>
                <a:gd name="connsiteY21" fmla="*/ 152039 h 269394"/>
                <a:gd name="connsiteX22" fmla="*/ 125746 w 140382"/>
                <a:gd name="connsiteY22" fmla="*/ 156096 h 269394"/>
                <a:gd name="connsiteX23" fmla="*/ 120879 w 140382"/>
                <a:gd name="connsiteY23" fmla="*/ 156096 h 269394"/>
                <a:gd name="connsiteX24" fmla="*/ 119256 w 140382"/>
                <a:gd name="connsiteY24" fmla="*/ 156096 h 269394"/>
                <a:gd name="connsiteX25" fmla="*/ 116011 w 140382"/>
                <a:gd name="connsiteY25" fmla="*/ 157718 h 269394"/>
                <a:gd name="connsiteX26" fmla="*/ 115200 w 140382"/>
                <a:gd name="connsiteY26" fmla="*/ 159341 h 269394"/>
                <a:gd name="connsiteX27" fmla="*/ 116011 w 140382"/>
                <a:gd name="connsiteY27" fmla="*/ 163397 h 269394"/>
                <a:gd name="connsiteX28" fmla="*/ 117634 w 140382"/>
                <a:gd name="connsiteY28" fmla="*/ 169887 h 269394"/>
                <a:gd name="connsiteX29" fmla="*/ 115200 w 140382"/>
                <a:gd name="connsiteY29" fmla="*/ 176377 h 269394"/>
                <a:gd name="connsiteX30" fmla="*/ 113577 w 140382"/>
                <a:gd name="connsiteY30" fmla="*/ 183679 h 269394"/>
                <a:gd name="connsiteX31" fmla="*/ 112766 w 140382"/>
                <a:gd name="connsiteY31" fmla="*/ 193414 h 269394"/>
                <a:gd name="connsiteX32" fmla="*/ 108710 w 140382"/>
                <a:gd name="connsiteY32" fmla="*/ 205583 h 269394"/>
                <a:gd name="connsiteX33" fmla="*/ 95730 w 140382"/>
                <a:gd name="connsiteY33" fmla="*/ 222620 h 269394"/>
                <a:gd name="connsiteX34" fmla="*/ 78693 w 140382"/>
                <a:gd name="connsiteY34" fmla="*/ 221808 h 269394"/>
                <a:gd name="connsiteX35" fmla="*/ 64090 w 140382"/>
                <a:gd name="connsiteY35" fmla="*/ 223431 h 269394"/>
                <a:gd name="connsiteX36" fmla="*/ 56789 w 140382"/>
                <a:gd name="connsiteY36" fmla="*/ 235600 h 269394"/>
                <a:gd name="connsiteX37" fmla="*/ 55977 w 140382"/>
                <a:gd name="connsiteY37" fmla="*/ 246958 h 269394"/>
                <a:gd name="connsiteX38" fmla="*/ 55977 w 140382"/>
                <a:gd name="connsiteY38" fmla="*/ 251825 h 269394"/>
                <a:gd name="connsiteX39" fmla="*/ 55977 w 140382"/>
                <a:gd name="connsiteY39" fmla="*/ 255882 h 269394"/>
                <a:gd name="connsiteX40" fmla="*/ 55977 w 140382"/>
                <a:gd name="connsiteY40" fmla="*/ 258315 h 269394"/>
                <a:gd name="connsiteX41" fmla="*/ 55977 w 140382"/>
                <a:gd name="connsiteY41" fmla="*/ 262372 h 269394"/>
                <a:gd name="connsiteX42" fmla="*/ 51921 w 140382"/>
                <a:gd name="connsiteY42" fmla="*/ 261560 h 269394"/>
                <a:gd name="connsiteX43" fmla="*/ 51110 w 140382"/>
                <a:gd name="connsiteY43" fmla="*/ 261560 h 269394"/>
                <a:gd name="connsiteX44" fmla="*/ 49487 w 140382"/>
                <a:gd name="connsiteY44" fmla="*/ 261560 h 269394"/>
                <a:gd name="connsiteX45" fmla="*/ 32451 w 140382"/>
                <a:gd name="connsiteY45" fmla="*/ 255882 h 269394"/>
                <a:gd name="connsiteX46" fmla="*/ 24338 w 140382"/>
                <a:gd name="connsiteY46" fmla="*/ 253448 h 269394"/>
                <a:gd name="connsiteX47" fmla="*/ 6490 w 140382"/>
                <a:gd name="connsiteY47" fmla="*/ 247769 h 269394"/>
                <a:gd name="connsiteX48" fmla="*/ 4868 w 140382"/>
                <a:gd name="connsiteY48" fmla="*/ 247769 h 269394"/>
                <a:gd name="connsiteX49" fmla="*/ 1623 w 140382"/>
                <a:gd name="connsiteY49" fmla="*/ 250203 h 269394"/>
                <a:gd name="connsiteX50" fmla="*/ 1623 w 140382"/>
                <a:gd name="connsiteY50" fmla="*/ 252636 h 269394"/>
                <a:gd name="connsiteX51" fmla="*/ 4868 w 140382"/>
                <a:gd name="connsiteY51" fmla="*/ 255070 h 269394"/>
                <a:gd name="connsiteX52" fmla="*/ 5679 w 140382"/>
                <a:gd name="connsiteY52" fmla="*/ 255070 h 269394"/>
                <a:gd name="connsiteX53" fmla="*/ 48676 w 140382"/>
                <a:gd name="connsiteY53" fmla="*/ 268862 h 269394"/>
                <a:gd name="connsiteX54" fmla="*/ 58411 w 140382"/>
                <a:gd name="connsiteY54" fmla="*/ 268051 h 269394"/>
                <a:gd name="connsiteX55" fmla="*/ 63279 w 140382"/>
                <a:gd name="connsiteY55" fmla="*/ 259938 h 269394"/>
                <a:gd name="connsiteX56" fmla="*/ 63279 w 140382"/>
                <a:gd name="connsiteY56" fmla="*/ 255070 h 269394"/>
                <a:gd name="connsiteX57" fmla="*/ 63279 w 140382"/>
                <a:gd name="connsiteY57" fmla="*/ 251014 h 269394"/>
                <a:gd name="connsiteX58" fmla="*/ 63279 w 140382"/>
                <a:gd name="connsiteY58" fmla="*/ 248580 h 269394"/>
                <a:gd name="connsiteX59" fmla="*/ 64090 w 140382"/>
                <a:gd name="connsiteY59" fmla="*/ 237222 h 269394"/>
                <a:gd name="connsiteX60" fmla="*/ 68146 w 140382"/>
                <a:gd name="connsiteY60" fmla="*/ 230732 h 269394"/>
                <a:gd name="connsiteX61" fmla="*/ 76259 w 140382"/>
                <a:gd name="connsiteY61" fmla="*/ 229110 h 269394"/>
                <a:gd name="connsiteX62" fmla="*/ 79504 w 140382"/>
                <a:gd name="connsiteY62" fmla="*/ 229921 h 269394"/>
                <a:gd name="connsiteX63" fmla="*/ 80316 w 140382"/>
                <a:gd name="connsiteY63" fmla="*/ 229921 h 269394"/>
                <a:gd name="connsiteX64" fmla="*/ 105465 w 140382"/>
                <a:gd name="connsiteY64" fmla="*/ 225865 h 269394"/>
                <a:gd name="connsiteX65" fmla="*/ 116823 w 140382"/>
                <a:gd name="connsiteY65" fmla="*/ 203149 h 269394"/>
                <a:gd name="connsiteX66" fmla="*/ 118445 w 140382"/>
                <a:gd name="connsiteY66" fmla="*/ 198282 h 269394"/>
                <a:gd name="connsiteX67" fmla="*/ 122501 w 140382"/>
                <a:gd name="connsiteY67" fmla="*/ 184490 h 269394"/>
                <a:gd name="connsiteX68" fmla="*/ 123313 w 140382"/>
                <a:gd name="connsiteY68" fmla="*/ 178811 h 269394"/>
                <a:gd name="connsiteX69" fmla="*/ 124935 w 140382"/>
                <a:gd name="connsiteY69" fmla="*/ 169076 h 269394"/>
                <a:gd name="connsiteX70" fmla="*/ 123313 w 140382"/>
                <a:gd name="connsiteY70" fmla="*/ 162586 h 269394"/>
                <a:gd name="connsiteX71" fmla="*/ 126558 w 140382"/>
                <a:gd name="connsiteY71" fmla="*/ 161775 h 269394"/>
                <a:gd name="connsiteX72" fmla="*/ 128180 w 140382"/>
                <a:gd name="connsiteY72" fmla="*/ 161775 h 269394"/>
                <a:gd name="connsiteX73" fmla="*/ 130614 w 140382"/>
                <a:gd name="connsiteY73" fmla="*/ 160963 h 269394"/>
                <a:gd name="connsiteX74" fmla="*/ 139538 w 140382"/>
                <a:gd name="connsiteY74" fmla="*/ 152851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0382" h="269394">
                  <a:moveTo>
                    <a:pt x="139538" y="152851"/>
                  </a:moveTo>
                  <a:cubicBezTo>
                    <a:pt x="141161" y="147983"/>
                    <a:pt x="140349" y="143115"/>
                    <a:pt x="137916" y="139059"/>
                  </a:cubicBezTo>
                  <a:cubicBezTo>
                    <a:pt x="135482" y="135814"/>
                    <a:pt x="133048" y="131758"/>
                    <a:pt x="131425" y="128513"/>
                  </a:cubicBezTo>
                  <a:cubicBezTo>
                    <a:pt x="128180" y="123645"/>
                    <a:pt x="124935" y="118777"/>
                    <a:pt x="121690" y="113910"/>
                  </a:cubicBezTo>
                  <a:cubicBezTo>
                    <a:pt x="119256" y="109853"/>
                    <a:pt x="117634" y="105797"/>
                    <a:pt x="117634" y="100118"/>
                  </a:cubicBezTo>
                  <a:cubicBezTo>
                    <a:pt x="117634" y="93628"/>
                    <a:pt x="117634" y="87138"/>
                    <a:pt x="116823" y="80648"/>
                  </a:cubicBezTo>
                  <a:cubicBezTo>
                    <a:pt x="116011" y="76591"/>
                    <a:pt x="116823" y="73346"/>
                    <a:pt x="118445" y="70101"/>
                  </a:cubicBezTo>
                  <a:cubicBezTo>
                    <a:pt x="121690" y="64422"/>
                    <a:pt x="121690" y="57932"/>
                    <a:pt x="119256" y="51442"/>
                  </a:cubicBezTo>
                  <a:cubicBezTo>
                    <a:pt x="116011" y="43329"/>
                    <a:pt x="110332" y="36839"/>
                    <a:pt x="105465" y="31972"/>
                  </a:cubicBezTo>
                  <a:cubicBezTo>
                    <a:pt x="92485" y="18180"/>
                    <a:pt x="76259" y="9256"/>
                    <a:pt x="55977" y="4389"/>
                  </a:cubicBezTo>
                  <a:cubicBezTo>
                    <a:pt x="38130" y="332"/>
                    <a:pt x="21093" y="-1290"/>
                    <a:pt x="4056" y="1144"/>
                  </a:cubicBezTo>
                  <a:cubicBezTo>
                    <a:pt x="2434" y="1144"/>
                    <a:pt x="0" y="1955"/>
                    <a:pt x="0" y="5200"/>
                  </a:cubicBezTo>
                  <a:cubicBezTo>
                    <a:pt x="0" y="8445"/>
                    <a:pt x="3245" y="8445"/>
                    <a:pt x="4056" y="8445"/>
                  </a:cubicBezTo>
                  <a:cubicBezTo>
                    <a:pt x="4868" y="8445"/>
                    <a:pt x="4868" y="8445"/>
                    <a:pt x="5679" y="8445"/>
                  </a:cubicBezTo>
                  <a:cubicBezTo>
                    <a:pt x="21093" y="6822"/>
                    <a:pt x="36507" y="7634"/>
                    <a:pt x="51921" y="11690"/>
                  </a:cubicBezTo>
                  <a:cubicBezTo>
                    <a:pt x="76259" y="17369"/>
                    <a:pt x="94918" y="29538"/>
                    <a:pt x="108710" y="48197"/>
                  </a:cubicBezTo>
                  <a:cubicBezTo>
                    <a:pt x="114389" y="55498"/>
                    <a:pt x="114389" y="63611"/>
                    <a:pt x="110332" y="70913"/>
                  </a:cubicBezTo>
                  <a:cubicBezTo>
                    <a:pt x="108710" y="73346"/>
                    <a:pt x="108710" y="76591"/>
                    <a:pt x="108710" y="79836"/>
                  </a:cubicBezTo>
                  <a:cubicBezTo>
                    <a:pt x="110332" y="87949"/>
                    <a:pt x="110332" y="96873"/>
                    <a:pt x="110332" y="104986"/>
                  </a:cubicBezTo>
                  <a:cubicBezTo>
                    <a:pt x="110332" y="109042"/>
                    <a:pt x="111144" y="113098"/>
                    <a:pt x="113577" y="117155"/>
                  </a:cubicBezTo>
                  <a:cubicBezTo>
                    <a:pt x="119256" y="126079"/>
                    <a:pt x="125746" y="135814"/>
                    <a:pt x="131425" y="144738"/>
                  </a:cubicBezTo>
                  <a:cubicBezTo>
                    <a:pt x="133859" y="148794"/>
                    <a:pt x="133048" y="151228"/>
                    <a:pt x="132237" y="152039"/>
                  </a:cubicBezTo>
                  <a:cubicBezTo>
                    <a:pt x="131425" y="153662"/>
                    <a:pt x="129803" y="155284"/>
                    <a:pt x="125746" y="156096"/>
                  </a:cubicBezTo>
                  <a:cubicBezTo>
                    <a:pt x="124124" y="156096"/>
                    <a:pt x="122501" y="156096"/>
                    <a:pt x="120879" y="156096"/>
                  </a:cubicBezTo>
                  <a:cubicBezTo>
                    <a:pt x="120068" y="156096"/>
                    <a:pt x="119256" y="156096"/>
                    <a:pt x="119256" y="156096"/>
                  </a:cubicBezTo>
                  <a:cubicBezTo>
                    <a:pt x="117634" y="156096"/>
                    <a:pt x="116823" y="156907"/>
                    <a:pt x="116011" y="157718"/>
                  </a:cubicBezTo>
                  <a:cubicBezTo>
                    <a:pt x="115200" y="156907"/>
                    <a:pt x="115200" y="157718"/>
                    <a:pt x="115200" y="159341"/>
                  </a:cubicBezTo>
                  <a:cubicBezTo>
                    <a:pt x="115200" y="160963"/>
                    <a:pt x="116011" y="161775"/>
                    <a:pt x="116011" y="163397"/>
                  </a:cubicBezTo>
                  <a:cubicBezTo>
                    <a:pt x="116823" y="165831"/>
                    <a:pt x="116823" y="167453"/>
                    <a:pt x="117634" y="169887"/>
                  </a:cubicBezTo>
                  <a:cubicBezTo>
                    <a:pt x="117634" y="172321"/>
                    <a:pt x="116823" y="174755"/>
                    <a:pt x="115200" y="176377"/>
                  </a:cubicBezTo>
                  <a:cubicBezTo>
                    <a:pt x="111955" y="179622"/>
                    <a:pt x="111955" y="179622"/>
                    <a:pt x="113577" y="183679"/>
                  </a:cubicBezTo>
                  <a:cubicBezTo>
                    <a:pt x="115200" y="186924"/>
                    <a:pt x="115200" y="190980"/>
                    <a:pt x="112766" y="193414"/>
                  </a:cubicBezTo>
                  <a:cubicBezTo>
                    <a:pt x="109521" y="196659"/>
                    <a:pt x="108710" y="200715"/>
                    <a:pt x="108710" y="205583"/>
                  </a:cubicBezTo>
                  <a:cubicBezTo>
                    <a:pt x="108710" y="212884"/>
                    <a:pt x="102220" y="220186"/>
                    <a:pt x="95730" y="222620"/>
                  </a:cubicBezTo>
                  <a:cubicBezTo>
                    <a:pt x="89239" y="225053"/>
                    <a:pt x="83561" y="223431"/>
                    <a:pt x="78693" y="221808"/>
                  </a:cubicBezTo>
                  <a:cubicBezTo>
                    <a:pt x="73014" y="220186"/>
                    <a:pt x="68146" y="220186"/>
                    <a:pt x="64090" y="223431"/>
                  </a:cubicBezTo>
                  <a:cubicBezTo>
                    <a:pt x="60034" y="225865"/>
                    <a:pt x="57600" y="230732"/>
                    <a:pt x="56789" y="235600"/>
                  </a:cubicBezTo>
                  <a:cubicBezTo>
                    <a:pt x="55977" y="239656"/>
                    <a:pt x="55977" y="242901"/>
                    <a:pt x="55977" y="246958"/>
                  </a:cubicBezTo>
                  <a:cubicBezTo>
                    <a:pt x="55977" y="248580"/>
                    <a:pt x="55977" y="250203"/>
                    <a:pt x="55977" y="251825"/>
                  </a:cubicBezTo>
                  <a:cubicBezTo>
                    <a:pt x="55977" y="253448"/>
                    <a:pt x="55977" y="254259"/>
                    <a:pt x="55977" y="255882"/>
                  </a:cubicBezTo>
                  <a:cubicBezTo>
                    <a:pt x="55977" y="256693"/>
                    <a:pt x="55977" y="257504"/>
                    <a:pt x="55977" y="258315"/>
                  </a:cubicBezTo>
                  <a:lnTo>
                    <a:pt x="55977" y="262372"/>
                  </a:lnTo>
                  <a:lnTo>
                    <a:pt x="51921" y="261560"/>
                  </a:lnTo>
                  <a:cubicBezTo>
                    <a:pt x="51921" y="261560"/>
                    <a:pt x="51110" y="261560"/>
                    <a:pt x="51110" y="261560"/>
                  </a:cubicBezTo>
                  <a:cubicBezTo>
                    <a:pt x="50299" y="261560"/>
                    <a:pt x="50299" y="261560"/>
                    <a:pt x="49487" y="261560"/>
                  </a:cubicBezTo>
                  <a:cubicBezTo>
                    <a:pt x="43808" y="259938"/>
                    <a:pt x="38130" y="258315"/>
                    <a:pt x="32451" y="255882"/>
                  </a:cubicBezTo>
                  <a:cubicBezTo>
                    <a:pt x="30017" y="255070"/>
                    <a:pt x="26772" y="254259"/>
                    <a:pt x="24338" y="253448"/>
                  </a:cubicBezTo>
                  <a:cubicBezTo>
                    <a:pt x="18659" y="251825"/>
                    <a:pt x="12980" y="249391"/>
                    <a:pt x="6490" y="247769"/>
                  </a:cubicBezTo>
                  <a:cubicBezTo>
                    <a:pt x="5679" y="247769"/>
                    <a:pt x="4868" y="247769"/>
                    <a:pt x="4868" y="247769"/>
                  </a:cubicBezTo>
                  <a:cubicBezTo>
                    <a:pt x="3245" y="247769"/>
                    <a:pt x="2434" y="248580"/>
                    <a:pt x="1623" y="250203"/>
                  </a:cubicBezTo>
                  <a:cubicBezTo>
                    <a:pt x="1623" y="251014"/>
                    <a:pt x="1623" y="251825"/>
                    <a:pt x="1623" y="252636"/>
                  </a:cubicBezTo>
                  <a:cubicBezTo>
                    <a:pt x="2434" y="253448"/>
                    <a:pt x="3245" y="254259"/>
                    <a:pt x="4868" y="255070"/>
                  </a:cubicBezTo>
                  <a:lnTo>
                    <a:pt x="5679" y="255070"/>
                  </a:lnTo>
                  <a:cubicBezTo>
                    <a:pt x="19470" y="259938"/>
                    <a:pt x="34073" y="263994"/>
                    <a:pt x="48676" y="268862"/>
                  </a:cubicBezTo>
                  <a:cubicBezTo>
                    <a:pt x="51921" y="269673"/>
                    <a:pt x="55166" y="269673"/>
                    <a:pt x="58411" y="268051"/>
                  </a:cubicBezTo>
                  <a:cubicBezTo>
                    <a:pt x="60845" y="266428"/>
                    <a:pt x="62468" y="263183"/>
                    <a:pt x="63279" y="259938"/>
                  </a:cubicBezTo>
                  <a:cubicBezTo>
                    <a:pt x="63279" y="258315"/>
                    <a:pt x="63279" y="256693"/>
                    <a:pt x="63279" y="255070"/>
                  </a:cubicBezTo>
                  <a:cubicBezTo>
                    <a:pt x="63279" y="253448"/>
                    <a:pt x="63279" y="252636"/>
                    <a:pt x="63279" y="251014"/>
                  </a:cubicBezTo>
                  <a:lnTo>
                    <a:pt x="63279" y="248580"/>
                  </a:lnTo>
                  <a:cubicBezTo>
                    <a:pt x="63279" y="244524"/>
                    <a:pt x="63279" y="241279"/>
                    <a:pt x="64090" y="237222"/>
                  </a:cubicBezTo>
                  <a:cubicBezTo>
                    <a:pt x="64090" y="234789"/>
                    <a:pt x="65713" y="232355"/>
                    <a:pt x="68146" y="230732"/>
                  </a:cubicBezTo>
                  <a:cubicBezTo>
                    <a:pt x="70580" y="229110"/>
                    <a:pt x="73014" y="229110"/>
                    <a:pt x="76259" y="229110"/>
                  </a:cubicBezTo>
                  <a:cubicBezTo>
                    <a:pt x="77070" y="229110"/>
                    <a:pt x="78693" y="229921"/>
                    <a:pt x="79504" y="229921"/>
                  </a:cubicBezTo>
                  <a:lnTo>
                    <a:pt x="80316" y="229921"/>
                  </a:lnTo>
                  <a:cubicBezTo>
                    <a:pt x="89239" y="232355"/>
                    <a:pt x="98163" y="231544"/>
                    <a:pt x="105465" y="225865"/>
                  </a:cubicBezTo>
                  <a:cubicBezTo>
                    <a:pt x="112766" y="220186"/>
                    <a:pt x="116823" y="212073"/>
                    <a:pt x="116823" y="203149"/>
                  </a:cubicBezTo>
                  <a:cubicBezTo>
                    <a:pt x="116823" y="201527"/>
                    <a:pt x="117634" y="199904"/>
                    <a:pt x="118445" y="198282"/>
                  </a:cubicBezTo>
                  <a:cubicBezTo>
                    <a:pt x="121690" y="194225"/>
                    <a:pt x="123313" y="190169"/>
                    <a:pt x="122501" y="184490"/>
                  </a:cubicBezTo>
                  <a:cubicBezTo>
                    <a:pt x="122501" y="182867"/>
                    <a:pt x="122501" y="180434"/>
                    <a:pt x="123313" y="178811"/>
                  </a:cubicBezTo>
                  <a:cubicBezTo>
                    <a:pt x="124935" y="175566"/>
                    <a:pt x="125746" y="172321"/>
                    <a:pt x="124935" y="169076"/>
                  </a:cubicBezTo>
                  <a:lnTo>
                    <a:pt x="123313" y="162586"/>
                  </a:lnTo>
                  <a:lnTo>
                    <a:pt x="126558" y="161775"/>
                  </a:lnTo>
                  <a:cubicBezTo>
                    <a:pt x="127369" y="161775"/>
                    <a:pt x="127369" y="161775"/>
                    <a:pt x="128180" y="161775"/>
                  </a:cubicBezTo>
                  <a:cubicBezTo>
                    <a:pt x="128992" y="161775"/>
                    <a:pt x="129803" y="161775"/>
                    <a:pt x="130614" y="160963"/>
                  </a:cubicBezTo>
                  <a:cubicBezTo>
                    <a:pt x="134670" y="159341"/>
                    <a:pt x="137916" y="156907"/>
                    <a:pt x="139538" y="152851"/>
                  </a:cubicBezTo>
                  <a:close/>
                </a:path>
              </a:pathLst>
            </a:custGeom>
            <a:solidFill>
              <a:srgbClr val="FFFFFF"/>
            </a:solidFill>
            <a:ln w="8049" cap="flat">
              <a:noFill/>
              <a:prstDash val="solid"/>
              <a:miter/>
            </a:ln>
          </p:spPr>
          <p:txBody>
            <a:bodyPr rtlCol="0" anchor="ctr"/>
            <a:lstStyle/>
            <a:p>
              <a:endParaRPr lang="en-US"/>
            </a:p>
          </p:txBody>
        </p:sp>
        <p:sp>
          <p:nvSpPr>
            <p:cNvPr id="10" name="Graphic 283">
              <a:extLst>
                <a:ext uri="{FF2B5EF4-FFF2-40B4-BE49-F238E27FC236}">
                  <a16:creationId xmlns:a16="http://schemas.microsoft.com/office/drawing/2014/main" id="{65F0F4CA-2170-4714-91B1-54363DCF4515}"/>
                </a:ext>
              </a:extLst>
            </p:cNvPr>
            <p:cNvSpPr/>
            <p:nvPr/>
          </p:nvSpPr>
          <p:spPr>
            <a:xfrm>
              <a:off x="9976865" y="1797518"/>
              <a:ext cx="91673" cy="184157"/>
            </a:xfrm>
            <a:custGeom>
              <a:avLst/>
              <a:gdLst>
                <a:gd name="connsiteX0" fmla="*/ 80316 w 91673"/>
                <a:gd name="connsiteY0" fmla="*/ 22716 h 184157"/>
                <a:gd name="connsiteX1" fmla="*/ 68958 w 91673"/>
                <a:gd name="connsiteY1" fmla="*/ 22716 h 184157"/>
                <a:gd name="connsiteX2" fmla="*/ 68958 w 91673"/>
                <a:gd name="connsiteY2" fmla="*/ 5679 h 184157"/>
                <a:gd name="connsiteX3" fmla="*/ 63279 w 91673"/>
                <a:gd name="connsiteY3" fmla="*/ 0 h 184157"/>
                <a:gd name="connsiteX4" fmla="*/ 28394 w 91673"/>
                <a:gd name="connsiteY4" fmla="*/ 0 h 184157"/>
                <a:gd name="connsiteX5" fmla="*/ 22715 w 91673"/>
                <a:gd name="connsiteY5" fmla="*/ 5679 h 184157"/>
                <a:gd name="connsiteX6" fmla="*/ 22715 w 91673"/>
                <a:gd name="connsiteY6" fmla="*/ 22716 h 184157"/>
                <a:gd name="connsiteX7" fmla="*/ 11358 w 91673"/>
                <a:gd name="connsiteY7" fmla="*/ 22716 h 184157"/>
                <a:gd name="connsiteX8" fmla="*/ 0 w 91673"/>
                <a:gd name="connsiteY8" fmla="*/ 34073 h 184157"/>
                <a:gd name="connsiteX9" fmla="*/ 0 w 91673"/>
                <a:gd name="connsiteY9" fmla="*/ 172800 h 184157"/>
                <a:gd name="connsiteX10" fmla="*/ 11358 w 91673"/>
                <a:gd name="connsiteY10" fmla="*/ 184158 h 184157"/>
                <a:gd name="connsiteX11" fmla="*/ 80316 w 91673"/>
                <a:gd name="connsiteY11" fmla="*/ 184158 h 184157"/>
                <a:gd name="connsiteX12" fmla="*/ 91673 w 91673"/>
                <a:gd name="connsiteY12" fmla="*/ 172800 h 184157"/>
                <a:gd name="connsiteX13" fmla="*/ 91673 w 91673"/>
                <a:gd name="connsiteY13" fmla="*/ 34885 h 184157"/>
                <a:gd name="connsiteX14" fmla="*/ 80316 w 91673"/>
                <a:gd name="connsiteY14" fmla="*/ 22716 h 184157"/>
                <a:gd name="connsiteX15" fmla="*/ 45431 w 91673"/>
                <a:gd name="connsiteY15" fmla="*/ 150085 h 184157"/>
                <a:gd name="connsiteX16" fmla="*/ 45431 w 91673"/>
                <a:gd name="connsiteY16" fmla="*/ 115200 h 184157"/>
                <a:gd name="connsiteX17" fmla="*/ 22715 w 91673"/>
                <a:gd name="connsiteY17" fmla="*/ 115200 h 184157"/>
                <a:gd name="connsiteX18" fmla="*/ 45431 w 91673"/>
                <a:gd name="connsiteY18" fmla="*/ 57600 h 184157"/>
                <a:gd name="connsiteX19" fmla="*/ 45431 w 91673"/>
                <a:gd name="connsiteY19" fmla="*/ 92485 h 184157"/>
                <a:gd name="connsiteX20" fmla="*/ 68958 w 91673"/>
                <a:gd name="connsiteY20" fmla="*/ 92485 h 184157"/>
                <a:gd name="connsiteX21" fmla="*/ 45431 w 91673"/>
                <a:gd name="connsiteY21" fmla="*/ 150085 h 1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73" h="184157">
                  <a:moveTo>
                    <a:pt x="80316" y="22716"/>
                  </a:moveTo>
                  <a:lnTo>
                    <a:pt x="68958" y="22716"/>
                  </a:lnTo>
                  <a:lnTo>
                    <a:pt x="68958" y="5679"/>
                  </a:lnTo>
                  <a:cubicBezTo>
                    <a:pt x="68958" y="2434"/>
                    <a:pt x="66524" y="0"/>
                    <a:pt x="63279" y="0"/>
                  </a:cubicBezTo>
                  <a:lnTo>
                    <a:pt x="28394" y="0"/>
                  </a:lnTo>
                  <a:cubicBezTo>
                    <a:pt x="25149" y="0"/>
                    <a:pt x="22715" y="2434"/>
                    <a:pt x="22715" y="5679"/>
                  </a:cubicBezTo>
                  <a:lnTo>
                    <a:pt x="22715" y="22716"/>
                  </a:lnTo>
                  <a:lnTo>
                    <a:pt x="11358" y="22716"/>
                  </a:lnTo>
                  <a:cubicBezTo>
                    <a:pt x="4868" y="22716"/>
                    <a:pt x="0" y="27583"/>
                    <a:pt x="0" y="34073"/>
                  </a:cubicBezTo>
                  <a:lnTo>
                    <a:pt x="0" y="172800"/>
                  </a:lnTo>
                  <a:cubicBezTo>
                    <a:pt x="0" y="179290"/>
                    <a:pt x="4868" y="184158"/>
                    <a:pt x="11358" y="184158"/>
                  </a:cubicBezTo>
                  <a:lnTo>
                    <a:pt x="80316" y="184158"/>
                  </a:lnTo>
                  <a:cubicBezTo>
                    <a:pt x="86806" y="184158"/>
                    <a:pt x="91673" y="179290"/>
                    <a:pt x="91673" y="172800"/>
                  </a:cubicBezTo>
                  <a:lnTo>
                    <a:pt x="91673" y="34885"/>
                  </a:lnTo>
                  <a:cubicBezTo>
                    <a:pt x="91673" y="28394"/>
                    <a:pt x="86806" y="22716"/>
                    <a:pt x="80316" y="22716"/>
                  </a:cubicBezTo>
                  <a:close/>
                  <a:moveTo>
                    <a:pt x="45431" y="150085"/>
                  </a:moveTo>
                  <a:lnTo>
                    <a:pt x="45431" y="115200"/>
                  </a:lnTo>
                  <a:lnTo>
                    <a:pt x="22715" y="115200"/>
                  </a:lnTo>
                  <a:lnTo>
                    <a:pt x="45431" y="57600"/>
                  </a:lnTo>
                  <a:lnTo>
                    <a:pt x="45431" y="92485"/>
                  </a:lnTo>
                  <a:lnTo>
                    <a:pt x="68958" y="92485"/>
                  </a:lnTo>
                  <a:lnTo>
                    <a:pt x="45431" y="150085"/>
                  </a:lnTo>
                  <a:close/>
                </a:path>
              </a:pathLst>
            </a:custGeom>
            <a:solidFill>
              <a:srgbClr val="FFFFFF"/>
            </a:solidFill>
            <a:ln w="8049" cap="flat">
              <a:noFill/>
              <a:prstDash val="solid"/>
              <a:miter/>
            </a:ln>
          </p:spPr>
          <p:txBody>
            <a:bodyPr rtlCol="0" anchor="ctr"/>
            <a:lstStyle/>
            <a:p>
              <a:endParaRPr lang="en-US"/>
            </a:p>
          </p:txBody>
        </p:sp>
      </p:grpSp>
      <p:sp>
        <p:nvSpPr>
          <p:cNvPr id="289" name="Graphic 7">
            <a:extLst>
              <a:ext uri="{FF2B5EF4-FFF2-40B4-BE49-F238E27FC236}">
                <a16:creationId xmlns:a16="http://schemas.microsoft.com/office/drawing/2014/main" id="{A3CE77DE-02F5-4912-9F84-52F6B433D9FD}"/>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2"/>
          </a:solidFill>
          <a:ln w="8049" cap="flat">
            <a:noFill/>
            <a:prstDash val="solid"/>
            <a:miter/>
          </a:ln>
        </p:spPr>
        <p:txBody>
          <a:bodyPr rtlCol="0" anchor="ctr"/>
          <a:lstStyle/>
          <a:p>
            <a:endParaRPr lang="en-US"/>
          </a:p>
        </p:txBody>
      </p:sp>
      <p:grpSp>
        <p:nvGrpSpPr>
          <p:cNvPr id="290" name="Graphic 7">
            <a:extLst>
              <a:ext uri="{FF2B5EF4-FFF2-40B4-BE49-F238E27FC236}">
                <a16:creationId xmlns:a16="http://schemas.microsoft.com/office/drawing/2014/main" id="{10244C9A-700B-4D46-B800-E24524EE9F83}"/>
              </a:ext>
            </a:extLst>
          </p:cNvPr>
          <p:cNvGrpSpPr/>
          <p:nvPr userDrawn="1"/>
        </p:nvGrpSpPr>
        <p:grpSpPr>
          <a:xfrm>
            <a:off x="11001174" y="4938034"/>
            <a:ext cx="306906" cy="306906"/>
            <a:chOff x="11032126" y="4968986"/>
            <a:chExt cx="245002" cy="245002"/>
          </a:xfrm>
          <a:solidFill>
            <a:srgbClr val="FFFFFF"/>
          </a:solidFill>
        </p:grpSpPr>
        <p:sp>
          <p:nvSpPr>
            <p:cNvPr id="291" name="Graphic 7">
              <a:extLst>
                <a:ext uri="{FF2B5EF4-FFF2-40B4-BE49-F238E27FC236}">
                  <a16:creationId xmlns:a16="http://schemas.microsoft.com/office/drawing/2014/main" id="{1FB8DCAA-69AF-41BE-A4FD-8872D432D643}"/>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2" name="Graphic 7">
              <a:extLst>
                <a:ext uri="{FF2B5EF4-FFF2-40B4-BE49-F238E27FC236}">
                  <a16:creationId xmlns:a16="http://schemas.microsoft.com/office/drawing/2014/main" id="{8A29CFDE-023A-4590-9C10-F9915660B372}"/>
                </a:ext>
              </a:extLst>
            </p:cNvPr>
            <p:cNvGrpSpPr/>
            <p:nvPr/>
          </p:nvGrpSpPr>
          <p:grpSpPr>
            <a:xfrm>
              <a:off x="11044701" y="5145507"/>
              <a:ext cx="68888" cy="68482"/>
              <a:chOff x="11044701" y="5145507"/>
              <a:chExt cx="68888" cy="68482"/>
            </a:xfrm>
            <a:solidFill>
              <a:srgbClr val="FFFFFF"/>
            </a:solidFill>
          </p:grpSpPr>
          <p:sp>
            <p:nvSpPr>
              <p:cNvPr id="293" name="Graphic 7">
                <a:extLst>
                  <a:ext uri="{FF2B5EF4-FFF2-40B4-BE49-F238E27FC236}">
                    <a16:creationId xmlns:a16="http://schemas.microsoft.com/office/drawing/2014/main" id="{191A2310-6937-4D11-AA70-EE3A4EE8E631}"/>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4" name="Graphic 7">
                <a:extLst>
                  <a:ext uri="{FF2B5EF4-FFF2-40B4-BE49-F238E27FC236}">
                    <a16:creationId xmlns:a16="http://schemas.microsoft.com/office/drawing/2014/main" id="{C3C90743-D28E-4193-B5A4-F64BF4ECF7DC}"/>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pic>
        <p:nvPicPr>
          <p:cNvPr id="295" name="Graphic 294">
            <a:extLst>
              <a:ext uri="{FF2B5EF4-FFF2-40B4-BE49-F238E27FC236}">
                <a16:creationId xmlns:a16="http://schemas.microsoft.com/office/drawing/2014/main" id="{0BB614C6-4E23-4714-A5B9-8F90C31B7834}"/>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2888190" y="3355265"/>
            <a:ext cx="576000" cy="576000"/>
          </a:xfrm>
          <a:prstGeom prst="rect">
            <a:avLst/>
          </a:prstGeom>
        </p:spPr>
      </p:pic>
      <p:sp>
        <p:nvSpPr>
          <p:cNvPr id="296" name="Footer Placeholder 1">
            <a:extLst>
              <a:ext uri="{FF2B5EF4-FFF2-40B4-BE49-F238E27FC236}">
                <a16:creationId xmlns:a16="http://schemas.microsoft.com/office/drawing/2014/main" id="{A97122D5-D032-496A-B1A2-BF3C87F2BF49}"/>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97" name="Slide Number Placeholder 5">
            <a:extLst>
              <a:ext uri="{FF2B5EF4-FFF2-40B4-BE49-F238E27FC236}">
                <a16:creationId xmlns:a16="http://schemas.microsoft.com/office/drawing/2014/main" id="{28FAA511-09B1-403B-82E7-AB491458E73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1459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8">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8D28F49-9447-4597-B949-0F3656C44458}"/>
              </a:ext>
            </a:extLst>
          </p:cNvPr>
          <p:cNvGrpSpPr/>
          <p:nvPr userDrawn="1"/>
        </p:nvGrpSpPr>
        <p:grpSpPr>
          <a:xfrm>
            <a:off x="1320032" y="2263354"/>
            <a:ext cx="576000" cy="576000"/>
            <a:chOff x="1320032" y="2263354"/>
            <a:chExt cx="576000" cy="576000"/>
          </a:xfrm>
        </p:grpSpPr>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grpSp>
        <p:nvGrpSpPr>
          <p:cNvPr id="15" name="Graphic 293">
            <a:extLst>
              <a:ext uri="{FF2B5EF4-FFF2-40B4-BE49-F238E27FC236}">
                <a16:creationId xmlns:a16="http://schemas.microsoft.com/office/drawing/2014/main" id="{470FE094-D963-4345-93B9-A39C31DB0501}"/>
              </a:ext>
            </a:extLst>
          </p:cNvPr>
          <p:cNvGrpSpPr/>
          <p:nvPr/>
        </p:nvGrpSpPr>
        <p:grpSpPr>
          <a:xfrm>
            <a:off x="6821504" y="2539458"/>
            <a:ext cx="1701238" cy="1701238"/>
            <a:chOff x="6821504" y="2539458"/>
            <a:chExt cx="1701238" cy="1701238"/>
          </a:xfrm>
          <a:solidFill>
            <a:srgbClr val="FFFFFF"/>
          </a:solidFill>
        </p:grpSpPr>
        <p:sp>
          <p:nvSpPr>
            <p:cNvPr id="17" name="Graphic 293">
              <a:extLst>
                <a:ext uri="{FF2B5EF4-FFF2-40B4-BE49-F238E27FC236}">
                  <a16:creationId xmlns:a16="http://schemas.microsoft.com/office/drawing/2014/main" id="{0295C30A-F73B-40DC-AE72-134D12612A62}"/>
                </a:ext>
              </a:extLst>
            </p:cNvPr>
            <p:cNvSpPr/>
            <p:nvPr/>
          </p:nvSpPr>
          <p:spPr>
            <a:xfrm>
              <a:off x="6821504" y="2539458"/>
              <a:ext cx="1701238" cy="1701238"/>
            </a:xfrm>
            <a:custGeom>
              <a:avLst/>
              <a:gdLst>
                <a:gd name="connsiteX0" fmla="*/ 850619 w 1701238"/>
                <a:gd name="connsiteY0" fmla="*/ 1701238 h 1701238"/>
                <a:gd name="connsiteX1" fmla="*/ 585857 w 1701238"/>
                <a:gd name="connsiteY1" fmla="*/ 1656172 h 1701238"/>
                <a:gd name="connsiteX2" fmla="*/ 568957 w 1701238"/>
                <a:gd name="connsiteY2" fmla="*/ 1622373 h 1701238"/>
                <a:gd name="connsiteX3" fmla="*/ 602757 w 1701238"/>
                <a:gd name="connsiteY3" fmla="*/ 1605473 h 1701238"/>
                <a:gd name="connsiteX4" fmla="*/ 844986 w 1701238"/>
                <a:gd name="connsiteY4" fmla="*/ 1644906 h 1701238"/>
                <a:gd name="connsiteX5" fmla="*/ 828086 w 1701238"/>
                <a:gd name="connsiteY5" fmla="*/ 1622373 h 1701238"/>
                <a:gd name="connsiteX6" fmla="*/ 828086 w 1701238"/>
                <a:gd name="connsiteY6" fmla="*/ 1261846 h 1701238"/>
                <a:gd name="connsiteX7" fmla="*/ 709788 w 1701238"/>
                <a:gd name="connsiteY7" fmla="*/ 1261846 h 1701238"/>
                <a:gd name="connsiteX8" fmla="*/ 687255 w 1701238"/>
                <a:gd name="connsiteY8" fmla="*/ 1239313 h 1701238"/>
                <a:gd name="connsiteX9" fmla="*/ 709788 w 1701238"/>
                <a:gd name="connsiteY9" fmla="*/ 1216780 h 1701238"/>
                <a:gd name="connsiteX10" fmla="*/ 828086 w 1701238"/>
                <a:gd name="connsiteY10" fmla="*/ 1216780 h 1701238"/>
                <a:gd name="connsiteX11" fmla="*/ 828086 w 1701238"/>
                <a:gd name="connsiteY11" fmla="*/ 878785 h 1701238"/>
                <a:gd name="connsiteX12" fmla="*/ 433759 w 1701238"/>
                <a:gd name="connsiteY12" fmla="*/ 878785 h 1701238"/>
                <a:gd name="connsiteX13" fmla="*/ 456292 w 1701238"/>
                <a:gd name="connsiteY13" fmla="*/ 1115381 h 1701238"/>
                <a:gd name="connsiteX14" fmla="*/ 433759 w 1701238"/>
                <a:gd name="connsiteY14" fmla="*/ 1143548 h 1701238"/>
                <a:gd name="connsiteX15" fmla="*/ 405593 w 1701238"/>
                <a:gd name="connsiteY15" fmla="*/ 1121015 h 1701238"/>
                <a:gd name="connsiteX16" fmla="*/ 383060 w 1701238"/>
                <a:gd name="connsiteY16" fmla="*/ 878785 h 1701238"/>
                <a:gd name="connsiteX17" fmla="*/ 73232 w 1701238"/>
                <a:gd name="connsiteY17" fmla="*/ 878785 h 1701238"/>
                <a:gd name="connsiteX18" fmla="*/ 50699 w 1701238"/>
                <a:gd name="connsiteY18" fmla="*/ 861886 h 1701238"/>
                <a:gd name="connsiteX19" fmla="*/ 129565 w 1701238"/>
                <a:gd name="connsiteY19" fmla="*/ 1199880 h 1701238"/>
                <a:gd name="connsiteX20" fmla="*/ 118298 w 1701238"/>
                <a:gd name="connsiteY20" fmla="*/ 1233679 h 1701238"/>
                <a:gd name="connsiteX21" fmla="*/ 84499 w 1701238"/>
                <a:gd name="connsiteY21" fmla="*/ 1222413 h 1701238"/>
                <a:gd name="connsiteX22" fmla="*/ 0 w 1701238"/>
                <a:gd name="connsiteY22" fmla="*/ 850619 h 1701238"/>
                <a:gd name="connsiteX23" fmla="*/ 850619 w 1701238"/>
                <a:gd name="connsiteY23" fmla="*/ 0 h 1701238"/>
                <a:gd name="connsiteX24" fmla="*/ 1701238 w 1701238"/>
                <a:gd name="connsiteY24" fmla="*/ 850619 h 1701238"/>
                <a:gd name="connsiteX25" fmla="*/ 850619 w 1701238"/>
                <a:gd name="connsiteY25" fmla="*/ 1701238 h 1701238"/>
                <a:gd name="connsiteX26" fmla="*/ 878786 w 1701238"/>
                <a:gd name="connsiteY26" fmla="*/ 1261846 h 1701238"/>
                <a:gd name="connsiteX27" fmla="*/ 878786 w 1701238"/>
                <a:gd name="connsiteY27" fmla="*/ 1622373 h 1701238"/>
                <a:gd name="connsiteX28" fmla="*/ 861886 w 1701238"/>
                <a:gd name="connsiteY28" fmla="*/ 1644906 h 1701238"/>
                <a:gd name="connsiteX29" fmla="*/ 1205513 w 1701238"/>
                <a:gd name="connsiteY29" fmla="*/ 1256212 h 1701238"/>
                <a:gd name="connsiteX30" fmla="*/ 878786 w 1701238"/>
                <a:gd name="connsiteY30" fmla="*/ 1256212 h 1701238"/>
                <a:gd name="connsiteX31" fmla="*/ 1261846 w 1701238"/>
                <a:gd name="connsiteY31" fmla="*/ 1261846 h 1701238"/>
                <a:gd name="connsiteX32" fmla="*/ 1042149 w 1701238"/>
                <a:gd name="connsiteY32" fmla="*/ 1628006 h 1701238"/>
                <a:gd name="connsiteX33" fmla="*/ 1537874 w 1701238"/>
                <a:gd name="connsiteY33" fmla="*/ 1261846 h 1701238"/>
                <a:gd name="connsiteX34" fmla="*/ 1532241 w 1701238"/>
                <a:gd name="connsiteY34" fmla="*/ 1261846 h 1701238"/>
                <a:gd name="connsiteX35" fmla="*/ 1261846 w 1701238"/>
                <a:gd name="connsiteY35" fmla="*/ 1261846 h 1701238"/>
                <a:gd name="connsiteX36" fmla="*/ 1273112 w 1701238"/>
                <a:gd name="connsiteY36" fmla="*/ 1216780 h 1701238"/>
                <a:gd name="connsiteX37" fmla="*/ 1532241 w 1701238"/>
                <a:gd name="connsiteY37" fmla="*/ 1216780 h 1701238"/>
                <a:gd name="connsiteX38" fmla="*/ 1554774 w 1701238"/>
                <a:gd name="connsiteY38" fmla="*/ 1233679 h 1701238"/>
                <a:gd name="connsiteX39" fmla="*/ 1650539 w 1701238"/>
                <a:gd name="connsiteY39" fmla="*/ 861886 h 1701238"/>
                <a:gd name="connsiteX40" fmla="*/ 1628006 w 1701238"/>
                <a:gd name="connsiteY40" fmla="*/ 878785 h 1701238"/>
                <a:gd name="connsiteX41" fmla="*/ 1318178 w 1701238"/>
                <a:gd name="connsiteY41" fmla="*/ 878785 h 1701238"/>
                <a:gd name="connsiteX42" fmla="*/ 1273112 w 1701238"/>
                <a:gd name="connsiteY42" fmla="*/ 1216780 h 1701238"/>
                <a:gd name="connsiteX43" fmla="*/ 878786 w 1701238"/>
                <a:gd name="connsiteY43" fmla="*/ 1216780 h 1701238"/>
                <a:gd name="connsiteX44" fmla="*/ 1222413 w 1701238"/>
                <a:gd name="connsiteY44" fmla="*/ 1216780 h 1701238"/>
                <a:gd name="connsiteX45" fmla="*/ 1267479 w 1701238"/>
                <a:gd name="connsiteY45" fmla="*/ 878785 h 1701238"/>
                <a:gd name="connsiteX46" fmla="*/ 873152 w 1701238"/>
                <a:gd name="connsiteY46" fmla="*/ 878785 h 1701238"/>
                <a:gd name="connsiteX47" fmla="*/ 873152 w 1701238"/>
                <a:gd name="connsiteY47" fmla="*/ 1216780 h 1701238"/>
                <a:gd name="connsiteX48" fmla="*/ 1318178 w 1701238"/>
                <a:gd name="connsiteY48" fmla="*/ 828086 h 1701238"/>
                <a:gd name="connsiteX49" fmla="*/ 1628006 w 1701238"/>
                <a:gd name="connsiteY49" fmla="*/ 828086 h 1701238"/>
                <a:gd name="connsiteX50" fmla="*/ 1650539 w 1701238"/>
                <a:gd name="connsiteY50" fmla="*/ 844986 h 1701238"/>
                <a:gd name="connsiteX51" fmla="*/ 1554774 w 1701238"/>
                <a:gd name="connsiteY51" fmla="*/ 473192 h 1701238"/>
                <a:gd name="connsiteX52" fmla="*/ 1532241 w 1701238"/>
                <a:gd name="connsiteY52" fmla="*/ 490092 h 1701238"/>
                <a:gd name="connsiteX53" fmla="*/ 1273112 w 1701238"/>
                <a:gd name="connsiteY53" fmla="*/ 490092 h 1701238"/>
                <a:gd name="connsiteX54" fmla="*/ 1318178 w 1701238"/>
                <a:gd name="connsiteY54" fmla="*/ 828086 h 1701238"/>
                <a:gd name="connsiteX55" fmla="*/ 146464 w 1701238"/>
                <a:gd name="connsiteY55" fmla="*/ 473192 h 1701238"/>
                <a:gd name="connsiteX56" fmla="*/ 50699 w 1701238"/>
                <a:gd name="connsiteY56" fmla="*/ 844986 h 1701238"/>
                <a:gd name="connsiteX57" fmla="*/ 73232 w 1701238"/>
                <a:gd name="connsiteY57" fmla="*/ 828086 h 1701238"/>
                <a:gd name="connsiteX58" fmla="*/ 383060 w 1701238"/>
                <a:gd name="connsiteY58" fmla="*/ 828086 h 1701238"/>
                <a:gd name="connsiteX59" fmla="*/ 428126 w 1701238"/>
                <a:gd name="connsiteY59" fmla="*/ 490092 h 1701238"/>
                <a:gd name="connsiteX60" fmla="*/ 174630 w 1701238"/>
                <a:gd name="connsiteY60" fmla="*/ 490092 h 1701238"/>
                <a:gd name="connsiteX61" fmla="*/ 146464 w 1701238"/>
                <a:gd name="connsiteY61" fmla="*/ 473192 h 1701238"/>
                <a:gd name="connsiteX62" fmla="*/ 878786 w 1701238"/>
                <a:gd name="connsiteY62" fmla="*/ 828086 h 1701238"/>
                <a:gd name="connsiteX63" fmla="*/ 1273112 w 1701238"/>
                <a:gd name="connsiteY63" fmla="*/ 828086 h 1701238"/>
                <a:gd name="connsiteX64" fmla="*/ 1228046 w 1701238"/>
                <a:gd name="connsiteY64" fmla="*/ 490092 h 1701238"/>
                <a:gd name="connsiteX65" fmla="*/ 884419 w 1701238"/>
                <a:gd name="connsiteY65" fmla="*/ 490092 h 1701238"/>
                <a:gd name="connsiteX66" fmla="*/ 884419 w 1701238"/>
                <a:gd name="connsiteY66" fmla="*/ 828086 h 1701238"/>
                <a:gd name="connsiteX67" fmla="*/ 433759 w 1701238"/>
                <a:gd name="connsiteY67" fmla="*/ 828086 h 1701238"/>
                <a:gd name="connsiteX68" fmla="*/ 828086 w 1701238"/>
                <a:gd name="connsiteY68" fmla="*/ 828086 h 1701238"/>
                <a:gd name="connsiteX69" fmla="*/ 828086 w 1701238"/>
                <a:gd name="connsiteY69" fmla="*/ 490092 h 1701238"/>
                <a:gd name="connsiteX70" fmla="*/ 484459 w 1701238"/>
                <a:gd name="connsiteY70" fmla="*/ 490092 h 1701238"/>
                <a:gd name="connsiteX71" fmla="*/ 433759 w 1701238"/>
                <a:gd name="connsiteY71" fmla="*/ 828086 h 1701238"/>
                <a:gd name="connsiteX72" fmla="*/ 1261846 w 1701238"/>
                <a:gd name="connsiteY72" fmla="*/ 439393 h 1701238"/>
                <a:gd name="connsiteX73" fmla="*/ 1532241 w 1701238"/>
                <a:gd name="connsiteY73" fmla="*/ 439393 h 1701238"/>
                <a:gd name="connsiteX74" fmla="*/ 1537874 w 1701238"/>
                <a:gd name="connsiteY74" fmla="*/ 439393 h 1701238"/>
                <a:gd name="connsiteX75" fmla="*/ 1042149 w 1701238"/>
                <a:gd name="connsiteY75" fmla="*/ 73232 h 1701238"/>
                <a:gd name="connsiteX76" fmla="*/ 1261846 w 1701238"/>
                <a:gd name="connsiteY76" fmla="*/ 439393 h 1701238"/>
                <a:gd name="connsiteX77" fmla="*/ 659089 w 1701238"/>
                <a:gd name="connsiteY77" fmla="*/ 73232 h 1701238"/>
                <a:gd name="connsiteX78" fmla="*/ 168997 w 1701238"/>
                <a:gd name="connsiteY78" fmla="*/ 439393 h 1701238"/>
                <a:gd name="connsiteX79" fmla="*/ 174630 w 1701238"/>
                <a:gd name="connsiteY79" fmla="*/ 439393 h 1701238"/>
                <a:gd name="connsiteX80" fmla="*/ 445026 w 1701238"/>
                <a:gd name="connsiteY80" fmla="*/ 439393 h 1701238"/>
                <a:gd name="connsiteX81" fmla="*/ 659089 w 1701238"/>
                <a:gd name="connsiteY81" fmla="*/ 73232 h 1701238"/>
                <a:gd name="connsiteX82" fmla="*/ 878786 w 1701238"/>
                <a:gd name="connsiteY82" fmla="*/ 439393 h 1701238"/>
                <a:gd name="connsiteX83" fmla="*/ 1211147 w 1701238"/>
                <a:gd name="connsiteY83" fmla="*/ 439393 h 1701238"/>
                <a:gd name="connsiteX84" fmla="*/ 861886 w 1701238"/>
                <a:gd name="connsiteY84" fmla="*/ 50699 h 1701238"/>
                <a:gd name="connsiteX85" fmla="*/ 878786 w 1701238"/>
                <a:gd name="connsiteY85" fmla="*/ 73232 h 1701238"/>
                <a:gd name="connsiteX86" fmla="*/ 878786 w 1701238"/>
                <a:gd name="connsiteY86" fmla="*/ 439393 h 1701238"/>
                <a:gd name="connsiteX87" fmla="*/ 495725 w 1701238"/>
                <a:gd name="connsiteY87" fmla="*/ 439393 h 1701238"/>
                <a:gd name="connsiteX88" fmla="*/ 828086 w 1701238"/>
                <a:gd name="connsiteY88" fmla="*/ 439393 h 1701238"/>
                <a:gd name="connsiteX89" fmla="*/ 828086 w 1701238"/>
                <a:gd name="connsiteY89" fmla="*/ 73232 h 1701238"/>
                <a:gd name="connsiteX90" fmla="*/ 844986 w 1701238"/>
                <a:gd name="connsiteY90" fmla="*/ 50699 h 1701238"/>
                <a:gd name="connsiteX91" fmla="*/ 495725 w 1701238"/>
                <a:gd name="connsiteY91" fmla="*/ 439393 h 170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01238" h="1701238">
                  <a:moveTo>
                    <a:pt x="850619" y="1701238"/>
                  </a:moveTo>
                  <a:cubicBezTo>
                    <a:pt x="760487" y="1701238"/>
                    <a:pt x="670356" y="1684339"/>
                    <a:pt x="585857" y="1656172"/>
                  </a:cubicBezTo>
                  <a:cubicBezTo>
                    <a:pt x="574590" y="1650539"/>
                    <a:pt x="563324" y="1639273"/>
                    <a:pt x="568957" y="1622373"/>
                  </a:cubicBezTo>
                  <a:cubicBezTo>
                    <a:pt x="574590" y="1611106"/>
                    <a:pt x="585857" y="1599840"/>
                    <a:pt x="602757" y="1605473"/>
                  </a:cubicBezTo>
                  <a:cubicBezTo>
                    <a:pt x="681622" y="1633639"/>
                    <a:pt x="766121" y="1644906"/>
                    <a:pt x="844986" y="1644906"/>
                  </a:cubicBezTo>
                  <a:cubicBezTo>
                    <a:pt x="833719" y="1639273"/>
                    <a:pt x="828086" y="1633639"/>
                    <a:pt x="828086" y="1622373"/>
                  </a:cubicBezTo>
                  <a:lnTo>
                    <a:pt x="828086" y="1261846"/>
                  </a:lnTo>
                  <a:lnTo>
                    <a:pt x="709788" y="1261846"/>
                  </a:lnTo>
                  <a:cubicBezTo>
                    <a:pt x="698522" y="1261846"/>
                    <a:pt x="687255" y="1250579"/>
                    <a:pt x="687255" y="1239313"/>
                  </a:cubicBezTo>
                  <a:cubicBezTo>
                    <a:pt x="687255" y="1228046"/>
                    <a:pt x="698522" y="1216780"/>
                    <a:pt x="709788" y="1216780"/>
                  </a:cubicBezTo>
                  <a:lnTo>
                    <a:pt x="828086" y="1216780"/>
                  </a:lnTo>
                  <a:lnTo>
                    <a:pt x="828086" y="878785"/>
                  </a:lnTo>
                  <a:lnTo>
                    <a:pt x="433759" y="878785"/>
                  </a:lnTo>
                  <a:cubicBezTo>
                    <a:pt x="433759" y="957651"/>
                    <a:pt x="445026" y="1036516"/>
                    <a:pt x="456292" y="1115381"/>
                  </a:cubicBezTo>
                  <a:cubicBezTo>
                    <a:pt x="456292" y="1126648"/>
                    <a:pt x="450659" y="1143548"/>
                    <a:pt x="433759" y="1143548"/>
                  </a:cubicBezTo>
                  <a:cubicBezTo>
                    <a:pt x="422493" y="1143548"/>
                    <a:pt x="405593" y="1137914"/>
                    <a:pt x="405593" y="1121015"/>
                  </a:cubicBezTo>
                  <a:cubicBezTo>
                    <a:pt x="394327" y="1042149"/>
                    <a:pt x="383060" y="963284"/>
                    <a:pt x="383060" y="878785"/>
                  </a:cubicBezTo>
                  <a:lnTo>
                    <a:pt x="73232" y="878785"/>
                  </a:lnTo>
                  <a:cubicBezTo>
                    <a:pt x="61966" y="878785"/>
                    <a:pt x="56332" y="873152"/>
                    <a:pt x="50699" y="861886"/>
                  </a:cubicBezTo>
                  <a:cubicBezTo>
                    <a:pt x="50699" y="985817"/>
                    <a:pt x="78865" y="1104115"/>
                    <a:pt x="129565" y="1199880"/>
                  </a:cubicBezTo>
                  <a:cubicBezTo>
                    <a:pt x="135198" y="1211147"/>
                    <a:pt x="129565" y="1228046"/>
                    <a:pt x="118298" y="1233679"/>
                  </a:cubicBezTo>
                  <a:cubicBezTo>
                    <a:pt x="107032" y="1239313"/>
                    <a:pt x="90132" y="1233679"/>
                    <a:pt x="84499" y="1222413"/>
                  </a:cubicBezTo>
                  <a:cubicBezTo>
                    <a:pt x="28166" y="1115381"/>
                    <a:pt x="0" y="985817"/>
                    <a:pt x="0" y="850619"/>
                  </a:cubicBezTo>
                  <a:cubicBezTo>
                    <a:pt x="0" y="383060"/>
                    <a:pt x="383060" y="0"/>
                    <a:pt x="850619" y="0"/>
                  </a:cubicBezTo>
                  <a:cubicBezTo>
                    <a:pt x="1318178" y="0"/>
                    <a:pt x="1701238" y="383060"/>
                    <a:pt x="1701238" y="850619"/>
                  </a:cubicBezTo>
                  <a:cubicBezTo>
                    <a:pt x="1701238" y="1318178"/>
                    <a:pt x="1318178" y="1701238"/>
                    <a:pt x="850619" y="1701238"/>
                  </a:cubicBezTo>
                  <a:close/>
                  <a:moveTo>
                    <a:pt x="878786" y="1261846"/>
                  </a:moveTo>
                  <a:lnTo>
                    <a:pt x="878786" y="1622373"/>
                  </a:lnTo>
                  <a:cubicBezTo>
                    <a:pt x="878786" y="1633639"/>
                    <a:pt x="873152" y="1639273"/>
                    <a:pt x="861886" y="1644906"/>
                  </a:cubicBezTo>
                  <a:cubicBezTo>
                    <a:pt x="1008350" y="1639273"/>
                    <a:pt x="1132281" y="1481542"/>
                    <a:pt x="1205513" y="1256212"/>
                  </a:cubicBezTo>
                  <a:lnTo>
                    <a:pt x="878786" y="1256212"/>
                  </a:lnTo>
                  <a:close/>
                  <a:moveTo>
                    <a:pt x="1261846" y="1261846"/>
                  </a:moveTo>
                  <a:cubicBezTo>
                    <a:pt x="1211147" y="1419576"/>
                    <a:pt x="1137914" y="1549141"/>
                    <a:pt x="1042149" y="1628006"/>
                  </a:cubicBezTo>
                  <a:cubicBezTo>
                    <a:pt x="1250579" y="1577307"/>
                    <a:pt x="1430843" y="1442109"/>
                    <a:pt x="1537874" y="1261846"/>
                  </a:cubicBezTo>
                  <a:cubicBezTo>
                    <a:pt x="1537874" y="1261846"/>
                    <a:pt x="1532241" y="1261846"/>
                    <a:pt x="1532241" y="1261846"/>
                  </a:cubicBezTo>
                  <a:lnTo>
                    <a:pt x="1261846" y="1261846"/>
                  </a:lnTo>
                  <a:close/>
                  <a:moveTo>
                    <a:pt x="1273112" y="1216780"/>
                  </a:moveTo>
                  <a:lnTo>
                    <a:pt x="1532241" y="1216780"/>
                  </a:lnTo>
                  <a:cubicBezTo>
                    <a:pt x="1543508" y="1216780"/>
                    <a:pt x="1554774" y="1222413"/>
                    <a:pt x="1554774" y="1233679"/>
                  </a:cubicBezTo>
                  <a:cubicBezTo>
                    <a:pt x="1616740" y="1121015"/>
                    <a:pt x="1650539" y="997083"/>
                    <a:pt x="1650539" y="861886"/>
                  </a:cubicBezTo>
                  <a:cubicBezTo>
                    <a:pt x="1644906" y="873152"/>
                    <a:pt x="1639273" y="878785"/>
                    <a:pt x="1628006" y="878785"/>
                  </a:cubicBezTo>
                  <a:lnTo>
                    <a:pt x="1318178" y="878785"/>
                  </a:lnTo>
                  <a:cubicBezTo>
                    <a:pt x="1318178" y="997083"/>
                    <a:pt x="1301279" y="1109748"/>
                    <a:pt x="1273112" y="1216780"/>
                  </a:cubicBezTo>
                  <a:close/>
                  <a:moveTo>
                    <a:pt x="878786" y="1216780"/>
                  </a:moveTo>
                  <a:lnTo>
                    <a:pt x="1222413" y="1216780"/>
                  </a:lnTo>
                  <a:cubicBezTo>
                    <a:pt x="1250579" y="1115381"/>
                    <a:pt x="1267479" y="997083"/>
                    <a:pt x="1267479" y="878785"/>
                  </a:cubicBezTo>
                  <a:lnTo>
                    <a:pt x="873152" y="878785"/>
                  </a:lnTo>
                  <a:lnTo>
                    <a:pt x="873152" y="1216780"/>
                  </a:lnTo>
                  <a:close/>
                  <a:moveTo>
                    <a:pt x="1318178" y="828086"/>
                  </a:moveTo>
                  <a:lnTo>
                    <a:pt x="1628006" y="828086"/>
                  </a:lnTo>
                  <a:cubicBezTo>
                    <a:pt x="1639273" y="828086"/>
                    <a:pt x="1650539" y="833719"/>
                    <a:pt x="1650539" y="844986"/>
                  </a:cubicBezTo>
                  <a:cubicBezTo>
                    <a:pt x="1650539" y="709788"/>
                    <a:pt x="1616740" y="585857"/>
                    <a:pt x="1554774" y="473192"/>
                  </a:cubicBezTo>
                  <a:cubicBezTo>
                    <a:pt x="1549141" y="484459"/>
                    <a:pt x="1543508" y="490092"/>
                    <a:pt x="1532241" y="490092"/>
                  </a:cubicBezTo>
                  <a:lnTo>
                    <a:pt x="1273112" y="490092"/>
                  </a:lnTo>
                  <a:cubicBezTo>
                    <a:pt x="1301279" y="591490"/>
                    <a:pt x="1318178" y="704155"/>
                    <a:pt x="1318178" y="828086"/>
                  </a:cubicBezTo>
                  <a:close/>
                  <a:moveTo>
                    <a:pt x="146464" y="473192"/>
                  </a:moveTo>
                  <a:cubicBezTo>
                    <a:pt x="84499" y="585857"/>
                    <a:pt x="50699" y="709788"/>
                    <a:pt x="50699" y="844986"/>
                  </a:cubicBezTo>
                  <a:cubicBezTo>
                    <a:pt x="56332" y="833719"/>
                    <a:pt x="61966" y="828086"/>
                    <a:pt x="73232" y="828086"/>
                  </a:cubicBezTo>
                  <a:lnTo>
                    <a:pt x="383060" y="828086"/>
                  </a:lnTo>
                  <a:cubicBezTo>
                    <a:pt x="383060" y="704155"/>
                    <a:pt x="399960" y="591490"/>
                    <a:pt x="428126" y="490092"/>
                  </a:cubicBezTo>
                  <a:lnTo>
                    <a:pt x="174630" y="490092"/>
                  </a:lnTo>
                  <a:cubicBezTo>
                    <a:pt x="163364" y="490092"/>
                    <a:pt x="152098" y="478825"/>
                    <a:pt x="146464" y="473192"/>
                  </a:cubicBezTo>
                  <a:close/>
                  <a:moveTo>
                    <a:pt x="878786" y="828086"/>
                  </a:moveTo>
                  <a:lnTo>
                    <a:pt x="1273112" y="828086"/>
                  </a:lnTo>
                  <a:cubicBezTo>
                    <a:pt x="1273112" y="704155"/>
                    <a:pt x="1256212" y="591490"/>
                    <a:pt x="1228046" y="490092"/>
                  </a:cubicBezTo>
                  <a:lnTo>
                    <a:pt x="884419" y="490092"/>
                  </a:lnTo>
                  <a:lnTo>
                    <a:pt x="884419" y="828086"/>
                  </a:lnTo>
                  <a:close/>
                  <a:moveTo>
                    <a:pt x="433759" y="828086"/>
                  </a:moveTo>
                  <a:lnTo>
                    <a:pt x="828086" y="828086"/>
                  </a:lnTo>
                  <a:lnTo>
                    <a:pt x="828086" y="490092"/>
                  </a:lnTo>
                  <a:lnTo>
                    <a:pt x="484459" y="490092"/>
                  </a:lnTo>
                  <a:cubicBezTo>
                    <a:pt x="450659" y="591490"/>
                    <a:pt x="439393" y="704155"/>
                    <a:pt x="433759" y="828086"/>
                  </a:cubicBezTo>
                  <a:close/>
                  <a:moveTo>
                    <a:pt x="1261846" y="439393"/>
                  </a:moveTo>
                  <a:lnTo>
                    <a:pt x="1532241" y="439393"/>
                  </a:lnTo>
                  <a:cubicBezTo>
                    <a:pt x="1532241" y="439393"/>
                    <a:pt x="1537874" y="439393"/>
                    <a:pt x="1537874" y="439393"/>
                  </a:cubicBezTo>
                  <a:cubicBezTo>
                    <a:pt x="1430843" y="259129"/>
                    <a:pt x="1250579" y="123931"/>
                    <a:pt x="1042149" y="73232"/>
                  </a:cubicBezTo>
                  <a:cubicBezTo>
                    <a:pt x="1132281" y="146464"/>
                    <a:pt x="1211147" y="276029"/>
                    <a:pt x="1261846" y="439393"/>
                  </a:cubicBezTo>
                  <a:close/>
                  <a:moveTo>
                    <a:pt x="659089" y="73232"/>
                  </a:moveTo>
                  <a:cubicBezTo>
                    <a:pt x="450659" y="123931"/>
                    <a:pt x="276029" y="259129"/>
                    <a:pt x="168997" y="439393"/>
                  </a:cubicBezTo>
                  <a:cubicBezTo>
                    <a:pt x="168997" y="439393"/>
                    <a:pt x="174630" y="439393"/>
                    <a:pt x="174630" y="439393"/>
                  </a:cubicBezTo>
                  <a:lnTo>
                    <a:pt x="445026" y="439393"/>
                  </a:lnTo>
                  <a:cubicBezTo>
                    <a:pt x="490092" y="276029"/>
                    <a:pt x="563324" y="152097"/>
                    <a:pt x="659089" y="73232"/>
                  </a:cubicBezTo>
                  <a:close/>
                  <a:moveTo>
                    <a:pt x="878786" y="439393"/>
                  </a:moveTo>
                  <a:lnTo>
                    <a:pt x="1211147" y="439393"/>
                  </a:lnTo>
                  <a:cubicBezTo>
                    <a:pt x="1137914" y="214063"/>
                    <a:pt x="1008350" y="61966"/>
                    <a:pt x="861886" y="50699"/>
                  </a:cubicBezTo>
                  <a:cubicBezTo>
                    <a:pt x="873152" y="56332"/>
                    <a:pt x="878786" y="61966"/>
                    <a:pt x="878786" y="73232"/>
                  </a:cubicBezTo>
                  <a:lnTo>
                    <a:pt x="878786" y="439393"/>
                  </a:lnTo>
                  <a:close/>
                  <a:moveTo>
                    <a:pt x="495725" y="439393"/>
                  </a:moveTo>
                  <a:lnTo>
                    <a:pt x="828086" y="439393"/>
                  </a:lnTo>
                  <a:lnTo>
                    <a:pt x="828086" y="73232"/>
                  </a:lnTo>
                  <a:cubicBezTo>
                    <a:pt x="828086" y="61966"/>
                    <a:pt x="833719" y="56332"/>
                    <a:pt x="844986" y="50699"/>
                  </a:cubicBezTo>
                  <a:cubicBezTo>
                    <a:pt x="692888" y="56332"/>
                    <a:pt x="568957" y="214063"/>
                    <a:pt x="495725" y="439393"/>
                  </a:cubicBezTo>
                  <a:close/>
                </a:path>
              </a:pathLst>
            </a:custGeom>
            <a:solidFill>
              <a:srgbClr val="FFFFFF"/>
            </a:solidFill>
            <a:ln w="56211" cap="flat">
              <a:noFill/>
              <a:prstDash val="solid"/>
              <a:miter/>
            </a:ln>
          </p:spPr>
          <p:txBody>
            <a:bodyPr rtlCol="0" anchor="ctr"/>
            <a:lstStyle/>
            <a:p>
              <a:endParaRPr lang="en-US"/>
            </a:p>
          </p:txBody>
        </p:sp>
        <p:grpSp>
          <p:nvGrpSpPr>
            <p:cNvPr id="18" name="Graphic 293">
              <a:extLst>
                <a:ext uri="{FF2B5EF4-FFF2-40B4-BE49-F238E27FC236}">
                  <a16:creationId xmlns:a16="http://schemas.microsoft.com/office/drawing/2014/main" id="{9BC63833-AB6C-427B-AFA5-AC5FBFE5C8C6}"/>
                </a:ext>
              </a:extLst>
            </p:cNvPr>
            <p:cNvGrpSpPr/>
            <p:nvPr/>
          </p:nvGrpSpPr>
          <p:grpSpPr>
            <a:xfrm>
              <a:off x="6908819" y="3765171"/>
              <a:ext cx="478342" cy="475525"/>
              <a:chOff x="6908819" y="3765171"/>
              <a:chExt cx="478342" cy="475525"/>
            </a:xfrm>
            <a:solidFill>
              <a:srgbClr val="FFFFFF"/>
            </a:solidFill>
          </p:grpSpPr>
          <p:sp>
            <p:nvSpPr>
              <p:cNvPr id="19" name="Graphic 293">
                <a:extLst>
                  <a:ext uri="{FF2B5EF4-FFF2-40B4-BE49-F238E27FC236}">
                    <a16:creationId xmlns:a16="http://schemas.microsoft.com/office/drawing/2014/main" id="{0096DF80-D455-4812-A121-2EC9DD348689}"/>
                  </a:ext>
                </a:extLst>
              </p:cNvPr>
              <p:cNvSpPr/>
              <p:nvPr/>
            </p:nvSpPr>
            <p:spPr>
              <a:xfrm>
                <a:off x="6934169" y="3790037"/>
                <a:ext cx="422492" cy="422492"/>
              </a:xfrm>
              <a:custGeom>
                <a:avLst/>
                <a:gdLst>
                  <a:gd name="connsiteX0" fmla="*/ 56332 w 422492"/>
                  <a:gd name="connsiteY0" fmla="*/ 135198 h 422492"/>
                  <a:gd name="connsiteX1" fmla="*/ 287295 w 422492"/>
                  <a:gd name="connsiteY1" fmla="*/ 366161 h 422492"/>
                  <a:gd name="connsiteX2" fmla="*/ 422493 w 422492"/>
                  <a:gd name="connsiteY2" fmla="*/ 0 h 422492"/>
                  <a:gd name="connsiteX3" fmla="*/ 56332 w 422492"/>
                  <a:gd name="connsiteY3" fmla="*/ 135198 h 422492"/>
                  <a:gd name="connsiteX4" fmla="*/ 174630 w 422492"/>
                  <a:gd name="connsiteY4" fmla="*/ 247862 h 422492"/>
                  <a:gd name="connsiteX5" fmla="*/ 0 w 422492"/>
                  <a:gd name="connsiteY5" fmla="*/ 422493 h 42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92" h="422492">
                    <a:moveTo>
                      <a:pt x="56332" y="135198"/>
                    </a:moveTo>
                    <a:lnTo>
                      <a:pt x="287295" y="366161"/>
                    </a:lnTo>
                    <a:lnTo>
                      <a:pt x="422493" y="0"/>
                    </a:lnTo>
                    <a:lnTo>
                      <a:pt x="56332" y="135198"/>
                    </a:lnTo>
                    <a:close/>
                    <a:moveTo>
                      <a:pt x="174630" y="247862"/>
                    </a:moveTo>
                    <a:lnTo>
                      <a:pt x="0" y="422493"/>
                    </a:lnTo>
                  </a:path>
                </a:pathLst>
              </a:custGeom>
              <a:solidFill>
                <a:srgbClr val="FFFFFF"/>
              </a:solidFill>
              <a:ln w="56211" cap="flat">
                <a:noFill/>
                <a:prstDash val="solid"/>
                <a:miter/>
              </a:ln>
            </p:spPr>
            <p:txBody>
              <a:bodyPr rtlCol="0" anchor="ctr"/>
              <a:lstStyle/>
              <a:p>
                <a:endParaRPr lang="en-US"/>
              </a:p>
            </p:txBody>
          </p:sp>
          <p:sp>
            <p:nvSpPr>
              <p:cNvPr id="20" name="Graphic 293">
                <a:extLst>
                  <a:ext uri="{FF2B5EF4-FFF2-40B4-BE49-F238E27FC236}">
                    <a16:creationId xmlns:a16="http://schemas.microsoft.com/office/drawing/2014/main" id="{A80D699B-C72C-41EC-8C14-0055877E56F4}"/>
                  </a:ext>
                </a:extLst>
              </p:cNvPr>
              <p:cNvSpPr/>
              <p:nvPr/>
            </p:nvSpPr>
            <p:spPr>
              <a:xfrm>
                <a:off x="6908819" y="3765171"/>
                <a:ext cx="478342" cy="475525"/>
              </a:xfrm>
              <a:custGeom>
                <a:avLst/>
                <a:gdLst>
                  <a:gd name="connsiteX0" fmla="*/ 25350 w 478342"/>
                  <a:gd name="connsiteY0" fmla="*/ 475526 h 475525"/>
                  <a:gd name="connsiteX1" fmla="*/ 8450 w 478342"/>
                  <a:gd name="connsiteY1" fmla="*/ 469892 h 475525"/>
                  <a:gd name="connsiteX2" fmla="*/ 8450 w 478342"/>
                  <a:gd name="connsiteY2" fmla="*/ 436093 h 475525"/>
                  <a:gd name="connsiteX3" fmla="*/ 160547 w 478342"/>
                  <a:gd name="connsiteY3" fmla="*/ 278362 h 475525"/>
                  <a:gd name="connsiteX4" fmla="*/ 64782 w 478342"/>
                  <a:gd name="connsiteY4" fmla="*/ 182597 h 475525"/>
                  <a:gd name="connsiteX5" fmla="*/ 59149 w 478342"/>
                  <a:gd name="connsiteY5" fmla="*/ 160064 h 475525"/>
                  <a:gd name="connsiteX6" fmla="*/ 76049 w 478342"/>
                  <a:gd name="connsiteY6" fmla="*/ 143164 h 475525"/>
                  <a:gd name="connsiteX7" fmla="*/ 442209 w 478342"/>
                  <a:gd name="connsiteY7" fmla="*/ 2333 h 475525"/>
                  <a:gd name="connsiteX8" fmla="*/ 470376 w 478342"/>
                  <a:gd name="connsiteY8" fmla="*/ 7966 h 475525"/>
                  <a:gd name="connsiteX9" fmla="*/ 476009 w 478342"/>
                  <a:gd name="connsiteY9" fmla="*/ 36133 h 475525"/>
                  <a:gd name="connsiteX10" fmla="*/ 340811 w 478342"/>
                  <a:gd name="connsiteY10" fmla="*/ 402293 h 475525"/>
                  <a:gd name="connsiteX11" fmla="*/ 323911 w 478342"/>
                  <a:gd name="connsiteY11" fmla="*/ 419193 h 475525"/>
                  <a:gd name="connsiteX12" fmla="*/ 301378 w 478342"/>
                  <a:gd name="connsiteY12" fmla="*/ 413560 h 475525"/>
                  <a:gd name="connsiteX13" fmla="*/ 199980 w 478342"/>
                  <a:gd name="connsiteY13" fmla="*/ 312162 h 475525"/>
                  <a:gd name="connsiteX14" fmla="*/ 47883 w 478342"/>
                  <a:gd name="connsiteY14" fmla="*/ 469892 h 475525"/>
                  <a:gd name="connsiteX15" fmla="*/ 25350 w 478342"/>
                  <a:gd name="connsiteY15" fmla="*/ 475526 h 475525"/>
                  <a:gd name="connsiteX16" fmla="*/ 222513 w 478342"/>
                  <a:gd name="connsiteY16" fmla="*/ 267096 h 475525"/>
                  <a:gd name="connsiteX17" fmla="*/ 307012 w 478342"/>
                  <a:gd name="connsiteY17" fmla="*/ 351594 h 475525"/>
                  <a:gd name="connsiteX18" fmla="*/ 414043 w 478342"/>
                  <a:gd name="connsiteY18" fmla="*/ 69932 h 475525"/>
                  <a:gd name="connsiteX19" fmla="*/ 132381 w 478342"/>
                  <a:gd name="connsiteY19" fmla="*/ 176964 h 475525"/>
                  <a:gd name="connsiteX20" fmla="*/ 211247 w 478342"/>
                  <a:gd name="connsiteY20" fmla="*/ 255829 h 475525"/>
                  <a:gd name="connsiteX21" fmla="*/ 216880 w 478342"/>
                  <a:gd name="connsiteY21" fmla="*/ 261462 h 475525"/>
                  <a:gd name="connsiteX22" fmla="*/ 222513 w 478342"/>
                  <a:gd name="connsiteY22" fmla="*/ 267096 h 47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342" h="475525">
                    <a:moveTo>
                      <a:pt x="25350" y="475526"/>
                    </a:moveTo>
                    <a:cubicBezTo>
                      <a:pt x="19716" y="475526"/>
                      <a:pt x="14083" y="475526"/>
                      <a:pt x="8450" y="469892"/>
                    </a:cubicBezTo>
                    <a:cubicBezTo>
                      <a:pt x="-2817" y="458626"/>
                      <a:pt x="-2817" y="441726"/>
                      <a:pt x="8450" y="436093"/>
                    </a:cubicBezTo>
                    <a:lnTo>
                      <a:pt x="160547" y="278362"/>
                    </a:lnTo>
                    <a:lnTo>
                      <a:pt x="64782" y="182597"/>
                    </a:lnTo>
                    <a:cubicBezTo>
                      <a:pt x="59149" y="176964"/>
                      <a:pt x="53516" y="165697"/>
                      <a:pt x="59149" y="160064"/>
                    </a:cubicBezTo>
                    <a:cubicBezTo>
                      <a:pt x="59149" y="154431"/>
                      <a:pt x="64782" y="143164"/>
                      <a:pt x="76049" y="143164"/>
                    </a:cubicBezTo>
                    <a:lnTo>
                      <a:pt x="442209" y="2333"/>
                    </a:lnTo>
                    <a:cubicBezTo>
                      <a:pt x="453476" y="-3300"/>
                      <a:pt x="459109" y="2333"/>
                      <a:pt x="470376" y="7966"/>
                    </a:cubicBezTo>
                    <a:cubicBezTo>
                      <a:pt x="476009" y="13600"/>
                      <a:pt x="481642" y="24866"/>
                      <a:pt x="476009" y="36133"/>
                    </a:cubicBezTo>
                    <a:lnTo>
                      <a:pt x="340811" y="402293"/>
                    </a:lnTo>
                    <a:cubicBezTo>
                      <a:pt x="335178" y="407927"/>
                      <a:pt x="329545" y="413560"/>
                      <a:pt x="323911" y="419193"/>
                    </a:cubicBezTo>
                    <a:cubicBezTo>
                      <a:pt x="318278" y="419193"/>
                      <a:pt x="307012" y="419193"/>
                      <a:pt x="301378" y="413560"/>
                    </a:cubicBezTo>
                    <a:lnTo>
                      <a:pt x="199980" y="312162"/>
                    </a:lnTo>
                    <a:lnTo>
                      <a:pt x="47883" y="469892"/>
                    </a:lnTo>
                    <a:cubicBezTo>
                      <a:pt x="36616" y="475526"/>
                      <a:pt x="30983" y="475526"/>
                      <a:pt x="25350" y="475526"/>
                    </a:cubicBezTo>
                    <a:close/>
                    <a:moveTo>
                      <a:pt x="222513" y="267096"/>
                    </a:moveTo>
                    <a:lnTo>
                      <a:pt x="307012" y="351594"/>
                    </a:lnTo>
                    <a:lnTo>
                      <a:pt x="414043" y="69932"/>
                    </a:lnTo>
                    <a:lnTo>
                      <a:pt x="132381" y="176964"/>
                    </a:lnTo>
                    <a:lnTo>
                      <a:pt x="211247" y="255829"/>
                    </a:lnTo>
                    <a:cubicBezTo>
                      <a:pt x="216880" y="255829"/>
                      <a:pt x="216880" y="261462"/>
                      <a:pt x="216880" y="261462"/>
                    </a:cubicBezTo>
                    <a:cubicBezTo>
                      <a:pt x="216880" y="261462"/>
                      <a:pt x="222513" y="261462"/>
                      <a:pt x="222513" y="267096"/>
                    </a:cubicBezTo>
                    <a:close/>
                  </a:path>
                </a:pathLst>
              </a:custGeom>
              <a:solidFill>
                <a:srgbClr val="FFFFFF"/>
              </a:solidFill>
              <a:ln w="56211" cap="flat">
                <a:noFill/>
                <a:prstDash val="solid"/>
                <a:miter/>
              </a:ln>
            </p:spPr>
            <p:txBody>
              <a:bodyPr rtlCol="0" anchor="ctr"/>
              <a:lstStyle/>
              <a:p>
                <a:endParaRPr lang="en-US"/>
              </a:p>
            </p:txBody>
          </p:sp>
        </p:grpSp>
      </p:grpSp>
      <p:pic>
        <p:nvPicPr>
          <p:cNvPr id="283" name="Graphic 282">
            <a:extLst>
              <a:ext uri="{FF2B5EF4-FFF2-40B4-BE49-F238E27FC236}">
                <a16:creationId xmlns:a16="http://schemas.microsoft.com/office/drawing/2014/main" id="{F7079D6D-1F69-44CE-89CD-FC55E7BA7FE4}"/>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5649791" y="1429710"/>
            <a:ext cx="3999600" cy="3999600"/>
          </a:xfrm>
          <a:prstGeom prst="rect">
            <a:avLst/>
          </a:prstGeom>
        </p:spPr>
      </p:pic>
      <p:pic>
        <p:nvPicPr>
          <p:cNvPr id="287" name="Graphic 286">
            <a:extLst>
              <a:ext uri="{FF2B5EF4-FFF2-40B4-BE49-F238E27FC236}">
                <a16:creationId xmlns:a16="http://schemas.microsoft.com/office/drawing/2014/main" id="{5F6E9B87-DE69-4A47-A646-A6AF18E9151F}"/>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4313816" y="1650852"/>
            <a:ext cx="576000" cy="576000"/>
          </a:xfrm>
          <a:prstGeom prst="rect">
            <a:avLst/>
          </a:prstGeom>
        </p:spPr>
      </p:pic>
      <p:pic>
        <p:nvPicPr>
          <p:cNvPr id="288" name="Graphic 287">
            <a:extLst>
              <a:ext uri="{FF2B5EF4-FFF2-40B4-BE49-F238E27FC236}">
                <a16:creationId xmlns:a16="http://schemas.microsoft.com/office/drawing/2014/main" id="{4A8AE68C-BA69-42A8-AE3E-4A9CBCC1721C}"/>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2888190" y="3355265"/>
            <a:ext cx="576000" cy="576000"/>
          </a:xfrm>
          <a:prstGeom prst="rect">
            <a:avLst/>
          </a:prstGeom>
        </p:spPr>
      </p:pic>
      <p:sp>
        <p:nvSpPr>
          <p:cNvPr id="289" name="Graphic 7">
            <a:extLst>
              <a:ext uri="{FF2B5EF4-FFF2-40B4-BE49-F238E27FC236}">
                <a16:creationId xmlns:a16="http://schemas.microsoft.com/office/drawing/2014/main" id="{B55096BD-2377-4D09-8FA5-537986DF6E02}"/>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290" name="Graphic 7">
            <a:extLst>
              <a:ext uri="{FF2B5EF4-FFF2-40B4-BE49-F238E27FC236}">
                <a16:creationId xmlns:a16="http://schemas.microsoft.com/office/drawing/2014/main" id="{057D73C7-5B02-4F8D-839B-714E224E0031}"/>
              </a:ext>
            </a:extLst>
          </p:cNvPr>
          <p:cNvGrpSpPr/>
          <p:nvPr userDrawn="1"/>
        </p:nvGrpSpPr>
        <p:grpSpPr>
          <a:xfrm>
            <a:off x="11001174" y="4938034"/>
            <a:ext cx="306906" cy="306906"/>
            <a:chOff x="11032126" y="4968986"/>
            <a:chExt cx="245002" cy="245002"/>
          </a:xfrm>
          <a:solidFill>
            <a:srgbClr val="FFFFFF"/>
          </a:solidFill>
        </p:grpSpPr>
        <p:sp>
          <p:nvSpPr>
            <p:cNvPr id="291" name="Graphic 7">
              <a:extLst>
                <a:ext uri="{FF2B5EF4-FFF2-40B4-BE49-F238E27FC236}">
                  <a16:creationId xmlns:a16="http://schemas.microsoft.com/office/drawing/2014/main" id="{C6179849-FF7A-4ED6-8100-C4368291D195}"/>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2" name="Graphic 7">
              <a:extLst>
                <a:ext uri="{FF2B5EF4-FFF2-40B4-BE49-F238E27FC236}">
                  <a16:creationId xmlns:a16="http://schemas.microsoft.com/office/drawing/2014/main" id="{B7944408-9BF5-4479-8E1B-28BF49EAEBF1}"/>
                </a:ext>
              </a:extLst>
            </p:cNvPr>
            <p:cNvGrpSpPr/>
            <p:nvPr/>
          </p:nvGrpSpPr>
          <p:grpSpPr>
            <a:xfrm>
              <a:off x="11044701" y="5145507"/>
              <a:ext cx="68888" cy="68482"/>
              <a:chOff x="11044701" y="5145507"/>
              <a:chExt cx="68888" cy="68482"/>
            </a:xfrm>
            <a:solidFill>
              <a:srgbClr val="FFFFFF"/>
            </a:solidFill>
          </p:grpSpPr>
          <p:sp>
            <p:nvSpPr>
              <p:cNvPr id="293" name="Graphic 7">
                <a:extLst>
                  <a:ext uri="{FF2B5EF4-FFF2-40B4-BE49-F238E27FC236}">
                    <a16:creationId xmlns:a16="http://schemas.microsoft.com/office/drawing/2014/main" id="{89A979C7-D43F-49AF-A69D-40D817DC4C80}"/>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4" name="Graphic 7">
                <a:extLst>
                  <a:ext uri="{FF2B5EF4-FFF2-40B4-BE49-F238E27FC236}">
                    <a16:creationId xmlns:a16="http://schemas.microsoft.com/office/drawing/2014/main" id="{FB213163-317C-4291-B6E7-C604E0DE4AC0}"/>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295" name="Graphic 5">
            <a:extLst>
              <a:ext uri="{FF2B5EF4-FFF2-40B4-BE49-F238E27FC236}">
                <a16:creationId xmlns:a16="http://schemas.microsoft.com/office/drawing/2014/main" id="{D805D2B9-6FE9-4A6E-9A86-63CD5841F38A}"/>
              </a:ext>
            </a:extLst>
          </p:cNvPr>
          <p:cNvSpPr/>
          <p:nvPr userDrawn="1"/>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96" name="Graphic 5">
            <a:extLst>
              <a:ext uri="{FF2B5EF4-FFF2-40B4-BE49-F238E27FC236}">
                <a16:creationId xmlns:a16="http://schemas.microsoft.com/office/drawing/2014/main" id="{3E176D69-1DAC-48AB-9F54-85B2F845287E}"/>
              </a:ext>
            </a:extLst>
          </p:cNvPr>
          <p:cNvGrpSpPr/>
          <p:nvPr userDrawn="1"/>
        </p:nvGrpSpPr>
        <p:grpSpPr>
          <a:xfrm>
            <a:off x="9995342" y="1758901"/>
            <a:ext cx="155134" cy="271450"/>
            <a:chOff x="9995342" y="1758901"/>
            <a:chExt cx="155134" cy="271450"/>
          </a:xfrm>
          <a:solidFill>
            <a:srgbClr val="FFFFFF"/>
          </a:solidFill>
        </p:grpSpPr>
        <p:sp>
          <p:nvSpPr>
            <p:cNvPr id="297" name="Graphic 5">
              <a:extLst>
                <a:ext uri="{FF2B5EF4-FFF2-40B4-BE49-F238E27FC236}">
                  <a16:creationId xmlns:a16="http://schemas.microsoft.com/office/drawing/2014/main" id="{91CD653E-7F04-4E58-836C-53AAFAAA5728}"/>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298" name="Graphic 5">
              <a:extLst>
                <a:ext uri="{FF2B5EF4-FFF2-40B4-BE49-F238E27FC236}">
                  <a16:creationId xmlns:a16="http://schemas.microsoft.com/office/drawing/2014/main" id="{7DF49AC8-A974-4775-BBBB-FFBC1DA2F4BB}"/>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299" name="Footer Placeholder 1">
            <a:extLst>
              <a:ext uri="{FF2B5EF4-FFF2-40B4-BE49-F238E27FC236}">
                <a16:creationId xmlns:a16="http://schemas.microsoft.com/office/drawing/2014/main" id="{23D9756D-8FF2-4B88-9B7E-16B7D5103BBA}"/>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29" name="Slide Number Placeholder 5">
            <a:extLst>
              <a:ext uri="{FF2B5EF4-FFF2-40B4-BE49-F238E27FC236}">
                <a16:creationId xmlns:a16="http://schemas.microsoft.com/office/drawing/2014/main" id="{588AF152-4C38-4772-AA38-709644CAFD2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76962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grpSp>
        <p:nvGrpSpPr>
          <p:cNvPr id="643" name="Group 642">
            <a:extLst>
              <a:ext uri="{FF2B5EF4-FFF2-40B4-BE49-F238E27FC236}">
                <a16:creationId xmlns:a16="http://schemas.microsoft.com/office/drawing/2014/main" id="{090F39F6-908A-4EE3-8C38-E08134BB2917}"/>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644" name="Group 643">
              <a:extLst>
                <a:ext uri="{FF2B5EF4-FFF2-40B4-BE49-F238E27FC236}">
                  <a16:creationId xmlns:a16="http://schemas.microsoft.com/office/drawing/2014/main" id="{FA21991A-BAF3-4C4E-BC4F-F97927EE2D1D}"/>
                </a:ext>
              </a:extLst>
            </p:cNvPr>
            <p:cNvGrpSpPr/>
            <p:nvPr userDrawn="1"/>
          </p:nvGrpSpPr>
          <p:grpSpPr>
            <a:xfrm>
              <a:off x="13727" y="6705874"/>
              <a:ext cx="12159138" cy="134976"/>
              <a:chOff x="13727" y="6770644"/>
              <a:chExt cx="12159138" cy="134976"/>
            </a:xfrm>
            <a:grpFill/>
          </p:grpSpPr>
          <p:sp>
            <p:nvSpPr>
              <p:cNvPr id="855" name="Oval 854">
                <a:extLst>
                  <a:ext uri="{FF2B5EF4-FFF2-40B4-BE49-F238E27FC236}">
                    <a16:creationId xmlns:a16="http://schemas.microsoft.com/office/drawing/2014/main" id="{6B0261B6-AC9F-4ADC-B50B-0746FDDCD6D0}"/>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Oval 855">
                <a:extLst>
                  <a:ext uri="{FF2B5EF4-FFF2-40B4-BE49-F238E27FC236}">
                    <a16:creationId xmlns:a16="http://schemas.microsoft.com/office/drawing/2014/main" id="{AA5BFAB6-685C-45C8-AFC9-33DC71D1F0D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Oval 856">
                <a:extLst>
                  <a:ext uri="{FF2B5EF4-FFF2-40B4-BE49-F238E27FC236}">
                    <a16:creationId xmlns:a16="http://schemas.microsoft.com/office/drawing/2014/main" id="{D3AE285D-D068-4712-B7A2-E35A431D4EFB}"/>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Oval 857">
                <a:extLst>
                  <a:ext uri="{FF2B5EF4-FFF2-40B4-BE49-F238E27FC236}">
                    <a16:creationId xmlns:a16="http://schemas.microsoft.com/office/drawing/2014/main" id="{3BEAD271-91A3-4807-BF25-F7704F7F553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Oval 858">
                <a:extLst>
                  <a:ext uri="{FF2B5EF4-FFF2-40B4-BE49-F238E27FC236}">
                    <a16:creationId xmlns:a16="http://schemas.microsoft.com/office/drawing/2014/main" id="{E00A899E-F800-4CB7-B248-AAD601F3EF0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859">
                <a:extLst>
                  <a:ext uri="{FF2B5EF4-FFF2-40B4-BE49-F238E27FC236}">
                    <a16:creationId xmlns:a16="http://schemas.microsoft.com/office/drawing/2014/main" id="{AB468897-5293-45C8-996D-E1FEF783AA2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Oval 860">
                <a:extLst>
                  <a:ext uri="{FF2B5EF4-FFF2-40B4-BE49-F238E27FC236}">
                    <a16:creationId xmlns:a16="http://schemas.microsoft.com/office/drawing/2014/main" id="{37270C45-FBA1-435A-8F7F-F1799C1435F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Oval 861">
                <a:extLst>
                  <a:ext uri="{FF2B5EF4-FFF2-40B4-BE49-F238E27FC236}">
                    <a16:creationId xmlns:a16="http://schemas.microsoft.com/office/drawing/2014/main" id="{6FF337D7-0F4B-4184-81D5-24D90D84F1B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Oval 862">
                <a:extLst>
                  <a:ext uri="{FF2B5EF4-FFF2-40B4-BE49-F238E27FC236}">
                    <a16:creationId xmlns:a16="http://schemas.microsoft.com/office/drawing/2014/main" id="{D8C0A33F-614E-41EC-8AE0-DD740DC53A6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Oval 863">
                <a:extLst>
                  <a:ext uri="{FF2B5EF4-FFF2-40B4-BE49-F238E27FC236}">
                    <a16:creationId xmlns:a16="http://schemas.microsoft.com/office/drawing/2014/main" id="{F5CDD320-867D-48FD-B9FE-D08B7D33EC9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Oval 864">
                <a:extLst>
                  <a:ext uri="{FF2B5EF4-FFF2-40B4-BE49-F238E27FC236}">
                    <a16:creationId xmlns:a16="http://schemas.microsoft.com/office/drawing/2014/main" id="{7333C4AC-82D1-4CE4-8FAE-79B95BD3937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Oval 865">
                <a:extLst>
                  <a:ext uri="{FF2B5EF4-FFF2-40B4-BE49-F238E27FC236}">
                    <a16:creationId xmlns:a16="http://schemas.microsoft.com/office/drawing/2014/main" id="{B13D09FC-318F-4F2B-94B4-793471AC38F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Oval 866">
                <a:extLst>
                  <a:ext uri="{FF2B5EF4-FFF2-40B4-BE49-F238E27FC236}">
                    <a16:creationId xmlns:a16="http://schemas.microsoft.com/office/drawing/2014/main" id="{65E6E946-55EB-406F-88AD-88A3BB8CF61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Oval 867">
                <a:extLst>
                  <a:ext uri="{FF2B5EF4-FFF2-40B4-BE49-F238E27FC236}">
                    <a16:creationId xmlns:a16="http://schemas.microsoft.com/office/drawing/2014/main" id="{D6B3BCC1-F314-4AAA-A34A-618CD7B240D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Oval 868">
                <a:extLst>
                  <a:ext uri="{FF2B5EF4-FFF2-40B4-BE49-F238E27FC236}">
                    <a16:creationId xmlns:a16="http://schemas.microsoft.com/office/drawing/2014/main" id="{3D21A542-3D34-4D73-94BA-3F944AC4BDA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Oval 869">
                <a:extLst>
                  <a:ext uri="{FF2B5EF4-FFF2-40B4-BE49-F238E27FC236}">
                    <a16:creationId xmlns:a16="http://schemas.microsoft.com/office/drawing/2014/main" id="{9704DDE5-CE20-430D-88C8-A9269BEDF2BD}"/>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Oval 870">
                <a:extLst>
                  <a:ext uri="{FF2B5EF4-FFF2-40B4-BE49-F238E27FC236}">
                    <a16:creationId xmlns:a16="http://schemas.microsoft.com/office/drawing/2014/main" id="{7C1E5657-F39A-4550-8ED3-0A4A5FE969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Oval 871">
                <a:extLst>
                  <a:ext uri="{FF2B5EF4-FFF2-40B4-BE49-F238E27FC236}">
                    <a16:creationId xmlns:a16="http://schemas.microsoft.com/office/drawing/2014/main" id="{75CA6AD0-0097-46BA-9D91-503D37B44C6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a:extLst>
                  <a:ext uri="{FF2B5EF4-FFF2-40B4-BE49-F238E27FC236}">
                    <a16:creationId xmlns:a16="http://schemas.microsoft.com/office/drawing/2014/main" id="{1CCA4A4D-55B6-4909-A9CC-2D4B446AE40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Oval 873">
                <a:extLst>
                  <a:ext uri="{FF2B5EF4-FFF2-40B4-BE49-F238E27FC236}">
                    <a16:creationId xmlns:a16="http://schemas.microsoft.com/office/drawing/2014/main" id="{080115DD-DB28-4141-BBE1-E6709AC025B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a:extLst>
                  <a:ext uri="{FF2B5EF4-FFF2-40B4-BE49-F238E27FC236}">
                    <a16:creationId xmlns:a16="http://schemas.microsoft.com/office/drawing/2014/main" id="{70C69D86-98CE-439D-9C2E-3E1BC9C7D38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875">
                <a:extLst>
                  <a:ext uri="{FF2B5EF4-FFF2-40B4-BE49-F238E27FC236}">
                    <a16:creationId xmlns:a16="http://schemas.microsoft.com/office/drawing/2014/main" id="{48A95B37-397A-4AD9-AD72-4C962EA329D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Oval 876">
                <a:extLst>
                  <a:ext uri="{FF2B5EF4-FFF2-40B4-BE49-F238E27FC236}">
                    <a16:creationId xmlns:a16="http://schemas.microsoft.com/office/drawing/2014/main" id="{3E8E727A-A11A-4C2B-A38E-5D66A9E0226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877">
                <a:extLst>
                  <a:ext uri="{FF2B5EF4-FFF2-40B4-BE49-F238E27FC236}">
                    <a16:creationId xmlns:a16="http://schemas.microsoft.com/office/drawing/2014/main" id="{6DFF9F5D-B632-4C1C-90C8-5B54E21E22C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Oval 878">
                <a:extLst>
                  <a:ext uri="{FF2B5EF4-FFF2-40B4-BE49-F238E27FC236}">
                    <a16:creationId xmlns:a16="http://schemas.microsoft.com/office/drawing/2014/main" id="{7CE945BF-135D-467D-8C1F-897EA90179B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Oval 879">
                <a:extLst>
                  <a:ext uri="{FF2B5EF4-FFF2-40B4-BE49-F238E27FC236}">
                    <a16:creationId xmlns:a16="http://schemas.microsoft.com/office/drawing/2014/main" id="{A4101F34-81BB-49AE-AC83-51970DFAF05E}"/>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Oval 880">
                <a:extLst>
                  <a:ext uri="{FF2B5EF4-FFF2-40B4-BE49-F238E27FC236}">
                    <a16:creationId xmlns:a16="http://schemas.microsoft.com/office/drawing/2014/main" id="{99835FE6-282C-40B7-A200-DDCFF163ECE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Oval 881">
                <a:extLst>
                  <a:ext uri="{FF2B5EF4-FFF2-40B4-BE49-F238E27FC236}">
                    <a16:creationId xmlns:a16="http://schemas.microsoft.com/office/drawing/2014/main" id="{365B393C-4253-41A1-ABF3-A18009AE518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Oval 882">
                <a:extLst>
                  <a:ext uri="{FF2B5EF4-FFF2-40B4-BE49-F238E27FC236}">
                    <a16:creationId xmlns:a16="http://schemas.microsoft.com/office/drawing/2014/main" id="{1BF8C381-BED0-4EE2-980B-F11726C58FB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Oval 883">
                <a:extLst>
                  <a:ext uri="{FF2B5EF4-FFF2-40B4-BE49-F238E27FC236}">
                    <a16:creationId xmlns:a16="http://schemas.microsoft.com/office/drawing/2014/main" id="{A0F2BD4C-BB64-4998-97C4-5F622B66E65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Oval 884">
                <a:extLst>
                  <a:ext uri="{FF2B5EF4-FFF2-40B4-BE49-F238E27FC236}">
                    <a16:creationId xmlns:a16="http://schemas.microsoft.com/office/drawing/2014/main" id="{30D536A7-2027-467F-97AB-09C6939FCA7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Oval 885">
                <a:extLst>
                  <a:ext uri="{FF2B5EF4-FFF2-40B4-BE49-F238E27FC236}">
                    <a16:creationId xmlns:a16="http://schemas.microsoft.com/office/drawing/2014/main" id="{5955E266-755B-47E1-AE1B-37F85A7A46B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Oval 886">
                <a:extLst>
                  <a:ext uri="{FF2B5EF4-FFF2-40B4-BE49-F238E27FC236}">
                    <a16:creationId xmlns:a16="http://schemas.microsoft.com/office/drawing/2014/main" id="{11CAC686-E519-4F30-9F0C-91ECFD794B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Oval 887">
                <a:extLst>
                  <a:ext uri="{FF2B5EF4-FFF2-40B4-BE49-F238E27FC236}">
                    <a16:creationId xmlns:a16="http://schemas.microsoft.com/office/drawing/2014/main" id="{B6B00422-A25C-4AA3-97E4-48E5F09DF29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Oval 888">
                <a:extLst>
                  <a:ext uri="{FF2B5EF4-FFF2-40B4-BE49-F238E27FC236}">
                    <a16:creationId xmlns:a16="http://schemas.microsoft.com/office/drawing/2014/main" id="{36C8645B-FE56-4EE7-8AB6-80335755963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Oval 889">
                <a:extLst>
                  <a:ext uri="{FF2B5EF4-FFF2-40B4-BE49-F238E27FC236}">
                    <a16:creationId xmlns:a16="http://schemas.microsoft.com/office/drawing/2014/main" id="{C5B480B7-3D5D-4E18-9BFB-6B9E1F12E7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Oval 890">
                <a:extLst>
                  <a:ext uri="{FF2B5EF4-FFF2-40B4-BE49-F238E27FC236}">
                    <a16:creationId xmlns:a16="http://schemas.microsoft.com/office/drawing/2014/main" id="{21F9960F-1C44-46DB-9176-D4081FE343D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Oval 891">
                <a:extLst>
                  <a:ext uri="{FF2B5EF4-FFF2-40B4-BE49-F238E27FC236}">
                    <a16:creationId xmlns:a16="http://schemas.microsoft.com/office/drawing/2014/main" id="{B820918B-BE94-4D87-8C30-44416DB9FAF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Oval 892">
                <a:extLst>
                  <a:ext uri="{FF2B5EF4-FFF2-40B4-BE49-F238E27FC236}">
                    <a16:creationId xmlns:a16="http://schemas.microsoft.com/office/drawing/2014/main" id="{B39B3956-3B05-4C22-B688-E1619B66CC8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Oval 893">
                <a:extLst>
                  <a:ext uri="{FF2B5EF4-FFF2-40B4-BE49-F238E27FC236}">
                    <a16:creationId xmlns:a16="http://schemas.microsoft.com/office/drawing/2014/main" id="{12D01E78-0538-44E2-BB67-F0DC021762B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Oval 894">
                <a:extLst>
                  <a:ext uri="{FF2B5EF4-FFF2-40B4-BE49-F238E27FC236}">
                    <a16:creationId xmlns:a16="http://schemas.microsoft.com/office/drawing/2014/main" id="{69E1A9C4-42BA-4D43-AA29-21B19B85C501}"/>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 name="Group 644">
              <a:extLst>
                <a:ext uri="{FF2B5EF4-FFF2-40B4-BE49-F238E27FC236}">
                  <a16:creationId xmlns:a16="http://schemas.microsoft.com/office/drawing/2014/main" id="{B0AC1952-40DF-48BA-88D6-51C971FE3085}"/>
                </a:ext>
              </a:extLst>
            </p:cNvPr>
            <p:cNvGrpSpPr/>
            <p:nvPr userDrawn="1"/>
          </p:nvGrpSpPr>
          <p:grpSpPr>
            <a:xfrm>
              <a:off x="13727" y="6292119"/>
              <a:ext cx="12159138" cy="134976"/>
              <a:chOff x="13727" y="6770644"/>
              <a:chExt cx="12159138" cy="134976"/>
            </a:xfrm>
            <a:grpFill/>
          </p:grpSpPr>
          <p:sp>
            <p:nvSpPr>
              <p:cNvPr id="814" name="Oval 813">
                <a:extLst>
                  <a:ext uri="{FF2B5EF4-FFF2-40B4-BE49-F238E27FC236}">
                    <a16:creationId xmlns:a16="http://schemas.microsoft.com/office/drawing/2014/main" id="{889B29ED-0E00-46C0-B0A5-26DD0BC5DD4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Oval 814">
                <a:extLst>
                  <a:ext uri="{FF2B5EF4-FFF2-40B4-BE49-F238E27FC236}">
                    <a16:creationId xmlns:a16="http://schemas.microsoft.com/office/drawing/2014/main" id="{A176252B-E7AB-4E39-AA19-A6E44CF418AD}"/>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Oval 815">
                <a:extLst>
                  <a:ext uri="{FF2B5EF4-FFF2-40B4-BE49-F238E27FC236}">
                    <a16:creationId xmlns:a16="http://schemas.microsoft.com/office/drawing/2014/main" id="{3991EC46-F181-4A7E-8E67-767B9832F357}"/>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Oval 816">
                <a:extLst>
                  <a:ext uri="{FF2B5EF4-FFF2-40B4-BE49-F238E27FC236}">
                    <a16:creationId xmlns:a16="http://schemas.microsoft.com/office/drawing/2014/main" id="{108AB073-AE1C-4A23-BFED-8EE0412CBCE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817">
                <a:extLst>
                  <a:ext uri="{FF2B5EF4-FFF2-40B4-BE49-F238E27FC236}">
                    <a16:creationId xmlns:a16="http://schemas.microsoft.com/office/drawing/2014/main" id="{4F0EB08D-11C5-442A-9EDB-5A2EA1D5D1C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Oval 818">
                <a:extLst>
                  <a:ext uri="{FF2B5EF4-FFF2-40B4-BE49-F238E27FC236}">
                    <a16:creationId xmlns:a16="http://schemas.microsoft.com/office/drawing/2014/main" id="{7202B9D4-D910-4AC4-8C36-880FE0EF7779}"/>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819">
                <a:extLst>
                  <a:ext uri="{FF2B5EF4-FFF2-40B4-BE49-F238E27FC236}">
                    <a16:creationId xmlns:a16="http://schemas.microsoft.com/office/drawing/2014/main" id="{1C53985C-6FA9-461C-ACB0-3C1BF13B67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Oval 820">
                <a:extLst>
                  <a:ext uri="{FF2B5EF4-FFF2-40B4-BE49-F238E27FC236}">
                    <a16:creationId xmlns:a16="http://schemas.microsoft.com/office/drawing/2014/main" id="{E52B352F-9F00-4AE3-8AD1-E493A9164D7F}"/>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Oval 821">
                <a:extLst>
                  <a:ext uri="{FF2B5EF4-FFF2-40B4-BE49-F238E27FC236}">
                    <a16:creationId xmlns:a16="http://schemas.microsoft.com/office/drawing/2014/main" id="{11D9FEF0-ACFE-44FF-AEA1-C9D9A296687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Oval 822">
                <a:extLst>
                  <a:ext uri="{FF2B5EF4-FFF2-40B4-BE49-F238E27FC236}">
                    <a16:creationId xmlns:a16="http://schemas.microsoft.com/office/drawing/2014/main" id="{B0611DAE-DEE9-4550-B971-654F96F0EF1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Oval 823">
                <a:extLst>
                  <a:ext uri="{FF2B5EF4-FFF2-40B4-BE49-F238E27FC236}">
                    <a16:creationId xmlns:a16="http://schemas.microsoft.com/office/drawing/2014/main" id="{BFE41D2F-C44C-42FD-840D-DFB77AD6ED9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Oval 824">
                <a:extLst>
                  <a:ext uri="{FF2B5EF4-FFF2-40B4-BE49-F238E27FC236}">
                    <a16:creationId xmlns:a16="http://schemas.microsoft.com/office/drawing/2014/main" id="{0266A50F-C89B-4CC4-B4C1-F9136703B2C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Oval 825">
                <a:extLst>
                  <a:ext uri="{FF2B5EF4-FFF2-40B4-BE49-F238E27FC236}">
                    <a16:creationId xmlns:a16="http://schemas.microsoft.com/office/drawing/2014/main" id="{4DFAC434-3351-4796-BABD-5B81114559E5}"/>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Oval 826">
                <a:extLst>
                  <a:ext uri="{FF2B5EF4-FFF2-40B4-BE49-F238E27FC236}">
                    <a16:creationId xmlns:a16="http://schemas.microsoft.com/office/drawing/2014/main" id="{48CB564A-527E-45E0-9298-591F4A2077A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827">
                <a:extLst>
                  <a:ext uri="{FF2B5EF4-FFF2-40B4-BE49-F238E27FC236}">
                    <a16:creationId xmlns:a16="http://schemas.microsoft.com/office/drawing/2014/main" id="{CBB2FE66-1D52-453D-8E2F-C4D8D25BF5E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Oval 828">
                <a:extLst>
                  <a:ext uri="{FF2B5EF4-FFF2-40B4-BE49-F238E27FC236}">
                    <a16:creationId xmlns:a16="http://schemas.microsoft.com/office/drawing/2014/main" id="{EB8E7E56-1539-474D-A1EE-EDC3718004A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Oval 829">
                <a:extLst>
                  <a:ext uri="{FF2B5EF4-FFF2-40B4-BE49-F238E27FC236}">
                    <a16:creationId xmlns:a16="http://schemas.microsoft.com/office/drawing/2014/main" id="{991BAAEF-916A-4CDE-BBD0-43F5C52055AC}"/>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Oval 830">
                <a:extLst>
                  <a:ext uri="{FF2B5EF4-FFF2-40B4-BE49-F238E27FC236}">
                    <a16:creationId xmlns:a16="http://schemas.microsoft.com/office/drawing/2014/main" id="{527B6179-D777-43CE-80CA-A6906AAA16B9}"/>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Oval 831">
                <a:extLst>
                  <a:ext uri="{FF2B5EF4-FFF2-40B4-BE49-F238E27FC236}">
                    <a16:creationId xmlns:a16="http://schemas.microsoft.com/office/drawing/2014/main" id="{F04834F3-F013-4BBE-AD34-4C5C5B563A4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Oval 832">
                <a:extLst>
                  <a:ext uri="{FF2B5EF4-FFF2-40B4-BE49-F238E27FC236}">
                    <a16:creationId xmlns:a16="http://schemas.microsoft.com/office/drawing/2014/main" id="{7F9EAAD5-B1BF-473A-8591-0009A4D063C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Oval 833">
                <a:extLst>
                  <a:ext uri="{FF2B5EF4-FFF2-40B4-BE49-F238E27FC236}">
                    <a16:creationId xmlns:a16="http://schemas.microsoft.com/office/drawing/2014/main" id="{3169991E-E539-4930-AEEF-CF0B2471554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Oval 834">
                <a:extLst>
                  <a:ext uri="{FF2B5EF4-FFF2-40B4-BE49-F238E27FC236}">
                    <a16:creationId xmlns:a16="http://schemas.microsoft.com/office/drawing/2014/main" id="{AFFC4CD5-A374-455D-9482-F3D4D18820E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Oval 835">
                <a:extLst>
                  <a:ext uri="{FF2B5EF4-FFF2-40B4-BE49-F238E27FC236}">
                    <a16:creationId xmlns:a16="http://schemas.microsoft.com/office/drawing/2014/main" id="{03EA5ABF-4F39-4C69-B4A7-4E2357FC5B0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a:extLst>
                  <a:ext uri="{FF2B5EF4-FFF2-40B4-BE49-F238E27FC236}">
                    <a16:creationId xmlns:a16="http://schemas.microsoft.com/office/drawing/2014/main" id="{9A291ECE-5307-4BF1-9C8A-7A8001EA778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Oval 837">
                <a:extLst>
                  <a:ext uri="{FF2B5EF4-FFF2-40B4-BE49-F238E27FC236}">
                    <a16:creationId xmlns:a16="http://schemas.microsoft.com/office/drawing/2014/main" id="{E3C67D20-1F49-4220-A6C8-2B249506836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Oval 838">
                <a:extLst>
                  <a:ext uri="{FF2B5EF4-FFF2-40B4-BE49-F238E27FC236}">
                    <a16:creationId xmlns:a16="http://schemas.microsoft.com/office/drawing/2014/main" id="{AFC0B759-7EF9-4462-9F66-2795069B5D5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Oval 839">
                <a:extLst>
                  <a:ext uri="{FF2B5EF4-FFF2-40B4-BE49-F238E27FC236}">
                    <a16:creationId xmlns:a16="http://schemas.microsoft.com/office/drawing/2014/main" id="{57ECE4AB-D89C-49C1-86F7-A6928A2B5444}"/>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Oval 840">
                <a:extLst>
                  <a:ext uri="{FF2B5EF4-FFF2-40B4-BE49-F238E27FC236}">
                    <a16:creationId xmlns:a16="http://schemas.microsoft.com/office/drawing/2014/main" id="{0267A7BF-40EC-442C-BEB3-BE21F8F323A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Oval 841">
                <a:extLst>
                  <a:ext uri="{FF2B5EF4-FFF2-40B4-BE49-F238E27FC236}">
                    <a16:creationId xmlns:a16="http://schemas.microsoft.com/office/drawing/2014/main" id="{DEC15520-5EF6-435C-AAE9-D4544747777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Oval 842">
                <a:extLst>
                  <a:ext uri="{FF2B5EF4-FFF2-40B4-BE49-F238E27FC236}">
                    <a16:creationId xmlns:a16="http://schemas.microsoft.com/office/drawing/2014/main" id="{C4E2FFDC-45DD-4ECD-BA3B-1667B162D28C}"/>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Oval 843">
                <a:extLst>
                  <a:ext uri="{FF2B5EF4-FFF2-40B4-BE49-F238E27FC236}">
                    <a16:creationId xmlns:a16="http://schemas.microsoft.com/office/drawing/2014/main" id="{13ED69DE-1854-4005-B85B-0A3A1FFF6343}"/>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Oval 844">
                <a:extLst>
                  <a:ext uri="{FF2B5EF4-FFF2-40B4-BE49-F238E27FC236}">
                    <a16:creationId xmlns:a16="http://schemas.microsoft.com/office/drawing/2014/main" id="{1055600C-B8F5-4AED-9948-9DCCD28E178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Oval 845">
                <a:extLst>
                  <a:ext uri="{FF2B5EF4-FFF2-40B4-BE49-F238E27FC236}">
                    <a16:creationId xmlns:a16="http://schemas.microsoft.com/office/drawing/2014/main" id="{79185D3A-63D7-492D-8F57-93EBD17542E8}"/>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Oval 846">
                <a:extLst>
                  <a:ext uri="{FF2B5EF4-FFF2-40B4-BE49-F238E27FC236}">
                    <a16:creationId xmlns:a16="http://schemas.microsoft.com/office/drawing/2014/main" id="{C3EB7ABE-827E-4D9E-82E2-14A89E6D36C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Oval 847">
                <a:extLst>
                  <a:ext uri="{FF2B5EF4-FFF2-40B4-BE49-F238E27FC236}">
                    <a16:creationId xmlns:a16="http://schemas.microsoft.com/office/drawing/2014/main" id="{0C642418-27C1-4BE0-97D6-19A3DBFC19DE}"/>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Oval 848">
                <a:extLst>
                  <a:ext uri="{FF2B5EF4-FFF2-40B4-BE49-F238E27FC236}">
                    <a16:creationId xmlns:a16="http://schemas.microsoft.com/office/drawing/2014/main" id="{61FDA2CF-901C-44EF-9681-B03561A91CD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Oval 849">
                <a:extLst>
                  <a:ext uri="{FF2B5EF4-FFF2-40B4-BE49-F238E27FC236}">
                    <a16:creationId xmlns:a16="http://schemas.microsoft.com/office/drawing/2014/main" id="{C39C84CC-A281-446F-8C27-F9A1EA85A75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Oval 850">
                <a:extLst>
                  <a:ext uri="{FF2B5EF4-FFF2-40B4-BE49-F238E27FC236}">
                    <a16:creationId xmlns:a16="http://schemas.microsoft.com/office/drawing/2014/main" id="{92D00131-CE0B-4BA2-925F-747628B2ACC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Oval 851">
                <a:extLst>
                  <a:ext uri="{FF2B5EF4-FFF2-40B4-BE49-F238E27FC236}">
                    <a16:creationId xmlns:a16="http://schemas.microsoft.com/office/drawing/2014/main" id="{9DDADA6D-6885-4A81-BD64-186235B12CA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Oval 852">
                <a:extLst>
                  <a:ext uri="{FF2B5EF4-FFF2-40B4-BE49-F238E27FC236}">
                    <a16:creationId xmlns:a16="http://schemas.microsoft.com/office/drawing/2014/main" id="{26E54395-075C-4C75-8BCE-D2DD9266EC0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Oval 853">
                <a:extLst>
                  <a:ext uri="{FF2B5EF4-FFF2-40B4-BE49-F238E27FC236}">
                    <a16:creationId xmlns:a16="http://schemas.microsoft.com/office/drawing/2014/main" id="{C16B652A-F61D-4271-A335-9B2EA0E9365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6" name="Group 645">
              <a:extLst>
                <a:ext uri="{FF2B5EF4-FFF2-40B4-BE49-F238E27FC236}">
                  <a16:creationId xmlns:a16="http://schemas.microsoft.com/office/drawing/2014/main" id="{E536B002-D9CC-43EC-8122-00812AC83A4D}"/>
                </a:ext>
              </a:extLst>
            </p:cNvPr>
            <p:cNvGrpSpPr/>
            <p:nvPr userDrawn="1"/>
          </p:nvGrpSpPr>
          <p:grpSpPr>
            <a:xfrm>
              <a:off x="13727" y="5878365"/>
              <a:ext cx="12159138" cy="134976"/>
              <a:chOff x="13727" y="6770644"/>
              <a:chExt cx="12159138" cy="134976"/>
            </a:xfrm>
            <a:grpFill/>
          </p:grpSpPr>
          <p:sp>
            <p:nvSpPr>
              <p:cNvPr id="773" name="Oval 772">
                <a:extLst>
                  <a:ext uri="{FF2B5EF4-FFF2-40B4-BE49-F238E27FC236}">
                    <a16:creationId xmlns:a16="http://schemas.microsoft.com/office/drawing/2014/main" id="{AF995DF1-A4F0-4CD8-9112-8D7FA9F6542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8DB006F3-353D-4BCD-8367-4AEFD26CB62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32FC2D51-4F78-4DE5-B7A1-91AD2977415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BABB79E3-C991-4EDB-A21A-0CAE5746FC9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B3BA4BAD-E549-42F3-B1C1-5A096C27F8D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6229420E-660B-4D74-81D6-9D31B29C43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5CAA0923-A85C-475F-94A4-9F3CF50B8C59}"/>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FF6E5977-A250-4BFD-9816-8A169CD9394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9E3ADF85-43D9-4850-8AA1-E65DB430C5B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8BB2632A-8F26-4F6D-9EFB-075D7E7493D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862E5758-54DF-45D2-B650-CF944D2E65F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16247623-53FB-4C10-87BC-8DD5F5478C5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E92FFAE1-EEB7-4391-AD28-0D98C9A067A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B765F8B8-CA1F-4EAE-8EF7-5125F9C01239}"/>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DAFF6F8-158C-4C95-9188-BFFA8E8D87D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BDA07D7E-2FC8-4487-BCB3-51E00B0DBC4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886A1A0C-7573-4D3C-B61D-B31FA997ED3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2E90E91C-EF9E-484B-B79D-A309F10FB05E}"/>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7E2CFE6-A8E9-45C6-A558-DF76BBF68BD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283CC9D2-9115-4D25-BEA9-D36E412915A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1A8AF966-738D-4EB4-8E16-C22C4B4AA9C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F65F8778-CF4E-497F-A07C-19BE47A20F2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38E4BAB-13DE-4315-B0DE-E2982D470D8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C66E8980-BE20-4AB0-8114-6A8365CE91E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BCD2DED4-EE0B-4AE9-AE03-0699973B3DBA}"/>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D5E0637F-C742-4300-B79E-B8933CEE0A2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A20B26D6-1CF6-4565-9153-01D5B0087C2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8466086F-0F7E-4E30-8486-3ECCE997201B}"/>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C177C84F-0C9D-422D-BE02-7D0CF667F34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40944399-7C5E-46C2-94A9-BAE38B22075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556FCC94-1309-4A39-AE17-222AB677867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4C4F0A0D-A818-4C21-8383-F60E5DC88EC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Oval 804">
                <a:extLst>
                  <a:ext uri="{FF2B5EF4-FFF2-40B4-BE49-F238E27FC236}">
                    <a16:creationId xmlns:a16="http://schemas.microsoft.com/office/drawing/2014/main" id="{3694D5F7-7383-4CBE-9297-18808884903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Oval 805">
                <a:extLst>
                  <a:ext uri="{FF2B5EF4-FFF2-40B4-BE49-F238E27FC236}">
                    <a16:creationId xmlns:a16="http://schemas.microsoft.com/office/drawing/2014/main" id="{CFB29EBC-42E5-4D1D-92E3-29EA376991A8}"/>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Oval 806">
                <a:extLst>
                  <a:ext uri="{FF2B5EF4-FFF2-40B4-BE49-F238E27FC236}">
                    <a16:creationId xmlns:a16="http://schemas.microsoft.com/office/drawing/2014/main" id="{D753FF2A-D119-4ACE-BB03-5B09468E1C9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Oval 807">
                <a:extLst>
                  <a:ext uri="{FF2B5EF4-FFF2-40B4-BE49-F238E27FC236}">
                    <a16:creationId xmlns:a16="http://schemas.microsoft.com/office/drawing/2014/main" id="{3AE33696-3A16-49DE-ABF1-ED933ADCC96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808">
                <a:extLst>
                  <a:ext uri="{FF2B5EF4-FFF2-40B4-BE49-F238E27FC236}">
                    <a16:creationId xmlns:a16="http://schemas.microsoft.com/office/drawing/2014/main" id="{8B490FC9-4689-4E5E-B8EF-721A3FD40B3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Oval 809">
                <a:extLst>
                  <a:ext uri="{FF2B5EF4-FFF2-40B4-BE49-F238E27FC236}">
                    <a16:creationId xmlns:a16="http://schemas.microsoft.com/office/drawing/2014/main" id="{D287449D-EAAD-4A7D-ABA2-FC9D7A78CA4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Oval 810">
                <a:extLst>
                  <a:ext uri="{FF2B5EF4-FFF2-40B4-BE49-F238E27FC236}">
                    <a16:creationId xmlns:a16="http://schemas.microsoft.com/office/drawing/2014/main" id="{8ED7C22F-4755-41EE-A729-CD2DA6C8DFB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Oval 811">
                <a:extLst>
                  <a:ext uri="{FF2B5EF4-FFF2-40B4-BE49-F238E27FC236}">
                    <a16:creationId xmlns:a16="http://schemas.microsoft.com/office/drawing/2014/main" id="{D4ACFE74-802C-47E5-BF71-09B8CDB9237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Oval 812">
                <a:extLst>
                  <a:ext uri="{FF2B5EF4-FFF2-40B4-BE49-F238E27FC236}">
                    <a16:creationId xmlns:a16="http://schemas.microsoft.com/office/drawing/2014/main" id="{72C433BB-CB98-41AC-8E71-0C03C3F9740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7" name="Group 646">
              <a:extLst>
                <a:ext uri="{FF2B5EF4-FFF2-40B4-BE49-F238E27FC236}">
                  <a16:creationId xmlns:a16="http://schemas.microsoft.com/office/drawing/2014/main" id="{E6C17355-0DFC-481F-A828-0C37C17E1A3F}"/>
                </a:ext>
              </a:extLst>
            </p:cNvPr>
            <p:cNvGrpSpPr/>
            <p:nvPr userDrawn="1"/>
          </p:nvGrpSpPr>
          <p:grpSpPr>
            <a:xfrm>
              <a:off x="13727" y="5464611"/>
              <a:ext cx="12159138" cy="134976"/>
              <a:chOff x="13727" y="6770644"/>
              <a:chExt cx="12159138" cy="134976"/>
            </a:xfrm>
            <a:grpFill/>
          </p:grpSpPr>
          <p:sp>
            <p:nvSpPr>
              <p:cNvPr id="732" name="Oval 731">
                <a:extLst>
                  <a:ext uri="{FF2B5EF4-FFF2-40B4-BE49-F238E27FC236}">
                    <a16:creationId xmlns:a16="http://schemas.microsoft.com/office/drawing/2014/main" id="{B71DB3CB-F553-48ED-8153-974896782CF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4B43E087-7BA9-4696-9D5B-47EAF29DA419}"/>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E3D6F171-03D7-4D46-9DCB-8E286EDD816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4A706CDC-68D7-4522-9030-9A6F0BE53C3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5F314E55-139B-495C-B73A-48B2F76BBB00}"/>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DBAF1578-11AE-4056-B48B-27E289962E5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C6FA75E6-65A6-4EA4-AE41-7F30615ED40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50A9EB5-621C-4A62-A51E-CC7B87AC04A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426FDEFF-7746-4878-AAFE-41D1D1E9E8D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A75931E1-B66A-4904-95A0-12E8E3A53A7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A2A61F5D-213E-414C-BACD-300087A9DEC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7128886A-9448-4505-AAE9-C913DBCB2B8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4D97DF76-93F4-48E2-9D3B-5B492D3A446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ECC28FB0-9B89-4919-BF51-98FD72C2103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62BD22AA-725D-434F-BF84-E1F23AC2ACD1}"/>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D585F190-70BA-4688-B38A-EC29A889266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76E975DE-2485-4BD1-A6FF-93F055CC317C}"/>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A877B029-05A6-4A8F-9E4A-39D701790AF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987A99CC-B06D-497D-B178-7B9D7053966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1F7A81A6-DE02-4E51-8F80-C8300FDA2CF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D1DCDD1B-EB5E-4DB3-8B69-53A6E80AD54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42ADE789-D346-404C-AD6A-85ECC26AA27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CFDD4D24-B81B-4DF9-B8B1-53738E1DFC2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4537329F-E749-4125-926A-6933DDCE5F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F81BDE73-F058-40B4-A7A2-CD41C7F4903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C5F2B62E-881A-4D94-AE7D-23E1C38C09F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5457CB18-419C-4607-B437-96053B6C0B4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6B120621-F9A1-4F85-9EBF-8EB470BFEE0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33B1C941-7043-4249-84E0-2AD209982F0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E1E9ED29-BAA5-4391-8DC6-84AE54EEF4A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4636F611-5CAC-4DE7-A6C8-8BAD2D752E0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F162F157-0A9F-4AC8-95A2-6189E1BE883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022F00E8-AFA0-465A-9A56-A65381984AB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80BC23B7-098F-4AE5-BA34-AA35B560160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9B833C64-7D81-412C-A2CD-0BCA4B21C91E}"/>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3BB56B93-0744-43BF-B52A-5ACC876DFC2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CCB25365-7489-435E-B353-3B053DC3ECA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927F8E67-74C4-4090-B5F4-404B686A183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E87D94DD-4FA6-40FA-B229-DC24F41C5F8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948E6856-506A-4BE9-B216-11A2FCAF197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8E98C008-2B5F-4906-8649-8DE4109F707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8" name="Group 647">
              <a:extLst>
                <a:ext uri="{FF2B5EF4-FFF2-40B4-BE49-F238E27FC236}">
                  <a16:creationId xmlns:a16="http://schemas.microsoft.com/office/drawing/2014/main" id="{DAEC4383-3D78-40B1-A7D2-C77C993B0452}"/>
                </a:ext>
              </a:extLst>
            </p:cNvPr>
            <p:cNvGrpSpPr/>
            <p:nvPr userDrawn="1"/>
          </p:nvGrpSpPr>
          <p:grpSpPr>
            <a:xfrm>
              <a:off x="13727" y="5050857"/>
              <a:ext cx="12159138" cy="134976"/>
              <a:chOff x="13727" y="6770644"/>
              <a:chExt cx="12159138" cy="134976"/>
            </a:xfrm>
            <a:grpFill/>
          </p:grpSpPr>
          <p:sp>
            <p:nvSpPr>
              <p:cNvPr id="691" name="Oval 690">
                <a:extLst>
                  <a:ext uri="{FF2B5EF4-FFF2-40B4-BE49-F238E27FC236}">
                    <a16:creationId xmlns:a16="http://schemas.microsoft.com/office/drawing/2014/main" id="{31BDB0B3-1AD5-4CB0-AEA3-308DF18A2E75}"/>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2BE74747-8259-4FD8-B63C-9B8F3566EAA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5B48C172-756F-4518-BC84-5CA2491E3D1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61A08D26-EC3D-400E-AE58-F2C61FCD1E5C}"/>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7F782056-CE70-4CBA-817B-6732AB04873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DD970402-F2EB-4D20-BEB0-5BD5F47C75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9DD8BC3-2AEB-47AF-B12F-A6BDD0111A8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C4405095-E377-45AE-8A0A-28820808FA2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89182C14-79AF-4BDD-B0B5-CABDC458335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62B5B693-0A40-4DB6-9614-1B2D4F33D05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563EBA3F-9CCB-4147-88FE-20DD6BCEC2A9}"/>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5748AC4C-C566-448E-B16E-EB996F449EF8}"/>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30703FAB-25B6-4B2E-95D4-D17EA1713CC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6785CE55-569F-4EA8-AB21-76DE8D6E952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FCD66F0B-1A11-4B3B-B452-5BED85EB029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F91CD0E0-2E4D-48CF-B800-C7FD5ED094D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55CA5D07-B616-4F9D-8162-C4FFC51E0E9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FEFC6552-E8F0-4F1C-9146-2069B000227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F20FBCAD-44F0-48DF-8CE8-B62A254340F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457C5028-3892-445D-9ADF-E8277F8BE7F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F2497365-123F-4636-8150-11189E434D3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6D863BF4-26D5-4839-9634-14C9D576499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A1437440-E84E-45D8-B5BD-4E9D5ED0364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50D8D63B-41A3-438B-B347-36EC1FEBAFA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A9AD53C-D960-43FB-8D3A-6E90E368F43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491E576B-EB81-4581-831B-09F3C376D57E}"/>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FFB45C28-5606-475F-A9A5-9613BF5E24E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C9B6574A-A90C-4B94-A6A0-5D5AA1BF669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67687BC-99F3-4796-BDDF-43E3DB5D549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913AE72E-19E6-49EA-BBEF-59BF86105FD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FC0F0697-2EA5-4527-9331-CA39FEC88A9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1F1F6384-F0DD-431D-9BC5-E272745A95F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CCEDDAEC-F62B-4D22-9431-6FEF6B459D40}"/>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C25D0D71-14D5-4A80-8C15-F2EEAAC60FE2}"/>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3CDEA7F2-5730-458B-BA45-C764B6D4ABD7}"/>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14FA3DBA-0B65-408C-8C2E-C2613B34AF9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2B24E752-AFDB-46C8-A41B-5F0B61A6FE8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921664F8-A319-488A-B967-DB75718133B9}"/>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5EB12CBD-C44D-48DC-8BB7-6CCFE179B60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20E9CB54-34B9-4FB5-B6D6-A7A54F1AD17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3B7061D8-8633-4DD1-A616-0D9CF5E1244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9" name="Group 648">
              <a:extLst>
                <a:ext uri="{FF2B5EF4-FFF2-40B4-BE49-F238E27FC236}">
                  <a16:creationId xmlns:a16="http://schemas.microsoft.com/office/drawing/2014/main" id="{94DCB48A-E47D-4114-9FE3-EACB5AB2B576}"/>
                </a:ext>
              </a:extLst>
            </p:cNvPr>
            <p:cNvGrpSpPr/>
            <p:nvPr userDrawn="1"/>
          </p:nvGrpSpPr>
          <p:grpSpPr>
            <a:xfrm>
              <a:off x="13727" y="4637103"/>
              <a:ext cx="12159138" cy="134976"/>
              <a:chOff x="13727" y="6770644"/>
              <a:chExt cx="12159138" cy="134976"/>
            </a:xfrm>
            <a:grpFill/>
          </p:grpSpPr>
          <p:sp>
            <p:nvSpPr>
              <p:cNvPr id="650" name="Oval 649">
                <a:extLst>
                  <a:ext uri="{FF2B5EF4-FFF2-40B4-BE49-F238E27FC236}">
                    <a16:creationId xmlns:a16="http://schemas.microsoft.com/office/drawing/2014/main" id="{C1099A7F-F558-4489-844E-08F3400A27D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6BF70906-D6A9-4392-848E-7197B0E12DE8}"/>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AB5BCDEB-18CB-4EBB-AFB7-573EBCACEA7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5996376A-829F-4CC7-A05B-8E36CC49AB9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7F87C6D7-2226-427B-9495-3F37F4F9FFC0}"/>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CCB91792-9234-4938-B81C-5B5F32365D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4C772475-DC51-409F-93ED-44E534AE839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9497EB41-CB1E-4E75-8978-2C67E221D014}"/>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56AB2B18-D282-47CA-8DC1-51A575579E98}"/>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47A2FEE8-A3E2-45AD-85F1-910398A4830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6D38F059-A394-4F3B-86E0-4AFE541DB952}"/>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5838886B-2461-4D9F-83BB-D5003180C37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288D1929-8D9B-4A3A-A186-CEA07A6C0A45}"/>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0FF401EA-A94F-4673-A05E-EF80AA188F2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25E07A-CCCE-45FE-B652-46181CF76D1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B649F95C-C767-416A-A191-48A1664A09B3}"/>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6D38402F-3589-4C3A-9F80-48996D81226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32E9B768-24DD-4AC4-8EEC-EC7EB6A3312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87185483-7A27-4098-AF28-97F33403BA2D}"/>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4107CC52-D9D9-4E32-906E-8CC3B191A27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3128C790-3477-4CF4-A18F-6E5501DD8C6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A9804302-93C0-4689-955D-5205E6D1505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2ECA7B2E-1141-48FF-B481-C2C3B6B273F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1CC4CBF8-4956-4245-9F60-CD81AFA4CE4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A79F280D-1BA3-44CB-A8C0-B9578C9C2D1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6EFD94D2-C8DC-43D0-85F7-FD6526A307E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EE4EF110-FC02-4171-A961-8D10C0E27F2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2B4C61F-BCDA-45DD-9C6D-B8DBE1EF5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C2F73F75-B4DD-4171-B8AB-E1A09CF06F5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4E614FBA-8AA1-493D-88FD-994FC5D1958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93B9D4F-586C-4472-9C96-D3EDDF91B4A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ACDD137F-AF04-4F1E-93BB-4F2F20F167A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122031FC-3878-46D4-98DB-253932AB047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05619A15-A8D5-436E-B115-6D3A71BBDAE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2504A019-05DF-47E2-BF93-6722FA0AADC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D98DE693-4B1C-4E4D-98B2-BAD6750CB56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60782D5E-E413-4BE8-8DC9-A624ADDE26D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1B850990-F389-427C-A06F-6A7348DD6C8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3451F7DA-DC41-45A7-B0EE-D6042C79133B}"/>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D612C0EB-3968-4C35-AA59-2140EDD84CF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DE16FA00-EEE4-4E4B-A0C9-0352FE357EA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Footer Placeholder 1">
            <a:extLst>
              <a:ext uri="{FF2B5EF4-FFF2-40B4-BE49-F238E27FC236}">
                <a16:creationId xmlns:a16="http://schemas.microsoft.com/office/drawing/2014/main" id="{E5682263-6855-40AA-A352-2E5CFF19080C}"/>
              </a:ext>
            </a:extLst>
          </p:cNvPr>
          <p:cNvSpPr>
            <a:spLocks noGrp="1"/>
          </p:cNvSpPr>
          <p:nvPr userDrawn="1">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pic>
        <p:nvPicPr>
          <p:cNvPr id="7" name="Graphic 6">
            <a:extLst>
              <a:ext uri="{FF2B5EF4-FFF2-40B4-BE49-F238E27FC236}">
                <a16:creationId xmlns:a16="http://schemas.microsoft.com/office/drawing/2014/main" id="{B06FCD08-826C-4242-88FC-37C4629760E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7203" y="5951184"/>
            <a:ext cx="1108252" cy="669822"/>
          </a:xfrm>
          <a:prstGeom prst="rect">
            <a:avLst/>
          </a:prstGeom>
        </p:spPr>
      </p:pic>
      <p:sp>
        <p:nvSpPr>
          <p:cNvPr id="14" name="Title 1">
            <a:extLst>
              <a:ext uri="{FF2B5EF4-FFF2-40B4-BE49-F238E27FC236}">
                <a16:creationId xmlns:a16="http://schemas.microsoft.com/office/drawing/2014/main" id="{01455461-CD7D-4953-9F32-97B57BB8AFCF}"/>
              </a:ext>
            </a:extLst>
          </p:cNvPr>
          <p:cNvSpPr>
            <a:spLocks noGrp="1"/>
          </p:cNvSpPr>
          <p:nvPr userDrawn="1">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386" name="Picture 385">
            <a:extLst>
              <a:ext uri="{FF2B5EF4-FFF2-40B4-BE49-F238E27FC236}">
                <a16:creationId xmlns:a16="http://schemas.microsoft.com/office/drawing/2014/main" id="{54615AD9-8673-4594-9885-915FC3CE8FAE}"/>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387" name="Slide Number Placeholder 5">
            <a:extLst>
              <a:ext uri="{FF2B5EF4-FFF2-40B4-BE49-F238E27FC236}">
                <a16:creationId xmlns:a16="http://schemas.microsoft.com/office/drawing/2014/main" id="{EE4F6B1F-F4CE-46B0-9498-86050947301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46420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890" userDrawn="1">
          <p15:clr>
            <a:srgbClr val="FBAE40"/>
          </p15:clr>
        </p15:guide>
        <p15:guide id="4" orient="horz" pos="102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grpSp>
        <p:nvGrpSpPr>
          <p:cNvPr id="271" name="Group 270">
            <a:extLst>
              <a:ext uri="{FF2B5EF4-FFF2-40B4-BE49-F238E27FC236}">
                <a16:creationId xmlns:a16="http://schemas.microsoft.com/office/drawing/2014/main" id="{1A2C3DF0-F421-46B3-8214-A7CB33A69937}"/>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72" name="Group 271">
              <a:extLst>
                <a:ext uri="{FF2B5EF4-FFF2-40B4-BE49-F238E27FC236}">
                  <a16:creationId xmlns:a16="http://schemas.microsoft.com/office/drawing/2014/main" id="{288C7BBF-5D90-4968-905D-B3B08A796009}"/>
                </a:ext>
              </a:extLst>
            </p:cNvPr>
            <p:cNvGrpSpPr/>
            <p:nvPr userDrawn="1"/>
          </p:nvGrpSpPr>
          <p:grpSpPr>
            <a:xfrm>
              <a:off x="13727" y="6705874"/>
              <a:ext cx="12159138" cy="134976"/>
              <a:chOff x="13727" y="6770644"/>
              <a:chExt cx="12159138" cy="134976"/>
            </a:xfrm>
            <a:grpFill/>
          </p:grpSpPr>
          <p:sp>
            <p:nvSpPr>
              <p:cNvPr id="485" name="Oval 484">
                <a:extLst>
                  <a:ext uri="{FF2B5EF4-FFF2-40B4-BE49-F238E27FC236}">
                    <a16:creationId xmlns:a16="http://schemas.microsoft.com/office/drawing/2014/main" id="{8C2796FB-F2B8-4EB8-B28B-39542BF1631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0B5EADE6-E801-4B39-9581-C93BC7F93C9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69DEC1AE-D3AA-4A9C-825D-E571FCD5D12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3DA5D32B-4280-4262-9B14-B1B342A0D09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35483C99-064F-4247-BD39-D1BA7318B11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05DFACDB-7793-4B38-A736-245495352C59}"/>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0B6BC23-7DE4-4EAD-8870-18A929291C8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A29C753C-C4B0-4D6B-92F0-6E50E9FB6BE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A2E06F51-AA1F-4974-A220-77765970E0D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45B22785-96D3-4794-8ACF-5905C8FB106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236FB2EA-2CAC-4F0A-AC0A-C46113480E5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86202470-9874-4561-A7EA-5454B86BC39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E16C8274-192B-4A6D-A784-AD8E9AC53B7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224CE1C5-2393-4E1D-B1AE-6FEE9EDF583C}"/>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4D7F9B79-E91D-4DA6-B8E8-30F36E65F8B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0B194267-B6C8-4FA3-B28D-910E133E8143}"/>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329CC02A-723C-4A27-95E3-5B8BD562FF5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C3605181-CEEB-4C53-9D80-43750C13627D}"/>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F35D6AE8-27F9-4335-8C80-CF2CC0941F7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0D67680B-F994-4D25-A374-C2FC3959D3A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69903301-2227-4951-8E2F-0EDAA2D0C1D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15F05977-C67E-4BE8-8DA4-09E99231386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1733F405-FBDE-4EAB-B27C-50977292404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98A79132-935E-4E4A-B6D4-50E924A6086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7D2526B6-288F-40E6-9215-99739083034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377B25A3-B483-48F2-9B9A-C9828EF539B1}"/>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EF2B6EB5-3306-40C9-8763-901324693D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F8BF9D04-144E-43B7-BCE5-BCD3F47463F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5D74050B-0CB6-49CF-BE46-C2897CE8F15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C1D4E4A3-06C8-46DD-A2FA-F8334548CA4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A590451-6B94-4552-87B0-D43A30C5A99C}"/>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63A8DB9B-3592-4CC6-88BA-2CFC4E09D3D3}"/>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8BC45234-ED08-4905-B131-89358C2BC38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0D5955CA-4582-4453-84E2-4DC03B34EAA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9F0449FF-C672-4B65-B162-0E2BE14CD10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7F2333AB-0A70-48E2-ACF8-3BCEFAF58289}"/>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359AC0CF-C7DB-4F3A-9460-CBE7CBABB94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57CA8F48-9723-435F-A5B2-084972D7CB9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E7B52036-774B-4382-B22D-03CA64EABE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D9DCFCEB-1687-42A9-B89D-3B3EC832538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50A4D535-4B45-4743-830A-14869A8F5E8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ECD37917-C38B-41BF-BFC8-ECBE86DBE542}"/>
                </a:ext>
              </a:extLst>
            </p:cNvPr>
            <p:cNvGrpSpPr/>
            <p:nvPr userDrawn="1"/>
          </p:nvGrpSpPr>
          <p:grpSpPr>
            <a:xfrm>
              <a:off x="13727" y="6292119"/>
              <a:ext cx="12159138" cy="134976"/>
              <a:chOff x="13727" y="6770644"/>
              <a:chExt cx="12159138" cy="134976"/>
            </a:xfrm>
            <a:grpFill/>
          </p:grpSpPr>
          <p:sp>
            <p:nvSpPr>
              <p:cNvPr id="444" name="Oval 443">
                <a:extLst>
                  <a:ext uri="{FF2B5EF4-FFF2-40B4-BE49-F238E27FC236}">
                    <a16:creationId xmlns:a16="http://schemas.microsoft.com/office/drawing/2014/main" id="{7C02CCD3-143B-499E-ADE6-626E7BCEAAE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05DFF631-F0DD-4992-96AA-00606EE2BFF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50951A6B-3386-4DB2-8F2A-B60EBED3900B}"/>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47107A39-30D6-49EE-90B2-61469665572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6A5F1279-E859-48B6-8509-ECC74A0820B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970699BD-F469-41F1-83A7-66EDF03FD6D3}"/>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58F56B3-7B5A-4723-A452-7038DEF252FC}"/>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D771DFB8-E233-4756-A24F-601E2217BE0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5A57D512-F7D4-4306-8071-38979FF6C661}"/>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4B8D421D-F33A-4808-B13D-C8475E459E9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A0407A70-AE39-42EE-B0E2-AFE4977F1C4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99172E71-A2E4-4C2A-98FE-5C9FF669732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D48DC3D1-7881-4369-82EA-3299C635358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FBAD8852-8DD4-4D94-9A60-66441EF22A2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24C9BD0E-1A65-466D-AAF1-4E4C46C6936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3EB6368A-03FF-452D-A31F-CCA4A3E31869}"/>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57FE22AD-EFDA-4BB2-8DF6-D4D1C795486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0E59CE75-CB59-42DB-8940-39B4C34ACFE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BA46D8AB-7536-4C51-B7EB-1222645E48D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DC48738A-D155-4066-A1FD-AA0EB28CA23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3FEC4ABF-C858-47EA-AA54-D62CA3D66AB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35C1BB78-23A6-442F-BC0C-EB5D45FF2A7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19DB079C-BFEA-4329-A24A-99341F1D40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5419272F-727D-4477-B400-F44F0917E3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9EC2E971-C732-4167-92A9-09DA78BF947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3EBE2654-C6DB-4200-83E4-A05BC5E41C0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2D73478E-290C-40EA-A29C-BE2BB451962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F3E8A667-35C1-4D65-A925-6D098B201B0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03EE676F-8448-4265-BBF3-32E66EDE9E5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FEFB64F7-9281-45D5-9B52-703B2286EAA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C28FD0D9-2962-4443-B7B9-2B5E2A3416F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BC123369-474D-4FF3-A83D-BDE82CC6E56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EFD13E5F-EB05-49D9-99B2-AEF5F416F46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8D92F91F-9795-4CFE-92A0-810AEF671B5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F466F81-2D4F-4F73-B00F-9BBDF459E06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BBB11835-6BF2-4EF8-943E-D18ACEF5539B}"/>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FAD99046-0675-4559-9262-44882B9EF122}"/>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4891642C-E511-47D0-BE22-3D036A2CA44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17D0B112-188E-4C4E-B78E-589378CBEB4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F072A55C-5C0B-4315-B6FC-95271450012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0FCCA37C-F209-4143-9316-4645C7661B7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B72186A7-7930-466B-82C7-2EA37B93FF78}"/>
                </a:ext>
              </a:extLst>
            </p:cNvPr>
            <p:cNvGrpSpPr/>
            <p:nvPr userDrawn="1"/>
          </p:nvGrpSpPr>
          <p:grpSpPr>
            <a:xfrm>
              <a:off x="13727" y="5878365"/>
              <a:ext cx="12159138" cy="134976"/>
              <a:chOff x="13727" y="6770644"/>
              <a:chExt cx="12159138" cy="134976"/>
            </a:xfrm>
            <a:grpFill/>
          </p:grpSpPr>
          <p:sp>
            <p:nvSpPr>
              <p:cNvPr id="403" name="Oval 402">
                <a:extLst>
                  <a:ext uri="{FF2B5EF4-FFF2-40B4-BE49-F238E27FC236}">
                    <a16:creationId xmlns:a16="http://schemas.microsoft.com/office/drawing/2014/main" id="{14E55F5F-AAC9-4595-9E51-6D4B01BA5E6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EF5E41CE-192C-4ECD-9466-AC68571E364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8447A200-A001-4968-BB4C-432C7796EB5B}"/>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FADFDCA1-2751-4790-AB14-82F5BD72A9A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8217CAD4-3CB3-48D6-8BE0-C362BBAE08A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317F5FBC-05FF-45F8-A24A-95DE345B8B7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9F841A31-FC4C-4EA2-ACB7-9CB4F1FFF65C}"/>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5FFDFC3A-BBB4-4AC9-8447-0399372CD6C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0FF1C45C-0470-4710-ABC8-843656C2765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A6829C07-D3AA-4EC4-A149-9C5298A306F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5353FCF9-6234-4DDA-A6FE-A59355F0208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1EC72899-82D9-4204-AEA7-4D4E79ABD26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E6C2D6C9-7E77-4805-9762-B48B27CBB9E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8D6BBD27-C553-47AA-B434-ED4EC4E32F5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56A1E517-631E-448C-90D0-E820A635365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E5EFDEA0-9FC8-4CE2-B92B-57A32F213218}"/>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AFAD4149-B0AF-43BF-9733-67A50EE89D5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99F7C18D-3DAE-4E8F-8104-9027F9A9A73E}"/>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6316A63E-7B88-4EF3-AD5B-AEA3BD1D9F3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EA159366-080B-4FF7-840B-B3C7364D3A9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A4C24F90-78E1-4BB4-BCCB-45CAB95902B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CD13BE0E-F1F8-464F-8173-64E404744B4E}"/>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747CE81B-44AE-4C76-ADFE-BA6E69D1B0B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0DC0B32C-BD35-44FD-8812-98A9F283A0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2F9340F7-170B-49B1-B95F-5EFD5CA7711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584F91F6-2B85-4B69-B756-79941413B55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C61041AD-D4F6-4D8F-BE39-89D81FD3135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CFA47BEB-A5E7-4BBC-B6CD-5930DA18463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4DF94C2A-DC18-4F19-B0AE-1942E2FAEBB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E6EBF26F-C934-4FBF-A381-3B11776A036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2A81046F-8186-427E-84DC-8B5CE5E990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C3A98C8D-F09F-46CE-8F57-03DA858B7E5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0188C854-3F15-483B-A45A-F17415544C0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50E846C6-BBD4-4554-A411-8E1ECD8AB660}"/>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C772047B-0E3B-4B5B-A070-EA356322923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02171488-BE47-41A9-8DA9-AFD4DB9BB0D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B8339D15-9138-43F3-9DA7-D0A5240A2DC5}"/>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F7ECABBF-2594-4A00-B3D7-197DEE71BB7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14170369-2F00-4F8F-9266-12B158B4C75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40F9CB19-5B4D-46A2-83DE-FF892FD8ECC8}"/>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1C38E22D-BE24-4D6B-B7E3-48A68D780A75}"/>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83B9B1B1-7090-4A77-9C9F-0FFAEA75837A}"/>
                </a:ext>
              </a:extLst>
            </p:cNvPr>
            <p:cNvGrpSpPr/>
            <p:nvPr userDrawn="1"/>
          </p:nvGrpSpPr>
          <p:grpSpPr>
            <a:xfrm>
              <a:off x="13727" y="5464611"/>
              <a:ext cx="12159138" cy="134976"/>
              <a:chOff x="13727" y="6770644"/>
              <a:chExt cx="12159138" cy="134976"/>
            </a:xfrm>
            <a:grpFill/>
          </p:grpSpPr>
          <p:sp>
            <p:nvSpPr>
              <p:cNvPr id="362" name="Oval 361">
                <a:extLst>
                  <a:ext uri="{FF2B5EF4-FFF2-40B4-BE49-F238E27FC236}">
                    <a16:creationId xmlns:a16="http://schemas.microsoft.com/office/drawing/2014/main" id="{15A14F7F-5D86-4C59-A22D-9925BE2F344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8860C0E5-C8B3-427A-845E-80820FC3C92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9B53C02F-32D6-4931-9EF7-F9B4549A834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F4786020-0E7B-4010-B93B-448B2BDA886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C69391E-BB35-404F-A382-F5F790290D8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F842CBBC-84A6-474B-9F6E-8F8EE5137386}"/>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0F27068F-0078-4B9D-87DD-6F6CBB964968}"/>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C2E401F8-EE6A-49C7-AEF0-D319935854B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5E1F460D-F7D6-479E-B28C-DFF8E581C04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6A4B28E9-D6AA-4409-8AA7-6BBAD4062E3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63E9E645-41BA-475E-9CCA-B604A1356C42}"/>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BA46E87D-4FE4-4207-B6E9-EFC4479EEAE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56942211-5C2B-463D-B4E4-FE6805834318}"/>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9FA0F14C-CB66-4978-8770-61205EBDDA69}"/>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FFEAB048-8C67-4094-BA38-322A4B06956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DB9E3038-23CB-44EE-89D3-E3696536BA8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C62ED60-1740-43C9-953A-A1EE5B0D920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36C3D596-1D01-4705-8FDA-F6ED25915587}"/>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D4DB68B4-6F40-4647-8174-533E70DC346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8A895628-1C13-4620-BAD3-7BD092DD2BA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E043E7A-C3EA-4483-9B1B-42285A12BC5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A2FE890E-7585-4FFA-83D3-5C10D1D95E5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2D08AF9-1D44-4212-9EE2-711FBC3E1D3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F83507ED-E477-4616-9215-A59431ECE2F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D7A07A75-ACAA-4240-BA04-384FAD915C7B}"/>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5DA50C1A-7B2E-4927-9189-052F7CE08BC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ED2C6916-22B3-4214-8C3A-5D66955E307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12398B74-CBCA-49E9-B895-5ECD3F2682AA}"/>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D4C18962-ACF6-4FA9-9480-6D6ACDF340D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784DFEA4-6EAF-489C-84EC-3ED701673B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8A7A5BE6-87B1-4832-997E-89DD71B430F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E74DA1F-F7D7-4F1E-B486-D7A69811B1B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E72C072E-5626-4FD3-8487-75BC45CBC17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8057B3AF-ED21-472B-A8FD-C1F185F0A1E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DE24C74A-DB97-4CD6-8425-715821F2D61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E4838667-268E-4527-9FBB-D2008282791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49F54DF9-C4F3-488D-B7ED-81E723C5EFE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4C1E36B6-AB88-45D2-9601-E43E1372094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642AEB7-39B0-436F-8823-8232DC7F39C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82A1588-A9FC-4C9B-9735-969F551C760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E9A91221-3AA4-42F9-AB51-67A8695E044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27910D72-BB84-4DE0-9F3E-CD914650DDDF}"/>
                </a:ext>
              </a:extLst>
            </p:cNvPr>
            <p:cNvGrpSpPr/>
            <p:nvPr userDrawn="1"/>
          </p:nvGrpSpPr>
          <p:grpSpPr>
            <a:xfrm>
              <a:off x="13727" y="5050857"/>
              <a:ext cx="12159138" cy="134976"/>
              <a:chOff x="13727" y="6770644"/>
              <a:chExt cx="12159138" cy="134976"/>
            </a:xfrm>
            <a:grpFill/>
          </p:grpSpPr>
          <p:sp>
            <p:nvSpPr>
              <p:cNvPr id="321" name="Oval 320">
                <a:extLst>
                  <a:ext uri="{FF2B5EF4-FFF2-40B4-BE49-F238E27FC236}">
                    <a16:creationId xmlns:a16="http://schemas.microsoft.com/office/drawing/2014/main" id="{57CC5B33-3257-4985-BEE2-7129B094945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DE1AE951-2F54-48E0-93D4-4A3B67291631}"/>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A52BD838-533C-4C64-A238-385177A90F9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BBF1862C-6B8B-485C-B89A-1F749AE4CA2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21D213D-E46A-4E2D-9939-622FFB92DA1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E66581E-F790-470B-8792-3CC6238DF23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0535E799-921B-4E21-96D0-6A401209CE3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801EB48E-7AA9-4D1B-B20F-7F8688C2B68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A1A643E6-FB9A-4479-9C4A-A3F6843DA5D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B22343F6-733A-48FF-ACF0-7486C6B00948}"/>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C51F7EF7-623E-4E60-9BCF-BC3805C11FC9}"/>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6DB3AD58-C823-4BAC-AB00-12F321258501}"/>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16C6A867-D6E7-4FED-A42E-7975138FCD0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E1DBF35A-436E-4874-8AF0-E72B521ADFD1}"/>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721086FD-2C93-4AF1-AA2C-420B5413589F}"/>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256FBB8F-DFDE-471B-AC19-37F67D6FA79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13333EAB-0F86-466B-B4F1-25A2A227919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A02BE536-437B-49E6-BC3D-FD767B748B0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542350E1-A594-4D38-B73E-8759C6DB4A5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1587A7F7-D6D7-40A0-BC2E-05FF712121D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49FD31B2-2FA9-4D7A-A452-6B1042A30F4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6AC45BCF-366D-48B9-971A-0D9CFECC358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04212782-90E3-4EA6-96D1-A77D6EC3E8B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0A89C48A-AEE3-4ECF-9F9D-92300EFE030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E6858427-6C75-485C-847A-C407A704796A}"/>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6F48579F-498E-4ED1-BC6A-AE6B0EE782ED}"/>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01031BA5-0AE1-43EA-966C-6518B0CE7890}"/>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542C8938-6ADF-49AA-9D5B-CCA389C4D95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9B200C1E-0B7B-404B-B158-EAA413E6458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AEA3F302-0ECE-4061-B3C1-EB9881EFCC8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FB764DFF-637E-4677-A65D-F51C99A6630C}"/>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8269F525-383D-44E3-BF41-DF8AB36BFDA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6548AD2-EDB4-4A4C-8525-236EA04052F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518F549A-25FA-4679-9A47-01080AE6696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D82B7A31-660C-45AE-9234-C26B4AB87CB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BFC2B746-C6B2-4A51-AEAE-D6BBD1A11AC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0260CA86-4C33-46AA-8B75-0CE47487D5C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14BF6B2D-AAC7-4CF5-94EE-03C1A95C275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11FE447F-8801-4724-81F9-647B45F95BD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3EA60C45-0685-45D8-8607-F0E7C2DD38D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6C231882-164D-40F7-97BB-FD065C54C23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7A50B78F-66AC-40E8-ABFD-08D22CECB454}"/>
                </a:ext>
              </a:extLst>
            </p:cNvPr>
            <p:cNvGrpSpPr/>
            <p:nvPr userDrawn="1"/>
          </p:nvGrpSpPr>
          <p:grpSpPr>
            <a:xfrm>
              <a:off x="13727" y="4637103"/>
              <a:ext cx="12159138" cy="134976"/>
              <a:chOff x="13727" y="6770644"/>
              <a:chExt cx="12159138" cy="134976"/>
            </a:xfrm>
            <a:grpFill/>
          </p:grpSpPr>
          <p:sp>
            <p:nvSpPr>
              <p:cNvPr id="280" name="Oval 279">
                <a:extLst>
                  <a:ext uri="{FF2B5EF4-FFF2-40B4-BE49-F238E27FC236}">
                    <a16:creationId xmlns:a16="http://schemas.microsoft.com/office/drawing/2014/main" id="{D967BD32-71F8-4004-A509-09564FC2DAE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85CD40DB-3EA3-4C1F-8C16-116A4B77D5FB}"/>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1604DA4-C329-4F4C-8242-64B981D2089F}"/>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94F5C9D7-D57E-4544-8578-712CB0058A01}"/>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3EE4BABD-A3AC-4F28-A16C-28F3A540268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02260D39-1B97-47B0-B94C-44C010E47BB9}"/>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DF31D861-9128-4FE1-AD6A-AA9EC027651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89F251F5-1B4B-4628-8041-33670933D9D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8B3CA6AA-B6C6-4788-AB16-673E849982A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D0C978FD-4C71-4DCB-8751-6140A9F30D11}"/>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61D5748F-F8B0-428B-AE9A-F1F3C5511842}"/>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336E54E3-A35F-4A01-846E-FA07EB5844BD}"/>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9A104C9D-31EB-43FA-BF22-C9FEAFE5F46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BB57EE47-82C9-4AB0-BA98-765A263764B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50FA778A-5793-459D-8BD8-53B06AFB717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AB17180F-1D34-42E3-86A7-4E3ABC85236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0CDCA077-0D1E-406C-9E49-02C060C8F0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5ED9CF3A-C5A1-49C5-AD4F-3CE3051891F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BFC431C2-C669-49E1-9A56-DEC33D0CE41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975A07BD-2058-4C49-896D-C8AA58985F6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1D90C7F8-DDC0-4FB7-AC92-6E6D10CCFBC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4F428925-962E-414A-A758-891782C0BD71}"/>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6C741F98-DDA5-4DC0-8C72-8DAFD18FFC3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0CDFA3B5-1344-4F3D-A699-AAF3224ABED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FE8F7BCA-7853-47A2-A846-82649EE9A0A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F9404C70-14B8-4024-A5E5-CA0518A40E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BF512A5F-8EF7-4D69-B5C1-3F8019C02C3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6D58D246-9A32-4273-A062-0D720F837A1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49001E45-A2A7-4B09-89AB-AD00F39457E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44F5268C-73BB-401C-B51C-4925317BB62F}"/>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28EB91B3-9FCF-430E-B109-6931BC15BD56}"/>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BA923F8E-38D7-4AF2-92F2-DA434413B7F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40A0373F-5CA7-4FE2-B0EB-D7880418600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B9B46025-01B1-4D8E-831B-678D317D774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F13FFEC3-7E70-48BA-85C2-D4E626718E7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CF452F3D-DCBB-48A1-82FF-8C653750929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965BEB42-26CB-418A-8512-DE973C7513B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0FA1BE08-420D-4D88-A018-C5454F4493A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8CD8AB2D-A634-4BB8-8FE9-29C443CEDD2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CA33B539-CDF3-47A3-8FA6-C69196DC202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27E468B4-60D0-4C83-920F-2C1D942AB48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9" name="Graphic 8">
            <a:extLst>
              <a:ext uri="{FF2B5EF4-FFF2-40B4-BE49-F238E27FC236}">
                <a16:creationId xmlns:a16="http://schemas.microsoft.com/office/drawing/2014/main" id="{A20568F4-9945-424A-8C1D-ED204EA5466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7203" y="5951184"/>
            <a:ext cx="1108252" cy="669822"/>
          </a:xfrm>
          <a:prstGeom prst="rect">
            <a:avLst/>
          </a:prstGeom>
        </p:spPr>
      </p:pic>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2"/>
            <a:ext cx="10944225" cy="4032224"/>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
            <a:extLst>
              <a:ext uri="{FF2B5EF4-FFF2-40B4-BE49-F238E27FC236}">
                <a16:creationId xmlns:a16="http://schemas.microsoft.com/office/drawing/2014/main" id="{C60D50F8-78C9-4745-9C26-85DA76EDF778}"/>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pic>
        <p:nvPicPr>
          <p:cNvPr id="269" name="Picture 268">
            <a:extLst>
              <a:ext uri="{FF2B5EF4-FFF2-40B4-BE49-F238E27FC236}">
                <a16:creationId xmlns:a16="http://schemas.microsoft.com/office/drawing/2014/main" id="{6408002F-AA9C-4CFA-ACA2-EF032DAC1959}"/>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70" name="Slide Number Placeholder 5">
            <a:extLst>
              <a:ext uri="{FF2B5EF4-FFF2-40B4-BE49-F238E27FC236}">
                <a16:creationId xmlns:a16="http://schemas.microsoft.com/office/drawing/2014/main" id="{ED7742AF-0113-4DC3-B952-D853485EDA2A}"/>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75766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Slide">
    <p:spTree>
      <p:nvGrpSpPr>
        <p:cNvPr id="1" name=""/>
        <p:cNvGrpSpPr/>
        <p:nvPr/>
      </p:nvGrpSpPr>
      <p:grpSpPr>
        <a:xfrm>
          <a:off x="0" y="0"/>
          <a:ext cx="0" cy="0"/>
          <a:chOff x="0" y="0"/>
          <a:chExt cx="0" cy="0"/>
        </a:xfrm>
      </p:grpSpPr>
      <p:grpSp>
        <p:nvGrpSpPr>
          <p:cNvPr id="273" name="Group 272">
            <a:extLst>
              <a:ext uri="{FF2B5EF4-FFF2-40B4-BE49-F238E27FC236}">
                <a16:creationId xmlns:a16="http://schemas.microsoft.com/office/drawing/2014/main" id="{BFAB28C3-CA44-442F-B331-939332DF5CEE}"/>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74" name="Group 273">
              <a:extLst>
                <a:ext uri="{FF2B5EF4-FFF2-40B4-BE49-F238E27FC236}">
                  <a16:creationId xmlns:a16="http://schemas.microsoft.com/office/drawing/2014/main" id="{254FAADD-C745-4396-BE2B-60A57D7F47C5}"/>
                </a:ext>
              </a:extLst>
            </p:cNvPr>
            <p:cNvGrpSpPr/>
            <p:nvPr userDrawn="1"/>
          </p:nvGrpSpPr>
          <p:grpSpPr>
            <a:xfrm>
              <a:off x="13727" y="6705874"/>
              <a:ext cx="12159138" cy="134976"/>
              <a:chOff x="13727" y="6770644"/>
              <a:chExt cx="12159138" cy="134976"/>
            </a:xfrm>
            <a:grpFill/>
          </p:grpSpPr>
          <p:sp>
            <p:nvSpPr>
              <p:cNvPr id="487" name="Oval 486">
                <a:extLst>
                  <a:ext uri="{FF2B5EF4-FFF2-40B4-BE49-F238E27FC236}">
                    <a16:creationId xmlns:a16="http://schemas.microsoft.com/office/drawing/2014/main" id="{DDA750B6-B94F-4478-9CFF-EA4D2866F54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53442536-8079-4DF6-A12F-8218BD9D5A8D}"/>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F48CA7B3-F87E-49E6-B29C-1A244FC4863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6056BBD-8B16-47E0-97EB-F07E816C247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6BF5ADF8-70A7-43E4-AAA9-D343BA5D52D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2DC26676-4218-4589-AA35-4F9ECC1B311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B2E863C2-16DE-4B17-AED1-9A9F0EF00518}"/>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9506985C-FEF7-4EC5-BFD3-966DD7CAD4F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78F5E48D-878C-452D-828B-4EC17B14F3C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B16F9FB4-3B23-43AA-B6D3-EACF38ED3BA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9B4DB596-48E0-4722-A183-09D07158F4B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708E19A3-4231-4417-9CBE-8C147590C8A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0E22704E-3F13-43D8-A04C-8D342351815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92FB82FC-3209-46C4-918C-F2AC9EF49F6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EC68D430-F47B-4E66-8F9C-0CA43E2EA4F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C40A1951-240F-4BF6-9DFE-86E1533AE20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91368ED5-F3DA-40DE-99F9-379EAEF9468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07BA12DE-AE92-4409-91A8-BE048118337B}"/>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0B2EF08F-0A35-412F-8FF4-81775DCD277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AC77C4C7-6988-47D6-8697-B6F31DC5AD8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67F63490-D090-4267-978D-ECBBA15A992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6E9FB2FD-EAA0-4873-AA39-F95C7BEA4B1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BADCD3FE-4FA9-403F-A20F-972CBAA2EFC3}"/>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D15C6F07-6208-4383-8C56-88F80DD7416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749F75C0-CEE1-461C-A1F9-1CBB6E46B6AB}"/>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32FC0BE6-6C97-4683-BA8A-207355EAA581}"/>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698020D6-1424-4A25-BC08-1A5B670C04F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461F5730-B406-4025-9AC2-592850301AE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4339E02A-E7F8-4AF7-A644-4F93BC5BEFF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9718CD57-7CB1-4472-B7D0-5BB4C00D54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45DFD8EC-803A-4C70-B252-3E3D02B8AA4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E3E9ADED-EA12-40EE-AEEF-CF93D40FCD9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17978DFB-3CCA-436D-A3E4-9506AC60C14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946C4073-52CF-440F-A35F-AAA148AA92C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4E4E1489-B939-4EFE-89D3-BA0B8FC5522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2CF484E1-75A3-4BD3-9BC3-0B165CE1011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7DB1052C-7080-4EBF-BF08-4F4EE7FB9FA4}"/>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F0F7A6C1-2945-4D5C-879B-0C93BA8259B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A922F60D-6E76-4623-8ECB-C6976C64420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13849BE3-F22A-4ED5-8F00-67D3E265C938}"/>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9EF32B70-5BA8-4D49-85EF-85EF375F15C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D935A840-D00F-4022-9CEF-3B22F9566CF9}"/>
                </a:ext>
              </a:extLst>
            </p:cNvPr>
            <p:cNvGrpSpPr/>
            <p:nvPr userDrawn="1"/>
          </p:nvGrpSpPr>
          <p:grpSpPr>
            <a:xfrm>
              <a:off x="13727" y="6292119"/>
              <a:ext cx="12159138" cy="134976"/>
              <a:chOff x="13727" y="6770644"/>
              <a:chExt cx="12159138" cy="134976"/>
            </a:xfrm>
            <a:grpFill/>
          </p:grpSpPr>
          <p:sp>
            <p:nvSpPr>
              <p:cNvPr id="446" name="Oval 445">
                <a:extLst>
                  <a:ext uri="{FF2B5EF4-FFF2-40B4-BE49-F238E27FC236}">
                    <a16:creationId xmlns:a16="http://schemas.microsoft.com/office/drawing/2014/main" id="{AEA1DAC4-3F36-485E-A8AC-C371C7EF566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E2F49974-157A-4AE6-9457-0834A35EC94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ACF1AA76-4309-4258-B3C6-4EF16D411AA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233E98DB-8F4B-45E8-AE1F-222967A6BFCF}"/>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7B00560A-CAC4-431B-A5D9-22DFE4C39EB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6BF1A45-FF69-47F2-B99C-820D117795F5}"/>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A2EF80F9-7696-496E-977A-99DE926D632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AE00D2AD-CF4E-4831-AC7D-3B0A40A0139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CC38AF30-3D41-41F4-9BF1-D329D227C7CF}"/>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421D9631-5A0C-401A-A9AC-36D5E13D4C0F}"/>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1D16F1F1-65A3-40A1-8A6D-DD5EBF07C90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6CCC3E34-3859-4D07-9252-168BF83EC7BC}"/>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C455F3D1-EBD7-4C6C-8175-162C555F253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3D190950-51B7-4FC0-B3FF-AF3D06F8408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C0F3B199-7195-4D98-B175-9210AEC4C0F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D2B27F50-2F62-455E-9849-FACCE316763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96AB0FDD-165D-454A-AC42-370585B96688}"/>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6545EAFD-2B2E-4000-BC5B-1AA1F0ED87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F43BFEE9-8963-49DA-925E-11E6FEE764C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075DED0B-50C7-4027-8144-B367794174A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3A1542B7-E8BA-412A-9114-3ED76736E8D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6FF1D20F-1794-4BB7-BA7A-A10CE749D75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ADA04C76-F8AE-4039-83DC-1674FED87CD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AA9D6AC6-D9ED-48FA-A007-C215292BDB3F}"/>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B929D464-5293-43C7-BEA4-18DDC744A08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FD70277F-DF87-476F-A975-68FC1E19F22A}"/>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17297120-84C4-4AAE-8736-B4BFCFF40B9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52B67E65-9AF3-4740-BB09-1305658CA9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4DEB1202-F7AB-4652-9617-8D80033EFB5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3735B760-65F5-4B15-BCA7-61B5C0D8080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63C9C256-84DC-4C09-9FA2-36551E02BCD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408247FD-12FD-4CF2-A83E-50C0530AA7C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F54ED124-E3B2-4224-97DC-B2F3EF9A332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D92D218C-C210-4EAB-9F26-CE3C3A45362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E06257C1-1408-4ADC-8C70-CDC5441140B8}"/>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C732353C-E4B1-46BE-BA75-2248694EAEE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C062A61-790D-4518-8643-AABD14D998A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B8853FFA-3250-4DF2-BED6-3C1811DC022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F983D1FA-49E7-40CA-AC8D-F0A87CBC25B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745BEED3-AD3F-4216-97D9-CFE48CD185E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B03751C9-43F6-4F76-9554-0C17C43527E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A5C22811-ADD6-46BD-83CB-86683886BA91}"/>
                </a:ext>
              </a:extLst>
            </p:cNvPr>
            <p:cNvGrpSpPr/>
            <p:nvPr userDrawn="1"/>
          </p:nvGrpSpPr>
          <p:grpSpPr>
            <a:xfrm>
              <a:off x="13727" y="5878365"/>
              <a:ext cx="12159138" cy="134976"/>
              <a:chOff x="13727" y="6770644"/>
              <a:chExt cx="12159138" cy="134976"/>
            </a:xfrm>
            <a:grpFill/>
          </p:grpSpPr>
          <p:sp>
            <p:nvSpPr>
              <p:cNvPr id="405" name="Oval 404">
                <a:extLst>
                  <a:ext uri="{FF2B5EF4-FFF2-40B4-BE49-F238E27FC236}">
                    <a16:creationId xmlns:a16="http://schemas.microsoft.com/office/drawing/2014/main" id="{FF78BE03-D86B-4444-828E-9482896F60D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E88A4F5A-B707-48FD-B66D-4936CF7C8D9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554C6439-DD46-4D83-B8EF-0A9119370C6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44596DED-0289-4480-942D-074F0675113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DB4D532C-6EBB-4391-AEFF-D1DB6B5A7AA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F0A98B9F-C504-4F6F-AA06-55C7F7B7B64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DC3F86F4-FD23-4C51-BD46-66C50A1B5C6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ADDAE9D6-43AE-4244-8DE8-1CF761199E3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1008A6A-B33B-42E4-B97B-6D2B4B9149B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38728F4A-1F37-4DDD-A8A0-4CF6C27943B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2A40F5DB-2ACC-4A87-ACE7-D3B8C45409B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59207D93-0B15-4813-9F69-11392B8E4EA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85A3684C-4769-4468-A14B-9FC9344E4FBD}"/>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80DD3AF7-A064-43A6-BC7E-EA82616EE76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87DDC0E9-99C6-4976-98E1-3DBA9E6435C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D34DB853-A289-4E6F-81B4-BB6A783C9F9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E7ADDFE5-F51A-407F-B825-83550451F4E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EC7F585C-087B-4500-8C93-D7B8F8674C5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BC47B30A-A614-4275-AC03-784D199CF82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F61F6E72-E0F5-418F-BA34-1FB3FE168AD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F3E810F-2392-412E-8564-ACC8258D4C6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E93DAEB9-8D5F-413E-B3ED-CCC014414AE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F97FA05C-0233-4B7F-AF3E-93E25CE0C720}"/>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82006CD9-DFEA-4B45-ABE7-3EF1090D44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AD108A63-2682-449D-B008-9A38EF99DBB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A3F04BD8-75D0-4B98-A4A7-BBEB93FD743E}"/>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8E358C52-32E4-4F03-B707-1B11A781E6F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75C3D19B-867B-4283-9F40-EE592DE4786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B3DF2154-0AF3-4E24-A292-BFED6EE8259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ECDCD321-B7F5-42BB-BE99-028ECEA96F5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11CE7125-E0A9-48A6-91A6-22F8E99205F7}"/>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751DE074-C1B5-47B6-AD6A-E772EF0DEBA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D7E5C27B-22DF-4DED-9E49-68BA23A55985}"/>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437593C5-17F3-4F59-9B54-26AFF89D87F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63466695-A006-4CC2-B578-9526C2F3ECF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2B11CA45-55C1-41C8-8002-3CE3840C679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6481F2FC-4AB5-4FC6-9075-E7D8A3601A4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A67DEB1C-6021-4914-88AD-77CB573051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F1E6D7A3-B98C-4F65-8419-E47AB2786986}"/>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585494A4-D0C0-43BD-8861-DFD3CE64828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638A75F-EB9A-4316-8348-83D04B0600E0}"/>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0A9B14C2-66E5-43E3-8076-63148D080A84}"/>
                </a:ext>
              </a:extLst>
            </p:cNvPr>
            <p:cNvGrpSpPr/>
            <p:nvPr userDrawn="1"/>
          </p:nvGrpSpPr>
          <p:grpSpPr>
            <a:xfrm>
              <a:off x="13727" y="5464611"/>
              <a:ext cx="12159138" cy="134976"/>
              <a:chOff x="13727" y="6770644"/>
              <a:chExt cx="12159138" cy="134976"/>
            </a:xfrm>
            <a:grpFill/>
          </p:grpSpPr>
          <p:sp>
            <p:nvSpPr>
              <p:cNvPr id="364" name="Oval 363">
                <a:extLst>
                  <a:ext uri="{FF2B5EF4-FFF2-40B4-BE49-F238E27FC236}">
                    <a16:creationId xmlns:a16="http://schemas.microsoft.com/office/drawing/2014/main" id="{DEB418CE-8DBE-408A-A741-443F0E84C6A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A478B327-B755-496E-BE74-3AB69128689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72905BAE-DDA8-4B89-9667-02BC9AEB3C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57164707-6778-4463-BF21-9146F87FA20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71F1C8C-D74B-4F57-931C-4D0C3B9E5F8A}"/>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C7D2C40C-80F4-44AD-91B3-E0DBC47B3FE3}"/>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E99620F0-BCAB-4438-A709-79EC43AD0E5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644E43FE-8F3B-49D5-BA2E-18CA61BB9D14}"/>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6DAF8714-5462-4B14-A84A-BB3B96C26A4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52A55E55-39E9-46E4-9A74-12DE0E0EA41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776A1C21-96DC-4C4F-B436-9193C3BCE1A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0D2C5E7C-F02B-4D40-BC6E-6467CBFF204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1D47B422-A6AA-44A2-995E-F564E5E0FF18}"/>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5D33E533-BC1C-47FC-B3DE-CC2AFFF411A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49A9435F-5944-40F9-9EA3-5B0899E06E4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6D0A3BC9-125B-4B27-BB75-0AF19D2F582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2F7523A7-FEE3-469D-A134-CBC7A053A07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DE0B28DE-C1E3-4EE6-82D2-0001D276A627}"/>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0146A13-A806-4F8E-99C5-0AA07727D1E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C02B2848-BC76-4F6C-95C5-9D2691906EB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C2349931-DD3F-498E-848F-CB217504B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DA3F568F-14FD-4A32-BE21-E5A9A7541C8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D65EC4EA-5FF7-4F23-9FD4-875A5D78911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3D2A05E4-22CE-4045-9B31-9CF0EEDDEAE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93134994-CC80-4479-B111-9B49EBB41EF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56013ECE-7EB0-4FC5-8E81-C62F657884F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AAF0B14D-7E65-4046-9C2B-A2C9DDF2ECA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1F1E61D2-5370-4550-A012-62FF549206B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928F06AF-5884-449E-81E3-C47DBBA25F3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A6833F91-9BBE-4311-9F13-1CD6F6DD3C3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5260570C-5EB5-4B6B-B06A-25A1FFBC6B6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0847644B-BB2C-465D-B4D1-F2A9AB2A2AF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0CB1815E-FCF3-447E-8E15-1F87B708CA3B}"/>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EAC06B80-475C-47C9-8264-9B1A52CDD37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CA9E8968-A301-44A5-BDDD-3DCE427A19E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65B740B1-7A9E-40B3-9300-B604A532FCB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D436A460-E15E-4E06-A5BF-193C0563AE1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B8E74C87-4089-4A4B-B790-526EA7D980D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A1C31198-6CAF-4204-B705-5104E2204856}"/>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C0A79853-02EF-4EE7-A140-11E5BE0AE44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CBE59751-8261-4749-9F99-9FEA80BF2EF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67F54283-306E-411B-ADDB-C0A1B871EBDE}"/>
                </a:ext>
              </a:extLst>
            </p:cNvPr>
            <p:cNvGrpSpPr/>
            <p:nvPr userDrawn="1"/>
          </p:nvGrpSpPr>
          <p:grpSpPr>
            <a:xfrm>
              <a:off x="13727" y="5050857"/>
              <a:ext cx="12159138" cy="134976"/>
              <a:chOff x="13727" y="6770644"/>
              <a:chExt cx="12159138" cy="134976"/>
            </a:xfrm>
            <a:grpFill/>
          </p:grpSpPr>
          <p:sp>
            <p:nvSpPr>
              <p:cNvPr id="323" name="Oval 322">
                <a:extLst>
                  <a:ext uri="{FF2B5EF4-FFF2-40B4-BE49-F238E27FC236}">
                    <a16:creationId xmlns:a16="http://schemas.microsoft.com/office/drawing/2014/main" id="{5AA7BC3D-A1A6-4FC6-8C05-9B0B2D5C82A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5F1ED47B-819C-4D3E-B726-E07AB5C93E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D6179E32-B841-4266-9330-6902C6AB222F}"/>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830B08FC-5D14-4648-9D1C-1EF91B9EE1A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F14FEDA4-0282-4020-9593-B0D1397C330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DD2ACCC-1E40-4A7D-AE84-3199120A167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7005FFF5-7979-4CCF-9435-C7A1E70E274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653CA51F-EF06-4320-BACA-7E4B203F19A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F0B3993A-9558-4B05-B2F8-B3AF1E57407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01E002D-3BB7-430B-9E34-189CA07C37B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06E0D3F-5A6C-4520-8646-F84920BAE96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433FF8D-228A-4B8B-AB66-C74320636E2D}"/>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A0C37F45-13AD-474F-896B-0311E05AB31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AC69D27B-828C-4421-8F05-6409CB037D5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D4FBABE3-D7F5-4B05-AFA0-68FF410DE79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003633C-78D2-4C4E-B2FC-4AB82810F9E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E7EDD493-7C19-43F0-8978-3AAED7F2F1F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55F2D619-FAFC-440B-BBEE-CA731EDE8C9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E0A195F7-FFB2-432E-AD3A-78EEA86774A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A40EEE3A-304A-46BC-ADB5-F5951EDCF97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36A1E0A6-0086-4994-A4DA-E5FFBCA32A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682F2B45-6901-494A-966D-C6FAB04C1B4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CC9F689-3674-48A5-B9D7-19A01517397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41FFFC25-10C2-49CD-A826-BA57CE28911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734F5AE3-FE52-4D59-98F1-52D42E6AD8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804D13B-C5D1-4BD5-BDD7-628F2015A94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10182821-DC84-4C92-BD63-C203350AFB0F}"/>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976CD64D-F365-47C5-94A2-681515E602C6}"/>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F3D164C4-FBE5-4546-A6AB-DE5D6B07172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389B8DF-AD97-4705-A585-27A273F8A8B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ED9AF4FE-5412-4E76-BBD7-985CC5634A1C}"/>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F3EDA032-D68E-462E-B0EC-24C459F4548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598C9E96-74E2-48F8-AFF3-B6BA452A7CD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F73E6900-D5B2-4CE0-856C-5D24DE9599C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92585102-4A5A-4277-BC4B-EF53C5F7F45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7973D848-6BED-40B3-B0ED-FB7CAD04A81B}"/>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45705D44-F79E-460E-B660-A26F8ECD9E9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4387A7FD-69C9-49CB-A405-78E92600BEE0}"/>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F714651E-FE17-4295-B157-3D6CCDAEA23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C4B30CEE-42DB-4606-BC9F-C1FF3183DC8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88E7AD89-44B8-45DD-8B69-C797E5DCEA6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D7E03177-3B62-473E-AD3B-1A621DBBC86B}"/>
                </a:ext>
              </a:extLst>
            </p:cNvPr>
            <p:cNvGrpSpPr/>
            <p:nvPr userDrawn="1"/>
          </p:nvGrpSpPr>
          <p:grpSpPr>
            <a:xfrm>
              <a:off x="13727" y="4637103"/>
              <a:ext cx="12159138" cy="134976"/>
              <a:chOff x="13727" y="6770644"/>
              <a:chExt cx="12159138" cy="134976"/>
            </a:xfrm>
            <a:grpFill/>
          </p:grpSpPr>
          <p:sp>
            <p:nvSpPr>
              <p:cNvPr id="282" name="Oval 281">
                <a:extLst>
                  <a:ext uri="{FF2B5EF4-FFF2-40B4-BE49-F238E27FC236}">
                    <a16:creationId xmlns:a16="http://schemas.microsoft.com/office/drawing/2014/main" id="{14189104-DD57-4594-A472-FF8F4791479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AFDC7EA0-BB3B-442C-B4CA-03BDB9B333F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13135060-691F-4606-9A24-B64AC073CE5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B3D055B0-3FC7-4D90-9086-63DC1D24E66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733AC143-1420-4412-95E9-5FD0CE621A4A}"/>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15E559C4-92C9-44B0-BC39-713CEDDE2F4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28A48137-208A-44B4-88F4-7BE1506586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3B33DF3A-B632-4515-8A54-4DBDA62B2AC4}"/>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242DF919-491B-4CD6-8007-334B345DF06F}"/>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502670C3-90E5-4494-A371-D4FC7A89EAB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F18826FE-B3E7-4082-AF81-DCD9468E0EB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3851E2C7-88CB-49B0-9020-CE18C69E60F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344DA78F-F7F9-4B96-974B-FFADF554C469}"/>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B0C6FDB6-068A-4E83-8A59-78C876A9D4E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F80EB78D-8926-4A27-B7B1-1DE594D45C6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D4341F16-D069-45FC-BAB1-BEACD137B0C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4EEBD373-A93C-4BB8-86BE-110DF6D2C214}"/>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1B34B34C-B911-46C8-9444-0CB49CFB27E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F91C913A-9A88-4B24-A573-8AD8504DAD3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F163F6B6-DCB3-4E66-95F0-2ED77A59F21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A60173AA-C491-4BFC-9785-E9C09955750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62213AD7-168F-44C6-BEEE-44F1F10DA1AE}"/>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CF5CFA93-1241-414F-9E52-1BE02EBF20C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9C753ACD-37B0-44B1-BC0F-19986020B0C2}"/>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0AF90B92-593E-4E37-BB0B-3D2335FC6C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D6D6D9A6-EB9B-478F-A266-8DAB379036D9}"/>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4555707C-1479-48ED-8CC6-707BBD289BE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207F48A-A8A1-4887-B794-404E9B5EBB3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13E32655-2E3A-42A9-91FB-8A271AB06EE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4ED4F79B-2EA0-420A-8D43-8BCC1A6345C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1F89261E-0FE6-4A5D-A41F-3F29D862312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988D013D-A8A7-4A87-B28C-0F0C1C0DB71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D45BE9D8-A541-4A18-895A-7F48E4F0155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7684AED0-3B9E-40DA-9F3D-914D10DF8F5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2C7C8C53-CD91-4177-BA13-3365E8EEB24F}"/>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1E5EE85C-6479-4998-9F39-E8BC468B4E35}"/>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99651866-99BC-45EA-B5A3-394FBA7F16F4}"/>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E4A3DDE3-5F26-429D-AA41-C47037AED1B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8239FC26-3B6A-4B78-AFAC-C443A17B78E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CDC956C1-7884-4635-909E-03114B36CF5F}"/>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C4C9F032-645A-43C9-B54A-A3A6CB73055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8" y="1628802"/>
            <a:ext cx="5400676" cy="4032224"/>
          </a:xfrm>
        </p:spPr>
        <p:txBody>
          <a:bodyPr lIns="0" rIns="10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50FF247-5B15-467E-84CD-BE16DE800A09}"/>
              </a:ext>
            </a:extLst>
          </p:cNvPr>
          <p:cNvSpPr>
            <a:spLocks noGrp="1"/>
          </p:cNvSpPr>
          <p:nvPr>
            <p:ph idx="13"/>
          </p:nvPr>
        </p:nvSpPr>
        <p:spPr>
          <a:xfrm>
            <a:off x="6167438" y="1628802"/>
            <a:ext cx="5400676" cy="4032224"/>
          </a:xfrm>
        </p:spPr>
        <p:txBody>
          <a:bodyPr lIns="0" rIns="10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A05DA0EB-E930-4C1F-A5DE-DDDC0528EA2E}"/>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7203" y="5951184"/>
            <a:ext cx="1108252" cy="669822"/>
          </a:xfrm>
          <a:prstGeom prst="rect">
            <a:avLst/>
          </a:prstGeom>
        </p:spPr>
      </p:pic>
      <p:sp>
        <p:nvSpPr>
          <p:cNvPr id="18" name="Footer Placeholder 1">
            <a:extLst>
              <a:ext uri="{FF2B5EF4-FFF2-40B4-BE49-F238E27FC236}">
                <a16:creationId xmlns:a16="http://schemas.microsoft.com/office/drawing/2014/main" id="{362B8E05-F710-42F5-A04E-91FEA37E2F74}"/>
              </a:ext>
            </a:extLst>
          </p:cNvPr>
          <p:cNvSpPr>
            <a:spLocks noGrp="1"/>
          </p:cNvSpPr>
          <p:nvPr>
            <p:ph type="ftr" sz="quarter" idx="14"/>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72" name="Title 1">
            <a:extLst>
              <a:ext uri="{FF2B5EF4-FFF2-40B4-BE49-F238E27FC236}">
                <a16:creationId xmlns:a16="http://schemas.microsoft.com/office/drawing/2014/main" id="{5A5C701F-F633-480A-9E1F-E378331809CD}"/>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270" name="Picture 269">
            <a:extLst>
              <a:ext uri="{FF2B5EF4-FFF2-40B4-BE49-F238E27FC236}">
                <a16:creationId xmlns:a16="http://schemas.microsoft.com/office/drawing/2014/main" id="{8FB3BDDD-2ACA-422E-A5EC-D1895B81D5C0}"/>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7"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71" name="Slide Number Placeholder 5">
            <a:extLst>
              <a:ext uri="{FF2B5EF4-FFF2-40B4-BE49-F238E27FC236}">
                <a16:creationId xmlns:a16="http://schemas.microsoft.com/office/drawing/2014/main" id="{BC5FB3BD-BE05-4BC0-ABB5-FB0C90668545}"/>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96853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guide id="5" pos="3795" userDrawn="1">
          <p15:clr>
            <a:srgbClr val="FBAE40"/>
          </p15:clr>
        </p15:guide>
        <p15:guide id="6" pos="388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grpSp>
        <p:nvGrpSpPr>
          <p:cNvPr id="278" name="Group 277">
            <a:extLst>
              <a:ext uri="{FF2B5EF4-FFF2-40B4-BE49-F238E27FC236}">
                <a16:creationId xmlns:a16="http://schemas.microsoft.com/office/drawing/2014/main" id="{70CB42C6-E6B1-4DD0-9F34-3E4A4619AC1D}"/>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79" name="Group 278">
              <a:extLst>
                <a:ext uri="{FF2B5EF4-FFF2-40B4-BE49-F238E27FC236}">
                  <a16:creationId xmlns:a16="http://schemas.microsoft.com/office/drawing/2014/main" id="{0D69CAA4-54EB-4AD7-B6BC-F6F5298D809E}"/>
                </a:ext>
              </a:extLst>
            </p:cNvPr>
            <p:cNvGrpSpPr/>
            <p:nvPr userDrawn="1"/>
          </p:nvGrpSpPr>
          <p:grpSpPr>
            <a:xfrm>
              <a:off x="13727" y="6705874"/>
              <a:ext cx="12159138" cy="134976"/>
              <a:chOff x="13727" y="6770644"/>
              <a:chExt cx="12159138" cy="134976"/>
            </a:xfrm>
            <a:grpFill/>
          </p:grpSpPr>
          <p:sp>
            <p:nvSpPr>
              <p:cNvPr id="492" name="Oval 491">
                <a:extLst>
                  <a:ext uri="{FF2B5EF4-FFF2-40B4-BE49-F238E27FC236}">
                    <a16:creationId xmlns:a16="http://schemas.microsoft.com/office/drawing/2014/main" id="{EE5C7081-41B2-44AB-ACEF-B7F9FFBC995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277CC908-F500-4388-9D41-B3423282E901}"/>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CABB7923-9C3E-40EA-A27B-A38F395CC10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AB57B4A2-CFCC-41A6-8E13-497BAA375D4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1C37896E-CB00-474A-876B-CF5B7BFE2E3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04F1B1A6-AA4C-4B60-9215-9CE0EEB26486}"/>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1BA7F6AF-2073-44FB-9B0F-C0C6BA2663E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E7D60C5-22BF-40D1-A059-4F64BBDEEFE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A104D9D3-2022-41B3-9C42-DB4984B709F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34B0F8F3-8963-42DF-AF32-829E440A969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4684FDCA-08E2-4EBD-8C68-FBC902FA491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9C46D252-1BA1-4862-9709-5B5CC62CE058}"/>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7F3280D9-8BBD-422C-9C50-5160A28827C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B2A1FC5E-D4D4-4349-8FFD-C8D53CE7449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CA483D8F-31ED-4866-AAE8-502F4A129D4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FF0890C1-8237-4985-AF58-68D687C9CA5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988D5B46-5153-46DC-AC93-B1238E624F3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90C2605C-0538-4DC0-A5A8-DD0AB6C9DED9}"/>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9D8BFBAB-C21B-4FB0-B3B3-1F303605057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6FECE6B4-4ED0-48A6-9FA4-13DD0D7DB6A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7CD314AE-4A51-4C68-A563-6728CC2CEC2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C875C67A-61A5-47F8-B4C2-A9A44F81DFCE}"/>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3447B586-CAA5-4F81-A1F8-6F06A39660B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92BA297C-AE92-4463-94B1-525D590DC8E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823252BB-78CC-48BE-AA6B-ED23B1DA0D0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51758F04-C356-415B-A3D5-B3C8FFE6C58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A51C14FD-198F-4205-B95A-A9C36B2361D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D2F635DF-6863-4C42-844D-3B6002F18EB7}"/>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186F9AD4-A805-4DD0-90D2-8958A7FF320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D507004C-2066-45DC-97A3-A3BEBE1922D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3037BF04-9B4C-4710-A9DF-44FEA925AFC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B7E505AF-3EB0-4B2E-B725-861A1EE9471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D05246FF-CF7B-4C99-995A-34A8291FD59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A6EB1764-6FED-4B0D-8E09-B3E063D0560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6AF9D257-3B1F-40D4-A5DE-4615944F17E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8BF3A36-31E5-427C-B572-53813A63DFF0}"/>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3FFE920B-9B4C-46CF-88AC-E84F22766A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949A0382-07A9-4B60-97DE-2B37F40EA1A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5512DA35-A047-4577-BA12-B577A6BCB8B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6D26E348-0572-4A39-886A-8C758C49E52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894B9700-4A0C-4F22-864E-11A047F96AF2}"/>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F505404D-9E2F-4078-B40B-6AAF05B50A6D}"/>
                </a:ext>
              </a:extLst>
            </p:cNvPr>
            <p:cNvGrpSpPr/>
            <p:nvPr userDrawn="1"/>
          </p:nvGrpSpPr>
          <p:grpSpPr>
            <a:xfrm>
              <a:off x="13727" y="6292119"/>
              <a:ext cx="12159138" cy="134976"/>
              <a:chOff x="13727" y="6770644"/>
              <a:chExt cx="12159138" cy="134976"/>
            </a:xfrm>
            <a:grpFill/>
          </p:grpSpPr>
          <p:sp>
            <p:nvSpPr>
              <p:cNvPr id="451" name="Oval 450">
                <a:extLst>
                  <a:ext uri="{FF2B5EF4-FFF2-40B4-BE49-F238E27FC236}">
                    <a16:creationId xmlns:a16="http://schemas.microsoft.com/office/drawing/2014/main" id="{22609F1C-B12D-485F-B51B-D0AE0DA6594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ADC104A3-F839-4B66-8BF5-40D1E5E77029}"/>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9658C785-268C-4EB8-8D07-72DD4BB6D38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E0F35FB9-FC7E-409E-BFAC-BB4A6B5A6F0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4686F54B-05A7-4997-87CD-50C87927195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98940D86-65E6-4C58-AF40-58DFB5CC928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1E9062A9-E2B9-4FC1-AB09-0E53F78E9F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FDCE3C61-3514-4064-A4F9-C858A22F2C8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EFBEF50C-1061-4C79-BFE2-FB05097963D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6E8B8F2B-47D0-41FE-B6DD-0F7CCB72849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47ADF73E-7B29-4DF6-87AD-8DE6D9A9729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2979C67C-0DEE-4F94-B6EF-6754F5413E6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A7C3CCA6-9E33-4E0B-83F5-9A2A1F33E2B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126060F-1639-4209-B767-48EB44D2FD0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AE6501BD-68B6-4509-AFE4-E4232354979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40973FAE-3B7C-4A77-B264-B747385E31B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1051A5DF-5324-436E-9A0B-0708EAE9C35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13D06779-93C6-40D1-B323-1395223549B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9EBA3A0-C337-403E-B37D-F669FDB05494}"/>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7BA083B8-86B4-4B56-B447-A8BCB9F71BF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FF75E953-0BAF-4A7B-9787-984FEFE57713}"/>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69755C1E-A5C3-4D71-8213-477D4E07B72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CD8ABC91-5087-4F4F-B363-C23ACCA94EF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17B12BE5-B290-49A2-BA3B-E50F8AFD53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84DF90D8-1382-4214-B6F3-D9039775E4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36B00303-9F3E-47F3-8065-DCC5CCFC87A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67FEECAC-8A4D-488F-840F-118D0788A4A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0A2B34B6-E873-4AB9-BE70-C6AB406F80D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F8C14469-F6E9-421D-9DB7-6B3381C2CEE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E436BB90-6E13-463C-BB7F-42E6AE91EF5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AC626A8D-FA71-485B-B6FF-D8C1B776DC5A}"/>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30E70101-AF76-438E-BF93-E6162F73E02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3DEDEAB6-55D1-4021-B901-FE426D32616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34CD6FAC-FADA-47E6-B01C-0BFE7720ED9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4F744B0E-B9E1-496A-B730-54CE8C7B22E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920A5546-BF97-41C8-B25E-5D491B31CC2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A3AF7786-C34A-43CE-B98A-2DAC767A7A2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9FC81FAE-26BA-4677-AECF-BE5F99FFAD5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F5254BF6-C18E-4643-896A-5A73E424EBE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C31062D8-DC67-4137-8E52-7F8858F6427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FC773558-6B4E-4EC8-A58A-741048FD81F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45DDA055-88D1-4FF6-9D60-8311A7636E2F}"/>
                </a:ext>
              </a:extLst>
            </p:cNvPr>
            <p:cNvGrpSpPr/>
            <p:nvPr userDrawn="1"/>
          </p:nvGrpSpPr>
          <p:grpSpPr>
            <a:xfrm>
              <a:off x="13727" y="5878365"/>
              <a:ext cx="12159138" cy="134976"/>
              <a:chOff x="13727" y="6770644"/>
              <a:chExt cx="12159138" cy="134976"/>
            </a:xfrm>
            <a:grpFill/>
          </p:grpSpPr>
          <p:sp>
            <p:nvSpPr>
              <p:cNvPr id="410" name="Oval 409">
                <a:extLst>
                  <a:ext uri="{FF2B5EF4-FFF2-40B4-BE49-F238E27FC236}">
                    <a16:creationId xmlns:a16="http://schemas.microsoft.com/office/drawing/2014/main" id="{349393BE-CD89-4677-96A3-142B2D62AE3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8EC78070-C6A4-4EED-9E28-FBB1BABD5351}"/>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7A1037FE-B506-4B27-A83F-196FDE92A0C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74C7CE83-555F-4D84-9F96-825124C5AE9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86FE1D26-5E24-4720-BF67-4FD3D14AE744}"/>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2ED98A18-AD84-4CCA-B923-D6B7A1C974A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FDA1F77C-070D-47AB-B889-C3BA8DBFE02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DF229585-699B-4AB1-9FDF-88CAC1515EE3}"/>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D24C1B6-AC7A-43B3-B2C0-9E706B17E05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8CE5515D-4160-4E1D-A039-BD22172818E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0BCB89F2-59D7-4DF9-A757-2AC3882642D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74672FDB-CB2A-481A-9151-12528C5FB11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29E963F5-494C-4D0D-8AB6-DBF265E885E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9FF70B10-3ED3-47A3-AD7E-81B96EE047B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E9C3ABFC-4431-421A-9DFD-F1CEB21796F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1DA9CAB5-3A53-4449-BC29-0142B440D558}"/>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C5544774-45EC-42A9-A6B6-B768C314CCFC}"/>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93E037-FF52-429F-8967-D8246E73A61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05C93FE-44F4-4617-B347-92F7BABFD234}"/>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7BEC91C5-8732-411F-89BE-630B2DE50F2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0CCF04A8-F594-4FCA-A9DE-6F87318C573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421343C-C95F-4E57-BEBC-BA86599651D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4C61ECC6-58A5-4753-9383-16BF6C2242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F20ED195-D018-4912-B930-F9EBCDB06C5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D6FE966-659D-4A84-8871-B91290948BD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A8C44BBC-C653-4883-81B0-D6064010176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ECFFEAD3-A063-4EBF-90D4-B4359CD0F1A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863AD9D9-9071-4162-A83C-72577FC85BC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8992D021-9B0D-4B29-99FF-C77CE25365D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81D40BFB-23F5-4A92-AB27-1D6D04C9328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99245C5-B0B7-438E-9C53-9781AC9B8CF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69C00ED-F394-4526-BEE8-797338EB5F9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3A2D4203-FD4B-40F5-809A-54D4FEAD683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D403E87-DE0B-493F-9BFB-62EB570B78F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2F807631-FDBB-4D05-B888-0F7EFDCEA1B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99E72DFF-5EED-4A4F-84E0-6039EC20702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925ABC4C-8CEE-4AB2-9C9E-EA460A9235C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354EFEA0-0E7E-4483-8ADF-AD0EC8DF458C}"/>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292C51A0-2957-4C81-A4C1-688B973A9F3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F3A366D-C7C4-488E-8ADA-72B17CD5D17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5E01AB58-A9D1-4405-9BBC-C6E09120B3B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a:extLst>
                <a:ext uri="{FF2B5EF4-FFF2-40B4-BE49-F238E27FC236}">
                  <a16:creationId xmlns:a16="http://schemas.microsoft.com/office/drawing/2014/main" id="{2B00E6AB-52FA-412D-987B-866355233131}"/>
                </a:ext>
              </a:extLst>
            </p:cNvPr>
            <p:cNvGrpSpPr/>
            <p:nvPr userDrawn="1"/>
          </p:nvGrpSpPr>
          <p:grpSpPr>
            <a:xfrm>
              <a:off x="13727" y="5464611"/>
              <a:ext cx="12159138" cy="134976"/>
              <a:chOff x="13727" y="6770644"/>
              <a:chExt cx="12159138" cy="134976"/>
            </a:xfrm>
            <a:grpFill/>
          </p:grpSpPr>
          <p:sp>
            <p:nvSpPr>
              <p:cNvPr id="369" name="Oval 368">
                <a:extLst>
                  <a:ext uri="{FF2B5EF4-FFF2-40B4-BE49-F238E27FC236}">
                    <a16:creationId xmlns:a16="http://schemas.microsoft.com/office/drawing/2014/main" id="{0A107C9D-2C0E-4650-9787-1B3417F109E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7A8A397C-3975-458F-AB90-42B3507468F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61362BCA-373F-4204-A92C-5761F3E97ED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2EA49F41-E1E9-4237-8547-BB3892DE0FA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4E2E32F3-C8E3-431B-905D-DE997CF2C7D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3B3B5CDA-095A-4199-9870-505B72B23CB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81E2313F-6193-4967-87D3-CC29D95A387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2865EADB-F7E7-48DA-8BB3-BC039DF9CC0F}"/>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1AC5475B-D93F-4EF7-A7DE-3BE65FFCF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355E0722-540E-4696-BD01-1D533231E88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1816E18D-3688-48AB-A9A8-21EC5C0A94F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F4CD6C0B-46CA-48EE-AA9B-5EDA959DBD8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E8FEBD16-ECFE-44D0-BD85-4A98B6C3DB4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A0A97CA6-E0DE-4849-A996-2C894F86D22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087013D3-4923-47C8-84AF-9AFC19B6DA0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F75DA643-FAE0-425A-8254-932ECE94C625}"/>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1B0639F4-61DC-487B-8F18-9B93BCAB5218}"/>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4C5FD62F-BD02-4BEC-BB6E-C1CA8DD7F4D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16FE0BF2-BBA1-47FC-8B5F-A53E5934065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3F9DAC4C-D5C1-4937-946A-42FFA9766A6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208C7E7A-C2DF-4F84-9E4B-87F0A52D062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9F07F554-C864-46DC-AB8B-F01A111611B1}"/>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2C73168-1D64-48F6-A6C0-74B270FB5D1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86F0E156-969A-4D13-9838-B91FD425D09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CA643D98-7371-45FF-B70A-F57E2D1E486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87F92DE5-E163-4ECB-A34E-E02D3B48D7B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B6B4486F-6428-46B0-A176-B403E1EF71D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B12DB033-EBD7-456A-BA59-FFC9C848D8A7}"/>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DE223CE6-0965-4E57-BF43-3C272D2F9B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C6BBA8F5-CCBF-436D-8DB9-9FFAA3CC882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22D4A21E-D17C-49EE-A50B-097033E5721D}"/>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7F3B047A-4665-4641-985D-42B4EBAC1BE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8BD4D7D2-3069-4822-B2F1-17162598DB4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E20E8BC6-31B2-4A1D-861B-1161F6BC7BC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DAE647EB-12EF-4F2A-88E3-E21D79744E68}"/>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59F26C34-453C-476D-B5BE-52CFA60680D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8D2409D2-F6F4-4D20-A92C-787500441A0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EDF3ED08-9FFD-4FA2-81E6-7F33CF6E0F2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5549894C-AB93-4B1C-8916-7EA19D1E43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3D2B7B0-3F3D-447D-98E7-F23B72E7C823}"/>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B8A29FDB-D0E6-449C-834E-0829CF49802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284">
              <a:extLst>
                <a:ext uri="{FF2B5EF4-FFF2-40B4-BE49-F238E27FC236}">
                  <a16:creationId xmlns:a16="http://schemas.microsoft.com/office/drawing/2014/main" id="{C0F88D93-8742-4A4C-94B5-8B15E092C9BF}"/>
                </a:ext>
              </a:extLst>
            </p:cNvPr>
            <p:cNvGrpSpPr/>
            <p:nvPr userDrawn="1"/>
          </p:nvGrpSpPr>
          <p:grpSpPr>
            <a:xfrm>
              <a:off x="13727" y="5050857"/>
              <a:ext cx="12159138" cy="134976"/>
              <a:chOff x="13727" y="6770644"/>
              <a:chExt cx="12159138" cy="134976"/>
            </a:xfrm>
            <a:grpFill/>
          </p:grpSpPr>
          <p:sp>
            <p:nvSpPr>
              <p:cNvPr id="328" name="Oval 327">
                <a:extLst>
                  <a:ext uri="{FF2B5EF4-FFF2-40B4-BE49-F238E27FC236}">
                    <a16:creationId xmlns:a16="http://schemas.microsoft.com/office/drawing/2014/main" id="{E0D4EA32-EB43-46F5-9B8D-5E2DB84973C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AA4A1A69-6CF1-4855-890F-CDCD3CBFC0D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0CB422F9-A363-4102-A115-7A71E3E76AB7}"/>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35A0697-9C75-4E68-A8E3-98430BB38BB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6C15167C-F1A6-417E-810F-CA4F5BA9F6C6}"/>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771B17F8-0624-47DC-BC83-22BDB5E33D03}"/>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EC4A890F-8143-437E-ADD5-0A17E384F15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BAA62755-DAC7-462E-A8E0-E481AD9AA48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C77E18ED-42A0-4177-B79E-EF7ACF9226A3}"/>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7BCD7926-A109-4603-87B8-25C3C52517C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AD4BBB9A-3D49-4F9D-91F7-7D82120E2BE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CA2BC860-EC55-48D9-804E-0411F973A05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10CC1EC2-2395-415B-B461-3264ECE4476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F59A5313-3BD6-48B8-8A8B-16F56F02CEA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61952236-0F58-4CBA-9054-7F52633762B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EECC802D-8EB2-4AD8-91ED-C385F50AE75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D5E0F1C-9537-4D01-AB50-64E54388C79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1A18294A-836C-4D2F-BAB9-DF8228CCE4A5}"/>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D0EFFE33-E6E7-4D8E-B418-85E4C066B2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F0D60A13-59FF-4A57-B4D0-C57A0DAD9DC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50217495-083C-42D4-8A4F-9B2CB1785CD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C06619FD-7E06-4757-972B-69067A600A9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5AA643F4-0593-4848-AD59-8F599CF76D5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B5EEC160-5C9F-4536-88C5-BF465F0910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74D11D2B-6E1A-4E45-BBB3-31F2E2CD9CF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98F546BF-D14E-4975-94A0-8ADFC9C455A3}"/>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C1BA7902-8EBA-40C2-BF50-586BC6C0832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7220C673-9583-4B56-AE3A-0CEDCDEDE8D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EE1EDAF3-FEA0-4466-AF58-AE851EB6860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CF1B10C7-9ED4-4D5A-83CE-6B9A69167CB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57D86312-987F-4404-9282-1B49F2B9FE7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4A4FEF65-B4F5-4291-AB2F-953948DB380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97438E03-7DF0-4D2D-9B0F-6AD33C2CEA1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3F0D7267-4406-4D78-B5E0-3F2AB17F8B5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E85671C5-C7D4-4A62-BEAA-F73547D09718}"/>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0091F3BC-1786-4BE7-9FC7-7E61D78CB140}"/>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1E45B7E5-A33A-41D7-B82E-D89B93F4ABF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76C5AD18-FBB7-425C-8630-7CBEA689501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0C61B4A2-06A3-4335-B322-2922D4BD965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8A547C6-9A42-44B0-B945-13CEB21824C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0E0D95D0-C902-43A5-9C0E-A008B0620FA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115E60DA-4A12-42B0-A326-5A55D7B44FC4}"/>
                </a:ext>
              </a:extLst>
            </p:cNvPr>
            <p:cNvGrpSpPr/>
            <p:nvPr userDrawn="1"/>
          </p:nvGrpSpPr>
          <p:grpSpPr>
            <a:xfrm>
              <a:off x="13727" y="4637103"/>
              <a:ext cx="12159138" cy="134976"/>
              <a:chOff x="13727" y="6770644"/>
              <a:chExt cx="12159138" cy="134976"/>
            </a:xfrm>
            <a:grpFill/>
          </p:grpSpPr>
          <p:sp>
            <p:nvSpPr>
              <p:cNvPr id="287" name="Oval 286">
                <a:extLst>
                  <a:ext uri="{FF2B5EF4-FFF2-40B4-BE49-F238E27FC236}">
                    <a16:creationId xmlns:a16="http://schemas.microsoft.com/office/drawing/2014/main" id="{511677BC-2817-4D76-8DBD-3F8828D3DCC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07B4CDDC-2C4A-4499-84CE-47E1FC843B0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6CB85788-2822-4C41-BF2F-B09724CA639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290A3AB1-7E0D-4A15-B188-D3129CBA3C0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8A1993A1-D827-4771-B4D5-853E81C0B76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043F7DDD-4AD8-4E48-B9DC-7A192F288B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5CB74A3A-7025-49A5-B8B8-8C099E9C8BD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B5D84073-4B8F-4772-A835-FCDED5C38F1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C518E7DE-9E1C-4368-A6E4-322CA0D1483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930B6393-CA86-4CFC-B5BF-8E250F2DCBB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BBC6020C-2D3C-4AB8-89D1-A9AC398DB2C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EBCCEB21-CE5B-476F-872C-1EF5E3E7F8B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D4C8BF74-FE42-437E-AD04-8E21C9859EB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4784446C-D1CA-4AC5-B6C3-1E03210F0CE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1DC7276D-0742-40E2-B619-D9CAF8D148C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36E4C34E-193C-4662-B622-B95208CEEE1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4EFE7128-DE82-4B62-B9D7-874D4FCD0BE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24B0A35E-DE01-45EA-9013-BDA56E9B4C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9889D8EA-7F68-4731-B9AF-A52B2A44A06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C4110E54-ABA5-4FC4-A537-A7D1EC25B0F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BEDC3C1D-FBAD-468B-90B2-46441E19D449}"/>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BD2E59BA-AAEA-4535-ABA3-42942FC2ACF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3DD1CB2B-53A6-4599-9648-E6E21098D53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FCAE26E9-1131-4E57-879C-F71F8209337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ACB35FB-93AE-4C2B-B765-4D27783D4602}"/>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00AFE3B-7981-4452-9A86-890E7DB370F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F10B5B51-11D4-41B4-9892-D8C73FD0AB3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814885A-0B68-4905-8CF1-05B4804BE6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3F42EA25-857F-4C41-B77A-819F4B26967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27164230-F2E6-4E8E-946E-21EAA7B6A7FF}"/>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B19C5873-641F-45AE-B7DE-12B30A19A32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13836566-A850-48A2-9032-AD0A71DAC37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647FF961-E11A-4DD1-B9B8-E28615B04A70}"/>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5A08EFC7-6030-49FA-949D-E72AD939182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B079FC30-1207-4A7C-80FB-5C6F5FCEF7EF}"/>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F4D56E24-61EA-4771-9BC3-F260F72A2CA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D44A9E0-D544-42D5-A3A1-DCACA829A5D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BFF0C1B9-6469-44B3-9AB1-24D74A2763DD}"/>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B62791AA-E447-4C86-8DC9-4EC40FB346D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7DB6302D-9A51-47F7-BF1F-34E86069998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1D931840-F1B0-4FCE-BA6B-4E020286D9C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811002"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18300B8-1805-47A9-B6FF-C74D067CBC44}"/>
              </a:ext>
            </a:extLst>
          </p:cNvPr>
          <p:cNvSpPr>
            <a:spLocks noGrp="1"/>
          </p:cNvSpPr>
          <p:nvPr>
            <p:ph idx="13"/>
          </p:nvPr>
        </p:nvSpPr>
        <p:spPr>
          <a:xfrm>
            <a:off x="4521449"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4D80E0C-0C18-4529-8C60-D916E2E312D4}"/>
              </a:ext>
            </a:extLst>
          </p:cNvPr>
          <p:cNvSpPr>
            <a:spLocks noGrp="1"/>
          </p:cNvSpPr>
          <p:nvPr>
            <p:ph idx="14"/>
          </p:nvPr>
        </p:nvSpPr>
        <p:spPr>
          <a:xfrm>
            <a:off x="8231894"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F586BEC2-815C-442A-9E7F-0825D3859E2B}"/>
              </a:ext>
            </a:extLst>
          </p:cNvPr>
          <p:cNvCxnSpPr>
            <a:cxnSpLocks/>
          </p:cNvCxnSpPr>
          <p:nvPr userDrawn="1"/>
        </p:nvCxnSpPr>
        <p:spPr>
          <a:xfrm>
            <a:off x="4334335"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8A9719-DF31-41FA-B663-8D8176348BE1}"/>
              </a:ext>
            </a:extLst>
          </p:cNvPr>
          <p:cNvCxnSpPr>
            <a:cxnSpLocks/>
          </p:cNvCxnSpPr>
          <p:nvPr userDrawn="1"/>
        </p:nvCxnSpPr>
        <p:spPr>
          <a:xfrm>
            <a:off x="8044782"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4B0AB1-E438-4795-9B06-494B822E65BE}"/>
              </a:ext>
            </a:extLst>
          </p:cNvPr>
          <p:cNvCxnSpPr>
            <a:cxnSpLocks/>
          </p:cNvCxnSpPr>
          <p:nvPr userDrawn="1"/>
        </p:nvCxnSpPr>
        <p:spPr>
          <a:xfrm>
            <a:off x="623888"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B81136A-689A-4EBA-8444-FCE2F0581980}"/>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7203" y="5951184"/>
            <a:ext cx="1108252" cy="669822"/>
          </a:xfrm>
          <a:prstGeom prst="rect">
            <a:avLst/>
          </a:prstGeom>
        </p:spPr>
      </p:pic>
      <p:sp>
        <p:nvSpPr>
          <p:cNvPr id="23" name="Footer Placeholder 1">
            <a:extLst>
              <a:ext uri="{FF2B5EF4-FFF2-40B4-BE49-F238E27FC236}">
                <a16:creationId xmlns:a16="http://schemas.microsoft.com/office/drawing/2014/main" id="{2F623A04-087D-4969-B75F-85486E22A4A5}"/>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77" name="Title 1">
            <a:extLst>
              <a:ext uri="{FF2B5EF4-FFF2-40B4-BE49-F238E27FC236}">
                <a16:creationId xmlns:a16="http://schemas.microsoft.com/office/drawing/2014/main" id="{C62DDBD7-D723-42EA-8F21-3E14C4ABF775}"/>
              </a:ext>
            </a:extLst>
          </p:cNvPr>
          <p:cNvSpPr>
            <a:spLocks noGrp="1"/>
          </p:cNvSpPr>
          <p:nvPr>
            <p:ph type="title"/>
          </p:nvPr>
        </p:nvSpPr>
        <p:spPr>
          <a:xfrm>
            <a:off x="623888" y="332657"/>
            <a:ext cx="10944223" cy="1080120"/>
          </a:xfrm>
        </p:spPr>
        <p:txBody>
          <a:bodyPr>
            <a:normAutofit/>
          </a:bodyPr>
          <a:lstStyle>
            <a:lvl1pPr>
              <a:defRPr sz="2800"/>
            </a:lvl1pPr>
          </a:lstStyle>
          <a:p>
            <a:r>
              <a:rPr lang="en-US"/>
              <a:t>Click to edit Master title style</a:t>
            </a:r>
          </a:p>
        </p:txBody>
      </p:sp>
      <p:pic>
        <p:nvPicPr>
          <p:cNvPr id="275" name="Picture 274">
            <a:extLst>
              <a:ext uri="{FF2B5EF4-FFF2-40B4-BE49-F238E27FC236}">
                <a16:creationId xmlns:a16="http://schemas.microsoft.com/office/drawing/2014/main" id="{FF8F2CC9-176A-4AA2-8B0C-A435B28B5203}"/>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76" name="Slide Number Placeholder 5">
            <a:extLst>
              <a:ext uri="{FF2B5EF4-FFF2-40B4-BE49-F238E27FC236}">
                <a16:creationId xmlns:a16="http://schemas.microsoft.com/office/drawing/2014/main" id="{69C87C3E-FDBD-4816-A0B2-6679CFAC749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799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grpSp>
        <p:nvGrpSpPr>
          <p:cNvPr id="267" name="Group 266">
            <a:extLst>
              <a:ext uri="{FF2B5EF4-FFF2-40B4-BE49-F238E27FC236}">
                <a16:creationId xmlns:a16="http://schemas.microsoft.com/office/drawing/2014/main" id="{DD86C49C-896D-488D-A798-DBE7114A9314}"/>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68" name="Group 267">
              <a:extLst>
                <a:ext uri="{FF2B5EF4-FFF2-40B4-BE49-F238E27FC236}">
                  <a16:creationId xmlns:a16="http://schemas.microsoft.com/office/drawing/2014/main" id="{FF980BAF-5C00-4077-AFDE-3ECFABEB7D38}"/>
                </a:ext>
              </a:extLst>
            </p:cNvPr>
            <p:cNvGrpSpPr/>
            <p:nvPr userDrawn="1"/>
          </p:nvGrpSpPr>
          <p:grpSpPr>
            <a:xfrm>
              <a:off x="13727" y="6705874"/>
              <a:ext cx="12159138" cy="134976"/>
              <a:chOff x="13727" y="6770644"/>
              <a:chExt cx="12159138" cy="134976"/>
            </a:xfrm>
            <a:grpFill/>
          </p:grpSpPr>
          <p:sp>
            <p:nvSpPr>
              <p:cNvPr id="481" name="Oval 480">
                <a:extLst>
                  <a:ext uri="{FF2B5EF4-FFF2-40B4-BE49-F238E27FC236}">
                    <a16:creationId xmlns:a16="http://schemas.microsoft.com/office/drawing/2014/main" id="{A471D1D3-C464-4F97-A300-7382FFF68440}"/>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7A27B74-2BF2-4C1F-8098-4F8A836B405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FEBAB554-6891-4B03-83D0-98AEBCDC9BD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EC6E1005-6952-4539-94E4-5754428590B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44078BE6-5D76-473E-8F8B-39E6FE5631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9BE00774-15FF-4F61-A111-22C90E8C54CB}"/>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415461AA-8B15-4325-B571-4813495FEEF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99FCFFB7-E3AF-4341-910F-D46D9BE1EC6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C8C0989B-1BFB-4B11-A288-975E0C931568}"/>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978B852-45E7-469A-AE5C-818D4062BE1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76532F94-380E-47FA-A260-7AB982C3E03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1E38A094-95AB-4915-A2D1-EA4C4CCDF901}"/>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D4B521CB-593C-4712-8567-8C0BF8D02CA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9930462-8E58-4766-8C9B-6D8A6E6401C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9BBE72DE-826E-4C53-B673-6AA4916EC41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E17B2A6F-53D9-41D2-9E69-C9A157E2986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96F3E42E-8B0F-4808-AEF8-C5B8C5180C7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9E5AFA2E-B5D6-45F7-AE1D-74C7270B544F}"/>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C2A116E-6D64-4D12-8223-21A29572A03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83BE57CB-E587-433E-A518-D6C8B84A915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876FADD8-5AB7-4251-938C-787CC28B904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81BAFADA-D544-4800-BCE6-337AE04901A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A8AE221-2545-4E75-8DC5-06EEDFD532B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01B0CA96-D337-4D5A-B132-EA14142DFF5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711438FF-321C-44B2-A2B3-4E9A82A6FDF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7A400B1-CCC4-4E9B-9DF7-D637B20B059D}"/>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B3172E60-D51C-43B6-93E8-7553961D5004}"/>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B23AE1F-735B-4359-BD45-8C4058A28F8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A02D6049-C90F-4C0C-89F3-49B30E68F9C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0F1D9B6D-B52D-48D2-B763-4ADE4076288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BAC4631B-A49F-4169-AF3C-7CE4DDCCBEBD}"/>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A4FB2892-5B1F-4DAD-92CC-EEFCADDD425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76EEFB5C-BF43-4E65-854B-1E89E0098758}"/>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F88431AB-FB9E-4BAC-8EB3-EBE684384FB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8665E163-7A62-4D0F-A696-3EC023939C6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DA0E8539-DC4C-4184-8D06-657B06C8C00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5D7AE72-8F4D-4050-999E-CFC883731BC5}"/>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8B52132B-1AEF-4707-9F7E-93C2C9B4048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FE9B6171-45EB-4A78-A1D3-4082C994C2A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67BBABAA-1889-4160-BD17-156CBE82DC6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FE4FBF25-D4A2-43BB-A267-FFCB652BD45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8A5266DB-22F6-440F-B04B-757ADE2BC416}"/>
                </a:ext>
              </a:extLst>
            </p:cNvPr>
            <p:cNvGrpSpPr/>
            <p:nvPr userDrawn="1"/>
          </p:nvGrpSpPr>
          <p:grpSpPr>
            <a:xfrm>
              <a:off x="13727" y="6292119"/>
              <a:ext cx="12159138" cy="134976"/>
              <a:chOff x="13727" y="6770644"/>
              <a:chExt cx="12159138" cy="134976"/>
            </a:xfrm>
            <a:grpFill/>
          </p:grpSpPr>
          <p:sp>
            <p:nvSpPr>
              <p:cNvPr id="440" name="Oval 439">
                <a:extLst>
                  <a:ext uri="{FF2B5EF4-FFF2-40B4-BE49-F238E27FC236}">
                    <a16:creationId xmlns:a16="http://schemas.microsoft.com/office/drawing/2014/main" id="{D277830C-BBD2-474D-B6AD-6F8355DD2E0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D4EA2F11-E467-4079-9B90-341E3908DEC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B4755348-68A1-4E93-B636-392AB8B01A2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E6E941F1-115E-4037-81F2-D1EE907FEA6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DA96590-3CD2-4D7A-B67A-FDD64E7DBBD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0AB13D14-15EC-4144-821F-503E11E0ECA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C73E4AA-5839-49C9-BE28-2CC271D581D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D2CF28BE-F796-4EE6-82CE-0EB1158DC3A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C8B475DE-9F1C-4EE8-8EAC-649119B09F4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35E16138-C29A-462E-9E4B-7A4A55250B4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C1A99C58-AD4D-476D-B35C-5CF9EDE8A88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85533A96-4EC2-47ED-B2A2-6AEC7DBCF1E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A307CDB3-F951-420C-B542-A90BC646A57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F6F58185-2D2C-4DD2-AE11-9988840A13C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1F04EC92-603B-49BA-AA5B-7B61B1B6D8C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5E658E3D-F2F1-4AFC-9FCA-E8FCEDAAD9F5}"/>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51669DE4-3538-4250-A5E1-EA6AAA0FAEEB}"/>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2E9A3FD3-6B1E-4AF7-B65A-696BC5281555}"/>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30953411-7E80-4E5B-952C-F85C707EF0B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62C350C2-2335-43B9-B7D6-5A4A1BB6861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11078DF0-8119-43E6-86A4-9CF852B42414}"/>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263ED0FD-D53F-49A3-A167-4982BD3B9D0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8EC66810-16AF-4857-85B9-2DE6ABF000F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DB488A4F-6792-4A8A-91A2-845B7F78DECE}"/>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67B98DA8-EE79-475A-B397-47B648E4A00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75064835-FE3D-4177-82FA-DC1ACD5101E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FF252F44-3D23-486A-BF12-CFB9ABEB28B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24B2050F-7D81-4AE8-A1D1-89048E974AF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902DC68-7FAE-4A4F-BAD8-09EA3EAF8A3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FA3A9EEC-0F38-44E8-A419-F13943F840A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193A4536-5C02-4467-BFA6-0A010E7E57C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C49B1F20-23E3-40BE-BA6D-186D6AC4A2B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DE922C23-D6E1-4B94-B49A-49409CE585C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D24377D5-A05F-4A5D-8359-24C6B302DD03}"/>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AAF61C89-DA82-4261-ABD4-B307BB52296F}"/>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10018DC1-F6AB-46EF-AE52-149AF3B00CF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BEFF6FF4-F91C-40B3-8F27-2D70A2703D7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69C632F1-2653-4F55-BFC0-68B8A9CECBA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57AABC5E-96F8-4A76-AB14-26E37392ECD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06392ED6-5A6F-4E6B-BC86-352350246932}"/>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5C7D49EF-034F-4DEB-856C-9E6CAE6FEE3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3D85AE26-151D-428C-83AF-B99DF581A2C2}"/>
                </a:ext>
              </a:extLst>
            </p:cNvPr>
            <p:cNvGrpSpPr/>
            <p:nvPr userDrawn="1"/>
          </p:nvGrpSpPr>
          <p:grpSpPr>
            <a:xfrm>
              <a:off x="13727" y="5878365"/>
              <a:ext cx="12159138" cy="134976"/>
              <a:chOff x="13727" y="6770644"/>
              <a:chExt cx="12159138" cy="134976"/>
            </a:xfrm>
            <a:grpFill/>
          </p:grpSpPr>
          <p:sp>
            <p:nvSpPr>
              <p:cNvPr id="399" name="Oval 398">
                <a:extLst>
                  <a:ext uri="{FF2B5EF4-FFF2-40B4-BE49-F238E27FC236}">
                    <a16:creationId xmlns:a16="http://schemas.microsoft.com/office/drawing/2014/main" id="{9E2BC066-F8A0-44BE-86A3-5B09311DC5E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C20C0490-15E0-4D0E-A461-518A01795A7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A24E6518-7688-4675-9BDA-CF10BCDF96D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F75BA8CE-4FE7-4D72-BAFF-120F6B9B329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AEFE3DDB-6E53-42BC-9E70-FF9CAF0DEFC6}"/>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8BD5E15-361F-457D-8883-919BEA6C5AF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3C9FB4FF-1A1B-4E3A-A33E-0393D405222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00E74FEC-B6AA-47DA-A5D6-5D411F6A9CEF}"/>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C3C56C38-018B-4E47-9812-B02D8E5A31C6}"/>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E2789854-8D15-4CF6-8083-A8BA5C287EB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244620E7-FEC9-4883-8BA4-4C520A915CC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81D75514-F372-4FB6-8D8D-44CFC954851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A901C860-ABE8-4470-8AC1-0D8A623B22ED}"/>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CED1E39A-FE3E-47EC-B820-C9FAC275F5AE}"/>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4AFC193E-C5C4-4937-887C-B3ED4F3CB7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6EC64CBD-3229-465F-8E00-C2AACCDDA3D9}"/>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CF0F8BE6-F2AF-48AC-A3EE-395E5FA7611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BD4C217F-BF01-4AE5-B1CD-1B7AD93642A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4A9A10F8-A6D0-4AAF-B6AB-76601133C08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0D8152AA-62E0-482C-9670-4B58B20A342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23FC1F17-17D4-4DFA-AB31-6D6638811853}"/>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EDDED200-4A38-4575-9C5A-0641D03E7A5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F7DC8830-22CC-49AC-BA7E-ADE8FF05951F}"/>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984C1DFB-3576-4209-8B4D-69471E7D304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D41FBB11-18BA-4115-92E3-1EEF20FC2AFB}"/>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427AA555-611B-4209-8B58-117D976CDB1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EE24D3DB-BC24-48B3-B53E-F059051CE35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F56EE1D3-1D32-4262-8C43-8DB9824A3EC6}"/>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C2BC2373-167F-4904-8BC8-4457AF42AD5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5EE9E024-FD1F-43AC-A89B-7FACDC0E29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A0488B81-09D7-4176-9AEB-F7FC3EFD17D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05BE29FB-5FA8-4CFE-93AD-A5DB40D08A5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FEB28DA4-213C-4379-811C-52623A5E6AC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D4562503-2687-4D72-8432-DD4DA12EE23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74225333-E4D8-4CC8-9F3D-58B58A04F23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1A6A9942-C6CC-4B18-A365-6ACFFDABFC7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AC914712-7F57-484F-A2C2-D8CA890EEA6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29CBF2CD-8C78-4ABB-AD94-9EABE925E71C}"/>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66D1E0F1-C8EC-4D72-971F-5DDFB721133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1F5BC646-8ECE-4A4B-9B93-DB5CEFB043A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80699253-62A9-4504-B6AB-E818D1F5FDA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8906A52B-17F7-453E-869F-A96171AECEEA}"/>
                </a:ext>
              </a:extLst>
            </p:cNvPr>
            <p:cNvGrpSpPr/>
            <p:nvPr userDrawn="1"/>
          </p:nvGrpSpPr>
          <p:grpSpPr>
            <a:xfrm>
              <a:off x="13727" y="5464611"/>
              <a:ext cx="12159138" cy="134976"/>
              <a:chOff x="13727" y="6770644"/>
              <a:chExt cx="12159138" cy="134976"/>
            </a:xfrm>
            <a:grpFill/>
          </p:grpSpPr>
          <p:sp>
            <p:nvSpPr>
              <p:cNvPr id="358" name="Oval 357">
                <a:extLst>
                  <a:ext uri="{FF2B5EF4-FFF2-40B4-BE49-F238E27FC236}">
                    <a16:creationId xmlns:a16="http://schemas.microsoft.com/office/drawing/2014/main" id="{A2F988AD-3EC5-4B6C-B99A-7876DEAD563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0458DF2D-DFDF-4635-876D-BC1641074A75}"/>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1EE00818-DF8B-4257-A6EB-2275A863220E}"/>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7380AA84-AD59-4D90-B93C-D0193943302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AD6C1149-09DF-40F9-96B7-4CDE45F1893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EF0D4AD-2114-4E68-B92B-6783331CD850}"/>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D7236C28-54A1-4D5E-917B-8B79E4025ED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6C4FF12-C6D2-4B82-A1F7-C5D3A61AA5F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8A1FA840-95AC-44CB-BB20-B62ED51B7A1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441DF6A-FE1B-49D3-B169-0CEA279C0048}"/>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1C198802-81B8-4A36-983E-27BCA58008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3F1FDD87-F253-49C8-A253-9226E5163368}"/>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183B4666-CD86-4B17-8AA2-EE173AEAB24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8B464C3A-8B82-4AB7-800E-9AB28CEA81F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4FA2780D-EE78-4B64-ABD4-7A4621E864D1}"/>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BBFF0D22-55A4-44CC-A5E6-6CAF67C66BE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E453DDE1-43F2-417C-B286-BC16798E133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F32F1009-82E4-4797-9020-4F5297CA780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5488D04F-BE8C-449E-B53B-182CEBF26CB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14ABB7A8-7BEC-48AF-B3CD-BC5164E00DE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30DA02D5-6F70-4425-AAAD-4464E2912DD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CEE3C81-EF23-4A4E-BD86-24D248F60634}"/>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D2F73A84-07EA-4340-A581-2C0ED7FB1265}"/>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29B969B7-58C8-4FB5-A990-23A4BAF6A23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378442E4-6BFA-4CA9-8860-E828795144A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A12DAC08-4D17-49ED-8054-1FE220C9961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B6C98091-3CA9-4D71-A3E1-3D8542CA13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2E4E845B-BC6A-402E-8544-8006A9B8E78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9B4DD56A-FB4B-4698-BE46-B363CA47C0E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2F81F694-BF53-43C1-B95D-403CCD6D6CA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7D13AED3-1458-465D-ACFE-3A459C85118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E11FED1D-A216-4A07-9D83-3411BD5988B3}"/>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826F9006-7676-4CA1-ADD0-9AD68A31304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1743FB87-E149-4B4A-A69C-51C22890BB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B687D70C-FB13-49D0-A722-4599BF67817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C8F333D9-754C-46F0-B73F-BA9124A9C52F}"/>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206603B1-8CDD-4D9A-81A7-5C71EADDFA3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BEDDEDEE-7B5E-4237-90DF-7E5B5EA7631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7E60D522-D267-4912-9324-3B761DD1964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1760CE21-094B-4962-9F51-0F2E35DE795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92186AB-25C8-4B00-833A-9BA6B542970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273">
              <a:extLst>
                <a:ext uri="{FF2B5EF4-FFF2-40B4-BE49-F238E27FC236}">
                  <a16:creationId xmlns:a16="http://schemas.microsoft.com/office/drawing/2014/main" id="{DCC2DB24-1A10-4968-B403-D98B8C3F29B4}"/>
                </a:ext>
              </a:extLst>
            </p:cNvPr>
            <p:cNvGrpSpPr/>
            <p:nvPr userDrawn="1"/>
          </p:nvGrpSpPr>
          <p:grpSpPr>
            <a:xfrm>
              <a:off x="13727" y="5050857"/>
              <a:ext cx="12159138" cy="134976"/>
              <a:chOff x="13727" y="6770644"/>
              <a:chExt cx="12159138" cy="134976"/>
            </a:xfrm>
            <a:grpFill/>
          </p:grpSpPr>
          <p:sp>
            <p:nvSpPr>
              <p:cNvPr id="317" name="Oval 316">
                <a:extLst>
                  <a:ext uri="{FF2B5EF4-FFF2-40B4-BE49-F238E27FC236}">
                    <a16:creationId xmlns:a16="http://schemas.microsoft.com/office/drawing/2014/main" id="{C98097A6-2F93-4C01-8895-FD1ECD22280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75BC373B-CDDA-467F-B80B-63CAB6D05F3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277697C0-CFDC-45B4-A874-C48558F0983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1313ACAD-E357-45DC-8B47-CD0F64E232F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789C67F0-872A-4D9A-947A-351F2485BD3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B2D866C1-BFE8-4D90-BFCB-5302EB21439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D0497A5C-1EEE-4AAB-9433-E00A36D227E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7457AE4B-60F1-4040-B09C-1B6DAC49275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18320064-F47A-46D2-9818-F057E4914E0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C04B4989-9C73-4932-8C9F-DE2DA8F4683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7CA4163-F60F-4BDC-8D9D-96F0C42573A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EB64864E-13E8-42CC-975C-65D82E7F0B5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8E1BE364-3435-497E-8B0B-CE5B540E69A8}"/>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E3E169D8-4AD5-4D55-AE7F-38DAF59BE13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E89A6080-4747-451D-A1ED-1AE0B96E375F}"/>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DE644AA2-C71D-4771-982B-F4B6E836B01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A8AB0677-21F6-416B-8129-90259BC60D6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469E78F2-57B7-4634-9C14-1541CCFF776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DB9FF756-1E8A-440A-B0F5-98DF75693403}"/>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F0173E71-9DF6-4616-B076-2811AF7C915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ABBC8524-6A24-456A-8F68-0924170D39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C2EE8056-E992-4195-A22F-BBF79688024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35FFD3BA-0F23-4AAE-9567-BB6E28228795}"/>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9BBF651B-C533-4F91-A06F-DCE15A9C566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0BAD9917-435B-4BF3-8ACC-E2C0E4B8AB1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C3CDC51E-B43F-40E1-B2C1-FA2875EFA7B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79E96F1E-A96A-4424-AADB-522232ADADC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9B64613E-B0E4-4F72-8F36-1C2C4C96D70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AE71652C-A14A-43E6-BE9C-67AE67EBC319}"/>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6194C4EC-4522-4C6A-BA55-8F5AB6D741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88F00420-6EA4-4ABB-9231-CDC67EDA8C6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00A17E19-6D26-4FA2-A171-943893B3BD8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CB0C4AD0-F4A7-47B4-8111-1452919CA26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8C6546F-CADF-44C5-9557-D214CF01D483}"/>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074E7289-62D6-4A8D-96B7-9B6BC99A8DF4}"/>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564DF3F2-67F6-4209-9159-CA20AD3FDEC7}"/>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3805765-F576-4E53-9345-5180761A86B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CE4B6892-4906-42AC-9B2D-8E94CBA3DAAD}"/>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A5928C71-83C7-413B-BB2D-95E97F630CA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96CAFE0E-C231-45A6-8881-34D88E2CEB5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D0419EC0-6B2B-4D4B-93F1-0A67D92C817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971F9ED1-6791-49BA-A703-F13DED2164BA}"/>
                </a:ext>
              </a:extLst>
            </p:cNvPr>
            <p:cNvGrpSpPr/>
            <p:nvPr userDrawn="1"/>
          </p:nvGrpSpPr>
          <p:grpSpPr>
            <a:xfrm>
              <a:off x="13727" y="4637103"/>
              <a:ext cx="12159138" cy="134976"/>
              <a:chOff x="13727" y="6770644"/>
              <a:chExt cx="12159138" cy="134976"/>
            </a:xfrm>
            <a:grpFill/>
          </p:grpSpPr>
          <p:sp>
            <p:nvSpPr>
              <p:cNvPr id="276" name="Oval 275">
                <a:extLst>
                  <a:ext uri="{FF2B5EF4-FFF2-40B4-BE49-F238E27FC236}">
                    <a16:creationId xmlns:a16="http://schemas.microsoft.com/office/drawing/2014/main" id="{D7BBCAD0-535E-4323-BB82-6070CE60C5D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7176E2FE-D878-4AD8-9C82-EC09F9E9CEA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4380C0E6-FE65-4865-A3E2-6F0B165F946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4930CB35-F236-4398-91F1-05CE78E4ECF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CBAD292D-7683-4C8F-A889-B8F9EC8A318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D212CEF4-621E-43AC-A39D-6CECFC03D8E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38A7D7E-EC92-494E-A5F8-3E4B877AE2A5}"/>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7F2A3DF6-DBD1-44FB-AF8C-7C6C3E41B02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0641420B-3C4E-42E2-A19B-9AF453E2879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946355A7-CFE1-46BA-BEFC-B94E6F67994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092CD6B0-4D21-40DA-86EC-0B3F7F42710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FB26AEDF-5540-4990-96BA-79020CA683E1}"/>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4B838E02-B538-4F18-BD38-C553C396FD0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0492C3B5-94EB-4FF0-A8E5-4AADA81CB711}"/>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2A74CDB5-BA75-4146-BEC2-E32A0EA0944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D08D2FD4-6685-437C-8249-5C28F1D042B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B4B27B24-A948-489F-9665-A3A1844BA7E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EFE391D5-5538-442B-BC09-853AAADC6587}"/>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AFFCB16E-A8B2-41F9-BACA-1C3CDFFCDB0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15E89442-EBBA-4651-8E23-2549B660476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D8A07EB4-8A3D-4E14-B4C2-CA69CAE3D64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F6671554-B919-4C89-9818-BCE2E559EA8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2E9B5621-92A8-4D0B-A20F-4D88F0BB3A4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680CE96D-4088-4F91-B392-1A908EBB4D62}"/>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AFC2246E-B341-4F66-A0A0-B84FE0DF34A2}"/>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463DF0EE-B5C3-4613-A9E7-9820C92A45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4039FC8A-6BB9-4F1B-B7B3-982A2B22B33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E07A357C-2B17-4AAD-B28C-262CFB41B85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A4F9ED41-B0F7-4767-A465-FBFA52D7DE7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30E508B3-ED5B-4753-A545-917E28B3EE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4DEB1F42-AE01-4A04-A9CE-62E2E9FF196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AD3F7348-A089-4701-A5AC-CD858EA7FD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F3B7A1C3-F996-4B4E-A9CE-AE5565099C2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4CAF960D-6182-4A68-8402-6F69B2D1323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50EAB6E1-BDE0-4B11-A8F2-8CFD1FC6EC6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949D75B6-0F00-4ABC-A87E-6139CFCC27D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9EEF1508-A25E-4944-996C-35DB53B3C9D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5928E1E2-FD13-43ED-A81A-15B597B389E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BDBACE34-FD96-4802-B55C-977947516E0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5D659426-41F7-48FF-8D92-08D5996E75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FB7F8B5-DB29-4FCD-B559-C354A67B4252}"/>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186049" y="1628801"/>
            <a:ext cx="5382062" cy="4032224"/>
          </a:xfrm>
          <a:solidFill>
            <a:schemeClr val="bg2"/>
          </a:solidFill>
        </p:spPr>
        <p:txBody>
          <a:bodyPr>
            <a:normAutofit/>
          </a:bodyPr>
          <a:lstStyle>
            <a:lvl1pPr>
              <a:defRPr sz="1400">
                <a:latin typeface="+mn-lt"/>
              </a:defRPr>
            </a:lvl1pPr>
          </a:lstStyle>
          <a:p>
            <a:endParaRPr lang="en-US"/>
          </a:p>
        </p:txBody>
      </p:sp>
      <p:pic>
        <p:nvPicPr>
          <p:cNvPr id="9" name="Graphic 8">
            <a:extLst>
              <a:ext uri="{FF2B5EF4-FFF2-40B4-BE49-F238E27FC236}">
                <a16:creationId xmlns:a16="http://schemas.microsoft.com/office/drawing/2014/main" id="{F76438CE-6082-4300-8BA6-05DA73B9F93A}"/>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7203" y="5951184"/>
            <a:ext cx="1108252" cy="669822"/>
          </a:xfrm>
          <a:prstGeom prst="rect">
            <a:avLst/>
          </a:prstGeom>
        </p:spPr>
      </p:pic>
      <p:sp>
        <p:nvSpPr>
          <p:cNvPr id="11" name="Footer Placeholder 1">
            <a:extLst>
              <a:ext uri="{FF2B5EF4-FFF2-40B4-BE49-F238E27FC236}">
                <a16:creationId xmlns:a16="http://schemas.microsoft.com/office/drawing/2014/main" id="{E9F16B52-E606-4EC6-A6CF-3EE11EC8DE5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66" name="Title 1">
            <a:extLst>
              <a:ext uri="{FF2B5EF4-FFF2-40B4-BE49-F238E27FC236}">
                <a16:creationId xmlns:a16="http://schemas.microsoft.com/office/drawing/2014/main" id="{63F65FCC-6A02-45F5-A7FA-3173BB233DCB}"/>
              </a:ext>
            </a:extLst>
          </p:cNvPr>
          <p:cNvSpPr>
            <a:spLocks noGrp="1"/>
          </p:cNvSpPr>
          <p:nvPr>
            <p:ph type="title"/>
          </p:nvPr>
        </p:nvSpPr>
        <p:spPr>
          <a:xfrm>
            <a:off x="623888" y="332657"/>
            <a:ext cx="10944223" cy="1080120"/>
          </a:xfrm>
        </p:spPr>
        <p:txBody>
          <a:bodyPr>
            <a:normAutofit/>
          </a:bodyPr>
          <a:lstStyle>
            <a:lvl1pPr>
              <a:defRPr sz="2800"/>
            </a:lvl1pPr>
          </a:lstStyle>
          <a:p>
            <a:r>
              <a:rPr lang="en-US"/>
              <a:t>Click to edit Master title style</a:t>
            </a:r>
          </a:p>
        </p:txBody>
      </p:sp>
      <p:pic>
        <p:nvPicPr>
          <p:cNvPr id="264" name="Picture 263">
            <a:extLst>
              <a:ext uri="{FF2B5EF4-FFF2-40B4-BE49-F238E27FC236}">
                <a16:creationId xmlns:a16="http://schemas.microsoft.com/office/drawing/2014/main" id="{FA7EA290-BE65-4B54-AF1F-2FA00B60B6B2}"/>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65" name="Slide Number Placeholder 5">
            <a:extLst>
              <a:ext uri="{FF2B5EF4-FFF2-40B4-BE49-F238E27FC236}">
                <a16:creationId xmlns:a16="http://schemas.microsoft.com/office/drawing/2014/main" id="{CFE53B4A-08F0-4196-A2DC-53238FEC0398}"/>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
        <p:nvSpPr>
          <p:cNvPr id="262" name="Content Placeholder 2">
            <a:extLst>
              <a:ext uri="{FF2B5EF4-FFF2-40B4-BE49-F238E27FC236}">
                <a16:creationId xmlns:a16="http://schemas.microsoft.com/office/drawing/2014/main" id="{DEC7C33F-4562-41CF-BB88-3AB7AB710A22}"/>
              </a:ext>
            </a:extLst>
          </p:cNvPr>
          <p:cNvSpPr>
            <a:spLocks noGrp="1"/>
          </p:cNvSpPr>
          <p:nvPr>
            <p:ph idx="1"/>
          </p:nvPr>
        </p:nvSpPr>
        <p:spPr>
          <a:xfrm>
            <a:off x="623889" y="1628802"/>
            <a:ext cx="5400674" cy="4032224"/>
          </a:xfrm>
        </p:spPr>
        <p:txBody>
          <a:bodyPr lIns="0" r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2466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guide id="5" pos="3795" userDrawn="1">
          <p15:clr>
            <a:srgbClr val="FBAE40"/>
          </p15:clr>
        </p15:guide>
        <p15:guide id="6" pos="388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5857A2-CD0C-4DF9-AA5A-71C928261642}"/>
              </a:ext>
            </a:extLst>
          </p:cNvPr>
          <p:cNvGrpSpPr/>
          <p:nvPr userDrawn="1"/>
        </p:nvGrpSpPr>
        <p:grpSpPr>
          <a:xfrm>
            <a:off x="13727" y="4637103"/>
            <a:ext cx="12159138" cy="2203747"/>
            <a:chOff x="13727" y="4637103"/>
            <a:chExt cx="12159138" cy="2203747"/>
          </a:xfrm>
          <a:solidFill>
            <a:schemeClr val="bg2">
              <a:alpha val="24000"/>
            </a:schemeClr>
          </a:solidFill>
        </p:grpSpPr>
        <p:grpSp>
          <p:nvGrpSpPr>
            <p:cNvPr id="8" name="Group 7">
              <a:extLst>
                <a:ext uri="{FF2B5EF4-FFF2-40B4-BE49-F238E27FC236}">
                  <a16:creationId xmlns:a16="http://schemas.microsoft.com/office/drawing/2014/main" id="{A497E0D8-1DEB-422B-83A9-F32F4D6BB0CF}"/>
                </a:ext>
              </a:extLst>
            </p:cNvPr>
            <p:cNvGrpSpPr/>
            <p:nvPr userDrawn="1"/>
          </p:nvGrpSpPr>
          <p:grpSpPr>
            <a:xfrm>
              <a:off x="13727" y="6705874"/>
              <a:ext cx="12159138" cy="134976"/>
              <a:chOff x="13727" y="6770644"/>
              <a:chExt cx="12159138" cy="134976"/>
            </a:xfrm>
            <a:grpFill/>
          </p:grpSpPr>
          <p:sp>
            <p:nvSpPr>
              <p:cNvPr id="218" name="Oval 217">
                <a:extLst>
                  <a:ext uri="{FF2B5EF4-FFF2-40B4-BE49-F238E27FC236}">
                    <a16:creationId xmlns:a16="http://schemas.microsoft.com/office/drawing/2014/main" id="{C209829D-92D3-4879-9DAA-23AEAB25CCC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E7D02C74-467C-4A57-B5D0-A3FFA925CA7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B449E3B5-2EE9-4D50-B05A-F5C4CA1832E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06C298A8-FBE4-429C-B5A4-6E6DD678BC2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4BEA00DE-9840-4CC8-863E-CC6F0EA238A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50F09EB3-52F2-4CF1-ABC8-2BC299A6FEF0}"/>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D803AD9D-2F6D-4677-9820-85CC36A2C7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36EF7A6A-BDE9-4686-AFA2-00D89FD92703}"/>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D2C1677C-C774-473B-A86F-9E8FD563DB2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942677C4-51D9-4469-AAC7-7770BE1616D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17BF8785-0FC3-4FA2-9ACA-D659A3D310C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243A011-641E-4EA9-BC5C-7687FC46713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F72279FC-643E-479A-BD50-0EE97159863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AA9D0FEB-3654-449F-B117-CB4F349B8E0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E34639B4-22A6-4D72-B571-E77DA58FB97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253882B7-1BBE-4334-A598-5A7B15AE41C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A418184D-5DB2-4D87-86DD-334C9A2C56E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B76FDA3B-6C28-4267-B048-2CAA31770F9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A5C8D93B-F240-4009-96F9-D99F51499193}"/>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5C28C99E-BD2E-446A-9664-0BAC14D6284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017DFB76-91AD-4D19-BC6B-6E766A0860C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B319330E-0B8A-403A-8B2C-9C58A0912591}"/>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9645E08B-5398-4864-8836-1F6C7CA2E4C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6C022921-7EE2-4D83-A4C8-B9D58B0D507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C776FD2F-7466-4B0B-9F0B-EDD46A29938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37F3AA0D-BDC7-458C-B82D-B8B670465F8A}"/>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C8C7CD3B-F7F0-4D5B-9F72-6CF5CBA2DE7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144A81FE-A529-43BA-9D4D-31192DB3DE3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9C19C78D-FA1E-4B96-BF1B-7D2034F4DC8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DC047E70-A9F4-4ED3-BADE-3536AAEED4A6}"/>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A0EA9337-A660-44E5-8A35-7CE33E03C40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F36CC8D6-4C50-4023-93B3-900B54373E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B89DCB-2634-4B2F-985A-7278AB2C142B}"/>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F689321C-8F27-4EFD-864A-70F423A6BBB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93664686-FED2-4A47-A701-1150CA2770A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9B5DE731-8D5C-48B6-810A-6C8BADAB7297}"/>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FC37072A-47BA-45C7-BFF5-35005D65BC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3EEF6509-4B73-47F6-A172-63AD1EF84239}"/>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9CFF651-71FA-497A-A95D-33FE289D933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25816AF4-33B0-443D-A99F-07744B0FB943}"/>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D983164E-BDFF-48F0-9A83-1275565294C6}"/>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 name="Group 314">
              <a:extLst>
                <a:ext uri="{FF2B5EF4-FFF2-40B4-BE49-F238E27FC236}">
                  <a16:creationId xmlns:a16="http://schemas.microsoft.com/office/drawing/2014/main" id="{B338AC90-94C8-4A21-9B91-FEF329A9D7F1}"/>
                </a:ext>
              </a:extLst>
            </p:cNvPr>
            <p:cNvGrpSpPr/>
            <p:nvPr userDrawn="1"/>
          </p:nvGrpSpPr>
          <p:grpSpPr>
            <a:xfrm>
              <a:off x="13727" y="6292119"/>
              <a:ext cx="12159138" cy="134976"/>
              <a:chOff x="13727" y="6770644"/>
              <a:chExt cx="12159138" cy="134976"/>
            </a:xfrm>
            <a:grpFill/>
          </p:grpSpPr>
          <p:sp>
            <p:nvSpPr>
              <p:cNvPr id="316" name="Oval 315">
                <a:extLst>
                  <a:ext uri="{FF2B5EF4-FFF2-40B4-BE49-F238E27FC236}">
                    <a16:creationId xmlns:a16="http://schemas.microsoft.com/office/drawing/2014/main" id="{64CC223A-3190-4C76-B491-E40FEB1300C5}"/>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F51ABBE8-C36D-48D2-A7EB-737DD44143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ED36D01E-4C2F-48FE-B2F7-68203B7F103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3C878A93-E2D8-40F2-B1B1-8BD5E19E911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872DB3FA-733D-4CC9-A492-4A45C475C8F9}"/>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97693CF6-5A69-48C1-9E24-1BDFA1634A50}"/>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968D62E8-9A91-4CC9-A92F-97ADB40F483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67A5A9A9-7785-4CE8-8841-98CD8292F10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05C2F779-DB48-4EF7-8165-2C62D0EB4FF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572BE40E-A575-4624-8BB9-6BB28EAE731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12FAED8-C075-4694-8117-4F25F4B6D1D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B047A1-A74C-4D1E-BE94-24C5FB466B8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845AB211-413E-414B-ABA6-C98EE0EC843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9FE7C3BD-9C41-4FC8-B8DE-D87A989121B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CA754E48-B3C2-45D4-9939-A84629AB814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D335D883-1B35-4EE4-9183-E76C8332AA1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BB03FD96-EFD1-4FC9-A563-F558541FDF1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BCF096DC-F77A-42E9-9DD3-25297EC30D1B}"/>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3ABDE8BB-317C-4CF4-9988-B62A18907213}"/>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F91BCD1C-EF85-4495-A323-93D4DD892E6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0BBB788B-291F-4663-948A-ACFBEC4D2A2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3EB9C61F-8AC8-45B6-B110-B293A8B8E79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0D55A959-C15A-4E83-9395-8F216967B37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DE72C393-F1C0-42A9-9D3F-A2F3CB28BD7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DBD8CECA-0BBE-4807-B97A-258BA2A4BBC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A9BD2D26-850F-4601-9EAF-7A2A81F7A81A}"/>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43205721-D6F2-40BE-9554-69CE29D15A7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63A9B62C-8E99-4CE9-A1E8-AB4B705B9C1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E0B22E7A-148C-417C-9937-F842AA5A3FA0}"/>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BF0D8C14-8CA1-4F10-AB8E-5C01FC025186}"/>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1109E7A2-063A-458C-BAFD-40C70C58595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DC31BA15-9778-451A-8984-3841F3DBBA5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249D8461-94BA-4F70-9C07-47D836D1611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992CAEFA-70DA-49B1-8ADF-768B963EB14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4FE3390A-D98D-4DBC-BA1B-4E1AADBC80A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70B77CA0-F780-43CD-9C20-0DCB19221CD0}"/>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B7DD489A-F0E0-4E38-A3F5-E35EC5AE5B0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FA2815DC-5D85-45FC-BE7B-0297A5AB30D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6419C3A-1EC0-4590-8F95-FE61CD45807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7A5F5DBE-9283-44A4-BFDC-5F5ECEFA156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C5E2FEDA-15D9-4A56-B3FB-FE3679530771}"/>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7" name="Group 356">
              <a:extLst>
                <a:ext uri="{FF2B5EF4-FFF2-40B4-BE49-F238E27FC236}">
                  <a16:creationId xmlns:a16="http://schemas.microsoft.com/office/drawing/2014/main" id="{884A9930-397B-4CF3-9E07-EBE9C07505DD}"/>
                </a:ext>
              </a:extLst>
            </p:cNvPr>
            <p:cNvGrpSpPr/>
            <p:nvPr userDrawn="1"/>
          </p:nvGrpSpPr>
          <p:grpSpPr>
            <a:xfrm>
              <a:off x="13727" y="5878365"/>
              <a:ext cx="12159138" cy="134976"/>
              <a:chOff x="13727" y="6770644"/>
              <a:chExt cx="12159138" cy="134976"/>
            </a:xfrm>
            <a:grpFill/>
          </p:grpSpPr>
          <p:sp>
            <p:nvSpPr>
              <p:cNvPr id="358" name="Oval 357">
                <a:extLst>
                  <a:ext uri="{FF2B5EF4-FFF2-40B4-BE49-F238E27FC236}">
                    <a16:creationId xmlns:a16="http://schemas.microsoft.com/office/drawing/2014/main" id="{611DF956-F394-4697-ADCC-CA0A5633601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A50AFEF4-0D1E-4145-BFE2-90BE15A098E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4A6CB6FD-BFC7-4526-83CD-1F0272F1D66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FE5DA963-CC63-4828-A74A-0C879DF825C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4D7349CE-6290-4B85-BAA2-AF6B318F690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42317BD0-0A10-4A8C-AA4F-0B92CE89969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05C14FE9-EB44-4E9F-B9B1-8BEB5ED12B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8D60C536-E379-43BF-8B7E-3B195B0E9FC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002CD7AC-A2DC-4A85-A39F-04F69E33B028}"/>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91525687-6B28-4976-A4D8-DF57EC3D55C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15F8A1D6-379F-40DB-9195-0E2203B445D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E3E3403B-1C3A-4ACF-BCC3-27C7567061EC}"/>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23111FA0-3579-401D-B85F-65C5C63D7C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BCABBCF1-8F20-4662-B274-A79B6738FCD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CA6FE37B-87A5-4A02-B5F0-D2178B08B71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986E370C-69D5-4627-AC30-3FEA734D2AD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B4311047-B0E5-418B-A3B4-B481041474B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58586705-F350-4E5E-8325-CF7092B44D3B}"/>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3987545E-EEB6-4FCB-A410-33447FC5AEC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C711AD00-EFE8-4D6E-8245-3590AD927C1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0CDD6A63-2049-4665-AB46-91EFEDB4D984}"/>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4BC9A2DF-280E-4471-8F80-2FAAEF6FB3C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10565709-3EB7-4DD8-A576-CA759ED9B30B}"/>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98BA7AE2-C20C-471B-B631-766A6F89138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4728C4E-3C7C-40C2-B4A0-DAF74293664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B0A4580E-C208-4DEA-83D9-2E0FFF26CE0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6F0418B9-C7D1-400E-BD72-3477A1CD268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9E239BB1-2870-44CF-89DB-2826624042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C7C7B5C7-9A3C-4658-87B9-AC3D1FF582C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BD6289BE-5BBA-43D3-959C-3128930E798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8A970C4B-587F-452C-986A-6311B31F04D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48C0B593-1BC7-4D66-A78F-2A46A04FBBB5}"/>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9ED122FB-5920-4980-B0F0-E1C80DBE119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86C1D82B-5423-459E-A411-ADE55B14C98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A9DA4FC6-A0F7-4F70-BEF4-CAF065082E2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1F1FC208-3191-4944-BECF-F11C2EE0EEC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55C348C0-074C-4248-A30B-990089909D5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A48BB617-4DE2-4FE1-97ED-6437DAA7A1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4AB24BB6-2712-4B08-8A78-BB9A323FFF6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BE50AA08-6341-4932-9DE2-145BB67A4E9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C7FB4807-351F-4E64-AEF1-7C5A70BF6BD5}"/>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398">
              <a:extLst>
                <a:ext uri="{FF2B5EF4-FFF2-40B4-BE49-F238E27FC236}">
                  <a16:creationId xmlns:a16="http://schemas.microsoft.com/office/drawing/2014/main" id="{3E383E4D-E8D2-42DC-BF96-A3AF892AA64F}"/>
                </a:ext>
              </a:extLst>
            </p:cNvPr>
            <p:cNvGrpSpPr/>
            <p:nvPr userDrawn="1"/>
          </p:nvGrpSpPr>
          <p:grpSpPr>
            <a:xfrm>
              <a:off x="13727" y="5464611"/>
              <a:ext cx="12159138" cy="134976"/>
              <a:chOff x="13727" y="6770644"/>
              <a:chExt cx="12159138" cy="134976"/>
            </a:xfrm>
            <a:grpFill/>
          </p:grpSpPr>
          <p:sp>
            <p:nvSpPr>
              <p:cNvPr id="400" name="Oval 399">
                <a:extLst>
                  <a:ext uri="{FF2B5EF4-FFF2-40B4-BE49-F238E27FC236}">
                    <a16:creationId xmlns:a16="http://schemas.microsoft.com/office/drawing/2014/main" id="{A65D162A-9BC5-4631-9056-9C122C607AD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3838593C-25F1-4317-A255-EBF39D02678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19935CF5-39F2-46D8-A8AC-7063ED50FE1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3F78CBBE-1EC2-4185-AC5C-7BC8EF327DE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E6DB25AE-CCE5-4E66-AE5C-35EF54D7B600}"/>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7B043E7C-C482-4229-B17B-D115D682596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036A6591-6D59-4D4E-ABAA-5A162F2E0ADC}"/>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45A930EB-D5A0-49F6-81FC-1A8463AB2B0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30F47291-55B4-48B7-A7D4-F05015CF69E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4F702A6F-441E-4B5D-AE70-BABEADE03ED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86564437-9B37-418A-BEB1-11572EE8EC89}"/>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B784A5E2-D9BF-459D-9B01-5322BA36C21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10BC9D46-2EA6-496D-A49E-E6EE2981CB8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AE2E46DA-CBE1-43F3-B110-9B45F2BD63FE}"/>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00D9F43F-FDFF-4203-9267-AE94DB7516F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492E0981-E96F-46AA-88B5-0B7F8AA94F38}"/>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F4663BE5-116A-424B-BEEE-0AA22D65804B}"/>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3745B283-D727-4E40-BC97-28E8AE0A1B9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BC6ED8BD-E126-4717-A7F6-00DD0E83190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6CCDA6E1-858D-4044-83C5-91C5CD95155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76BA8583-BF7E-4FE3-A38D-5ADDDD4E8447}"/>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07EB62E0-1753-4DEC-8F68-5156A8CC746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5F12A203-7546-4EF6-9968-3CFF5337872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7BC045A-B5D8-474D-8FA4-3A0AA883E08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58A86C28-D9C6-47F2-8A8E-95A20EB177A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E0AAF1D1-7489-4320-8C32-E2FE2F93C8B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9080AA57-8EFA-4FC1-B61E-F79748FB977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C7AF1807-2C49-4072-B0D8-9F6F43DB9B1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88E0706C-0850-43A8-ABE2-D17DE76ED62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840C93CD-58CD-40B3-8AC4-8342C03142A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5D6725C-EB1A-4807-85B9-7591844405E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387CFB1E-F0DC-4BF1-A46E-73124F7C44AF}"/>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2025B298-A9CF-4380-B3D6-7E657C9CBC2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CB6EB57D-1544-4977-A4BA-88AB63C6BCB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5DAA78A2-EE3A-4500-BC96-16484929EC54}"/>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06EC0AA0-3A2E-4314-8BE0-9C52B5194FB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E58BB148-5223-47A1-AF9B-E04696A205C9}"/>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5BA01823-324E-430F-A686-7E738B2A018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3C4433E3-919F-4D6E-B838-4048CF358C8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BC2182F3-46DE-4E1C-8900-E578F3CABB7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67A23839-A8F8-47C8-82A2-4664A845587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5" name="Group 524">
              <a:extLst>
                <a:ext uri="{FF2B5EF4-FFF2-40B4-BE49-F238E27FC236}">
                  <a16:creationId xmlns:a16="http://schemas.microsoft.com/office/drawing/2014/main" id="{98454094-72D8-439E-857D-2F318B23F385}"/>
                </a:ext>
              </a:extLst>
            </p:cNvPr>
            <p:cNvGrpSpPr/>
            <p:nvPr userDrawn="1"/>
          </p:nvGrpSpPr>
          <p:grpSpPr>
            <a:xfrm>
              <a:off x="13727" y="5050857"/>
              <a:ext cx="12159138" cy="134976"/>
              <a:chOff x="13727" y="6770644"/>
              <a:chExt cx="12159138" cy="134976"/>
            </a:xfrm>
            <a:grpFill/>
          </p:grpSpPr>
          <p:sp>
            <p:nvSpPr>
              <p:cNvPr id="526" name="Oval 525">
                <a:extLst>
                  <a:ext uri="{FF2B5EF4-FFF2-40B4-BE49-F238E27FC236}">
                    <a16:creationId xmlns:a16="http://schemas.microsoft.com/office/drawing/2014/main" id="{67D261E1-D623-4F3A-9528-5336D8F2066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88A510C-1079-4F09-8826-9C72F95BD89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DDC74403-53C9-4905-A574-AE25757E2C5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42D3AE5D-2C0C-48DF-835A-42C5BD95F25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79395A6C-E534-4A9F-8E4F-7458DD27F9B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0085481E-6263-42CC-B37B-44EDBC49EE6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8694394A-6412-4DBF-925B-B8EF6B92505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a:extLst>
                  <a:ext uri="{FF2B5EF4-FFF2-40B4-BE49-F238E27FC236}">
                    <a16:creationId xmlns:a16="http://schemas.microsoft.com/office/drawing/2014/main" id="{24F04B26-DA80-4ADB-B40F-E9DD0B07726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33">
                <a:extLst>
                  <a:ext uri="{FF2B5EF4-FFF2-40B4-BE49-F238E27FC236}">
                    <a16:creationId xmlns:a16="http://schemas.microsoft.com/office/drawing/2014/main" id="{DA91B2C7-09A4-4A7C-A6A4-49F47DD943C2}"/>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34">
                <a:extLst>
                  <a:ext uri="{FF2B5EF4-FFF2-40B4-BE49-F238E27FC236}">
                    <a16:creationId xmlns:a16="http://schemas.microsoft.com/office/drawing/2014/main" id="{8F5B32AB-738A-4FBB-B783-83F3FE69120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a:extLst>
                  <a:ext uri="{FF2B5EF4-FFF2-40B4-BE49-F238E27FC236}">
                    <a16:creationId xmlns:a16="http://schemas.microsoft.com/office/drawing/2014/main" id="{A205FFB0-E6F2-4FE8-95C0-55C6C867C78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D2796341-887B-44DE-B64E-BB9F96F3864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61012A53-7828-4A92-A463-40A1DF46166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817D9E03-383A-45ED-88CE-CA73D02DCC5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A248837E-5C83-4D60-BE30-8B486E75362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68A9694C-62A0-4D31-BE95-61CE8F914E6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A40C99AE-25C0-4A62-A682-505307747FA4}"/>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DF8BC5BC-1C51-4530-BE49-5B9828BE06F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0F8AD882-077D-44D6-B829-69B7F26A4B7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21799AF3-EAD8-4A1F-B96A-9DBD9AC741C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14BD8487-F7D4-4AF6-B351-D0F3C024247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D73476CE-9EBB-4A14-A0DD-3EEAFE3B13B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030B99B4-D285-447D-8B0C-3BD6D679C1B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D7432619-3F7E-48B2-98A5-29D2C3096B4E}"/>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B0C01C88-0811-4460-A411-405D71D73D0F}"/>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48303CE-A9E8-4C20-94AA-177DD57B844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FFA2E1E2-2F37-43DB-A458-2C208E75088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5A89ABCA-7974-4D45-9ECB-37AC306D4AB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6AE89C59-9075-4214-B51D-2409B56976B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B46E783E-1BC2-4C37-9872-E6AB40112C6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3DF1574C-7194-4FBA-991B-981F4329A01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1A210683-C28B-4E21-B2FE-00FA4FA7C65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9E1743FF-ED2B-480A-9469-9487B70BD3F5}"/>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38998449-75C0-4133-9354-7DC9FC493A6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0BC198EC-0799-44D1-8D51-2F984035956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297288D5-9159-4C46-B70C-9A67D8CCF0A5}"/>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DC1C30F8-CAE2-407A-BF7A-25F7C20D0F5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E3E7E213-1833-48BA-BEB0-BE562CBF6D6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DE4F67E1-CADF-4395-890D-845F9AC63C3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90602323-D1DF-45DF-A8C4-519692189653}"/>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82BE8EF9-6F54-4E03-9556-B41EFB87A19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7" name="Group 566">
              <a:extLst>
                <a:ext uri="{FF2B5EF4-FFF2-40B4-BE49-F238E27FC236}">
                  <a16:creationId xmlns:a16="http://schemas.microsoft.com/office/drawing/2014/main" id="{27B8281A-7039-4C04-A157-A19A9DBC9BA3}"/>
                </a:ext>
              </a:extLst>
            </p:cNvPr>
            <p:cNvGrpSpPr/>
            <p:nvPr userDrawn="1"/>
          </p:nvGrpSpPr>
          <p:grpSpPr>
            <a:xfrm>
              <a:off x="13727" y="4637103"/>
              <a:ext cx="12159138" cy="134976"/>
              <a:chOff x="13727" y="6770644"/>
              <a:chExt cx="12159138" cy="134976"/>
            </a:xfrm>
            <a:grpFill/>
          </p:grpSpPr>
          <p:sp>
            <p:nvSpPr>
              <p:cNvPr id="568" name="Oval 567">
                <a:extLst>
                  <a:ext uri="{FF2B5EF4-FFF2-40B4-BE49-F238E27FC236}">
                    <a16:creationId xmlns:a16="http://schemas.microsoft.com/office/drawing/2014/main" id="{1CAF94FF-22DB-4270-9599-BF5F965AD56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796B5433-BF17-4938-AC21-CEB191922FEA}"/>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90507E59-4C79-4530-BCFF-93A3262BB9B9}"/>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BE51CCA6-6986-4C9F-8B32-27850FF606B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A89F68C2-9064-4FC5-A9E6-729B4B1A418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A519BBB2-11F5-4FEA-9B30-9123E6F345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04DCA288-1592-4C7B-9BCD-8CAF46B8664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0CF9D34A-443C-4A4D-9CC4-4884FC31627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2E4ED872-6E43-4BB2-8AD1-65A8088DA5A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2EFF52CD-BE67-4E25-A09F-8FE8B10D442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D690AB3-F421-48D6-A9E6-7ECBD783FC6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33D1464D-A895-4366-9EDA-39667416F9B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BFCC4BBD-77E9-4F3D-8F3D-799376FFEAD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2F44125-1248-47A5-9E1D-10B898D383E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4BF4B53F-448E-4EB2-86E4-6717A1FF0F0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BD7E2EBC-5FF4-43E3-8372-04D1350EAB1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BE315A6C-8A30-495F-BE71-C7AA97AC445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285BEF07-1CB0-4BFD-8035-83D4788697A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13333D98-BFCB-4687-B3E6-C9B15D017E1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2F9D05B1-FBF4-4D9B-8F76-756ED4ED2F5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86A7B055-8C01-405F-A355-2E0C2575F72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514D2FAC-FCC9-4ABF-8A9A-B9A75527C0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B266566-A204-48AE-A6E4-F93931734CA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EF761CCA-3012-4C4B-891D-D2C25B9C5B4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2A9790B9-B6D9-4BDD-9BAD-BD0A0FB2B81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7095DA83-B391-41D7-8F32-8F8BC945A24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022EAACE-1892-4562-9E87-DD34DC2F90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99E96147-3F32-4830-825E-52138EB0C4D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27827731-6C97-4ABD-B771-8B6591AE662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AA258A1B-450D-4202-BE74-A8432B6A43B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F1788574-D0FF-45E7-8ACC-D824B74FBD2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A50DB99C-9724-4527-B5A5-329D5C116EE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A4A293D0-F0CE-4136-8806-D0B311BB551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BBED6E39-4F9F-432E-8A88-1D4A1D0A0DC8}"/>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2EDE016E-BF79-4DA7-8E2A-0368D5E18A5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1A7D1EBF-3380-4372-9916-D7DF94752B9F}"/>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D7FC8210-9C7A-453B-8807-96EE8F53239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418D0CF5-9F26-47C2-AEE5-7C0B85CE079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3FD37435-0273-4525-8493-08565164F62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C31F6812-30B2-4860-A966-BE16108E0058}"/>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9E3C9EA-2383-4A35-96BE-783CD140A87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7202" y="334561"/>
            <a:ext cx="1667613" cy="1007898"/>
          </a:xfrm>
          <a:prstGeom prst="rect">
            <a:avLst/>
          </a:prstGeom>
        </p:spPr>
      </p:pic>
      <p:pic>
        <p:nvPicPr>
          <p:cNvPr id="266" name="Picture 265" descr="A picture containing chart&#10;&#10;Description automatically generated">
            <a:extLst>
              <a:ext uri="{FF2B5EF4-FFF2-40B4-BE49-F238E27FC236}">
                <a16:creationId xmlns:a16="http://schemas.microsoft.com/office/drawing/2014/main" id="{7B35740A-1D5E-4FFA-B9DF-0E5B4B6A1E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sp>
        <p:nvSpPr>
          <p:cNvPr id="267" name="Date Placeholder 3">
            <a:extLst>
              <a:ext uri="{FF2B5EF4-FFF2-40B4-BE49-F238E27FC236}">
                <a16:creationId xmlns:a16="http://schemas.microsoft.com/office/drawing/2014/main" id="{B660DAA8-8A42-4BB9-9C8E-936FB1B4A100}"/>
              </a:ext>
            </a:extLst>
          </p:cNvPr>
          <p:cNvSpPr>
            <a:spLocks noGrp="1"/>
          </p:cNvSpPr>
          <p:nvPr userDrawn="1">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2"/>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userDrawn="1">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userDrawn="1">
            <p:ph type="body" sz="quarter" idx="10"/>
          </p:nvPr>
        </p:nvSpPr>
        <p:spPr>
          <a:xfrm>
            <a:off x="611188" y="4468812"/>
            <a:ext cx="3813175" cy="1697038"/>
          </a:xfrm>
        </p:spPr>
        <p:txBody>
          <a:bodyPr/>
          <a:lstStyle>
            <a:lvl1pPr>
              <a:defRPr b="0"/>
            </a:lvl1pPr>
          </a:lstStyle>
          <a:p>
            <a:pPr lvl="0"/>
            <a:r>
              <a:rPr lang="en-US"/>
              <a:t>Click to edit Master text styles</a:t>
            </a:r>
          </a:p>
        </p:txBody>
      </p:sp>
      <p:pic>
        <p:nvPicPr>
          <p:cNvPr id="274" name="Picture 273">
            <a:extLst>
              <a:ext uri="{FF2B5EF4-FFF2-40B4-BE49-F238E27FC236}">
                <a16:creationId xmlns:a16="http://schemas.microsoft.com/office/drawing/2014/main" id="{9FAF7663-D22B-46C4-8D7C-DBFA5547B7C8}"/>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75" name="Picture 274">
            <a:extLst>
              <a:ext uri="{FF2B5EF4-FFF2-40B4-BE49-F238E27FC236}">
                <a16:creationId xmlns:a16="http://schemas.microsoft.com/office/drawing/2014/main" id="{8CB34965-076D-4717-ACC8-2E794998A54E}"/>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76" name="Picture 275">
            <a:extLst>
              <a:ext uri="{FF2B5EF4-FFF2-40B4-BE49-F238E27FC236}">
                <a16:creationId xmlns:a16="http://schemas.microsoft.com/office/drawing/2014/main" id="{695ED9D2-0E78-4704-B70C-0012E2230D65}"/>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77" name="Picture 276">
            <a:extLst>
              <a:ext uri="{FF2B5EF4-FFF2-40B4-BE49-F238E27FC236}">
                <a16:creationId xmlns:a16="http://schemas.microsoft.com/office/drawing/2014/main" id="{CEFD1932-56E8-4F21-B8FF-244F82F7351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78" name="Graphic 277">
            <a:extLst>
              <a:ext uri="{FF2B5EF4-FFF2-40B4-BE49-F238E27FC236}">
                <a16:creationId xmlns:a16="http://schemas.microsoft.com/office/drawing/2014/main" id="{04293564-A6A5-4D4B-918F-FD26B2CC5D5D}"/>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844185" y="5553842"/>
            <a:ext cx="643952" cy="643952"/>
          </a:xfrm>
          <a:prstGeom prst="rect">
            <a:avLst/>
          </a:prstGeom>
        </p:spPr>
      </p:pic>
      <p:pic>
        <p:nvPicPr>
          <p:cNvPr id="279" name="Picture 278">
            <a:extLst>
              <a:ext uri="{FF2B5EF4-FFF2-40B4-BE49-F238E27FC236}">
                <a16:creationId xmlns:a16="http://schemas.microsoft.com/office/drawing/2014/main" id="{4C94824F-BC4F-47D2-87B8-97A97C922BD1}"/>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9000"/>
            </a:schemeClr>
          </a:solidFill>
        </p:spPr>
      </p:pic>
      <p:pic>
        <p:nvPicPr>
          <p:cNvPr id="280" name="Picture 279">
            <a:extLst>
              <a:ext uri="{FF2B5EF4-FFF2-40B4-BE49-F238E27FC236}">
                <a16:creationId xmlns:a16="http://schemas.microsoft.com/office/drawing/2014/main" id="{3D7C6B7D-8F32-42BD-AC8B-B1F0FAA23BB2}"/>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7000"/>
            </a:schemeClr>
          </a:solidFill>
        </p:spPr>
      </p:pic>
      <p:pic>
        <p:nvPicPr>
          <p:cNvPr id="292" name="Graphic 291">
            <a:extLst>
              <a:ext uri="{FF2B5EF4-FFF2-40B4-BE49-F238E27FC236}">
                <a16:creationId xmlns:a16="http://schemas.microsoft.com/office/drawing/2014/main" id="{B7241546-EB0D-4B7F-B698-33496CC5F864}"/>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4937517" y="4609723"/>
            <a:ext cx="1080000" cy="1080000"/>
          </a:xfrm>
          <a:prstGeom prst="rect">
            <a:avLst/>
          </a:prstGeom>
        </p:spPr>
      </p:pic>
      <p:pic>
        <p:nvPicPr>
          <p:cNvPr id="293" name="Graphic 292">
            <a:extLst>
              <a:ext uri="{FF2B5EF4-FFF2-40B4-BE49-F238E27FC236}">
                <a16:creationId xmlns:a16="http://schemas.microsoft.com/office/drawing/2014/main" id="{223CB996-D755-41F5-A801-4B1079DC0CF1}"/>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770561" y="627929"/>
            <a:ext cx="1080000" cy="1080000"/>
          </a:xfrm>
          <a:prstGeom prst="rect">
            <a:avLst/>
          </a:prstGeom>
        </p:spPr>
      </p:pic>
      <p:pic>
        <p:nvPicPr>
          <p:cNvPr id="296" name="Graphic 295">
            <a:extLst>
              <a:ext uri="{FF2B5EF4-FFF2-40B4-BE49-F238E27FC236}">
                <a16:creationId xmlns:a16="http://schemas.microsoft.com/office/drawing/2014/main" id="{2611BD7E-1068-4D42-B640-ED23D8CB3AB3}"/>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9828128" y="5048907"/>
            <a:ext cx="1080000" cy="1080000"/>
          </a:xfrm>
          <a:prstGeom prst="rect">
            <a:avLst/>
          </a:prstGeom>
        </p:spPr>
      </p:pic>
      <p:sp>
        <p:nvSpPr>
          <p:cNvPr id="297" name="Freeform: Shape 296">
            <a:extLst>
              <a:ext uri="{FF2B5EF4-FFF2-40B4-BE49-F238E27FC236}">
                <a16:creationId xmlns:a16="http://schemas.microsoft.com/office/drawing/2014/main" id="{BFD7AF46-B3C3-4CFD-8A9A-DFD6FED1AD66}"/>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8" name="Picture 297">
            <a:extLst>
              <a:ext uri="{FF2B5EF4-FFF2-40B4-BE49-F238E27FC236}">
                <a16:creationId xmlns:a16="http://schemas.microsoft.com/office/drawing/2014/main" id="{57D65471-38D9-46EC-B2FC-D1E86588910A}"/>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9" name="Picture 298">
            <a:extLst>
              <a:ext uri="{FF2B5EF4-FFF2-40B4-BE49-F238E27FC236}">
                <a16:creationId xmlns:a16="http://schemas.microsoft.com/office/drawing/2014/main" id="{8C15D5DE-3E24-4B7B-B618-FCA735D02246}"/>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300" name="Graphic 299">
            <a:extLst>
              <a:ext uri="{FF2B5EF4-FFF2-40B4-BE49-F238E27FC236}">
                <a16:creationId xmlns:a16="http://schemas.microsoft.com/office/drawing/2014/main" id="{B68912B3-0FB2-4C6E-8AEE-2E1E7A773666}"/>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3039028" y="1700958"/>
            <a:ext cx="529743" cy="529743"/>
          </a:xfrm>
          <a:prstGeom prst="rect">
            <a:avLst/>
          </a:prstGeom>
        </p:spPr>
      </p:pic>
      <p:pic>
        <p:nvPicPr>
          <p:cNvPr id="301" name="Graphic 300">
            <a:extLst>
              <a:ext uri="{FF2B5EF4-FFF2-40B4-BE49-F238E27FC236}">
                <a16:creationId xmlns:a16="http://schemas.microsoft.com/office/drawing/2014/main" id="{D36535C5-9DC1-4C16-9034-93300571443E}"/>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1057475" y="3864910"/>
            <a:ext cx="603902" cy="603902"/>
          </a:xfrm>
          <a:prstGeom prst="rect">
            <a:avLst/>
          </a:prstGeom>
        </p:spPr>
      </p:pic>
      <p:pic>
        <p:nvPicPr>
          <p:cNvPr id="302" name="Graphic 301">
            <a:extLst>
              <a:ext uri="{FF2B5EF4-FFF2-40B4-BE49-F238E27FC236}">
                <a16:creationId xmlns:a16="http://schemas.microsoft.com/office/drawing/2014/main" id="{82B5CE23-ECF8-4CC7-96D6-DC4AC284DC50}"/>
              </a:ext>
            </a:extLst>
          </p:cNvPr>
          <p:cNvPicPr>
            <a:picLocks noChangeAspect="1"/>
          </p:cNvPicPr>
          <p:nvPr userDrawn="1"/>
        </p:nvPicPr>
        <p:blipFill>
          <a:blip r:embed="rId25">
            <a:extLst>
              <a:ext uri="{96DAC541-7B7A-43D3-8B79-37D633B846F1}">
                <asvg:svgBlip xmlns:asvg="http://schemas.microsoft.com/office/drawing/2016/SVG/main" xmlns="" r:embed="rId26"/>
              </a:ext>
            </a:extLst>
          </a:blip>
          <a:stretch>
            <a:fillRect/>
          </a:stretch>
        </p:blipFill>
        <p:spPr>
          <a:xfrm>
            <a:off x="9664875" y="1199800"/>
            <a:ext cx="531418" cy="531418"/>
          </a:xfrm>
          <a:prstGeom prst="rect">
            <a:avLst/>
          </a:prstGeom>
        </p:spPr>
      </p:pic>
      <p:pic>
        <p:nvPicPr>
          <p:cNvPr id="303" name="Graphic 302">
            <a:extLst>
              <a:ext uri="{FF2B5EF4-FFF2-40B4-BE49-F238E27FC236}">
                <a16:creationId xmlns:a16="http://schemas.microsoft.com/office/drawing/2014/main" id="{D475B942-FFB5-44B3-BB06-EE5847AFDC6E}"/>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7623737" y="1481253"/>
            <a:ext cx="440092" cy="440092"/>
          </a:xfrm>
          <a:prstGeom prst="rect">
            <a:avLst/>
          </a:prstGeom>
        </p:spPr>
      </p:pic>
      <p:pic>
        <p:nvPicPr>
          <p:cNvPr id="304" name="Graphic 303">
            <a:extLst>
              <a:ext uri="{FF2B5EF4-FFF2-40B4-BE49-F238E27FC236}">
                <a16:creationId xmlns:a16="http://schemas.microsoft.com/office/drawing/2014/main" id="{9D27CEDD-6AD4-4436-9750-13AFD65296D5}"/>
              </a:ext>
            </a:extLst>
          </p:cNvPr>
          <p:cNvPicPr>
            <a:picLocks noChangeAspect="1"/>
          </p:cNvPicPr>
          <p:nvPr userDrawn="1"/>
        </p:nvPicPr>
        <p:blipFill>
          <a:blip r:embed="rId29">
            <a:extLst>
              <a:ext uri="{96DAC541-7B7A-43D3-8B79-37D633B846F1}">
                <asvg:svgBlip xmlns:asvg="http://schemas.microsoft.com/office/drawing/2016/SVG/main" xmlns="" r:embed="rId30"/>
              </a:ext>
            </a:extLst>
          </a:blip>
          <a:stretch>
            <a:fillRect/>
          </a:stretch>
        </p:blipFill>
        <p:spPr>
          <a:xfrm>
            <a:off x="4577408" y="5878365"/>
            <a:ext cx="444029" cy="444029"/>
          </a:xfrm>
          <a:prstGeom prst="rect">
            <a:avLst/>
          </a:prstGeom>
        </p:spPr>
      </p:pic>
      <p:pic>
        <p:nvPicPr>
          <p:cNvPr id="281" name="Graphic 280">
            <a:extLst>
              <a:ext uri="{FF2B5EF4-FFF2-40B4-BE49-F238E27FC236}">
                <a16:creationId xmlns:a16="http://schemas.microsoft.com/office/drawing/2014/main" id="{C690C615-A214-4DBD-A203-10CDAF8B3D7D}"/>
              </a:ext>
            </a:extLst>
          </p:cNvPr>
          <p:cNvPicPr>
            <a:picLocks noChangeAspect="1"/>
          </p:cNvPicPr>
          <p:nvPr userDrawn="1"/>
        </p:nvPicPr>
        <p:blipFill>
          <a:blip r:embed="rId31">
            <a:extLst>
              <a:ext uri="{96DAC541-7B7A-43D3-8B79-37D633B846F1}">
                <asvg:svgBlip xmlns:asvg="http://schemas.microsoft.com/office/drawing/2016/SVG/main" xmlns=""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332319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grpSp>
        <p:nvGrpSpPr>
          <p:cNvPr id="264" name="Group 263">
            <a:extLst>
              <a:ext uri="{FF2B5EF4-FFF2-40B4-BE49-F238E27FC236}">
                <a16:creationId xmlns:a16="http://schemas.microsoft.com/office/drawing/2014/main" id="{D374195A-9A53-4231-9F24-7D3BE6099071}"/>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66" name="Group 265">
              <a:extLst>
                <a:ext uri="{FF2B5EF4-FFF2-40B4-BE49-F238E27FC236}">
                  <a16:creationId xmlns:a16="http://schemas.microsoft.com/office/drawing/2014/main" id="{091A701A-287A-45DC-B9CD-E3136C3766ED}"/>
                </a:ext>
              </a:extLst>
            </p:cNvPr>
            <p:cNvGrpSpPr/>
            <p:nvPr userDrawn="1"/>
          </p:nvGrpSpPr>
          <p:grpSpPr>
            <a:xfrm>
              <a:off x="13727" y="6705874"/>
              <a:ext cx="12159138" cy="134976"/>
              <a:chOff x="13727" y="6770644"/>
              <a:chExt cx="12159138" cy="134976"/>
            </a:xfrm>
            <a:grpFill/>
          </p:grpSpPr>
          <p:sp>
            <p:nvSpPr>
              <p:cNvPr id="479" name="Oval 478">
                <a:extLst>
                  <a:ext uri="{FF2B5EF4-FFF2-40B4-BE49-F238E27FC236}">
                    <a16:creationId xmlns:a16="http://schemas.microsoft.com/office/drawing/2014/main" id="{9010648C-9219-4FA1-8A8D-51E58B91DC0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4A5956E1-1F3F-42EA-B1A9-79E544FB5FA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C0385889-B023-46C0-85EE-4015442FD48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919EC34-8CBD-4793-B9FA-CEFCF5765301}"/>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8491AE85-2F10-45E2-AB0A-C8DB6A9C86D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58DACF91-DEF4-4275-8AEB-2BC953BF7D2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5637A927-8AB9-4CB6-B3F1-58B6B640AAB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CC546302-1C80-4FE4-9927-BD83013A7CB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E6045415-1D49-494A-9BB8-75F300E46D9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B6ED729D-17CA-40DC-AA0E-895137EFB7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CCFC4915-B90F-4AEE-AA68-09F30F1B8BD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4C38381-D3D5-47EC-BBCF-8121013D560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5D91389F-82DB-472C-82CB-A387692BA98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110E1117-EFB7-41BD-B177-A33BEF3D39B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CB883227-B7E4-40C8-A48F-40CE68BAAF6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02697CF1-6E38-4AD5-B3CA-694F791A2E4D}"/>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BC2F9496-6762-4323-8CCB-711EEE49835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08E5405C-72B0-4B28-93ED-B91F0CF4E81D}"/>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864A42C0-21EA-458B-94FD-52DD7A3BB48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7B6FA4CB-0F81-4E95-B420-93714404AD7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893BAF0-501E-4F5A-A11A-E3805A46C5E7}"/>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83F21E8F-AA10-4840-9578-4C35CAA9557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897E6EC8-F079-4671-ADAC-7C5C7893897F}"/>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4755321A-281C-42A0-8057-37225F67153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7DB1DDD9-F465-4BDC-8A17-65C5CEC9086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EA7E7F12-49B3-43CE-B5B9-FA712669EE1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26ECAE25-A079-4B64-A79C-447C9385750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0194AFE8-A0DE-41FE-B908-D657F5F14ADB}"/>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BCB95C65-974D-488B-AD37-0B29304154C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FC79CE7C-9605-4602-901D-9E1F681EA96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CF6B4000-9433-4FA3-B5E9-BA91FFBEB17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F1DF66D6-3D62-4C0A-AB1A-CD1F4D5F7A6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250D84B8-8AD9-4E11-9D9C-D62DDDA6E94D}"/>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3700C13A-0F58-4269-9D78-A81CF9670AA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589F3A45-F05C-443F-AEFB-547430C4DA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98219225-9B8D-453B-B20B-745CC08AB3A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19ED94A4-1360-486F-A75F-EE52A1D5609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82A74E0C-A91D-41D5-A6B1-194E96C8F74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FCA241CD-E7B3-4876-92C4-07F86BE31DF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9C479664-D9BC-41ED-8EFC-87F92681220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662BC92F-BAFA-409D-A402-AB74546E506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9C29B026-27A6-4E41-BBA5-B15FF922B91A}"/>
                </a:ext>
              </a:extLst>
            </p:cNvPr>
            <p:cNvGrpSpPr/>
            <p:nvPr userDrawn="1"/>
          </p:nvGrpSpPr>
          <p:grpSpPr>
            <a:xfrm>
              <a:off x="13727" y="6292119"/>
              <a:ext cx="12159138" cy="134976"/>
              <a:chOff x="13727" y="6770644"/>
              <a:chExt cx="12159138" cy="134976"/>
            </a:xfrm>
            <a:grpFill/>
          </p:grpSpPr>
          <p:sp>
            <p:nvSpPr>
              <p:cNvPr id="438" name="Oval 437">
                <a:extLst>
                  <a:ext uri="{FF2B5EF4-FFF2-40B4-BE49-F238E27FC236}">
                    <a16:creationId xmlns:a16="http://schemas.microsoft.com/office/drawing/2014/main" id="{04F2FB6E-EADA-405D-B2D7-8557F7DEAC5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98393496-1D88-4AF1-BA03-166ECBFEC72B}"/>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6A07A96D-4D62-404D-A892-73F67991F71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2F18F732-367B-4965-9041-08A4E6F8489F}"/>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61F16FE6-16BE-40AE-82B7-763C67F2516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3FEB33D7-42D1-4B38-979A-A78F3F580CE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D4B091AF-0A7E-4F27-848D-3B792355785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5C97AEC4-96BD-4379-86AB-D759BE38843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8CB3270A-6ABD-41F1-B650-B88C1599E83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52F99472-BD27-45E5-B993-426FA9719B8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0EE897F4-A601-429C-AE11-34116CB589D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1F96C297-5F27-40D7-8C68-B59F63BDB7D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B8E30219-6BBC-4604-B9E8-C1B87327E3D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62B1EE4B-FAAE-445E-B8BC-45AC13446A4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894A6F0D-ADD3-44EB-8CCE-444E666A039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DA2D0FC3-872E-4A94-9483-049B7083C5DD}"/>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B9B23D9-FE9B-4185-8944-F37463AD814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35566BF9-78D0-44AE-863A-79E8847A1C9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4DAA8C3D-D9DA-44BE-AEF6-28F746E91D3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6345DDEB-B7E8-4FD0-B4F2-2067C1E70F9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C79B8A31-77F9-4B03-B075-6D51E46D58B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04F38323-4BE7-4A07-8F35-4E47FBC3D36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9B888DAD-EBF2-4CA8-9196-14032D930D7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B7212A1B-D677-4E3F-AC75-E57799B37FB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90D901B0-CB83-4678-A034-27756FE68B4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BF901FEF-2095-41D6-AB4A-E88B7386456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F0B389-3B6F-4C94-AF76-CC5C7D0BF08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19F11B70-3AD3-4719-90A2-E096C699558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08BC5E93-9EF1-4471-900E-7DCBF314A93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0E844758-F7E5-4892-9F03-CAE8493421EC}"/>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6C9D1766-AEE6-4B05-ADAF-55ADAFAC6A97}"/>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B1F07498-A6A8-4BE1-85BC-3B80EB6FF2F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404D2567-C15A-4BC5-A94F-4C90538E6F3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6E3FD9CA-EE54-420B-93B2-001741CA504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E5A83D08-CF5C-4DA4-9BE3-7DE2C5FCF86E}"/>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8792CF4A-26A4-468D-A16F-E09BAA59E75B}"/>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63C57DC6-B3C1-4642-BA63-3B2AB06A795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ECDC68A0-28F0-4593-9CDF-401EF33C4E3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90464969-849C-4FE0-A5F3-61A48D11602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5FB083F1-515E-4740-8242-9EC4B70B8672}"/>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5E872FBA-AF9F-4558-B7A2-EFE8B68E7776}"/>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1067D184-E6A9-42D4-9746-0BF45B4352C9}"/>
                </a:ext>
              </a:extLst>
            </p:cNvPr>
            <p:cNvGrpSpPr/>
            <p:nvPr userDrawn="1"/>
          </p:nvGrpSpPr>
          <p:grpSpPr>
            <a:xfrm>
              <a:off x="13727" y="5878365"/>
              <a:ext cx="12159138" cy="134976"/>
              <a:chOff x="13727" y="6770644"/>
              <a:chExt cx="12159138" cy="134976"/>
            </a:xfrm>
            <a:grpFill/>
          </p:grpSpPr>
          <p:sp>
            <p:nvSpPr>
              <p:cNvPr id="397" name="Oval 396">
                <a:extLst>
                  <a:ext uri="{FF2B5EF4-FFF2-40B4-BE49-F238E27FC236}">
                    <a16:creationId xmlns:a16="http://schemas.microsoft.com/office/drawing/2014/main" id="{4DC25E7A-54E6-495C-B5DC-9A1B7A0704E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1C0A7903-43A9-44F4-8621-95E9D8E5D57B}"/>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6829C397-7BDD-4CF1-9E8B-27CDB134F27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09F1A281-E3BA-40A8-B8F5-0D9B2190AA0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FF6A8B5C-06D0-4C26-A453-007C6FA4E1F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FD9D1425-B782-4E33-BDB2-14806F7F75B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2C444542-134C-436B-996C-E72E534E75D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CC111BC6-F3F9-4720-8095-70ED7AF15BC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5EDCFA1C-9CAA-4FBF-B8E3-D2EE3707FB39}"/>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2CA79E19-46E0-4915-9014-4EF95192A86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0BB1D312-8189-4108-90B6-FC808A67A55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DD0532DF-5D68-41FA-AC73-270DAD8E59B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7F2EE877-B8EB-4D07-8271-581CA430813D}"/>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13217925-B95A-4DED-9B54-666D6320A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E521527A-46A0-4700-8EC1-E112F3BEC7A0}"/>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336B0979-BD59-4BA7-BE7C-73DFE469BB9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ABA79970-B20D-435F-A9C9-16A391B6F59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4ED305E9-B376-4F17-AB0F-5F4BA31982F5}"/>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48254829-F45B-4D25-803B-ADA0E3EE353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5A39EBE2-A5B7-4B0C-B83C-889EBD03D32E}"/>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ADB8C97D-F8FF-4B70-A28F-18D47C40092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5AB3B61A-5B48-4484-AB8B-D292F5E7CB54}"/>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E2C77133-0870-44E7-8A0D-10CA264BCB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EABFFEE8-760E-47C6-9466-4B280286CC7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B10A65D8-4C2A-494F-AEF3-290DB2579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DC8080C7-7D67-4A78-89A6-9B8E3068CD1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FC7F3DE9-2357-423C-8FB5-DFC1FC1AB79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A3E32071-7DB2-4C50-BBFA-2E23C065BB8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D1C6C887-B317-4472-B3B7-083AE99DAD3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F65E0CDB-FDA8-46E6-AB6C-D4313BCCE626}"/>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0A03A5FF-F5C3-45C8-A4C2-763117F0E8B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D0F3ABD0-1395-4569-89BA-DE2AEB7A3FAF}"/>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0B2E5619-B344-4C49-A74D-8359A040E37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8475AEE5-74FF-4607-BAAF-FF18EDDE4D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DF8D8818-AC1C-48C4-8DEB-9EF1F12C474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1252E3A-8C15-4647-9EB2-8AD0BC6EAA2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E4F6C042-2908-4745-A844-2104E8EB3FC4}"/>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54B7C73A-89E0-4DD7-8BD7-6AA87C60BF11}"/>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368E378F-9630-48F3-BEDD-FBB762DD0FF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008CDA84-9C2D-4148-AEBA-0E7FB1AA28E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8FD1CFB5-23C6-4635-BE2A-2A292D58E95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CCA03D0D-89CB-4A34-8F5D-DCCAF8B5CB5B}"/>
                </a:ext>
              </a:extLst>
            </p:cNvPr>
            <p:cNvGrpSpPr/>
            <p:nvPr userDrawn="1"/>
          </p:nvGrpSpPr>
          <p:grpSpPr>
            <a:xfrm>
              <a:off x="13727" y="5464611"/>
              <a:ext cx="12159138" cy="134976"/>
              <a:chOff x="13727" y="6770644"/>
              <a:chExt cx="12159138" cy="134976"/>
            </a:xfrm>
            <a:grpFill/>
          </p:grpSpPr>
          <p:sp>
            <p:nvSpPr>
              <p:cNvPr id="356" name="Oval 355">
                <a:extLst>
                  <a:ext uri="{FF2B5EF4-FFF2-40B4-BE49-F238E27FC236}">
                    <a16:creationId xmlns:a16="http://schemas.microsoft.com/office/drawing/2014/main" id="{32575414-74DA-42DC-B385-7C53A8B267D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EAF3C633-4993-43C1-B45D-DEA6F78222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FD28DD1A-B971-454D-BAAC-F209240DC62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6484682E-E49E-4CA7-9980-FBBDCE142ED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554827EF-2F51-48AE-9EA5-951E82D29A9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867F318B-FA6E-4519-AA19-0380B3FBF3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6F57309C-AA9A-46C2-89FD-6A7497A3E5B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6E74717C-C08D-4292-89BE-CAF00108591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853103DC-89C1-40FF-B77E-BE19DB84825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5AB56417-A037-40C5-8790-22C71D5F3CC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56C8C0D8-11FC-4E39-8FEA-D9D6A342444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800F1C83-B992-48B6-BE22-65DF0BD2891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3B3637B4-7315-41A2-A605-9ED0EEE9B55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ABA4C09E-5097-4428-B7E0-513993DF0A7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99F0109A-62CC-435E-870D-EB98112FA09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A8A61ADC-6311-4DE3-A7D4-8E00B7FB18F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ADE8FA24-7122-4421-8671-A98C10A7A0C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9F0935DD-C375-4129-95A9-3780314EED1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3813B041-E491-43D7-8B7E-A034DE15F7D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57CFD16E-A61A-4FAB-9C3A-C0AB437B4CB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ABAF17EA-14E9-40BB-92ED-21E9DB50465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8EC871E9-01A0-482E-9004-F2FE07273B3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ED06EB16-DBCB-4001-9EA7-A7C3E88EB87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C6EE42A4-1DD9-415E-8551-8A1BCFF9F03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AAB30E9D-3E10-4F14-914E-6E67AF99BAF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9EFD52FF-4919-4579-AAAB-E3AB0F64A9C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D70344A0-E26F-4E5F-A950-C3E230D5F49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BE3B0F40-0B9A-4E12-ACB1-F1B59EDF1836}"/>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B34C34B9-64C0-4666-AF5D-A0929CACC2F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59730693-94DB-4F1B-A99D-4D6496A8CEF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666F62A8-B584-4A01-938C-6EF3E2A1F8E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B099328B-B092-4DCD-B082-FD9F2B16F02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041522A0-4AA8-4983-837C-77601511E0B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3769A2EB-FC73-409B-A347-66198A976B8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35611ADD-1046-4472-9C22-EB129D84D12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06553A19-B5AE-43FD-91A3-C1C002FDE9F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6314D5FC-8C41-4E63-997B-9B6F5C3D7F4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D6AFFC1D-D90B-44EF-B9BD-1681E9F6EFA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D0E38F05-F9B3-45F7-90D5-511C14716CC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F292CA9D-97C3-4F51-A930-324F54565FD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F0FBD032-2B7D-4C6A-9003-0EC0638F883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5D79F0CC-54EA-4A17-B3E2-75BEBED66BEB}"/>
                </a:ext>
              </a:extLst>
            </p:cNvPr>
            <p:cNvGrpSpPr/>
            <p:nvPr userDrawn="1"/>
          </p:nvGrpSpPr>
          <p:grpSpPr>
            <a:xfrm>
              <a:off x="13727" y="5050857"/>
              <a:ext cx="12159138" cy="134976"/>
              <a:chOff x="13727" y="6770644"/>
              <a:chExt cx="12159138" cy="134976"/>
            </a:xfrm>
            <a:grpFill/>
          </p:grpSpPr>
          <p:sp>
            <p:nvSpPr>
              <p:cNvPr id="315" name="Oval 314">
                <a:extLst>
                  <a:ext uri="{FF2B5EF4-FFF2-40B4-BE49-F238E27FC236}">
                    <a16:creationId xmlns:a16="http://schemas.microsoft.com/office/drawing/2014/main" id="{16D65C00-728A-4CA1-A736-BEFE9D28BB0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1937EFB7-D2C9-4D20-8F66-F1717E544709}"/>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7AF4DC2B-287A-4C95-9A6D-7618E9DDB53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E9A85AB6-4611-44A7-96AB-CB5D4888A7F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AE4E1FB8-D910-43F5-8A6A-C4E773565CF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98D4F4AC-4773-4838-AB62-233294ACF4E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92F626CD-7864-4F74-8896-783A49B186D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24DE1F7D-48BB-4FCA-B04E-71D126A4F6F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90881300-5335-42E1-96B1-EC8F368F2A3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821BBA43-965A-447C-864F-5062F106339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A1360FF7-4DF4-4A01-8F12-90F4254FB87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43CD3780-0EB0-44A2-AFD4-C5566C0C72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3AD9505B-3218-4A04-9A6B-C10CDB94D68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ECF93893-A9D3-4989-8757-A59E39D55FA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4909D99A-7617-4484-801D-6C520E85DF29}"/>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3E729E7D-5407-422F-9E8E-70B140C92D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75309F2-FC80-41EC-BF0D-B3B766FA4E3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3112A632-6B03-42C7-962D-1C0B250AB25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05220033-F4B4-4869-B90E-6D6C5EE0B2AD}"/>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DC7F681B-CF90-447D-9A0A-F54F91084E5E}"/>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3121FC5E-D250-4515-8FC6-D80DBF2CA2A5}"/>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5A5C08FB-D3C6-4999-A807-6BBA15133C9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58164804-4CC2-4A87-9906-773B2A947A4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CC5163A2-688F-4998-AB31-3FBE77947A7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0DAA7C77-345F-4182-8E67-A8729E6CCE92}"/>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4FD62C36-CAB4-4BD2-AD5B-7414AD525EB1}"/>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F48706E4-2259-4843-B645-15962317010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493C7B4-2B5B-44C7-B1BF-CC38B48E6E8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B55C2BAB-9DF6-4288-A1BF-E0C77D9136E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7165C92C-B86C-4C7D-867B-965035A95258}"/>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949F12AD-A9C7-48D2-AFC0-1F9C2E20B88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31380367-996C-4230-BDD3-6853954CE5A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82C88163-AEDC-4E27-B537-6C6E95C3205D}"/>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6CBD3696-7406-4749-A64A-69537804145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1804F12C-EF06-4FF6-A91A-FC06B346EA3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838976E8-D2E6-4B3D-A9DA-ED2BD8C7433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00DD6C9D-7A13-478B-B9F1-1F2FBAEB11F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8EDC8D4A-502B-4E7A-9889-B9453A326A91}"/>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D1A3F5BC-4B9B-4665-86DB-C595A57474E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F4A446B-52BC-4D20-A294-C13F005C3D7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8765ADFA-7A46-4590-9C7D-B6EACEA0B10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6310A898-2B66-49AB-95AF-194FE5A867F1}"/>
                </a:ext>
              </a:extLst>
            </p:cNvPr>
            <p:cNvGrpSpPr/>
            <p:nvPr userDrawn="1"/>
          </p:nvGrpSpPr>
          <p:grpSpPr>
            <a:xfrm>
              <a:off x="13727" y="4637103"/>
              <a:ext cx="12159138" cy="134976"/>
              <a:chOff x="13727" y="6770644"/>
              <a:chExt cx="12159138" cy="134976"/>
            </a:xfrm>
            <a:grpFill/>
          </p:grpSpPr>
          <p:sp>
            <p:nvSpPr>
              <p:cNvPr id="274" name="Oval 273">
                <a:extLst>
                  <a:ext uri="{FF2B5EF4-FFF2-40B4-BE49-F238E27FC236}">
                    <a16:creationId xmlns:a16="http://schemas.microsoft.com/office/drawing/2014/main" id="{335B5D64-5F8E-449E-95B6-3C7E934FAB9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1304D3BA-8BA0-4447-8CFB-F840D241A51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0162A8DF-E82A-441F-9E18-EDFAC147126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078F0962-DAD1-4FA4-92A4-37B44960AC2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ACB32FD3-7E9B-4365-B0E5-465067726AB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C8B02048-8267-4C11-9E90-B9D64F4F535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35C1CAF8-AB92-4401-AA96-DFD72290071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1F2EE988-E4F8-4BC7-BB52-9AB3A4B4A49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E785BE0-9A51-4BCB-AA48-809856140CEF}"/>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29778C63-0E7E-4A05-8714-DCAAEA441C0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657A7232-71C5-4F92-818A-7D8A6232F63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2199E5CA-E5E2-4BA9-A78E-82CA3C79BC3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995181AE-342F-45D9-A173-18DBD3D42C5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8DED8E93-AD3A-41FF-98CF-F17ADD0A992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836046F9-0BD8-4AB6-8BC4-707A613531F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03B31C2D-9539-4C01-A7AC-66AB54CA2B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BAE791CC-14E1-40D8-8CE4-84269C5A3BB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C3913D61-41BF-44D8-A136-0EBB90C7963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B2D26719-7E4B-45EB-A62B-4D515638C4E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40D8663C-5BD9-4879-B43F-65B23CF931B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3DAB77FE-3167-4DBA-9572-45E03EFCF673}"/>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C737BEBE-6D7D-4721-8C9A-08816A5D539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76A113C1-C829-4065-9BAB-2D1CD865732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36A346C6-5493-44E4-BAFA-2B9634D595D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64B4B09A-14E5-4730-9071-20469DF3F57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1F5F8584-1549-4CEB-BCC7-43A6D2D752F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E9D5A88B-7352-4B39-929B-0085239FF45C}"/>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FA5F372D-8A33-4E4A-AE72-30D40043F8F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9B1D627A-307D-492B-B0C3-231E7C4A570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583ABC03-BDA2-40C5-BAD4-3EA0DA37F10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B0393E66-5721-4A84-AB74-291FF09E730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1967876D-971D-408C-AC13-E5B490A04C9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1F359833-4284-4735-8C99-76B2DAA0027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E1217BFC-D666-4F78-B46D-BA3309C7D040}"/>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A1B2B256-7985-49C4-B4CF-E56FEF43D42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18E657ED-08BE-42D3-913C-671AB76CFC6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B5A6EAC1-7699-462F-A0F7-939470B86B1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B3817B26-AD83-429B-A320-536E4FE5973C}"/>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9A6DBA8F-2D1A-4E4B-B9C7-6A1F4D46309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77A70F78-94D6-4C4E-AD11-A1A064AB8DA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119D5AD1-430C-4AC8-BB03-C4C1796F568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23888" y="1628800"/>
            <a:ext cx="10944225" cy="4032225"/>
          </a:xfrm>
          <a:solidFill>
            <a:schemeClr val="bg2"/>
          </a:solidFill>
        </p:spPr>
        <p:txBody>
          <a:bodyPr>
            <a:normAutofit/>
          </a:bodyPr>
          <a:lstStyle>
            <a:lvl1pPr>
              <a:defRPr sz="1400">
                <a:latin typeface="+mn-lt"/>
              </a:defRPr>
            </a:lvl1pPr>
          </a:lstStyle>
          <a:p>
            <a:endParaRPr lang="en-US"/>
          </a:p>
        </p:txBody>
      </p:sp>
      <p:pic>
        <p:nvPicPr>
          <p:cNvPr id="9" name="Graphic 8">
            <a:extLst>
              <a:ext uri="{FF2B5EF4-FFF2-40B4-BE49-F238E27FC236}">
                <a16:creationId xmlns:a16="http://schemas.microsoft.com/office/drawing/2014/main" id="{9F33050F-2AD5-4734-911A-080457830C92}"/>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7203" y="5951184"/>
            <a:ext cx="1108252" cy="669822"/>
          </a:xfrm>
          <a:prstGeom prst="rect">
            <a:avLst/>
          </a:prstGeom>
        </p:spPr>
      </p:pic>
      <p:sp>
        <p:nvSpPr>
          <p:cNvPr id="8" name="Footer Placeholder 1">
            <a:extLst>
              <a:ext uri="{FF2B5EF4-FFF2-40B4-BE49-F238E27FC236}">
                <a16:creationId xmlns:a16="http://schemas.microsoft.com/office/drawing/2014/main" id="{F6274D17-2FCF-403C-8660-89FA94D7F0F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65" name="Title 1">
            <a:extLst>
              <a:ext uri="{FF2B5EF4-FFF2-40B4-BE49-F238E27FC236}">
                <a16:creationId xmlns:a16="http://schemas.microsoft.com/office/drawing/2014/main" id="{B37A4296-2F77-4C6E-AC90-0E90ECC67A5C}"/>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263" name="Picture 262">
            <a:extLst>
              <a:ext uri="{FF2B5EF4-FFF2-40B4-BE49-F238E27FC236}">
                <a16:creationId xmlns:a16="http://schemas.microsoft.com/office/drawing/2014/main" id="{A8703164-BD98-4994-8877-81D176ADAA1A}"/>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69" name="Slide Number Placeholder 5">
            <a:extLst>
              <a:ext uri="{FF2B5EF4-FFF2-40B4-BE49-F238E27FC236}">
                <a16:creationId xmlns:a16="http://schemas.microsoft.com/office/drawing/2014/main" id="{D25A76D5-49BC-487C-AABA-BBE44B80E7F0}"/>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6019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B517A"/>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2">
              <a:lumMod val="50000"/>
              <a:alpha val="25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lum bright="100000"/>
            <a:extLst>
              <a:ext uri="{96DAC541-7B7A-43D3-8B79-37D633B846F1}">
                <asvg:svgBlip xmlns:asvg="http://schemas.microsoft.com/office/drawing/2016/SVG/main" xmlns="" r:embed="rId4"/>
              </a:ext>
            </a:extLst>
          </a:blip>
          <a:stretch>
            <a:fillRect/>
          </a:stretch>
        </p:blipFill>
        <p:spPr>
          <a:xfrm>
            <a:off x="627202" y="334561"/>
            <a:ext cx="1667613" cy="1007898"/>
          </a:xfrm>
          <a:prstGeom prst="rect">
            <a:avLst/>
          </a:prstGeom>
        </p:spPr>
      </p:pic>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bg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bg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bg1"/>
                </a:solidFill>
              </a:defRPr>
            </a:lvl1pPr>
          </a:lstStyle>
          <a:p>
            <a:pPr lvl="0"/>
            <a:r>
              <a:rPr lang="en-US"/>
              <a:t>Click to edit Master text styles</a:t>
            </a:r>
          </a:p>
        </p:txBody>
      </p:sp>
      <p:pic>
        <p:nvPicPr>
          <p:cNvPr id="528" name="Picture 527">
            <a:extLst>
              <a:ext uri="{FF2B5EF4-FFF2-40B4-BE49-F238E27FC236}">
                <a16:creationId xmlns:a16="http://schemas.microsoft.com/office/drawing/2014/main" id="{732F2B00-C82D-4006-A2CA-9B8092D3B7E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278" name="Picture 277">
            <a:extLst>
              <a:ext uri="{FF2B5EF4-FFF2-40B4-BE49-F238E27FC236}">
                <a16:creationId xmlns:a16="http://schemas.microsoft.com/office/drawing/2014/main" id="{B24BF8D3-29E8-48B8-A92C-6D87370ADAA6}"/>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79" name="Picture 278">
            <a:extLst>
              <a:ext uri="{FF2B5EF4-FFF2-40B4-BE49-F238E27FC236}">
                <a16:creationId xmlns:a16="http://schemas.microsoft.com/office/drawing/2014/main" id="{8AAD45AF-1F68-4923-83D8-18F74AF1045E}"/>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0" name="Picture 279">
            <a:extLst>
              <a:ext uri="{FF2B5EF4-FFF2-40B4-BE49-F238E27FC236}">
                <a16:creationId xmlns:a16="http://schemas.microsoft.com/office/drawing/2014/main" id="{8861C1BC-3398-4BB6-BAAF-FA6A58281A29}"/>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1" name="Picture 280">
            <a:extLst>
              <a:ext uri="{FF2B5EF4-FFF2-40B4-BE49-F238E27FC236}">
                <a16:creationId xmlns:a16="http://schemas.microsoft.com/office/drawing/2014/main" id="{3D2B71A4-E3D0-4B5E-A4A0-9E9C32F600BB}"/>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2" name="Graphic 281">
            <a:extLst>
              <a:ext uri="{FF2B5EF4-FFF2-40B4-BE49-F238E27FC236}">
                <a16:creationId xmlns:a16="http://schemas.microsoft.com/office/drawing/2014/main" id="{BAC8E66B-B0AD-4D5E-AEFE-18295D7FCCED}"/>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844185" y="5553842"/>
            <a:ext cx="643952" cy="643952"/>
          </a:xfrm>
          <a:prstGeom prst="rect">
            <a:avLst/>
          </a:prstGeom>
        </p:spPr>
      </p:pic>
      <p:pic>
        <p:nvPicPr>
          <p:cNvPr id="283" name="Picture 282">
            <a:extLst>
              <a:ext uri="{FF2B5EF4-FFF2-40B4-BE49-F238E27FC236}">
                <a16:creationId xmlns:a16="http://schemas.microsoft.com/office/drawing/2014/main" id="{8795B697-4A5C-4090-82B0-29CD16B6D286}"/>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0000"/>
            </a:schemeClr>
          </a:solidFill>
        </p:spPr>
      </p:pic>
      <p:pic>
        <p:nvPicPr>
          <p:cNvPr id="284" name="Picture 283">
            <a:extLst>
              <a:ext uri="{FF2B5EF4-FFF2-40B4-BE49-F238E27FC236}">
                <a16:creationId xmlns:a16="http://schemas.microsoft.com/office/drawing/2014/main" id="{99426F97-1CAC-4F55-ABD5-68146F47B0C6}"/>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0000"/>
            </a:schemeClr>
          </a:solidFill>
        </p:spPr>
      </p:pic>
      <p:pic>
        <p:nvPicPr>
          <p:cNvPr id="285" name="Graphic 284">
            <a:extLst>
              <a:ext uri="{FF2B5EF4-FFF2-40B4-BE49-F238E27FC236}">
                <a16:creationId xmlns:a16="http://schemas.microsoft.com/office/drawing/2014/main" id="{5D048785-D551-41C9-9E84-1B17B1D269F2}"/>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4937517" y="4609723"/>
            <a:ext cx="1080000" cy="1080000"/>
          </a:xfrm>
          <a:prstGeom prst="rect">
            <a:avLst/>
          </a:prstGeom>
        </p:spPr>
      </p:pic>
      <p:pic>
        <p:nvPicPr>
          <p:cNvPr id="286" name="Graphic 285">
            <a:extLst>
              <a:ext uri="{FF2B5EF4-FFF2-40B4-BE49-F238E27FC236}">
                <a16:creationId xmlns:a16="http://schemas.microsoft.com/office/drawing/2014/main" id="{72DE762F-D07C-4FE6-8924-591C2C422F8E}"/>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770561" y="627929"/>
            <a:ext cx="1080000" cy="1080000"/>
          </a:xfrm>
          <a:prstGeom prst="rect">
            <a:avLst/>
          </a:prstGeom>
        </p:spPr>
      </p:pic>
      <p:pic>
        <p:nvPicPr>
          <p:cNvPr id="287" name="Graphic 286">
            <a:extLst>
              <a:ext uri="{FF2B5EF4-FFF2-40B4-BE49-F238E27FC236}">
                <a16:creationId xmlns:a16="http://schemas.microsoft.com/office/drawing/2014/main" id="{DCE6B50C-3176-4D2A-A1E4-B01BA263841B}"/>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9828128" y="5048907"/>
            <a:ext cx="1080000" cy="1080000"/>
          </a:xfrm>
          <a:prstGeom prst="rect">
            <a:avLst/>
          </a:prstGeom>
        </p:spPr>
      </p:pic>
      <p:sp>
        <p:nvSpPr>
          <p:cNvPr id="288" name="Freeform: Shape 287">
            <a:extLst>
              <a:ext uri="{FF2B5EF4-FFF2-40B4-BE49-F238E27FC236}">
                <a16:creationId xmlns:a16="http://schemas.microsoft.com/office/drawing/2014/main" id="{67159B7E-F439-42AB-B796-B7601A4A8895}"/>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9" name="Picture 288">
            <a:extLst>
              <a:ext uri="{FF2B5EF4-FFF2-40B4-BE49-F238E27FC236}">
                <a16:creationId xmlns:a16="http://schemas.microsoft.com/office/drawing/2014/main" id="{CA3C392E-4C33-43CC-9FEA-1D93600531BF}"/>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0" name="Picture 289">
            <a:extLst>
              <a:ext uri="{FF2B5EF4-FFF2-40B4-BE49-F238E27FC236}">
                <a16:creationId xmlns:a16="http://schemas.microsoft.com/office/drawing/2014/main" id="{B551781E-22AC-4F37-BDCF-2424D26AC0A3}"/>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1" name="Graphic 290">
            <a:extLst>
              <a:ext uri="{FF2B5EF4-FFF2-40B4-BE49-F238E27FC236}">
                <a16:creationId xmlns:a16="http://schemas.microsoft.com/office/drawing/2014/main" id="{78B02EB6-BFAB-4B86-9856-988E2938420F}"/>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3039028" y="1700958"/>
            <a:ext cx="529743" cy="529743"/>
          </a:xfrm>
          <a:prstGeom prst="rect">
            <a:avLst/>
          </a:prstGeom>
        </p:spPr>
      </p:pic>
      <p:pic>
        <p:nvPicPr>
          <p:cNvPr id="292" name="Graphic 291">
            <a:extLst>
              <a:ext uri="{FF2B5EF4-FFF2-40B4-BE49-F238E27FC236}">
                <a16:creationId xmlns:a16="http://schemas.microsoft.com/office/drawing/2014/main" id="{EE06431D-346E-4F04-BC46-343C6B33968A}"/>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1057475" y="3864910"/>
            <a:ext cx="603902" cy="603902"/>
          </a:xfrm>
          <a:prstGeom prst="rect">
            <a:avLst/>
          </a:prstGeom>
        </p:spPr>
      </p:pic>
      <p:pic>
        <p:nvPicPr>
          <p:cNvPr id="293" name="Graphic 292">
            <a:extLst>
              <a:ext uri="{FF2B5EF4-FFF2-40B4-BE49-F238E27FC236}">
                <a16:creationId xmlns:a16="http://schemas.microsoft.com/office/drawing/2014/main" id="{5A949C1F-414F-476E-8331-36F95E5DF0CD}"/>
              </a:ext>
            </a:extLst>
          </p:cNvPr>
          <p:cNvPicPr>
            <a:picLocks noChangeAspect="1"/>
          </p:cNvPicPr>
          <p:nvPr userDrawn="1"/>
        </p:nvPicPr>
        <p:blipFill>
          <a:blip r:embed="rId25">
            <a:extLst>
              <a:ext uri="{96DAC541-7B7A-43D3-8B79-37D633B846F1}">
                <asvg:svgBlip xmlns:asvg="http://schemas.microsoft.com/office/drawing/2016/SVG/main" xmlns="" r:embed="rId26"/>
              </a:ext>
            </a:extLst>
          </a:blip>
          <a:stretch>
            <a:fillRect/>
          </a:stretch>
        </p:blipFill>
        <p:spPr>
          <a:xfrm>
            <a:off x="9664875" y="1199800"/>
            <a:ext cx="531418" cy="531418"/>
          </a:xfrm>
          <a:prstGeom prst="rect">
            <a:avLst/>
          </a:prstGeom>
        </p:spPr>
      </p:pic>
      <p:pic>
        <p:nvPicPr>
          <p:cNvPr id="294" name="Graphic 293">
            <a:extLst>
              <a:ext uri="{FF2B5EF4-FFF2-40B4-BE49-F238E27FC236}">
                <a16:creationId xmlns:a16="http://schemas.microsoft.com/office/drawing/2014/main" id="{38444D3D-04AA-4F76-A712-564B0BE64324}"/>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7623737" y="1481253"/>
            <a:ext cx="440092" cy="440092"/>
          </a:xfrm>
          <a:prstGeom prst="rect">
            <a:avLst/>
          </a:prstGeom>
        </p:spPr>
      </p:pic>
      <p:pic>
        <p:nvPicPr>
          <p:cNvPr id="295" name="Graphic 294">
            <a:extLst>
              <a:ext uri="{FF2B5EF4-FFF2-40B4-BE49-F238E27FC236}">
                <a16:creationId xmlns:a16="http://schemas.microsoft.com/office/drawing/2014/main" id="{0B9CD572-A655-4D00-8ED1-F8FC1B842202}"/>
              </a:ext>
            </a:extLst>
          </p:cNvPr>
          <p:cNvPicPr>
            <a:picLocks noChangeAspect="1"/>
          </p:cNvPicPr>
          <p:nvPr userDrawn="1"/>
        </p:nvPicPr>
        <p:blipFill>
          <a:blip r:embed="rId29">
            <a:extLst>
              <a:ext uri="{96DAC541-7B7A-43D3-8B79-37D633B846F1}">
                <asvg:svgBlip xmlns:asvg="http://schemas.microsoft.com/office/drawing/2016/SVG/main" xmlns="" r:embed="rId30"/>
              </a:ext>
            </a:extLst>
          </a:blip>
          <a:stretch>
            <a:fillRect/>
          </a:stretch>
        </p:blipFill>
        <p:spPr>
          <a:xfrm>
            <a:off x="4577408" y="5878365"/>
            <a:ext cx="444029" cy="444029"/>
          </a:xfrm>
          <a:prstGeom prst="rect">
            <a:avLst/>
          </a:prstGeom>
        </p:spPr>
      </p:pic>
      <p:pic>
        <p:nvPicPr>
          <p:cNvPr id="297" name="Graphic 296">
            <a:extLst>
              <a:ext uri="{FF2B5EF4-FFF2-40B4-BE49-F238E27FC236}">
                <a16:creationId xmlns:a16="http://schemas.microsoft.com/office/drawing/2014/main" id="{E0BB3D36-DEB6-475F-90AB-8E47DE4847A7}"/>
              </a:ext>
            </a:extLst>
          </p:cNvPr>
          <p:cNvPicPr>
            <a:picLocks noChangeAspect="1"/>
          </p:cNvPicPr>
          <p:nvPr userDrawn="1"/>
        </p:nvPicPr>
        <p:blipFill>
          <a:blip r:embed="rId31">
            <a:extLst>
              <a:ext uri="{96DAC541-7B7A-43D3-8B79-37D633B846F1}">
                <asvg:svgBlip xmlns:asvg="http://schemas.microsoft.com/office/drawing/2016/SVG/main" xmlns=""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346108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rgbClr val="D5E59E"/>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1">
              <a:alpha val="14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tx1"/>
                </a:solidFill>
              </a:defRPr>
            </a:lvl1pPr>
          </a:lstStyle>
          <a:p>
            <a:pPr lvl="0"/>
            <a:r>
              <a:rPr lang="en-US"/>
              <a:t>Click to edit Master text styles</a:t>
            </a:r>
          </a:p>
        </p:txBody>
      </p:sp>
      <p:pic>
        <p:nvPicPr>
          <p:cNvPr id="278" name="Picture 277" descr="A picture containing chart&#10;&#10;Description automatically generated">
            <a:extLst>
              <a:ext uri="{FF2B5EF4-FFF2-40B4-BE49-F238E27FC236}">
                <a16:creationId xmlns:a16="http://schemas.microsoft.com/office/drawing/2014/main" id="{FD270709-45F1-473C-AB83-57123496DA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79" name="Graphic 278">
            <a:extLst>
              <a:ext uri="{FF2B5EF4-FFF2-40B4-BE49-F238E27FC236}">
                <a16:creationId xmlns:a16="http://schemas.microsoft.com/office/drawing/2014/main" id="{D48B4F4C-5698-48CF-86E1-0068A6B3FD5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pic>
        <p:nvPicPr>
          <p:cNvPr id="281" name="Picture 280">
            <a:extLst>
              <a:ext uri="{FF2B5EF4-FFF2-40B4-BE49-F238E27FC236}">
                <a16:creationId xmlns:a16="http://schemas.microsoft.com/office/drawing/2014/main" id="{1A0F2FCE-24F2-419B-B72B-BA95B749CA80}"/>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82" name="Picture 281">
            <a:extLst>
              <a:ext uri="{FF2B5EF4-FFF2-40B4-BE49-F238E27FC236}">
                <a16:creationId xmlns:a16="http://schemas.microsoft.com/office/drawing/2014/main" id="{B19CCBE5-01FC-4F80-B2C1-8DB044AF3AB3}"/>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3" name="Picture 282">
            <a:extLst>
              <a:ext uri="{FF2B5EF4-FFF2-40B4-BE49-F238E27FC236}">
                <a16:creationId xmlns:a16="http://schemas.microsoft.com/office/drawing/2014/main" id="{082C3E0D-8829-4176-AC3D-8585D710F781}"/>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4" name="Picture 283">
            <a:extLst>
              <a:ext uri="{FF2B5EF4-FFF2-40B4-BE49-F238E27FC236}">
                <a16:creationId xmlns:a16="http://schemas.microsoft.com/office/drawing/2014/main" id="{16B9BE9B-BA8A-498A-B460-EB79B3D1AEE1}"/>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5" name="Graphic 284">
            <a:extLst>
              <a:ext uri="{FF2B5EF4-FFF2-40B4-BE49-F238E27FC236}">
                <a16:creationId xmlns:a16="http://schemas.microsoft.com/office/drawing/2014/main" id="{29D33349-AF43-4ED0-AED7-81D733F21A24}"/>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844185" y="5553842"/>
            <a:ext cx="643952" cy="643952"/>
          </a:xfrm>
          <a:prstGeom prst="rect">
            <a:avLst/>
          </a:prstGeom>
        </p:spPr>
      </p:pic>
      <p:pic>
        <p:nvPicPr>
          <p:cNvPr id="286" name="Picture 285">
            <a:extLst>
              <a:ext uri="{FF2B5EF4-FFF2-40B4-BE49-F238E27FC236}">
                <a16:creationId xmlns:a16="http://schemas.microsoft.com/office/drawing/2014/main" id="{26829DFC-D373-4B06-A86A-5196039A4119}"/>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7000"/>
            </a:schemeClr>
          </a:solidFill>
        </p:spPr>
      </p:pic>
      <p:pic>
        <p:nvPicPr>
          <p:cNvPr id="287" name="Picture 286">
            <a:extLst>
              <a:ext uri="{FF2B5EF4-FFF2-40B4-BE49-F238E27FC236}">
                <a16:creationId xmlns:a16="http://schemas.microsoft.com/office/drawing/2014/main" id="{D9C1B074-AC24-4B04-8C60-169608CD6525}"/>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8000"/>
            </a:schemeClr>
          </a:solidFill>
        </p:spPr>
      </p:pic>
      <p:pic>
        <p:nvPicPr>
          <p:cNvPr id="288" name="Graphic 287">
            <a:extLst>
              <a:ext uri="{FF2B5EF4-FFF2-40B4-BE49-F238E27FC236}">
                <a16:creationId xmlns:a16="http://schemas.microsoft.com/office/drawing/2014/main" id="{D892DE7B-52C0-412A-BD61-973C173FFE25}"/>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4937517" y="4609723"/>
            <a:ext cx="1080000" cy="1080000"/>
          </a:xfrm>
          <a:prstGeom prst="rect">
            <a:avLst/>
          </a:prstGeom>
        </p:spPr>
      </p:pic>
      <p:pic>
        <p:nvPicPr>
          <p:cNvPr id="289" name="Graphic 288">
            <a:extLst>
              <a:ext uri="{FF2B5EF4-FFF2-40B4-BE49-F238E27FC236}">
                <a16:creationId xmlns:a16="http://schemas.microsoft.com/office/drawing/2014/main" id="{6971D2A5-FB7E-41C8-8CD1-1AA65E2FA301}"/>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770561" y="627929"/>
            <a:ext cx="1080000" cy="1080000"/>
          </a:xfrm>
          <a:prstGeom prst="rect">
            <a:avLst/>
          </a:prstGeom>
        </p:spPr>
      </p:pic>
      <p:pic>
        <p:nvPicPr>
          <p:cNvPr id="290" name="Graphic 289">
            <a:extLst>
              <a:ext uri="{FF2B5EF4-FFF2-40B4-BE49-F238E27FC236}">
                <a16:creationId xmlns:a16="http://schemas.microsoft.com/office/drawing/2014/main" id="{D022C32E-0652-4139-9A59-BC0EC1DD121A}"/>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9828128" y="5048907"/>
            <a:ext cx="1080000" cy="1080000"/>
          </a:xfrm>
          <a:prstGeom prst="rect">
            <a:avLst/>
          </a:prstGeom>
        </p:spPr>
      </p:pic>
      <p:sp>
        <p:nvSpPr>
          <p:cNvPr id="291" name="Freeform: Shape 290">
            <a:extLst>
              <a:ext uri="{FF2B5EF4-FFF2-40B4-BE49-F238E27FC236}">
                <a16:creationId xmlns:a16="http://schemas.microsoft.com/office/drawing/2014/main" id="{FF828474-E429-4064-A37F-D92E1EF0F2BF}"/>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2" name="Picture 291">
            <a:extLst>
              <a:ext uri="{FF2B5EF4-FFF2-40B4-BE49-F238E27FC236}">
                <a16:creationId xmlns:a16="http://schemas.microsoft.com/office/drawing/2014/main" id="{E9A2C0B0-C73C-4133-818D-1668E2FA204E}"/>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3" name="Picture 292">
            <a:extLst>
              <a:ext uri="{FF2B5EF4-FFF2-40B4-BE49-F238E27FC236}">
                <a16:creationId xmlns:a16="http://schemas.microsoft.com/office/drawing/2014/main" id="{763D220D-4C88-435F-9045-BBBFADB20995}"/>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4" name="Graphic 293">
            <a:extLst>
              <a:ext uri="{FF2B5EF4-FFF2-40B4-BE49-F238E27FC236}">
                <a16:creationId xmlns:a16="http://schemas.microsoft.com/office/drawing/2014/main" id="{BCDD1982-6A61-4497-B358-2A02B8D1830D}"/>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3039028" y="1700958"/>
            <a:ext cx="529743" cy="529743"/>
          </a:xfrm>
          <a:prstGeom prst="rect">
            <a:avLst/>
          </a:prstGeom>
        </p:spPr>
      </p:pic>
      <p:pic>
        <p:nvPicPr>
          <p:cNvPr id="295" name="Graphic 294">
            <a:extLst>
              <a:ext uri="{FF2B5EF4-FFF2-40B4-BE49-F238E27FC236}">
                <a16:creationId xmlns:a16="http://schemas.microsoft.com/office/drawing/2014/main" id="{3CD69EC2-AB33-47E9-83EA-A26A6CC07EBD}"/>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1057475" y="3864910"/>
            <a:ext cx="603902" cy="603902"/>
          </a:xfrm>
          <a:prstGeom prst="rect">
            <a:avLst/>
          </a:prstGeom>
        </p:spPr>
      </p:pic>
      <p:pic>
        <p:nvPicPr>
          <p:cNvPr id="296" name="Graphic 295">
            <a:extLst>
              <a:ext uri="{FF2B5EF4-FFF2-40B4-BE49-F238E27FC236}">
                <a16:creationId xmlns:a16="http://schemas.microsoft.com/office/drawing/2014/main" id="{085BB45B-65D0-4828-93AC-D6DB2C89649A}"/>
              </a:ext>
            </a:extLst>
          </p:cNvPr>
          <p:cNvPicPr>
            <a:picLocks noChangeAspect="1"/>
          </p:cNvPicPr>
          <p:nvPr userDrawn="1"/>
        </p:nvPicPr>
        <p:blipFill>
          <a:blip r:embed="rId25">
            <a:extLst>
              <a:ext uri="{96DAC541-7B7A-43D3-8B79-37D633B846F1}">
                <asvg:svgBlip xmlns:asvg="http://schemas.microsoft.com/office/drawing/2016/SVG/main" xmlns="" r:embed="rId26"/>
              </a:ext>
            </a:extLst>
          </a:blip>
          <a:stretch>
            <a:fillRect/>
          </a:stretch>
        </p:blipFill>
        <p:spPr>
          <a:xfrm>
            <a:off x="9664875" y="1199800"/>
            <a:ext cx="531418" cy="531418"/>
          </a:xfrm>
          <a:prstGeom prst="rect">
            <a:avLst/>
          </a:prstGeom>
        </p:spPr>
      </p:pic>
      <p:pic>
        <p:nvPicPr>
          <p:cNvPr id="297" name="Graphic 296">
            <a:extLst>
              <a:ext uri="{FF2B5EF4-FFF2-40B4-BE49-F238E27FC236}">
                <a16:creationId xmlns:a16="http://schemas.microsoft.com/office/drawing/2014/main" id="{4000FED2-E9FE-4730-AACB-939F1D633138}"/>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7623737" y="1481253"/>
            <a:ext cx="440092" cy="440092"/>
          </a:xfrm>
          <a:prstGeom prst="rect">
            <a:avLst/>
          </a:prstGeom>
        </p:spPr>
      </p:pic>
      <p:pic>
        <p:nvPicPr>
          <p:cNvPr id="298" name="Graphic 297">
            <a:extLst>
              <a:ext uri="{FF2B5EF4-FFF2-40B4-BE49-F238E27FC236}">
                <a16:creationId xmlns:a16="http://schemas.microsoft.com/office/drawing/2014/main" id="{F87474FE-C141-4BA7-9C11-42B2A6EF4063}"/>
              </a:ext>
            </a:extLst>
          </p:cNvPr>
          <p:cNvPicPr>
            <a:picLocks noChangeAspect="1"/>
          </p:cNvPicPr>
          <p:nvPr userDrawn="1"/>
        </p:nvPicPr>
        <p:blipFill>
          <a:blip r:embed="rId29">
            <a:extLst>
              <a:ext uri="{96DAC541-7B7A-43D3-8B79-37D633B846F1}">
                <asvg:svgBlip xmlns:asvg="http://schemas.microsoft.com/office/drawing/2016/SVG/main" xmlns="" r:embed="rId30"/>
              </a:ext>
            </a:extLst>
          </a:blip>
          <a:stretch>
            <a:fillRect/>
          </a:stretch>
        </p:blipFill>
        <p:spPr>
          <a:xfrm>
            <a:off x="4577408" y="5878365"/>
            <a:ext cx="444029" cy="444029"/>
          </a:xfrm>
          <a:prstGeom prst="rect">
            <a:avLst/>
          </a:prstGeom>
        </p:spPr>
      </p:pic>
      <p:pic>
        <p:nvPicPr>
          <p:cNvPr id="280" name="Graphic 279">
            <a:extLst>
              <a:ext uri="{FF2B5EF4-FFF2-40B4-BE49-F238E27FC236}">
                <a16:creationId xmlns:a16="http://schemas.microsoft.com/office/drawing/2014/main" id="{A6B93EA4-A7A0-45BC-ACD7-A0F10427BB4A}"/>
              </a:ext>
            </a:extLst>
          </p:cNvPr>
          <p:cNvPicPr>
            <a:picLocks noChangeAspect="1"/>
          </p:cNvPicPr>
          <p:nvPr userDrawn="1"/>
        </p:nvPicPr>
        <p:blipFill>
          <a:blip r:embed="rId31">
            <a:extLst>
              <a:ext uri="{96DAC541-7B7A-43D3-8B79-37D633B846F1}">
                <asvg:svgBlip xmlns:asvg="http://schemas.microsoft.com/office/drawing/2016/SVG/main" xmlns=""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155447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rgbClr val="A5D7EE"/>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1">
              <a:alpha val="14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tx1"/>
                </a:solidFill>
              </a:defRPr>
            </a:lvl1pPr>
          </a:lstStyle>
          <a:p>
            <a:pPr lvl="0"/>
            <a:r>
              <a:rPr lang="en-US"/>
              <a:t>Click to edit Master text styles</a:t>
            </a:r>
          </a:p>
        </p:txBody>
      </p:sp>
      <p:pic>
        <p:nvPicPr>
          <p:cNvPr id="278" name="Picture 277" descr="A picture containing chart&#10;&#10;Description automatically generated">
            <a:extLst>
              <a:ext uri="{FF2B5EF4-FFF2-40B4-BE49-F238E27FC236}">
                <a16:creationId xmlns:a16="http://schemas.microsoft.com/office/drawing/2014/main" id="{FD270709-45F1-473C-AB83-57123496DA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79" name="Graphic 278">
            <a:extLst>
              <a:ext uri="{FF2B5EF4-FFF2-40B4-BE49-F238E27FC236}">
                <a16:creationId xmlns:a16="http://schemas.microsoft.com/office/drawing/2014/main" id="{3872F8D4-B7CB-449F-BDD6-4510B0FAC83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pic>
        <p:nvPicPr>
          <p:cNvPr id="281" name="Picture 280">
            <a:extLst>
              <a:ext uri="{FF2B5EF4-FFF2-40B4-BE49-F238E27FC236}">
                <a16:creationId xmlns:a16="http://schemas.microsoft.com/office/drawing/2014/main" id="{82D5FFC1-4300-4F9F-922C-7B9C2BF0A416}"/>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82" name="Picture 281">
            <a:extLst>
              <a:ext uri="{FF2B5EF4-FFF2-40B4-BE49-F238E27FC236}">
                <a16:creationId xmlns:a16="http://schemas.microsoft.com/office/drawing/2014/main" id="{B5C5C7D4-29B5-40B7-B99C-3B35679D8629}"/>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3" name="Picture 282">
            <a:extLst>
              <a:ext uri="{FF2B5EF4-FFF2-40B4-BE49-F238E27FC236}">
                <a16:creationId xmlns:a16="http://schemas.microsoft.com/office/drawing/2014/main" id="{71C35D16-7D5F-40D0-BCD7-46B391E4549D}"/>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4" name="Picture 283">
            <a:extLst>
              <a:ext uri="{FF2B5EF4-FFF2-40B4-BE49-F238E27FC236}">
                <a16:creationId xmlns:a16="http://schemas.microsoft.com/office/drawing/2014/main" id="{9A834BDE-107B-4B1A-8B1C-5FFCF50872E5}"/>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5" name="Graphic 284">
            <a:extLst>
              <a:ext uri="{FF2B5EF4-FFF2-40B4-BE49-F238E27FC236}">
                <a16:creationId xmlns:a16="http://schemas.microsoft.com/office/drawing/2014/main" id="{E2E68264-9E7A-463B-816B-F760D8FDE8AB}"/>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844185" y="5553842"/>
            <a:ext cx="643952" cy="643952"/>
          </a:xfrm>
          <a:prstGeom prst="rect">
            <a:avLst/>
          </a:prstGeom>
        </p:spPr>
      </p:pic>
      <p:pic>
        <p:nvPicPr>
          <p:cNvPr id="286" name="Picture 285">
            <a:extLst>
              <a:ext uri="{FF2B5EF4-FFF2-40B4-BE49-F238E27FC236}">
                <a16:creationId xmlns:a16="http://schemas.microsoft.com/office/drawing/2014/main" id="{2579514E-7633-4170-9930-829CBB218C56}"/>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6000"/>
            </a:schemeClr>
          </a:solidFill>
        </p:spPr>
      </p:pic>
      <p:pic>
        <p:nvPicPr>
          <p:cNvPr id="287" name="Picture 286">
            <a:extLst>
              <a:ext uri="{FF2B5EF4-FFF2-40B4-BE49-F238E27FC236}">
                <a16:creationId xmlns:a16="http://schemas.microsoft.com/office/drawing/2014/main" id="{3E98335C-3AD9-44CD-BD62-B2CAF082186D}"/>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7000"/>
            </a:schemeClr>
          </a:solidFill>
        </p:spPr>
      </p:pic>
      <p:pic>
        <p:nvPicPr>
          <p:cNvPr id="288" name="Graphic 287">
            <a:extLst>
              <a:ext uri="{FF2B5EF4-FFF2-40B4-BE49-F238E27FC236}">
                <a16:creationId xmlns:a16="http://schemas.microsoft.com/office/drawing/2014/main" id="{6117CE1D-3290-4952-AAE8-6CDF19C0500E}"/>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4937517" y="4609723"/>
            <a:ext cx="1080000" cy="1080000"/>
          </a:xfrm>
          <a:prstGeom prst="rect">
            <a:avLst/>
          </a:prstGeom>
        </p:spPr>
      </p:pic>
      <p:pic>
        <p:nvPicPr>
          <p:cNvPr id="289" name="Graphic 288">
            <a:extLst>
              <a:ext uri="{FF2B5EF4-FFF2-40B4-BE49-F238E27FC236}">
                <a16:creationId xmlns:a16="http://schemas.microsoft.com/office/drawing/2014/main" id="{4FD48195-428B-4905-9949-8B5342DA5EA8}"/>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770561" y="627929"/>
            <a:ext cx="1080000" cy="1080000"/>
          </a:xfrm>
          <a:prstGeom prst="rect">
            <a:avLst/>
          </a:prstGeom>
        </p:spPr>
      </p:pic>
      <p:pic>
        <p:nvPicPr>
          <p:cNvPr id="290" name="Graphic 289">
            <a:extLst>
              <a:ext uri="{FF2B5EF4-FFF2-40B4-BE49-F238E27FC236}">
                <a16:creationId xmlns:a16="http://schemas.microsoft.com/office/drawing/2014/main" id="{43F4F963-4396-4A45-AD62-A9BE5FE1248E}"/>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9828128" y="5048907"/>
            <a:ext cx="1080000" cy="1080000"/>
          </a:xfrm>
          <a:prstGeom prst="rect">
            <a:avLst/>
          </a:prstGeom>
        </p:spPr>
      </p:pic>
      <p:sp>
        <p:nvSpPr>
          <p:cNvPr id="291" name="Freeform: Shape 290">
            <a:extLst>
              <a:ext uri="{FF2B5EF4-FFF2-40B4-BE49-F238E27FC236}">
                <a16:creationId xmlns:a16="http://schemas.microsoft.com/office/drawing/2014/main" id="{5339931C-7E1C-4355-89C1-F42B7E79B9C7}"/>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2" name="Picture 291">
            <a:extLst>
              <a:ext uri="{FF2B5EF4-FFF2-40B4-BE49-F238E27FC236}">
                <a16:creationId xmlns:a16="http://schemas.microsoft.com/office/drawing/2014/main" id="{C8BF937F-CF4A-46C4-AEDA-F9169875AC9F}"/>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3" name="Picture 292">
            <a:extLst>
              <a:ext uri="{FF2B5EF4-FFF2-40B4-BE49-F238E27FC236}">
                <a16:creationId xmlns:a16="http://schemas.microsoft.com/office/drawing/2014/main" id="{131E9223-0453-4F34-BADB-5950FA84959C}"/>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4" name="Graphic 293">
            <a:extLst>
              <a:ext uri="{FF2B5EF4-FFF2-40B4-BE49-F238E27FC236}">
                <a16:creationId xmlns:a16="http://schemas.microsoft.com/office/drawing/2014/main" id="{4010F5A2-D4B2-4806-BF18-34EA25BF6E5D}"/>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3039028" y="1700958"/>
            <a:ext cx="529743" cy="529743"/>
          </a:xfrm>
          <a:prstGeom prst="rect">
            <a:avLst/>
          </a:prstGeom>
        </p:spPr>
      </p:pic>
      <p:pic>
        <p:nvPicPr>
          <p:cNvPr id="295" name="Graphic 294">
            <a:extLst>
              <a:ext uri="{FF2B5EF4-FFF2-40B4-BE49-F238E27FC236}">
                <a16:creationId xmlns:a16="http://schemas.microsoft.com/office/drawing/2014/main" id="{FCF02E04-551F-4C77-90BB-FCA94C3B9F48}"/>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1057475" y="3864910"/>
            <a:ext cx="603902" cy="603902"/>
          </a:xfrm>
          <a:prstGeom prst="rect">
            <a:avLst/>
          </a:prstGeom>
        </p:spPr>
      </p:pic>
      <p:pic>
        <p:nvPicPr>
          <p:cNvPr id="296" name="Graphic 295">
            <a:extLst>
              <a:ext uri="{FF2B5EF4-FFF2-40B4-BE49-F238E27FC236}">
                <a16:creationId xmlns:a16="http://schemas.microsoft.com/office/drawing/2014/main" id="{416EB240-B463-4C92-84DC-BACC16EAFFC8}"/>
              </a:ext>
            </a:extLst>
          </p:cNvPr>
          <p:cNvPicPr>
            <a:picLocks noChangeAspect="1"/>
          </p:cNvPicPr>
          <p:nvPr userDrawn="1"/>
        </p:nvPicPr>
        <p:blipFill>
          <a:blip r:embed="rId25">
            <a:extLst>
              <a:ext uri="{96DAC541-7B7A-43D3-8B79-37D633B846F1}">
                <asvg:svgBlip xmlns:asvg="http://schemas.microsoft.com/office/drawing/2016/SVG/main" xmlns="" r:embed="rId26"/>
              </a:ext>
            </a:extLst>
          </a:blip>
          <a:stretch>
            <a:fillRect/>
          </a:stretch>
        </p:blipFill>
        <p:spPr>
          <a:xfrm>
            <a:off x="9664875" y="1199800"/>
            <a:ext cx="531418" cy="531418"/>
          </a:xfrm>
          <a:prstGeom prst="rect">
            <a:avLst/>
          </a:prstGeom>
        </p:spPr>
      </p:pic>
      <p:pic>
        <p:nvPicPr>
          <p:cNvPr id="297" name="Graphic 296">
            <a:extLst>
              <a:ext uri="{FF2B5EF4-FFF2-40B4-BE49-F238E27FC236}">
                <a16:creationId xmlns:a16="http://schemas.microsoft.com/office/drawing/2014/main" id="{89C69A1C-F546-472D-BACD-827450737C65}"/>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7623737" y="1481253"/>
            <a:ext cx="440092" cy="440092"/>
          </a:xfrm>
          <a:prstGeom prst="rect">
            <a:avLst/>
          </a:prstGeom>
        </p:spPr>
      </p:pic>
      <p:pic>
        <p:nvPicPr>
          <p:cNvPr id="298" name="Graphic 297">
            <a:extLst>
              <a:ext uri="{FF2B5EF4-FFF2-40B4-BE49-F238E27FC236}">
                <a16:creationId xmlns:a16="http://schemas.microsoft.com/office/drawing/2014/main" id="{907075A0-8C06-4B3F-B0A9-A7988D2346A4}"/>
              </a:ext>
            </a:extLst>
          </p:cNvPr>
          <p:cNvPicPr>
            <a:picLocks noChangeAspect="1"/>
          </p:cNvPicPr>
          <p:nvPr userDrawn="1"/>
        </p:nvPicPr>
        <p:blipFill>
          <a:blip r:embed="rId29">
            <a:extLst>
              <a:ext uri="{96DAC541-7B7A-43D3-8B79-37D633B846F1}">
                <asvg:svgBlip xmlns:asvg="http://schemas.microsoft.com/office/drawing/2016/SVG/main" xmlns="" r:embed="rId30"/>
              </a:ext>
            </a:extLst>
          </a:blip>
          <a:stretch>
            <a:fillRect/>
          </a:stretch>
        </p:blipFill>
        <p:spPr>
          <a:xfrm>
            <a:off x="4577408" y="5878365"/>
            <a:ext cx="444029" cy="444029"/>
          </a:xfrm>
          <a:prstGeom prst="rect">
            <a:avLst/>
          </a:prstGeom>
        </p:spPr>
      </p:pic>
      <p:pic>
        <p:nvPicPr>
          <p:cNvPr id="280" name="Graphic 279">
            <a:extLst>
              <a:ext uri="{FF2B5EF4-FFF2-40B4-BE49-F238E27FC236}">
                <a16:creationId xmlns:a16="http://schemas.microsoft.com/office/drawing/2014/main" id="{AF108A84-4A83-486B-91EE-697B20A3BAAD}"/>
              </a:ext>
            </a:extLst>
          </p:cNvPr>
          <p:cNvPicPr>
            <a:picLocks noChangeAspect="1"/>
          </p:cNvPicPr>
          <p:nvPr userDrawn="1"/>
        </p:nvPicPr>
        <p:blipFill>
          <a:blip r:embed="rId31">
            <a:extLst>
              <a:ext uri="{96DAC541-7B7A-43D3-8B79-37D633B846F1}">
                <asvg:svgBlip xmlns:asvg="http://schemas.microsoft.com/office/drawing/2016/SVG/main" xmlns=""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5721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rgbClr val="F9CBA8"/>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1">
              <a:alpha val="14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tx1"/>
                </a:solidFill>
              </a:defRPr>
            </a:lvl1pPr>
          </a:lstStyle>
          <a:p>
            <a:pPr lvl="0"/>
            <a:r>
              <a:rPr lang="en-US"/>
              <a:t>Click to edit Master text styles</a:t>
            </a:r>
          </a:p>
        </p:txBody>
      </p:sp>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pic>
        <p:nvPicPr>
          <p:cNvPr id="282" name="Picture 281">
            <a:extLst>
              <a:ext uri="{FF2B5EF4-FFF2-40B4-BE49-F238E27FC236}">
                <a16:creationId xmlns:a16="http://schemas.microsoft.com/office/drawing/2014/main" id="{F4032DB9-937A-44C7-A0F9-91B327637F37}"/>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83" name="Picture 282">
            <a:extLst>
              <a:ext uri="{FF2B5EF4-FFF2-40B4-BE49-F238E27FC236}">
                <a16:creationId xmlns:a16="http://schemas.microsoft.com/office/drawing/2014/main" id="{EF0B98C5-53E7-46D1-9550-AE787F9477B1}"/>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4" name="Picture 283">
            <a:extLst>
              <a:ext uri="{FF2B5EF4-FFF2-40B4-BE49-F238E27FC236}">
                <a16:creationId xmlns:a16="http://schemas.microsoft.com/office/drawing/2014/main" id="{F532778F-2CC1-4DA7-861A-F9279ECE4B8B}"/>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5" name="Picture 284">
            <a:extLst>
              <a:ext uri="{FF2B5EF4-FFF2-40B4-BE49-F238E27FC236}">
                <a16:creationId xmlns:a16="http://schemas.microsoft.com/office/drawing/2014/main" id="{80F1924D-0DFF-413F-A72B-D94B7C4E3D1A}"/>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6" name="Graphic 285">
            <a:extLst>
              <a:ext uri="{FF2B5EF4-FFF2-40B4-BE49-F238E27FC236}">
                <a16:creationId xmlns:a16="http://schemas.microsoft.com/office/drawing/2014/main" id="{8DE07377-859E-4E25-835C-458515C88E0E}"/>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7844185" y="5553842"/>
            <a:ext cx="643952" cy="643952"/>
          </a:xfrm>
          <a:prstGeom prst="rect">
            <a:avLst/>
          </a:prstGeom>
        </p:spPr>
      </p:pic>
      <p:pic>
        <p:nvPicPr>
          <p:cNvPr id="287" name="Picture 286">
            <a:extLst>
              <a:ext uri="{FF2B5EF4-FFF2-40B4-BE49-F238E27FC236}">
                <a16:creationId xmlns:a16="http://schemas.microsoft.com/office/drawing/2014/main" id="{06A59BA6-1E82-42BE-9672-D5C627B340FB}"/>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6000"/>
            </a:schemeClr>
          </a:solidFill>
        </p:spPr>
      </p:pic>
      <p:pic>
        <p:nvPicPr>
          <p:cNvPr id="288" name="Picture 287">
            <a:extLst>
              <a:ext uri="{FF2B5EF4-FFF2-40B4-BE49-F238E27FC236}">
                <a16:creationId xmlns:a16="http://schemas.microsoft.com/office/drawing/2014/main" id="{3165CFAE-31F6-4892-8E00-04B95BD691C1}"/>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7000"/>
            </a:schemeClr>
          </a:solidFill>
        </p:spPr>
      </p:pic>
      <p:pic>
        <p:nvPicPr>
          <p:cNvPr id="289" name="Graphic 288">
            <a:extLst>
              <a:ext uri="{FF2B5EF4-FFF2-40B4-BE49-F238E27FC236}">
                <a16:creationId xmlns:a16="http://schemas.microsoft.com/office/drawing/2014/main" id="{8B48407E-459A-4C9B-8CEB-E3E777EA265A}"/>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4937517" y="4609723"/>
            <a:ext cx="1080000" cy="1080000"/>
          </a:xfrm>
          <a:prstGeom prst="rect">
            <a:avLst/>
          </a:prstGeom>
        </p:spPr>
      </p:pic>
      <p:pic>
        <p:nvPicPr>
          <p:cNvPr id="290" name="Graphic 289">
            <a:extLst>
              <a:ext uri="{FF2B5EF4-FFF2-40B4-BE49-F238E27FC236}">
                <a16:creationId xmlns:a16="http://schemas.microsoft.com/office/drawing/2014/main" id="{4CAD0FCB-2E32-4012-9BAC-D4829BBFDE74}"/>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770561" y="627929"/>
            <a:ext cx="1080000" cy="1080000"/>
          </a:xfrm>
          <a:prstGeom prst="rect">
            <a:avLst/>
          </a:prstGeom>
        </p:spPr>
      </p:pic>
      <p:pic>
        <p:nvPicPr>
          <p:cNvPr id="291" name="Graphic 290">
            <a:extLst>
              <a:ext uri="{FF2B5EF4-FFF2-40B4-BE49-F238E27FC236}">
                <a16:creationId xmlns:a16="http://schemas.microsoft.com/office/drawing/2014/main" id="{13B5DDFB-B4E6-41CE-92B4-099BAE9E9C1F}"/>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9828128" y="5048907"/>
            <a:ext cx="1080000" cy="1080000"/>
          </a:xfrm>
          <a:prstGeom prst="rect">
            <a:avLst/>
          </a:prstGeom>
        </p:spPr>
      </p:pic>
      <p:sp>
        <p:nvSpPr>
          <p:cNvPr id="292" name="Freeform: Shape 291">
            <a:extLst>
              <a:ext uri="{FF2B5EF4-FFF2-40B4-BE49-F238E27FC236}">
                <a16:creationId xmlns:a16="http://schemas.microsoft.com/office/drawing/2014/main" id="{6146F2D7-A223-4049-BBC6-C6B6C530E4BB}"/>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3" name="Picture 292">
            <a:extLst>
              <a:ext uri="{FF2B5EF4-FFF2-40B4-BE49-F238E27FC236}">
                <a16:creationId xmlns:a16="http://schemas.microsoft.com/office/drawing/2014/main" id="{8BF2F77B-0B40-4F83-A737-235375A3F609}"/>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4" name="Picture 293">
            <a:extLst>
              <a:ext uri="{FF2B5EF4-FFF2-40B4-BE49-F238E27FC236}">
                <a16:creationId xmlns:a16="http://schemas.microsoft.com/office/drawing/2014/main" id="{93DEA261-C052-4CD0-8273-E9E3655406B3}"/>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5" name="Graphic 294">
            <a:extLst>
              <a:ext uri="{FF2B5EF4-FFF2-40B4-BE49-F238E27FC236}">
                <a16:creationId xmlns:a16="http://schemas.microsoft.com/office/drawing/2014/main" id="{3D502EC8-F0C9-4388-BFA1-E39CBC65D2DF}"/>
              </a:ext>
            </a:extLst>
          </p:cNvPr>
          <p:cNvPicPr>
            <a:picLocks noChangeAspect="1"/>
          </p:cNvPicPr>
          <p:nvPr userDrawn="1"/>
        </p:nvPicPr>
        <p:blipFill>
          <a:blip r:embed="rId21">
            <a:extLst>
              <a:ext uri="{96DAC541-7B7A-43D3-8B79-37D633B846F1}">
                <asvg:svgBlip xmlns:asvg="http://schemas.microsoft.com/office/drawing/2016/SVG/main" xmlns="" r:embed="rId22"/>
              </a:ext>
            </a:extLst>
          </a:blip>
          <a:stretch>
            <a:fillRect/>
          </a:stretch>
        </p:blipFill>
        <p:spPr>
          <a:xfrm>
            <a:off x="3039028" y="1700958"/>
            <a:ext cx="529743" cy="529743"/>
          </a:xfrm>
          <a:prstGeom prst="rect">
            <a:avLst/>
          </a:prstGeom>
        </p:spPr>
      </p:pic>
      <p:pic>
        <p:nvPicPr>
          <p:cNvPr id="296" name="Graphic 295">
            <a:extLst>
              <a:ext uri="{FF2B5EF4-FFF2-40B4-BE49-F238E27FC236}">
                <a16:creationId xmlns:a16="http://schemas.microsoft.com/office/drawing/2014/main" id="{2D4944D6-2210-4803-9724-A5D6676D7A74}"/>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1057475" y="3864910"/>
            <a:ext cx="603902" cy="603902"/>
          </a:xfrm>
          <a:prstGeom prst="rect">
            <a:avLst/>
          </a:prstGeom>
        </p:spPr>
      </p:pic>
      <p:pic>
        <p:nvPicPr>
          <p:cNvPr id="297" name="Graphic 296">
            <a:extLst>
              <a:ext uri="{FF2B5EF4-FFF2-40B4-BE49-F238E27FC236}">
                <a16:creationId xmlns:a16="http://schemas.microsoft.com/office/drawing/2014/main" id="{998A4346-3282-4576-87F1-055F89E47A7F}"/>
              </a:ext>
            </a:extLst>
          </p:cNvPr>
          <p:cNvPicPr>
            <a:picLocks noChangeAspect="1"/>
          </p:cNvPicPr>
          <p:nvPr userDrawn="1"/>
        </p:nvPicPr>
        <p:blipFill>
          <a:blip r:embed="rId25">
            <a:extLst>
              <a:ext uri="{96DAC541-7B7A-43D3-8B79-37D633B846F1}">
                <asvg:svgBlip xmlns:asvg="http://schemas.microsoft.com/office/drawing/2016/SVG/main" xmlns="" r:embed="rId26"/>
              </a:ext>
            </a:extLst>
          </a:blip>
          <a:stretch>
            <a:fillRect/>
          </a:stretch>
        </p:blipFill>
        <p:spPr>
          <a:xfrm>
            <a:off x="9664875" y="1199800"/>
            <a:ext cx="531418" cy="531418"/>
          </a:xfrm>
          <a:prstGeom prst="rect">
            <a:avLst/>
          </a:prstGeom>
        </p:spPr>
      </p:pic>
      <p:pic>
        <p:nvPicPr>
          <p:cNvPr id="298" name="Graphic 297">
            <a:extLst>
              <a:ext uri="{FF2B5EF4-FFF2-40B4-BE49-F238E27FC236}">
                <a16:creationId xmlns:a16="http://schemas.microsoft.com/office/drawing/2014/main" id="{0D7AC7DB-0F5A-4379-83B0-52702BD7D888}"/>
              </a:ext>
            </a:extLst>
          </p:cNvPr>
          <p:cNvPicPr>
            <a:picLocks noChangeAspect="1"/>
          </p:cNvPicPr>
          <p:nvPr userDrawn="1"/>
        </p:nvPicPr>
        <p:blipFill>
          <a:blip r:embed="rId27">
            <a:extLst>
              <a:ext uri="{96DAC541-7B7A-43D3-8B79-37D633B846F1}">
                <asvg:svgBlip xmlns:asvg="http://schemas.microsoft.com/office/drawing/2016/SVG/main" xmlns="" r:embed="rId28"/>
              </a:ext>
            </a:extLst>
          </a:blip>
          <a:stretch>
            <a:fillRect/>
          </a:stretch>
        </p:blipFill>
        <p:spPr>
          <a:xfrm>
            <a:off x="7623737" y="1481253"/>
            <a:ext cx="440092" cy="440092"/>
          </a:xfrm>
          <a:prstGeom prst="rect">
            <a:avLst/>
          </a:prstGeom>
        </p:spPr>
      </p:pic>
      <p:pic>
        <p:nvPicPr>
          <p:cNvPr id="299" name="Graphic 298">
            <a:extLst>
              <a:ext uri="{FF2B5EF4-FFF2-40B4-BE49-F238E27FC236}">
                <a16:creationId xmlns:a16="http://schemas.microsoft.com/office/drawing/2014/main" id="{1C540C5C-A71C-4434-BD02-58339ED06007}"/>
              </a:ext>
            </a:extLst>
          </p:cNvPr>
          <p:cNvPicPr>
            <a:picLocks noChangeAspect="1"/>
          </p:cNvPicPr>
          <p:nvPr userDrawn="1"/>
        </p:nvPicPr>
        <p:blipFill>
          <a:blip r:embed="rId29">
            <a:extLst>
              <a:ext uri="{96DAC541-7B7A-43D3-8B79-37D633B846F1}">
                <asvg:svgBlip xmlns:asvg="http://schemas.microsoft.com/office/drawing/2016/SVG/main" xmlns="" r:embed="rId30"/>
              </a:ext>
            </a:extLst>
          </a:blip>
          <a:stretch>
            <a:fillRect/>
          </a:stretch>
        </p:blipFill>
        <p:spPr>
          <a:xfrm>
            <a:off x="4577408" y="5878365"/>
            <a:ext cx="444029" cy="444029"/>
          </a:xfrm>
          <a:prstGeom prst="rect">
            <a:avLst/>
          </a:prstGeom>
        </p:spPr>
      </p:pic>
      <p:pic>
        <p:nvPicPr>
          <p:cNvPr id="279" name="Graphic 278">
            <a:extLst>
              <a:ext uri="{FF2B5EF4-FFF2-40B4-BE49-F238E27FC236}">
                <a16:creationId xmlns:a16="http://schemas.microsoft.com/office/drawing/2014/main" id="{C0D43638-4AA0-4F07-B857-3E23AE300B10}"/>
              </a:ext>
            </a:extLst>
          </p:cNvPr>
          <p:cNvPicPr>
            <a:picLocks noChangeAspect="1"/>
          </p:cNvPicPr>
          <p:nvPr userDrawn="1"/>
        </p:nvPicPr>
        <p:blipFill>
          <a:blip r:embed="rId31">
            <a:extLst>
              <a:ext uri="{96DAC541-7B7A-43D3-8B79-37D633B846F1}">
                <asvg:svgBlip xmlns:asvg="http://schemas.microsoft.com/office/drawing/2016/SVG/main" xmlns=""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269038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Graphic 2">
            <a:extLst>
              <a:ext uri="{FF2B5EF4-FFF2-40B4-BE49-F238E27FC236}">
                <a16:creationId xmlns:a16="http://schemas.microsoft.com/office/drawing/2014/main" id="{38CF91C9-A17C-46EC-B56E-9C602374A6D3}"/>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650799" y="1429710"/>
            <a:ext cx="3998592" cy="3998580"/>
          </a:xfrm>
          <a:prstGeom prst="rect">
            <a:avLst/>
          </a:prstGeom>
        </p:spPr>
      </p:pic>
      <p:pic>
        <p:nvPicPr>
          <p:cNvPr id="6" name="Graphic 5">
            <a:extLst>
              <a:ext uri="{FF2B5EF4-FFF2-40B4-BE49-F238E27FC236}">
                <a16:creationId xmlns:a16="http://schemas.microsoft.com/office/drawing/2014/main" id="{9B5FEA47-4322-41BB-9D55-3EFA1C535347}"/>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9786218" y="1611738"/>
            <a:ext cx="576000" cy="576000"/>
          </a:xfrm>
          <a:prstGeom prst="rect">
            <a:avLst/>
          </a:prstGeom>
        </p:spPr>
      </p:pic>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4313816" y="1650852"/>
            <a:ext cx="576000" cy="576000"/>
          </a:xfrm>
          <a:prstGeom prst="rect">
            <a:avLst/>
          </a:prstGeom>
        </p:spPr>
      </p:pic>
      <p:pic>
        <p:nvPicPr>
          <p:cNvPr id="16" name="Graphic 15">
            <a:extLst>
              <a:ext uri="{FF2B5EF4-FFF2-40B4-BE49-F238E27FC236}">
                <a16:creationId xmlns:a16="http://schemas.microsoft.com/office/drawing/2014/main" id="{86631646-07AA-4CC5-9798-8DC1B102F003}"/>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2888190" y="3355265"/>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14">
            <a:extLst>
              <a:ext uri="{96DAC541-7B7A-43D3-8B79-37D633B846F1}">
                <asvg:svgBlip xmlns:asvg="http://schemas.microsoft.com/office/drawing/2016/SVG/main" xmlns="" r:embed="rId15"/>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sp>
        <p:nvSpPr>
          <p:cNvPr id="1060" name="Graphic 7">
            <a:extLst>
              <a:ext uri="{FF2B5EF4-FFF2-40B4-BE49-F238E27FC236}">
                <a16:creationId xmlns:a16="http://schemas.microsoft.com/office/drawing/2014/main" id="{33B69763-72C7-42B1-A27F-5FD21FEAD92B}"/>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2"/>
          </a:solidFill>
          <a:ln w="8049" cap="flat">
            <a:noFill/>
            <a:prstDash val="solid"/>
            <a:miter/>
          </a:ln>
        </p:spPr>
        <p:txBody>
          <a:bodyPr rtlCol="0" anchor="ctr"/>
          <a:lstStyle/>
          <a:p>
            <a:endParaRPr lang="en-US"/>
          </a:p>
        </p:txBody>
      </p:sp>
      <p:grpSp>
        <p:nvGrpSpPr>
          <p:cNvPr id="1061" name="Graphic 7">
            <a:extLst>
              <a:ext uri="{FF2B5EF4-FFF2-40B4-BE49-F238E27FC236}">
                <a16:creationId xmlns:a16="http://schemas.microsoft.com/office/drawing/2014/main" id="{55F85F63-97B5-4A8F-837E-6E76F8133D1D}"/>
              </a:ext>
            </a:extLst>
          </p:cNvPr>
          <p:cNvGrpSpPr/>
          <p:nvPr userDrawn="1"/>
        </p:nvGrpSpPr>
        <p:grpSpPr>
          <a:xfrm>
            <a:off x="11001174" y="4938034"/>
            <a:ext cx="306906" cy="306906"/>
            <a:chOff x="11032126" y="4968986"/>
            <a:chExt cx="245002" cy="245002"/>
          </a:xfrm>
          <a:solidFill>
            <a:srgbClr val="FFFFFF"/>
          </a:solidFill>
        </p:grpSpPr>
        <p:sp>
          <p:nvSpPr>
            <p:cNvPr id="1062" name="Graphic 7">
              <a:extLst>
                <a:ext uri="{FF2B5EF4-FFF2-40B4-BE49-F238E27FC236}">
                  <a16:creationId xmlns:a16="http://schemas.microsoft.com/office/drawing/2014/main" id="{6E9CD06B-D7A7-4215-BEA0-129A8BB440A1}"/>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1063" name="Graphic 7">
              <a:extLst>
                <a:ext uri="{FF2B5EF4-FFF2-40B4-BE49-F238E27FC236}">
                  <a16:creationId xmlns:a16="http://schemas.microsoft.com/office/drawing/2014/main" id="{E4A0A3C9-0233-4B31-BE8A-9D02E529ED56}"/>
                </a:ext>
              </a:extLst>
            </p:cNvPr>
            <p:cNvGrpSpPr/>
            <p:nvPr/>
          </p:nvGrpSpPr>
          <p:grpSpPr>
            <a:xfrm>
              <a:off x="11044701" y="5145507"/>
              <a:ext cx="68888" cy="68482"/>
              <a:chOff x="11044701" y="5145507"/>
              <a:chExt cx="68888" cy="68482"/>
            </a:xfrm>
            <a:solidFill>
              <a:srgbClr val="FFFFFF"/>
            </a:solidFill>
          </p:grpSpPr>
          <p:sp>
            <p:nvSpPr>
              <p:cNvPr id="1064" name="Graphic 7">
                <a:extLst>
                  <a:ext uri="{FF2B5EF4-FFF2-40B4-BE49-F238E27FC236}">
                    <a16:creationId xmlns:a16="http://schemas.microsoft.com/office/drawing/2014/main" id="{20E40DD7-6CF7-47E0-902E-43566191B8B8}"/>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1065" name="Graphic 7">
                <a:extLst>
                  <a:ext uri="{FF2B5EF4-FFF2-40B4-BE49-F238E27FC236}">
                    <a16:creationId xmlns:a16="http://schemas.microsoft.com/office/drawing/2014/main" id="{E352EBA4-AE00-4C99-A338-0B4880A21EEB}"/>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1066" name="Footer Placeholder 1">
            <a:extLst>
              <a:ext uri="{FF2B5EF4-FFF2-40B4-BE49-F238E27FC236}">
                <a16:creationId xmlns:a16="http://schemas.microsoft.com/office/drawing/2014/main" id="{14E8AE79-7811-469F-A497-9E8968F0896D}"/>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1067" name="Slide Number Placeholder 5">
            <a:extLst>
              <a:ext uri="{FF2B5EF4-FFF2-40B4-BE49-F238E27FC236}">
                <a16:creationId xmlns:a16="http://schemas.microsoft.com/office/drawing/2014/main" id="{527C9801-5A77-4394-B831-B4126643528D}"/>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0612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4313816" y="1650852"/>
            <a:ext cx="576000" cy="576000"/>
          </a:xfrm>
          <a:prstGeom prst="rect">
            <a:avLst/>
          </a:prstGeom>
        </p:spPr>
      </p:pic>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pic>
        <p:nvPicPr>
          <p:cNvPr id="276" name="Graphic 275">
            <a:extLst>
              <a:ext uri="{FF2B5EF4-FFF2-40B4-BE49-F238E27FC236}">
                <a16:creationId xmlns:a16="http://schemas.microsoft.com/office/drawing/2014/main" id="{41A224BB-6BF5-4468-9616-0DB1562D93E2}"/>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5649791" y="1429200"/>
            <a:ext cx="3999600" cy="3999600"/>
          </a:xfrm>
          <a:prstGeom prst="rect">
            <a:avLst/>
          </a:prstGeom>
        </p:spPr>
      </p:pic>
      <p:grpSp>
        <p:nvGrpSpPr>
          <p:cNvPr id="12" name="Graphic 281">
            <a:extLst>
              <a:ext uri="{FF2B5EF4-FFF2-40B4-BE49-F238E27FC236}">
                <a16:creationId xmlns:a16="http://schemas.microsoft.com/office/drawing/2014/main" id="{09C6466F-C29C-4715-8BC4-C7AE212623C4}"/>
              </a:ext>
            </a:extLst>
          </p:cNvPr>
          <p:cNvGrpSpPr/>
          <p:nvPr/>
        </p:nvGrpSpPr>
        <p:grpSpPr>
          <a:xfrm>
            <a:off x="5105752" y="4922367"/>
            <a:ext cx="306659" cy="275831"/>
            <a:chOff x="5105752" y="4922367"/>
            <a:chExt cx="306659" cy="275831"/>
          </a:xfrm>
          <a:solidFill>
            <a:srgbClr val="FFFFFF"/>
          </a:solidFill>
        </p:grpSpPr>
        <p:sp>
          <p:nvSpPr>
            <p:cNvPr id="13" name="Graphic 281">
              <a:extLst>
                <a:ext uri="{FF2B5EF4-FFF2-40B4-BE49-F238E27FC236}">
                  <a16:creationId xmlns:a16="http://schemas.microsoft.com/office/drawing/2014/main" id="{E8556718-5B47-48A2-9535-92AFC1EE9A33}"/>
                </a:ext>
              </a:extLst>
            </p:cNvPr>
            <p:cNvSpPr/>
            <p:nvPr/>
          </p:nvSpPr>
          <p:spPr>
            <a:xfrm>
              <a:off x="5105752" y="4922367"/>
              <a:ext cx="306659" cy="275831"/>
            </a:xfrm>
            <a:custGeom>
              <a:avLst/>
              <a:gdLst>
                <a:gd name="connsiteX0" fmla="*/ 61656 w 306659"/>
                <a:gd name="connsiteY0" fmla="*/ 257983 h 275831"/>
                <a:gd name="connsiteX1" fmla="*/ 62468 w 306659"/>
                <a:gd name="connsiteY1" fmla="*/ 257172 h 275831"/>
                <a:gd name="connsiteX2" fmla="*/ 64090 w 306659"/>
                <a:gd name="connsiteY2" fmla="*/ 257983 h 275831"/>
                <a:gd name="connsiteX3" fmla="*/ 105465 w 306659"/>
                <a:gd name="connsiteY3" fmla="*/ 264473 h 275831"/>
                <a:gd name="connsiteX4" fmla="*/ 206062 w 306659"/>
                <a:gd name="connsiteY4" fmla="*/ 181724 h 275831"/>
                <a:gd name="connsiteX5" fmla="*/ 206062 w 306659"/>
                <a:gd name="connsiteY5" fmla="*/ 179290 h 275831"/>
                <a:gd name="connsiteX6" fmla="*/ 208496 w 306659"/>
                <a:gd name="connsiteY6" fmla="*/ 179290 h 275831"/>
                <a:gd name="connsiteX7" fmla="*/ 244192 w 306659"/>
                <a:gd name="connsiteY7" fmla="*/ 172800 h 275831"/>
                <a:gd name="connsiteX8" fmla="*/ 245814 w 306659"/>
                <a:gd name="connsiteY8" fmla="*/ 171989 h 275831"/>
                <a:gd name="connsiteX9" fmla="*/ 246625 w 306659"/>
                <a:gd name="connsiteY9" fmla="*/ 172800 h 275831"/>
                <a:gd name="connsiteX10" fmla="*/ 291245 w 306659"/>
                <a:gd name="connsiteY10" fmla="*/ 190648 h 275831"/>
                <a:gd name="connsiteX11" fmla="*/ 294490 w 306659"/>
                <a:gd name="connsiteY11" fmla="*/ 188214 h 275831"/>
                <a:gd name="connsiteX12" fmla="*/ 293679 w 306659"/>
                <a:gd name="connsiteY12" fmla="*/ 184158 h 275831"/>
                <a:gd name="connsiteX13" fmla="*/ 283132 w 306659"/>
                <a:gd name="connsiteY13" fmla="*/ 146839 h 275831"/>
                <a:gd name="connsiteX14" fmla="*/ 283132 w 306659"/>
                <a:gd name="connsiteY14" fmla="*/ 146028 h 275831"/>
                <a:gd name="connsiteX15" fmla="*/ 283944 w 306659"/>
                <a:gd name="connsiteY15" fmla="*/ 145217 h 275831"/>
                <a:gd name="connsiteX16" fmla="*/ 306659 w 306659"/>
                <a:gd name="connsiteY16" fmla="*/ 88428 h 275831"/>
                <a:gd name="connsiteX17" fmla="*/ 202006 w 306659"/>
                <a:gd name="connsiteY17" fmla="*/ 0 h 275831"/>
                <a:gd name="connsiteX18" fmla="*/ 101408 w 306659"/>
                <a:gd name="connsiteY18" fmla="*/ 82749 h 275831"/>
                <a:gd name="connsiteX19" fmla="*/ 101408 w 306659"/>
                <a:gd name="connsiteY19" fmla="*/ 85183 h 275831"/>
                <a:gd name="connsiteX20" fmla="*/ 98975 w 306659"/>
                <a:gd name="connsiteY20" fmla="*/ 85183 h 275831"/>
                <a:gd name="connsiteX21" fmla="*/ 30017 w 306659"/>
                <a:gd name="connsiteY21" fmla="*/ 111955 h 275831"/>
                <a:gd name="connsiteX22" fmla="*/ 0 w 306659"/>
                <a:gd name="connsiteY22" fmla="*/ 173611 h 275831"/>
                <a:gd name="connsiteX23" fmla="*/ 22715 w 306659"/>
                <a:gd name="connsiteY23" fmla="*/ 230400 h 275831"/>
                <a:gd name="connsiteX24" fmla="*/ 23527 w 306659"/>
                <a:gd name="connsiteY24" fmla="*/ 231211 h 275831"/>
                <a:gd name="connsiteX25" fmla="*/ 23527 w 306659"/>
                <a:gd name="connsiteY25" fmla="*/ 232023 h 275831"/>
                <a:gd name="connsiteX26" fmla="*/ 12980 w 306659"/>
                <a:gd name="connsiteY26" fmla="*/ 269341 h 275831"/>
                <a:gd name="connsiteX27" fmla="*/ 12169 w 306659"/>
                <a:gd name="connsiteY27" fmla="*/ 273397 h 275831"/>
                <a:gd name="connsiteX28" fmla="*/ 15414 w 306659"/>
                <a:gd name="connsiteY28" fmla="*/ 275831 h 275831"/>
                <a:gd name="connsiteX29" fmla="*/ 61656 w 306659"/>
                <a:gd name="connsiteY29" fmla="*/ 257983 h 275831"/>
                <a:gd name="connsiteX30" fmla="*/ 109521 w 306659"/>
                <a:gd name="connsiteY30" fmla="*/ 83561 h 275831"/>
                <a:gd name="connsiteX31" fmla="*/ 202817 w 306659"/>
                <a:gd name="connsiteY31" fmla="*/ 8113 h 275831"/>
                <a:gd name="connsiteX32" fmla="*/ 300169 w 306659"/>
                <a:gd name="connsiteY32" fmla="*/ 89239 h 275831"/>
                <a:gd name="connsiteX33" fmla="*/ 278265 w 306659"/>
                <a:gd name="connsiteY33" fmla="*/ 141972 h 275831"/>
                <a:gd name="connsiteX34" fmla="*/ 277454 w 306659"/>
                <a:gd name="connsiteY34" fmla="*/ 143594 h 275831"/>
                <a:gd name="connsiteX35" fmla="*/ 280699 w 306659"/>
                <a:gd name="connsiteY35" fmla="*/ 177668 h 275831"/>
                <a:gd name="connsiteX36" fmla="*/ 283132 w 306659"/>
                <a:gd name="connsiteY36" fmla="*/ 182535 h 275831"/>
                <a:gd name="connsiteX37" fmla="*/ 278265 w 306659"/>
                <a:gd name="connsiteY37" fmla="*/ 180913 h 275831"/>
                <a:gd name="connsiteX38" fmla="*/ 249870 w 306659"/>
                <a:gd name="connsiteY38" fmla="*/ 163876 h 275831"/>
                <a:gd name="connsiteX39" fmla="*/ 245814 w 306659"/>
                <a:gd name="connsiteY39" fmla="*/ 163065 h 275831"/>
                <a:gd name="connsiteX40" fmla="*/ 209307 w 306659"/>
                <a:gd name="connsiteY40" fmla="*/ 170366 h 275831"/>
                <a:gd name="connsiteX41" fmla="*/ 206873 w 306659"/>
                <a:gd name="connsiteY41" fmla="*/ 170366 h 275831"/>
                <a:gd name="connsiteX42" fmla="*/ 206873 w 306659"/>
                <a:gd name="connsiteY42" fmla="*/ 167932 h 275831"/>
                <a:gd name="connsiteX43" fmla="*/ 188214 w 306659"/>
                <a:gd name="connsiteY43" fmla="*/ 122501 h 275831"/>
                <a:gd name="connsiteX44" fmla="*/ 157386 w 306659"/>
                <a:gd name="connsiteY44" fmla="*/ 97352 h 275831"/>
                <a:gd name="connsiteX45" fmla="*/ 156575 w 306659"/>
                <a:gd name="connsiteY45" fmla="*/ 97352 h 275831"/>
                <a:gd name="connsiteX46" fmla="*/ 111955 w 306659"/>
                <a:gd name="connsiteY46" fmla="*/ 85994 h 275831"/>
                <a:gd name="connsiteX47" fmla="*/ 109521 w 306659"/>
                <a:gd name="connsiteY47" fmla="*/ 85994 h 275831"/>
                <a:gd name="connsiteX48" fmla="*/ 109521 w 306659"/>
                <a:gd name="connsiteY48" fmla="*/ 83561 h 275831"/>
                <a:gd name="connsiteX49" fmla="*/ 28394 w 306659"/>
                <a:gd name="connsiteY49" fmla="*/ 263662 h 275831"/>
                <a:gd name="connsiteX50" fmla="*/ 31639 w 306659"/>
                <a:gd name="connsiteY50" fmla="*/ 229589 h 275831"/>
                <a:gd name="connsiteX51" fmla="*/ 30828 w 306659"/>
                <a:gd name="connsiteY51" fmla="*/ 227966 h 275831"/>
                <a:gd name="connsiteX52" fmla="*/ 8924 w 306659"/>
                <a:gd name="connsiteY52" fmla="*/ 175234 h 275831"/>
                <a:gd name="connsiteX53" fmla="*/ 106276 w 306659"/>
                <a:gd name="connsiteY53" fmla="*/ 94107 h 275831"/>
                <a:gd name="connsiteX54" fmla="*/ 198761 w 306659"/>
                <a:gd name="connsiteY54" fmla="*/ 175234 h 275831"/>
                <a:gd name="connsiteX55" fmla="*/ 105465 w 306659"/>
                <a:gd name="connsiteY55" fmla="*/ 256361 h 275831"/>
                <a:gd name="connsiteX56" fmla="*/ 63279 w 306659"/>
                <a:gd name="connsiteY56" fmla="*/ 249059 h 275831"/>
                <a:gd name="connsiteX57" fmla="*/ 59223 w 306659"/>
                <a:gd name="connsiteY57" fmla="*/ 249870 h 275831"/>
                <a:gd name="connsiteX58" fmla="*/ 30828 w 306659"/>
                <a:gd name="connsiteY58" fmla="*/ 266907 h 275831"/>
                <a:gd name="connsiteX59" fmla="*/ 25961 w 306659"/>
                <a:gd name="connsiteY59" fmla="*/ 268530 h 275831"/>
                <a:gd name="connsiteX60" fmla="*/ 28394 w 306659"/>
                <a:gd name="connsiteY60" fmla="*/ 263662 h 2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6659" h="275831">
                  <a:moveTo>
                    <a:pt x="61656" y="257983"/>
                  </a:moveTo>
                  <a:lnTo>
                    <a:pt x="62468" y="257172"/>
                  </a:lnTo>
                  <a:lnTo>
                    <a:pt x="64090" y="257983"/>
                  </a:lnTo>
                  <a:cubicBezTo>
                    <a:pt x="76259" y="262039"/>
                    <a:pt x="91673" y="264473"/>
                    <a:pt x="105465" y="264473"/>
                  </a:cubicBezTo>
                  <a:cubicBezTo>
                    <a:pt x="158197" y="264473"/>
                    <a:pt x="202817" y="227966"/>
                    <a:pt x="206062" y="181724"/>
                  </a:cubicBezTo>
                  <a:lnTo>
                    <a:pt x="206062" y="179290"/>
                  </a:lnTo>
                  <a:lnTo>
                    <a:pt x="208496" y="179290"/>
                  </a:lnTo>
                  <a:cubicBezTo>
                    <a:pt x="220665" y="178479"/>
                    <a:pt x="233645" y="176045"/>
                    <a:pt x="244192" y="172800"/>
                  </a:cubicBezTo>
                  <a:lnTo>
                    <a:pt x="245814" y="171989"/>
                  </a:lnTo>
                  <a:lnTo>
                    <a:pt x="246625" y="172800"/>
                  </a:lnTo>
                  <a:cubicBezTo>
                    <a:pt x="258794" y="184158"/>
                    <a:pt x="275020" y="190648"/>
                    <a:pt x="291245" y="190648"/>
                  </a:cubicBezTo>
                  <a:cubicBezTo>
                    <a:pt x="292868" y="190648"/>
                    <a:pt x="294490" y="189837"/>
                    <a:pt x="294490" y="188214"/>
                  </a:cubicBezTo>
                  <a:cubicBezTo>
                    <a:pt x="295301" y="186592"/>
                    <a:pt x="294490" y="184969"/>
                    <a:pt x="293679" y="184158"/>
                  </a:cubicBezTo>
                  <a:cubicBezTo>
                    <a:pt x="283944" y="174423"/>
                    <a:pt x="279887" y="160631"/>
                    <a:pt x="283132" y="146839"/>
                  </a:cubicBezTo>
                  <a:lnTo>
                    <a:pt x="283132" y="146028"/>
                  </a:lnTo>
                  <a:lnTo>
                    <a:pt x="283944" y="145217"/>
                  </a:lnTo>
                  <a:cubicBezTo>
                    <a:pt x="298546" y="128992"/>
                    <a:pt x="306659" y="109521"/>
                    <a:pt x="306659" y="88428"/>
                  </a:cubicBezTo>
                  <a:cubicBezTo>
                    <a:pt x="306659" y="35696"/>
                    <a:pt x="252304" y="0"/>
                    <a:pt x="202006" y="0"/>
                  </a:cubicBezTo>
                  <a:cubicBezTo>
                    <a:pt x="149273" y="0"/>
                    <a:pt x="104654" y="36507"/>
                    <a:pt x="101408" y="82749"/>
                  </a:cubicBezTo>
                  <a:lnTo>
                    <a:pt x="101408" y="85183"/>
                  </a:lnTo>
                  <a:lnTo>
                    <a:pt x="98975" y="85183"/>
                  </a:lnTo>
                  <a:cubicBezTo>
                    <a:pt x="73825" y="86806"/>
                    <a:pt x="48676" y="96541"/>
                    <a:pt x="30017" y="111955"/>
                  </a:cubicBezTo>
                  <a:cubicBezTo>
                    <a:pt x="10546" y="128992"/>
                    <a:pt x="0" y="150896"/>
                    <a:pt x="0" y="173611"/>
                  </a:cubicBezTo>
                  <a:cubicBezTo>
                    <a:pt x="0" y="193893"/>
                    <a:pt x="8113" y="214175"/>
                    <a:pt x="22715" y="230400"/>
                  </a:cubicBezTo>
                  <a:lnTo>
                    <a:pt x="23527" y="231211"/>
                  </a:lnTo>
                  <a:lnTo>
                    <a:pt x="23527" y="232023"/>
                  </a:lnTo>
                  <a:cubicBezTo>
                    <a:pt x="26772" y="245003"/>
                    <a:pt x="22715" y="259606"/>
                    <a:pt x="12980" y="269341"/>
                  </a:cubicBezTo>
                  <a:cubicBezTo>
                    <a:pt x="12169" y="270152"/>
                    <a:pt x="11358" y="271775"/>
                    <a:pt x="12169" y="273397"/>
                  </a:cubicBezTo>
                  <a:cubicBezTo>
                    <a:pt x="12980" y="275020"/>
                    <a:pt x="13792" y="275831"/>
                    <a:pt x="15414" y="275831"/>
                  </a:cubicBezTo>
                  <a:cubicBezTo>
                    <a:pt x="33262" y="275831"/>
                    <a:pt x="50299" y="269341"/>
                    <a:pt x="61656" y="257983"/>
                  </a:cubicBezTo>
                  <a:close/>
                  <a:moveTo>
                    <a:pt x="109521" y="83561"/>
                  </a:moveTo>
                  <a:cubicBezTo>
                    <a:pt x="112766" y="41375"/>
                    <a:pt x="154141" y="8113"/>
                    <a:pt x="202817" y="8113"/>
                  </a:cubicBezTo>
                  <a:cubicBezTo>
                    <a:pt x="255549" y="8113"/>
                    <a:pt x="300169" y="45431"/>
                    <a:pt x="300169" y="89239"/>
                  </a:cubicBezTo>
                  <a:cubicBezTo>
                    <a:pt x="300169" y="108710"/>
                    <a:pt x="292056" y="127369"/>
                    <a:pt x="278265" y="141972"/>
                  </a:cubicBezTo>
                  <a:cubicBezTo>
                    <a:pt x="277454" y="142783"/>
                    <a:pt x="277454" y="142783"/>
                    <a:pt x="277454" y="143594"/>
                  </a:cubicBezTo>
                  <a:cubicBezTo>
                    <a:pt x="274208" y="154952"/>
                    <a:pt x="275020" y="167121"/>
                    <a:pt x="280699" y="177668"/>
                  </a:cubicBezTo>
                  <a:lnTo>
                    <a:pt x="283132" y="182535"/>
                  </a:lnTo>
                  <a:lnTo>
                    <a:pt x="278265" y="180913"/>
                  </a:lnTo>
                  <a:cubicBezTo>
                    <a:pt x="266907" y="178479"/>
                    <a:pt x="257172" y="171989"/>
                    <a:pt x="249870" y="163876"/>
                  </a:cubicBezTo>
                  <a:cubicBezTo>
                    <a:pt x="249059" y="163065"/>
                    <a:pt x="247437" y="162254"/>
                    <a:pt x="245814" y="163065"/>
                  </a:cubicBezTo>
                  <a:cubicBezTo>
                    <a:pt x="236079" y="167121"/>
                    <a:pt x="222287" y="169555"/>
                    <a:pt x="209307" y="170366"/>
                  </a:cubicBezTo>
                  <a:lnTo>
                    <a:pt x="206873" y="170366"/>
                  </a:lnTo>
                  <a:lnTo>
                    <a:pt x="206873" y="167932"/>
                  </a:lnTo>
                  <a:cubicBezTo>
                    <a:pt x="205251" y="151707"/>
                    <a:pt x="199572" y="135482"/>
                    <a:pt x="188214" y="122501"/>
                  </a:cubicBezTo>
                  <a:cubicBezTo>
                    <a:pt x="176856" y="109521"/>
                    <a:pt x="165499" y="101408"/>
                    <a:pt x="157386" y="97352"/>
                  </a:cubicBezTo>
                  <a:lnTo>
                    <a:pt x="156575" y="97352"/>
                  </a:lnTo>
                  <a:cubicBezTo>
                    <a:pt x="142783" y="90862"/>
                    <a:pt x="128180" y="86806"/>
                    <a:pt x="111955" y="85994"/>
                  </a:cubicBezTo>
                  <a:lnTo>
                    <a:pt x="109521" y="85994"/>
                  </a:lnTo>
                  <a:lnTo>
                    <a:pt x="109521" y="83561"/>
                  </a:lnTo>
                  <a:close/>
                  <a:moveTo>
                    <a:pt x="28394" y="263662"/>
                  </a:moveTo>
                  <a:cubicBezTo>
                    <a:pt x="34073" y="253115"/>
                    <a:pt x="34885" y="240946"/>
                    <a:pt x="31639" y="229589"/>
                  </a:cubicBezTo>
                  <a:cubicBezTo>
                    <a:pt x="31639" y="228777"/>
                    <a:pt x="30828" y="228777"/>
                    <a:pt x="30828" y="227966"/>
                  </a:cubicBezTo>
                  <a:cubicBezTo>
                    <a:pt x="17037" y="213363"/>
                    <a:pt x="8924" y="194704"/>
                    <a:pt x="8924" y="175234"/>
                  </a:cubicBezTo>
                  <a:cubicBezTo>
                    <a:pt x="8924" y="131425"/>
                    <a:pt x="53544" y="94107"/>
                    <a:pt x="106276" y="94107"/>
                  </a:cubicBezTo>
                  <a:cubicBezTo>
                    <a:pt x="157386" y="94107"/>
                    <a:pt x="198761" y="129803"/>
                    <a:pt x="198761" y="175234"/>
                  </a:cubicBezTo>
                  <a:cubicBezTo>
                    <a:pt x="198761" y="219854"/>
                    <a:pt x="156575" y="256361"/>
                    <a:pt x="105465" y="256361"/>
                  </a:cubicBezTo>
                  <a:cubicBezTo>
                    <a:pt x="90862" y="256361"/>
                    <a:pt x="73825" y="253115"/>
                    <a:pt x="63279" y="249059"/>
                  </a:cubicBezTo>
                  <a:cubicBezTo>
                    <a:pt x="61656" y="248248"/>
                    <a:pt x="60034" y="249059"/>
                    <a:pt x="59223" y="249870"/>
                  </a:cubicBezTo>
                  <a:cubicBezTo>
                    <a:pt x="51921" y="257983"/>
                    <a:pt x="42186" y="263662"/>
                    <a:pt x="30828" y="266907"/>
                  </a:cubicBezTo>
                  <a:lnTo>
                    <a:pt x="25961" y="268530"/>
                  </a:lnTo>
                  <a:lnTo>
                    <a:pt x="28394" y="263662"/>
                  </a:lnTo>
                  <a:close/>
                </a:path>
              </a:pathLst>
            </a:custGeom>
            <a:solidFill>
              <a:srgbClr val="FFFFFF"/>
            </a:solidFill>
            <a:ln w="8049" cap="flat">
              <a:noFill/>
              <a:prstDash val="solid"/>
              <a:miter/>
            </a:ln>
          </p:spPr>
          <p:txBody>
            <a:bodyPr rtlCol="0" anchor="ctr"/>
            <a:lstStyle/>
            <a:p>
              <a:endParaRPr lang="en-US"/>
            </a:p>
          </p:txBody>
        </p:sp>
        <p:sp>
          <p:nvSpPr>
            <p:cNvPr id="15" name="Graphic 281">
              <a:extLst>
                <a:ext uri="{FF2B5EF4-FFF2-40B4-BE49-F238E27FC236}">
                  <a16:creationId xmlns:a16="http://schemas.microsoft.com/office/drawing/2014/main" id="{5762B2D9-5987-4BAA-A78F-12F26C5965BB}"/>
                </a:ext>
              </a:extLst>
            </p:cNvPr>
            <p:cNvSpPr/>
            <p:nvPr/>
          </p:nvSpPr>
          <p:spPr>
            <a:xfrm>
              <a:off x="5162540" y="5048925"/>
              <a:ext cx="84371" cy="98974"/>
            </a:xfrm>
            <a:custGeom>
              <a:avLst/>
              <a:gdLst>
                <a:gd name="connsiteX0" fmla="*/ 83561 w 84371"/>
                <a:gd name="connsiteY0" fmla="*/ 86806 h 98974"/>
                <a:gd name="connsiteX1" fmla="*/ 68958 w 84371"/>
                <a:gd name="connsiteY1" fmla="*/ 98975 h 98974"/>
                <a:gd name="connsiteX2" fmla="*/ 55977 w 84371"/>
                <a:gd name="connsiteY2" fmla="*/ 83561 h 98974"/>
                <a:gd name="connsiteX3" fmla="*/ 51921 w 84371"/>
                <a:gd name="connsiteY3" fmla="*/ 84372 h 98974"/>
                <a:gd name="connsiteX4" fmla="*/ 48676 w 84371"/>
                <a:gd name="connsiteY4" fmla="*/ 85183 h 98974"/>
                <a:gd name="connsiteX5" fmla="*/ 45431 w 84371"/>
                <a:gd name="connsiteY5" fmla="*/ 85183 h 98974"/>
                <a:gd name="connsiteX6" fmla="*/ 42186 w 84371"/>
                <a:gd name="connsiteY6" fmla="*/ 85183 h 98974"/>
                <a:gd name="connsiteX7" fmla="*/ 25149 w 84371"/>
                <a:gd name="connsiteY7" fmla="*/ 81938 h 98974"/>
                <a:gd name="connsiteX8" fmla="*/ 12169 w 84371"/>
                <a:gd name="connsiteY8" fmla="*/ 73825 h 98974"/>
                <a:gd name="connsiteX9" fmla="*/ 3245 w 84371"/>
                <a:gd name="connsiteY9" fmla="*/ 60034 h 98974"/>
                <a:gd name="connsiteX10" fmla="*/ 0 w 84371"/>
                <a:gd name="connsiteY10" fmla="*/ 42997 h 98974"/>
                <a:gd name="connsiteX11" fmla="*/ 3245 w 84371"/>
                <a:gd name="connsiteY11" fmla="*/ 25961 h 98974"/>
                <a:gd name="connsiteX12" fmla="*/ 12169 w 84371"/>
                <a:gd name="connsiteY12" fmla="*/ 12169 h 98974"/>
                <a:gd name="connsiteX13" fmla="*/ 25149 w 84371"/>
                <a:gd name="connsiteY13" fmla="*/ 3245 h 98974"/>
                <a:gd name="connsiteX14" fmla="*/ 42186 w 84371"/>
                <a:gd name="connsiteY14" fmla="*/ 0 h 98974"/>
                <a:gd name="connsiteX15" fmla="*/ 59223 w 84371"/>
                <a:gd name="connsiteY15" fmla="*/ 3245 h 98974"/>
                <a:gd name="connsiteX16" fmla="*/ 72203 w 84371"/>
                <a:gd name="connsiteY16" fmla="*/ 12169 h 98974"/>
                <a:gd name="connsiteX17" fmla="*/ 81127 w 84371"/>
                <a:gd name="connsiteY17" fmla="*/ 25961 h 98974"/>
                <a:gd name="connsiteX18" fmla="*/ 84372 w 84371"/>
                <a:gd name="connsiteY18" fmla="*/ 42997 h 98974"/>
                <a:gd name="connsiteX19" fmla="*/ 83561 w 84371"/>
                <a:gd name="connsiteY19" fmla="*/ 51921 h 98974"/>
                <a:gd name="connsiteX20" fmla="*/ 81127 w 84371"/>
                <a:gd name="connsiteY20" fmla="*/ 60034 h 98974"/>
                <a:gd name="connsiteX21" fmla="*/ 79504 w 84371"/>
                <a:gd name="connsiteY21" fmla="*/ 64090 h 98974"/>
                <a:gd name="connsiteX22" fmla="*/ 77882 w 84371"/>
                <a:gd name="connsiteY22" fmla="*/ 67335 h 98974"/>
                <a:gd name="connsiteX23" fmla="*/ 75448 w 84371"/>
                <a:gd name="connsiteY23" fmla="*/ 70580 h 98974"/>
                <a:gd name="connsiteX24" fmla="*/ 72203 w 84371"/>
                <a:gd name="connsiteY24" fmla="*/ 74637 h 98974"/>
                <a:gd name="connsiteX25" fmla="*/ 83561 w 84371"/>
                <a:gd name="connsiteY25" fmla="*/ 86806 h 98974"/>
                <a:gd name="connsiteX26" fmla="*/ 42186 w 84371"/>
                <a:gd name="connsiteY26" fmla="*/ 21093 h 98974"/>
                <a:gd name="connsiteX27" fmla="*/ 34073 w 84371"/>
                <a:gd name="connsiteY27" fmla="*/ 22715 h 98974"/>
                <a:gd name="connsiteX28" fmla="*/ 27583 w 84371"/>
                <a:gd name="connsiteY28" fmla="*/ 27583 h 98974"/>
                <a:gd name="connsiteX29" fmla="*/ 22715 w 84371"/>
                <a:gd name="connsiteY29" fmla="*/ 34885 h 98974"/>
                <a:gd name="connsiteX30" fmla="*/ 21093 w 84371"/>
                <a:gd name="connsiteY30" fmla="*/ 43808 h 98974"/>
                <a:gd name="connsiteX31" fmla="*/ 22715 w 84371"/>
                <a:gd name="connsiteY31" fmla="*/ 52732 h 98974"/>
                <a:gd name="connsiteX32" fmla="*/ 27583 w 84371"/>
                <a:gd name="connsiteY32" fmla="*/ 60034 h 98974"/>
                <a:gd name="connsiteX33" fmla="*/ 34073 w 84371"/>
                <a:gd name="connsiteY33" fmla="*/ 64901 h 98974"/>
                <a:gd name="connsiteX34" fmla="*/ 42186 w 84371"/>
                <a:gd name="connsiteY34" fmla="*/ 66524 h 98974"/>
                <a:gd name="connsiteX35" fmla="*/ 50299 w 84371"/>
                <a:gd name="connsiteY35" fmla="*/ 64901 h 98974"/>
                <a:gd name="connsiteX36" fmla="*/ 56789 w 84371"/>
                <a:gd name="connsiteY36" fmla="*/ 60034 h 98974"/>
                <a:gd name="connsiteX37" fmla="*/ 60845 w 84371"/>
                <a:gd name="connsiteY37" fmla="*/ 52732 h 98974"/>
                <a:gd name="connsiteX38" fmla="*/ 62468 w 84371"/>
                <a:gd name="connsiteY38" fmla="*/ 43808 h 98974"/>
                <a:gd name="connsiteX39" fmla="*/ 60845 w 84371"/>
                <a:gd name="connsiteY39" fmla="*/ 34885 h 98974"/>
                <a:gd name="connsiteX40" fmla="*/ 55977 w 84371"/>
                <a:gd name="connsiteY40" fmla="*/ 27583 h 98974"/>
                <a:gd name="connsiteX41" fmla="*/ 49487 w 84371"/>
                <a:gd name="connsiteY41" fmla="*/ 22715 h 98974"/>
                <a:gd name="connsiteX42" fmla="*/ 42186 w 84371"/>
                <a:gd name="connsiteY42" fmla="*/ 21093 h 9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4371" h="98974">
                  <a:moveTo>
                    <a:pt x="83561" y="86806"/>
                  </a:moveTo>
                  <a:lnTo>
                    <a:pt x="68958" y="98975"/>
                  </a:lnTo>
                  <a:lnTo>
                    <a:pt x="55977" y="83561"/>
                  </a:lnTo>
                  <a:cubicBezTo>
                    <a:pt x="54355" y="84372"/>
                    <a:pt x="52732" y="84372"/>
                    <a:pt x="51921" y="84372"/>
                  </a:cubicBezTo>
                  <a:cubicBezTo>
                    <a:pt x="51110" y="84372"/>
                    <a:pt x="49487" y="85183"/>
                    <a:pt x="48676" y="85183"/>
                  </a:cubicBezTo>
                  <a:cubicBezTo>
                    <a:pt x="47865" y="85183"/>
                    <a:pt x="46242" y="85183"/>
                    <a:pt x="45431" y="85183"/>
                  </a:cubicBezTo>
                  <a:cubicBezTo>
                    <a:pt x="44620" y="85183"/>
                    <a:pt x="42997" y="85183"/>
                    <a:pt x="42186" y="85183"/>
                  </a:cubicBezTo>
                  <a:cubicBezTo>
                    <a:pt x="36507" y="85183"/>
                    <a:pt x="30828" y="84372"/>
                    <a:pt x="25149" y="81938"/>
                  </a:cubicBezTo>
                  <a:cubicBezTo>
                    <a:pt x="20282" y="81127"/>
                    <a:pt x="16225" y="77882"/>
                    <a:pt x="12169" y="73825"/>
                  </a:cubicBezTo>
                  <a:cubicBezTo>
                    <a:pt x="8113" y="69769"/>
                    <a:pt x="5679" y="65713"/>
                    <a:pt x="3245" y="60034"/>
                  </a:cubicBezTo>
                  <a:cubicBezTo>
                    <a:pt x="811" y="55166"/>
                    <a:pt x="0" y="49487"/>
                    <a:pt x="0" y="42997"/>
                  </a:cubicBezTo>
                  <a:cubicBezTo>
                    <a:pt x="0" y="36507"/>
                    <a:pt x="811" y="30828"/>
                    <a:pt x="3245" y="25961"/>
                  </a:cubicBezTo>
                  <a:cubicBezTo>
                    <a:pt x="5679" y="21093"/>
                    <a:pt x="8113" y="16225"/>
                    <a:pt x="12169" y="12169"/>
                  </a:cubicBezTo>
                  <a:cubicBezTo>
                    <a:pt x="16225" y="8113"/>
                    <a:pt x="20282" y="5679"/>
                    <a:pt x="25149" y="3245"/>
                  </a:cubicBezTo>
                  <a:cubicBezTo>
                    <a:pt x="30017" y="811"/>
                    <a:pt x="35696" y="0"/>
                    <a:pt x="42186" y="0"/>
                  </a:cubicBezTo>
                  <a:cubicBezTo>
                    <a:pt x="48676" y="0"/>
                    <a:pt x="53544" y="811"/>
                    <a:pt x="59223" y="3245"/>
                  </a:cubicBezTo>
                  <a:cubicBezTo>
                    <a:pt x="64090" y="5679"/>
                    <a:pt x="68958" y="8113"/>
                    <a:pt x="72203" y="12169"/>
                  </a:cubicBezTo>
                  <a:cubicBezTo>
                    <a:pt x="76259" y="16225"/>
                    <a:pt x="78693" y="20282"/>
                    <a:pt x="81127" y="25961"/>
                  </a:cubicBezTo>
                  <a:cubicBezTo>
                    <a:pt x="83561" y="30828"/>
                    <a:pt x="84372" y="36507"/>
                    <a:pt x="84372" y="42997"/>
                  </a:cubicBezTo>
                  <a:cubicBezTo>
                    <a:pt x="84372" y="46242"/>
                    <a:pt x="84372" y="48676"/>
                    <a:pt x="83561" y="51921"/>
                  </a:cubicBezTo>
                  <a:cubicBezTo>
                    <a:pt x="82749" y="55166"/>
                    <a:pt x="81938" y="57600"/>
                    <a:pt x="81127" y="60034"/>
                  </a:cubicBezTo>
                  <a:cubicBezTo>
                    <a:pt x="80316" y="61656"/>
                    <a:pt x="80316" y="62468"/>
                    <a:pt x="79504" y="64090"/>
                  </a:cubicBezTo>
                  <a:cubicBezTo>
                    <a:pt x="78693" y="64901"/>
                    <a:pt x="78693" y="66524"/>
                    <a:pt x="77882" y="67335"/>
                  </a:cubicBezTo>
                  <a:cubicBezTo>
                    <a:pt x="77070" y="68146"/>
                    <a:pt x="76259" y="69769"/>
                    <a:pt x="75448" y="70580"/>
                  </a:cubicBezTo>
                  <a:cubicBezTo>
                    <a:pt x="74637" y="71392"/>
                    <a:pt x="73014" y="73014"/>
                    <a:pt x="72203" y="74637"/>
                  </a:cubicBezTo>
                  <a:lnTo>
                    <a:pt x="83561" y="86806"/>
                  </a:lnTo>
                  <a:close/>
                  <a:moveTo>
                    <a:pt x="42186" y="21093"/>
                  </a:moveTo>
                  <a:cubicBezTo>
                    <a:pt x="38941" y="21093"/>
                    <a:pt x="36507" y="21904"/>
                    <a:pt x="34073" y="22715"/>
                  </a:cubicBezTo>
                  <a:cubicBezTo>
                    <a:pt x="31639" y="23527"/>
                    <a:pt x="29206" y="25149"/>
                    <a:pt x="27583" y="27583"/>
                  </a:cubicBezTo>
                  <a:cubicBezTo>
                    <a:pt x="25961" y="30017"/>
                    <a:pt x="24338" y="31639"/>
                    <a:pt x="22715" y="34885"/>
                  </a:cubicBezTo>
                  <a:cubicBezTo>
                    <a:pt x="21904" y="37318"/>
                    <a:pt x="21093" y="40563"/>
                    <a:pt x="21093" y="43808"/>
                  </a:cubicBezTo>
                  <a:cubicBezTo>
                    <a:pt x="21093" y="47054"/>
                    <a:pt x="21904" y="49487"/>
                    <a:pt x="22715" y="52732"/>
                  </a:cubicBezTo>
                  <a:cubicBezTo>
                    <a:pt x="23527" y="55166"/>
                    <a:pt x="25149" y="57600"/>
                    <a:pt x="27583" y="60034"/>
                  </a:cubicBezTo>
                  <a:cubicBezTo>
                    <a:pt x="29206" y="62468"/>
                    <a:pt x="31639" y="63279"/>
                    <a:pt x="34073" y="64901"/>
                  </a:cubicBezTo>
                  <a:cubicBezTo>
                    <a:pt x="36507" y="65713"/>
                    <a:pt x="38941" y="66524"/>
                    <a:pt x="42186" y="66524"/>
                  </a:cubicBezTo>
                  <a:cubicBezTo>
                    <a:pt x="45431" y="66524"/>
                    <a:pt x="47865" y="65713"/>
                    <a:pt x="50299" y="64901"/>
                  </a:cubicBezTo>
                  <a:cubicBezTo>
                    <a:pt x="52732" y="64090"/>
                    <a:pt x="55166" y="62468"/>
                    <a:pt x="56789" y="60034"/>
                  </a:cubicBezTo>
                  <a:cubicBezTo>
                    <a:pt x="58411" y="57600"/>
                    <a:pt x="60034" y="55977"/>
                    <a:pt x="60845" y="52732"/>
                  </a:cubicBezTo>
                  <a:cubicBezTo>
                    <a:pt x="61656" y="50299"/>
                    <a:pt x="62468" y="47054"/>
                    <a:pt x="62468" y="43808"/>
                  </a:cubicBezTo>
                  <a:cubicBezTo>
                    <a:pt x="62468" y="40563"/>
                    <a:pt x="61656" y="38130"/>
                    <a:pt x="60845" y="34885"/>
                  </a:cubicBezTo>
                  <a:cubicBezTo>
                    <a:pt x="60034" y="32451"/>
                    <a:pt x="58411" y="30017"/>
                    <a:pt x="55977" y="27583"/>
                  </a:cubicBezTo>
                  <a:cubicBezTo>
                    <a:pt x="54355" y="25149"/>
                    <a:pt x="51921" y="24338"/>
                    <a:pt x="49487" y="22715"/>
                  </a:cubicBezTo>
                  <a:cubicBezTo>
                    <a:pt x="47865" y="21904"/>
                    <a:pt x="45431" y="21093"/>
                    <a:pt x="42186" y="21093"/>
                  </a:cubicBezTo>
                  <a:close/>
                </a:path>
              </a:pathLst>
            </a:custGeom>
            <a:solidFill>
              <a:srgbClr val="FFFFFF"/>
            </a:solidFill>
            <a:ln w="8049" cap="flat">
              <a:noFill/>
              <a:prstDash val="solid"/>
              <a:miter/>
            </a:ln>
          </p:spPr>
          <p:txBody>
            <a:bodyPr rtlCol="0" anchor="ctr"/>
            <a:lstStyle/>
            <a:p>
              <a:endParaRPr lang="en-US"/>
            </a:p>
          </p:txBody>
        </p:sp>
        <p:sp>
          <p:nvSpPr>
            <p:cNvPr id="17" name="Graphic 281">
              <a:extLst>
                <a:ext uri="{FF2B5EF4-FFF2-40B4-BE49-F238E27FC236}">
                  <a16:creationId xmlns:a16="http://schemas.microsoft.com/office/drawing/2014/main" id="{331F7CAA-C493-436F-A55B-A30BFD210739}"/>
                </a:ext>
              </a:extLst>
            </p:cNvPr>
            <p:cNvSpPr/>
            <p:nvPr/>
          </p:nvSpPr>
          <p:spPr>
            <a:xfrm>
              <a:off x="5272062" y="4966987"/>
              <a:ext cx="73825" cy="81938"/>
            </a:xfrm>
            <a:custGeom>
              <a:avLst/>
              <a:gdLst>
                <a:gd name="connsiteX0" fmla="*/ 22715 w 73825"/>
                <a:gd name="connsiteY0" fmla="*/ 0 h 81938"/>
                <a:gd name="connsiteX1" fmla="*/ 44620 w 73825"/>
                <a:gd name="connsiteY1" fmla="*/ 0 h 81938"/>
                <a:gd name="connsiteX2" fmla="*/ 73825 w 73825"/>
                <a:gd name="connsiteY2" fmla="*/ 81938 h 81938"/>
                <a:gd name="connsiteX3" fmla="*/ 51921 w 73825"/>
                <a:gd name="connsiteY3" fmla="*/ 81938 h 81938"/>
                <a:gd name="connsiteX4" fmla="*/ 47054 w 73825"/>
                <a:gd name="connsiteY4" fmla="*/ 66524 h 81938"/>
                <a:gd name="connsiteX5" fmla="*/ 20282 w 73825"/>
                <a:gd name="connsiteY5" fmla="*/ 66524 h 81938"/>
                <a:gd name="connsiteX6" fmla="*/ 15414 w 73825"/>
                <a:gd name="connsiteY6" fmla="*/ 81938 h 81938"/>
                <a:gd name="connsiteX7" fmla="*/ 0 w 73825"/>
                <a:gd name="connsiteY7" fmla="*/ 65713 h 81938"/>
                <a:gd name="connsiteX8" fmla="*/ 22715 w 73825"/>
                <a:gd name="connsiteY8" fmla="*/ 0 h 81938"/>
                <a:gd name="connsiteX9" fmla="*/ 25149 w 73825"/>
                <a:gd name="connsiteY9" fmla="*/ 51110 h 81938"/>
                <a:gd name="connsiteX10" fmla="*/ 42997 w 73825"/>
                <a:gd name="connsiteY10" fmla="*/ 51110 h 81938"/>
                <a:gd name="connsiteX11" fmla="*/ 36507 w 73825"/>
                <a:gd name="connsiteY11" fmla="*/ 30828 h 81938"/>
                <a:gd name="connsiteX12" fmla="*/ 34885 w 73825"/>
                <a:gd name="connsiteY12" fmla="*/ 23527 h 81938"/>
                <a:gd name="connsiteX13" fmla="*/ 34073 w 73825"/>
                <a:gd name="connsiteY13" fmla="*/ 14603 h 81938"/>
                <a:gd name="connsiteX14" fmla="*/ 34073 w 73825"/>
                <a:gd name="connsiteY14" fmla="*/ 19470 h 81938"/>
                <a:gd name="connsiteX15" fmla="*/ 34073 w 73825"/>
                <a:gd name="connsiteY15" fmla="*/ 23527 h 81938"/>
                <a:gd name="connsiteX16" fmla="*/ 33262 w 73825"/>
                <a:gd name="connsiteY16" fmla="*/ 27583 h 81938"/>
                <a:gd name="connsiteX17" fmla="*/ 32451 w 73825"/>
                <a:gd name="connsiteY17" fmla="*/ 31639 h 81938"/>
                <a:gd name="connsiteX18" fmla="*/ 25149 w 73825"/>
                <a:gd name="connsiteY18" fmla="*/ 51110 h 8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5" h="81938">
                  <a:moveTo>
                    <a:pt x="22715" y="0"/>
                  </a:moveTo>
                  <a:lnTo>
                    <a:pt x="44620" y="0"/>
                  </a:lnTo>
                  <a:lnTo>
                    <a:pt x="73825" y="81938"/>
                  </a:lnTo>
                  <a:lnTo>
                    <a:pt x="51921" y="81938"/>
                  </a:lnTo>
                  <a:lnTo>
                    <a:pt x="47054" y="66524"/>
                  </a:lnTo>
                  <a:lnTo>
                    <a:pt x="20282" y="66524"/>
                  </a:lnTo>
                  <a:lnTo>
                    <a:pt x="15414" y="81938"/>
                  </a:lnTo>
                  <a:lnTo>
                    <a:pt x="0" y="65713"/>
                  </a:lnTo>
                  <a:lnTo>
                    <a:pt x="22715" y="0"/>
                  </a:lnTo>
                  <a:close/>
                  <a:moveTo>
                    <a:pt x="25149" y="51110"/>
                  </a:moveTo>
                  <a:lnTo>
                    <a:pt x="42997" y="51110"/>
                  </a:lnTo>
                  <a:lnTo>
                    <a:pt x="36507" y="30828"/>
                  </a:lnTo>
                  <a:cubicBezTo>
                    <a:pt x="35696" y="28394"/>
                    <a:pt x="34885" y="25961"/>
                    <a:pt x="34885" y="23527"/>
                  </a:cubicBezTo>
                  <a:cubicBezTo>
                    <a:pt x="34885" y="21093"/>
                    <a:pt x="34073" y="17848"/>
                    <a:pt x="34073" y="14603"/>
                  </a:cubicBezTo>
                  <a:cubicBezTo>
                    <a:pt x="34073" y="16225"/>
                    <a:pt x="34073" y="17848"/>
                    <a:pt x="34073" y="19470"/>
                  </a:cubicBezTo>
                  <a:cubicBezTo>
                    <a:pt x="34073" y="21093"/>
                    <a:pt x="34073" y="21904"/>
                    <a:pt x="34073" y="23527"/>
                  </a:cubicBezTo>
                  <a:cubicBezTo>
                    <a:pt x="34073" y="25149"/>
                    <a:pt x="33262" y="25961"/>
                    <a:pt x="33262" y="27583"/>
                  </a:cubicBezTo>
                  <a:cubicBezTo>
                    <a:pt x="33262" y="28394"/>
                    <a:pt x="32451" y="30017"/>
                    <a:pt x="32451" y="31639"/>
                  </a:cubicBezTo>
                  <a:lnTo>
                    <a:pt x="25149" y="51110"/>
                  </a:lnTo>
                  <a:close/>
                </a:path>
              </a:pathLst>
            </a:custGeom>
            <a:solidFill>
              <a:srgbClr val="FFFFFF"/>
            </a:solidFill>
            <a:ln w="8049" cap="flat">
              <a:noFill/>
              <a:prstDash val="solid"/>
              <a:miter/>
            </a:ln>
          </p:spPr>
          <p:txBody>
            <a:bodyPr rtlCol="0" anchor="ctr"/>
            <a:lstStyle/>
            <a:p>
              <a:endParaRPr lang="en-US"/>
            </a:p>
          </p:txBody>
        </p:sp>
      </p:grpSp>
      <p:sp>
        <p:nvSpPr>
          <p:cNvPr id="18" name="Graphic 7">
            <a:extLst>
              <a:ext uri="{FF2B5EF4-FFF2-40B4-BE49-F238E27FC236}">
                <a16:creationId xmlns:a16="http://schemas.microsoft.com/office/drawing/2014/main" id="{DCCDBD57-245F-4BB2-BF24-4156F13AE62F}"/>
              </a:ext>
            </a:extLst>
          </p:cNvPr>
          <p:cNvSpPr/>
          <p:nvPr/>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3988438A-79D3-436D-BEFB-573399D37623}"/>
              </a:ext>
            </a:extLst>
          </p:cNvPr>
          <p:cNvGrpSpPr/>
          <p:nvPr/>
        </p:nvGrpSpPr>
        <p:grpSpPr>
          <a:xfrm>
            <a:off x="11001174" y="4938034"/>
            <a:ext cx="306906" cy="306906"/>
            <a:chOff x="11032126" y="4968986"/>
            <a:chExt cx="245002" cy="245002"/>
          </a:xfrm>
          <a:solidFill>
            <a:srgbClr val="FFFFFF"/>
          </a:solidFill>
        </p:grpSpPr>
        <p:sp>
          <p:nvSpPr>
            <p:cNvPr id="20" name="Graphic 7">
              <a:extLst>
                <a:ext uri="{FF2B5EF4-FFF2-40B4-BE49-F238E27FC236}">
                  <a16:creationId xmlns:a16="http://schemas.microsoft.com/office/drawing/2014/main" id="{D2ED583E-4A31-413A-B82E-9D6A642DBD53}"/>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1" name="Graphic 7">
              <a:extLst>
                <a:ext uri="{FF2B5EF4-FFF2-40B4-BE49-F238E27FC236}">
                  <a16:creationId xmlns:a16="http://schemas.microsoft.com/office/drawing/2014/main" id="{5BF87406-F401-4B40-BFD8-9D417524A42F}"/>
                </a:ext>
              </a:extLst>
            </p:cNvPr>
            <p:cNvGrpSpPr/>
            <p:nvPr/>
          </p:nvGrpSpPr>
          <p:grpSpPr>
            <a:xfrm>
              <a:off x="11044701" y="5145507"/>
              <a:ext cx="68888" cy="68482"/>
              <a:chOff x="11044701" y="5145507"/>
              <a:chExt cx="68888" cy="68482"/>
            </a:xfrm>
            <a:solidFill>
              <a:srgbClr val="FFFFFF"/>
            </a:solidFill>
          </p:grpSpPr>
          <p:sp>
            <p:nvSpPr>
              <p:cNvPr id="22" name="Graphic 7">
                <a:extLst>
                  <a:ext uri="{FF2B5EF4-FFF2-40B4-BE49-F238E27FC236}">
                    <a16:creationId xmlns:a16="http://schemas.microsoft.com/office/drawing/2014/main" id="{CC31C257-95A1-4666-884E-293227A42B7D}"/>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3" name="Graphic 7">
                <a:extLst>
                  <a:ext uri="{FF2B5EF4-FFF2-40B4-BE49-F238E27FC236}">
                    <a16:creationId xmlns:a16="http://schemas.microsoft.com/office/drawing/2014/main" id="{6FBC49B4-B73F-4009-95C1-8DCAF95B45FF}"/>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24" name="Graphic 5">
            <a:extLst>
              <a:ext uri="{FF2B5EF4-FFF2-40B4-BE49-F238E27FC236}">
                <a16:creationId xmlns:a16="http://schemas.microsoft.com/office/drawing/2014/main" id="{9B5FEA47-4322-41BB-9D55-3EFA1C535347}"/>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6" name="Graphic 5">
            <a:extLst>
              <a:ext uri="{FF2B5EF4-FFF2-40B4-BE49-F238E27FC236}">
                <a16:creationId xmlns:a16="http://schemas.microsoft.com/office/drawing/2014/main" id="{4CBBFFFA-84C2-480E-85EC-A644E4519C4E}"/>
              </a:ext>
            </a:extLst>
          </p:cNvPr>
          <p:cNvGrpSpPr/>
          <p:nvPr/>
        </p:nvGrpSpPr>
        <p:grpSpPr>
          <a:xfrm>
            <a:off x="9995342" y="1758901"/>
            <a:ext cx="155134" cy="271450"/>
            <a:chOff x="9995342" y="1758901"/>
            <a:chExt cx="155134" cy="271450"/>
          </a:xfrm>
          <a:solidFill>
            <a:srgbClr val="FFFFFF"/>
          </a:solidFill>
        </p:grpSpPr>
        <p:sp>
          <p:nvSpPr>
            <p:cNvPr id="37" name="Graphic 5">
              <a:extLst>
                <a:ext uri="{FF2B5EF4-FFF2-40B4-BE49-F238E27FC236}">
                  <a16:creationId xmlns:a16="http://schemas.microsoft.com/office/drawing/2014/main" id="{BCBF76D5-6400-4A37-B169-C5CBAD2D6AC8}"/>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38" name="Graphic 5">
              <a:extLst>
                <a:ext uri="{FF2B5EF4-FFF2-40B4-BE49-F238E27FC236}">
                  <a16:creationId xmlns:a16="http://schemas.microsoft.com/office/drawing/2014/main" id="{7087D77B-BF49-47D8-97EA-A41065FB59F6}"/>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grpSp>
        <p:nvGrpSpPr>
          <p:cNvPr id="42" name="Graphic 528">
            <a:extLst>
              <a:ext uri="{FF2B5EF4-FFF2-40B4-BE49-F238E27FC236}">
                <a16:creationId xmlns:a16="http://schemas.microsoft.com/office/drawing/2014/main" id="{CCC0859F-7372-4343-BC8E-2078221DC3B4}"/>
              </a:ext>
            </a:extLst>
          </p:cNvPr>
          <p:cNvGrpSpPr/>
          <p:nvPr/>
        </p:nvGrpSpPr>
        <p:grpSpPr>
          <a:xfrm>
            <a:off x="5086281" y="4926423"/>
            <a:ext cx="351278" cy="263459"/>
            <a:chOff x="5086281" y="4926423"/>
            <a:chExt cx="351278" cy="263459"/>
          </a:xfrm>
          <a:solidFill>
            <a:srgbClr val="FFFFFF"/>
          </a:solidFill>
        </p:grpSpPr>
        <p:sp>
          <p:nvSpPr>
            <p:cNvPr id="43" name="Graphic 528">
              <a:extLst>
                <a:ext uri="{FF2B5EF4-FFF2-40B4-BE49-F238E27FC236}">
                  <a16:creationId xmlns:a16="http://schemas.microsoft.com/office/drawing/2014/main" id="{FE0914B9-674E-4FB7-8C9C-96489C487009}"/>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44" name="Graphic 528">
              <a:extLst>
                <a:ext uri="{FF2B5EF4-FFF2-40B4-BE49-F238E27FC236}">
                  <a16:creationId xmlns:a16="http://schemas.microsoft.com/office/drawing/2014/main" id="{9E6CFB17-D96E-48FA-BDF2-308FAC6B7A73}"/>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45" name="Graphic 530">
            <a:extLst>
              <a:ext uri="{FF2B5EF4-FFF2-40B4-BE49-F238E27FC236}">
                <a16:creationId xmlns:a16="http://schemas.microsoft.com/office/drawing/2014/main" id="{D03BB407-5074-4ABB-97DE-191B31B19DB3}"/>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46" name="Graphic 530">
            <a:extLst>
              <a:ext uri="{FF2B5EF4-FFF2-40B4-BE49-F238E27FC236}">
                <a16:creationId xmlns:a16="http://schemas.microsoft.com/office/drawing/2014/main" id="{09B03A09-E432-4CCC-8DBB-4697A494E6A2}"/>
              </a:ext>
            </a:extLst>
          </p:cNvPr>
          <p:cNvGrpSpPr/>
          <p:nvPr/>
        </p:nvGrpSpPr>
        <p:grpSpPr>
          <a:xfrm>
            <a:off x="5162540" y="4937449"/>
            <a:ext cx="215830" cy="269394"/>
            <a:chOff x="5162540" y="4937449"/>
            <a:chExt cx="215830" cy="269394"/>
          </a:xfrm>
          <a:solidFill>
            <a:srgbClr val="FFFFFF"/>
          </a:solidFill>
        </p:grpSpPr>
        <p:sp>
          <p:nvSpPr>
            <p:cNvPr id="47" name="Graphic 530">
              <a:extLst>
                <a:ext uri="{FF2B5EF4-FFF2-40B4-BE49-F238E27FC236}">
                  <a16:creationId xmlns:a16="http://schemas.microsoft.com/office/drawing/2014/main" id="{FD038F6B-15FD-4896-9F52-09A33A607CFE}"/>
                </a:ext>
              </a:extLst>
            </p:cNvPr>
            <p:cNvSpPr/>
            <p:nvPr/>
          </p:nvSpPr>
          <p:spPr>
            <a:xfrm>
              <a:off x="5237988" y="4937449"/>
              <a:ext cx="140382" cy="269394"/>
            </a:xfrm>
            <a:custGeom>
              <a:avLst/>
              <a:gdLst>
                <a:gd name="connsiteX0" fmla="*/ 139538 w 140382"/>
                <a:gd name="connsiteY0" fmla="*/ 152851 h 269394"/>
                <a:gd name="connsiteX1" fmla="*/ 137916 w 140382"/>
                <a:gd name="connsiteY1" fmla="*/ 139059 h 269394"/>
                <a:gd name="connsiteX2" fmla="*/ 131425 w 140382"/>
                <a:gd name="connsiteY2" fmla="*/ 128513 h 269394"/>
                <a:gd name="connsiteX3" fmla="*/ 121690 w 140382"/>
                <a:gd name="connsiteY3" fmla="*/ 113910 h 269394"/>
                <a:gd name="connsiteX4" fmla="*/ 117634 w 140382"/>
                <a:gd name="connsiteY4" fmla="*/ 100118 h 269394"/>
                <a:gd name="connsiteX5" fmla="*/ 116823 w 140382"/>
                <a:gd name="connsiteY5" fmla="*/ 80648 h 269394"/>
                <a:gd name="connsiteX6" fmla="*/ 118445 w 140382"/>
                <a:gd name="connsiteY6" fmla="*/ 70101 h 269394"/>
                <a:gd name="connsiteX7" fmla="*/ 119256 w 140382"/>
                <a:gd name="connsiteY7" fmla="*/ 51442 h 269394"/>
                <a:gd name="connsiteX8" fmla="*/ 105465 w 140382"/>
                <a:gd name="connsiteY8" fmla="*/ 31972 h 269394"/>
                <a:gd name="connsiteX9" fmla="*/ 55977 w 140382"/>
                <a:gd name="connsiteY9" fmla="*/ 4389 h 269394"/>
                <a:gd name="connsiteX10" fmla="*/ 4056 w 140382"/>
                <a:gd name="connsiteY10" fmla="*/ 1144 h 269394"/>
                <a:gd name="connsiteX11" fmla="*/ 0 w 140382"/>
                <a:gd name="connsiteY11" fmla="*/ 5200 h 269394"/>
                <a:gd name="connsiteX12" fmla="*/ 4056 w 140382"/>
                <a:gd name="connsiteY12" fmla="*/ 8445 h 269394"/>
                <a:gd name="connsiteX13" fmla="*/ 5679 w 140382"/>
                <a:gd name="connsiteY13" fmla="*/ 8445 h 269394"/>
                <a:gd name="connsiteX14" fmla="*/ 51921 w 140382"/>
                <a:gd name="connsiteY14" fmla="*/ 11690 h 269394"/>
                <a:gd name="connsiteX15" fmla="*/ 108710 w 140382"/>
                <a:gd name="connsiteY15" fmla="*/ 48197 h 269394"/>
                <a:gd name="connsiteX16" fmla="*/ 110332 w 140382"/>
                <a:gd name="connsiteY16" fmla="*/ 70913 h 269394"/>
                <a:gd name="connsiteX17" fmla="*/ 108710 w 140382"/>
                <a:gd name="connsiteY17" fmla="*/ 79836 h 269394"/>
                <a:gd name="connsiteX18" fmla="*/ 110332 w 140382"/>
                <a:gd name="connsiteY18" fmla="*/ 104986 h 269394"/>
                <a:gd name="connsiteX19" fmla="*/ 113577 w 140382"/>
                <a:gd name="connsiteY19" fmla="*/ 117155 h 269394"/>
                <a:gd name="connsiteX20" fmla="*/ 131425 w 140382"/>
                <a:gd name="connsiteY20" fmla="*/ 144738 h 269394"/>
                <a:gd name="connsiteX21" fmla="*/ 132237 w 140382"/>
                <a:gd name="connsiteY21" fmla="*/ 152039 h 269394"/>
                <a:gd name="connsiteX22" fmla="*/ 125746 w 140382"/>
                <a:gd name="connsiteY22" fmla="*/ 156096 h 269394"/>
                <a:gd name="connsiteX23" fmla="*/ 120879 w 140382"/>
                <a:gd name="connsiteY23" fmla="*/ 156096 h 269394"/>
                <a:gd name="connsiteX24" fmla="*/ 119256 w 140382"/>
                <a:gd name="connsiteY24" fmla="*/ 156096 h 269394"/>
                <a:gd name="connsiteX25" fmla="*/ 116011 w 140382"/>
                <a:gd name="connsiteY25" fmla="*/ 157718 h 269394"/>
                <a:gd name="connsiteX26" fmla="*/ 115200 w 140382"/>
                <a:gd name="connsiteY26" fmla="*/ 159341 h 269394"/>
                <a:gd name="connsiteX27" fmla="*/ 116011 w 140382"/>
                <a:gd name="connsiteY27" fmla="*/ 163397 h 269394"/>
                <a:gd name="connsiteX28" fmla="*/ 117634 w 140382"/>
                <a:gd name="connsiteY28" fmla="*/ 169887 h 269394"/>
                <a:gd name="connsiteX29" fmla="*/ 115200 w 140382"/>
                <a:gd name="connsiteY29" fmla="*/ 176377 h 269394"/>
                <a:gd name="connsiteX30" fmla="*/ 113577 w 140382"/>
                <a:gd name="connsiteY30" fmla="*/ 183679 h 269394"/>
                <a:gd name="connsiteX31" fmla="*/ 112766 w 140382"/>
                <a:gd name="connsiteY31" fmla="*/ 193414 h 269394"/>
                <a:gd name="connsiteX32" fmla="*/ 108710 w 140382"/>
                <a:gd name="connsiteY32" fmla="*/ 205583 h 269394"/>
                <a:gd name="connsiteX33" fmla="*/ 95730 w 140382"/>
                <a:gd name="connsiteY33" fmla="*/ 222620 h 269394"/>
                <a:gd name="connsiteX34" fmla="*/ 78693 w 140382"/>
                <a:gd name="connsiteY34" fmla="*/ 221808 h 269394"/>
                <a:gd name="connsiteX35" fmla="*/ 64090 w 140382"/>
                <a:gd name="connsiteY35" fmla="*/ 223431 h 269394"/>
                <a:gd name="connsiteX36" fmla="*/ 56789 w 140382"/>
                <a:gd name="connsiteY36" fmla="*/ 235600 h 269394"/>
                <a:gd name="connsiteX37" fmla="*/ 55977 w 140382"/>
                <a:gd name="connsiteY37" fmla="*/ 246958 h 269394"/>
                <a:gd name="connsiteX38" fmla="*/ 55977 w 140382"/>
                <a:gd name="connsiteY38" fmla="*/ 251825 h 269394"/>
                <a:gd name="connsiteX39" fmla="*/ 55977 w 140382"/>
                <a:gd name="connsiteY39" fmla="*/ 255882 h 269394"/>
                <a:gd name="connsiteX40" fmla="*/ 55977 w 140382"/>
                <a:gd name="connsiteY40" fmla="*/ 258315 h 269394"/>
                <a:gd name="connsiteX41" fmla="*/ 55977 w 140382"/>
                <a:gd name="connsiteY41" fmla="*/ 262372 h 269394"/>
                <a:gd name="connsiteX42" fmla="*/ 51921 w 140382"/>
                <a:gd name="connsiteY42" fmla="*/ 261560 h 269394"/>
                <a:gd name="connsiteX43" fmla="*/ 51110 w 140382"/>
                <a:gd name="connsiteY43" fmla="*/ 261560 h 269394"/>
                <a:gd name="connsiteX44" fmla="*/ 49487 w 140382"/>
                <a:gd name="connsiteY44" fmla="*/ 261560 h 269394"/>
                <a:gd name="connsiteX45" fmla="*/ 32451 w 140382"/>
                <a:gd name="connsiteY45" fmla="*/ 255882 h 269394"/>
                <a:gd name="connsiteX46" fmla="*/ 24338 w 140382"/>
                <a:gd name="connsiteY46" fmla="*/ 253448 h 269394"/>
                <a:gd name="connsiteX47" fmla="*/ 6490 w 140382"/>
                <a:gd name="connsiteY47" fmla="*/ 247769 h 269394"/>
                <a:gd name="connsiteX48" fmla="*/ 4868 w 140382"/>
                <a:gd name="connsiteY48" fmla="*/ 247769 h 269394"/>
                <a:gd name="connsiteX49" fmla="*/ 1623 w 140382"/>
                <a:gd name="connsiteY49" fmla="*/ 250203 h 269394"/>
                <a:gd name="connsiteX50" fmla="*/ 1623 w 140382"/>
                <a:gd name="connsiteY50" fmla="*/ 252636 h 269394"/>
                <a:gd name="connsiteX51" fmla="*/ 4868 w 140382"/>
                <a:gd name="connsiteY51" fmla="*/ 255070 h 269394"/>
                <a:gd name="connsiteX52" fmla="*/ 5679 w 140382"/>
                <a:gd name="connsiteY52" fmla="*/ 255070 h 269394"/>
                <a:gd name="connsiteX53" fmla="*/ 48676 w 140382"/>
                <a:gd name="connsiteY53" fmla="*/ 268862 h 269394"/>
                <a:gd name="connsiteX54" fmla="*/ 58411 w 140382"/>
                <a:gd name="connsiteY54" fmla="*/ 268051 h 269394"/>
                <a:gd name="connsiteX55" fmla="*/ 63279 w 140382"/>
                <a:gd name="connsiteY55" fmla="*/ 259938 h 269394"/>
                <a:gd name="connsiteX56" fmla="*/ 63279 w 140382"/>
                <a:gd name="connsiteY56" fmla="*/ 255070 h 269394"/>
                <a:gd name="connsiteX57" fmla="*/ 63279 w 140382"/>
                <a:gd name="connsiteY57" fmla="*/ 251014 h 269394"/>
                <a:gd name="connsiteX58" fmla="*/ 63279 w 140382"/>
                <a:gd name="connsiteY58" fmla="*/ 248580 h 269394"/>
                <a:gd name="connsiteX59" fmla="*/ 64090 w 140382"/>
                <a:gd name="connsiteY59" fmla="*/ 237222 h 269394"/>
                <a:gd name="connsiteX60" fmla="*/ 68146 w 140382"/>
                <a:gd name="connsiteY60" fmla="*/ 230732 h 269394"/>
                <a:gd name="connsiteX61" fmla="*/ 76259 w 140382"/>
                <a:gd name="connsiteY61" fmla="*/ 229110 h 269394"/>
                <a:gd name="connsiteX62" fmla="*/ 79504 w 140382"/>
                <a:gd name="connsiteY62" fmla="*/ 229921 h 269394"/>
                <a:gd name="connsiteX63" fmla="*/ 80316 w 140382"/>
                <a:gd name="connsiteY63" fmla="*/ 229921 h 269394"/>
                <a:gd name="connsiteX64" fmla="*/ 105465 w 140382"/>
                <a:gd name="connsiteY64" fmla="*/ 225865 h 269394"/>
                <a:gd name="connsiteX65" fmla="*/ 116823 w 140382"/>
                <a:gd name="connsiteY65" fmla="*/ 203149 h 269394"/>
                <a:gd name="connsiteX66" fmla="*/ 118445 w 140382"/>
                <a:gd name="connsiteY66" fmla="*/ 198282 h 269394"/>
                <a:gd name="connsiteX67" fmla="*/ 122501 w 140382"/>
                <a:gd name="connsiteY67" fmla="*/ 184490 h 269394"/>
                <a:gd name="connsiteX68" fmla="*/ 123313 w 140382"/>
                <a:gd name="connsiteY68" fmla="*/ 178811 h 269394"/>
                <a:gd name="connsiteX69" fmla="*/ 124935 w 140382"/>
                <a:gd name="connsiteY69" fmla="*/ 169076 h 269394"/>
                <a:gd name="connsiteX70" fmla="*/ 123313 w 140382"/>
                <a:gd name="connsiteY70" fmla="*/ 162586 h 269394"/>
                <a:gd name="connsiteX71" fmla="*/ 126558 w 140382"/>
                <a:gd name="connsiteY71" fmla="*/ 161775 h 269394"/>
                <a:gd name="connsiteX72" fmla="*/ 128180 w 140382"/>
                <a:gd name="connsiteY72" fmla="*/ 161775 h 269394"/>
                <a:gd name="connsiteX73" fmla="*/ 130614 w 140382"/>
                <a:gd name="connsiteY73" fmla="*/ 160963 h 269394"/>
                <a:gd name="connsiteX74" fmla="*/ 139538 w 140382"/>
                <a:gd name="connsiteY74" fmla="*/ 152851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0382" h="269394">
                  <a:moveTo>
                    <a:pt x="139538" y="152851"/>
                  </a:moveTo>
                  <a:cubicBezTo>
                    <a:pt x="141161" y="147983"/>
                    <a:pt x="140349" y="143115"/>
                    <a:pt x="137916" y="139059"/>
                  </a:cubicBezTo>
                  <a:cubicBezTo>
                    <a:pt x="135482" y="135814"/>
                    <a:pt x="133048" y="131758"/>
                    <a:pt x="131425" y="128513"/>
                  </a:cubicBezTo>
                  <a:cubicBezTo>
                    <a:pt x="128180" y="123645"/>
                    <a:pt x="124935" y="118777"/>
                    <a:pt x="121690" y="113910"/>
                  </a:cubicBezTo>
                  <a:cubicBezTo>
                    <a:pt x="119256" y="109853"/>
                    <a:pt x="117634" y="105797"/>
                    <a:pt x="117634" y="100118"/>
                  </a:cubicBezTo>
                  <a:cubicBezTo>
                    <a:pt x="117634" y="93628"/>
                    <a:pt x="117634" y="87138"/>
                    <a:pt x="116823" y="80648"/>
                  </a:cubicBezTo>
                  <a:cubicBezTo>
                    <a:pt x="116011" y="76591"/>
                    <a:pt x="116823" y="73346"/>
                    <a:pt x="118445" y="70101"/>
                  </a:cubicBezTo>
                  <a:cubicBezTo>
                    <a:pt x="121690" y="64422"/>
                    <a:pt x="121690" y="57932"/>
                    <a:pt x="119256" y="51442"/>
                  </a:cubicBezTo>
                  <a:cubicBezTo>
                    <a:pt x="116011" y="43329"/>
                    <a:pt x="110332" y="36839"/>
                    <a:pt x="105465" y="31972"/>
                  </a:cubicBezTo>
                  <a:cubicBezTo>
                    <a:pt x="92485" y="18180"/>
                    <a:pt x="76259" y="9256"/>
                    <a:pt x="55977" y="4389"/>
                  </a:cubicBezTo>
                  <a:cubicBezTo>
                    <a:pt x="38130" y="332"/>
                    <a:pt x="21093" y="-1290"/>
                    <a:pt x="4056" y="1144"/>
                  </a:cubicBezTo>
                  <a:cubicBezTo>
                    <a:pt x="2434" y="1144"/>
                    <a:pt x="0" y="1955"/>
                    <a:pt x="0" y="5200"/>
                  </a:cubicBezTo>
                  <a:cubicBezTo>
                    <a:pt x="0" y="8445"/>
                    <a:pt x="3245" y="8445"/>
                    <a:pt x="4056" y="8445"/>
                  </a:cubicBezTo>
                  <a:cubicBezTo>
                    <a:pt x="4868" y="8445"/>
                    <a:pt x="4868" y="8445"/>
                    <a:pt x="5679" y="8445"/>
                  </a:cubicBezTo>
                  <a:cubicBezTo>
                    <a:pt x="21093" y="6822"/>
                    <a:pt x="36507" y="7634"/>
                    <a:pt x="51921" y="11690"/>
                  </a:cubicBezTo>
                  <a:cubicBezTo>
                    <a:pt x="76259" y="17369"/>
                    <a:pt x="94918" y="29538"/>
                    <a:pt x="108710" y="48197"/>
                  </a:cubicBezTo>
                  <a:cubicBezTo>
                    <a:pt x="114389" y="55498"/>
                    <a:pt x="114389" y="63611"/>
                    <a:pt x="110332" y="70913"/>
                  </a:cubicBezTo>
                  <a:cubicBezTo>
                    <a:pt x="108710" y="73346"/>
                    <a:pt x="108710" y="76591"/>
                    <a:pt x="108710" y="79836"/>
                  </a:cubicBezTo>
                  <a:cubicBezTo>
                    <a:pt x="110332" y="87949"/>
                    <a:pt x="110332" y="96873"/>
                    <a:pt x="110332" y="104986"/>
                  </a:cubicBezTo>
                  <a:cubicBezTo>
                    <a:pt x="110332" y="109042"/>
                    <a:pt x="111144" y="113098"/>
                    <a:pt x="113577" y="117155"/>
                  </a:cubicBezTo>
                  <a:cubicBezTo>
                    <a:pt x="119256" y="126079"/>
                    <a:pt x="125746" y="135814"/>
                    <a:pt x="131425" y="144738"/>
                  </a:cubicBezTo>
                  <a:cubicBezTo>
                    <a:pt x="133859" y="148794"/>
                    <a:pt x="133048" y="151228"/>
                    <a:pt x="132237" y="152039"/>
                  </a:cubicBezTo>
                  <a:cubicBezTo>
                    <a:pt x="131425" y="153662"/>
                    <a:pt x="129803" y="155284"/>
                    <a:pt x="125746" y="156096"/>
                  </a:cubicBezTo>
                  <a:cubicBezTo>
                    <a:pt x="124124" y="156096"/>
                    <a:pt x="122501" y="156096"/>
                    <a:pt x="120879" y="156096"/>
                  </a:cubicBezTo>
                  <a:cubicBezTo>
                    <a:pt x="120068" y="156096"/>
                    <a:pt x="119256" y="156096"/>
                    <a:pt x="119256" y="156096"/>
                  </a:cubicBezTo>
                  <a:cubicBezTo>
                    <a:pt x="117634" y="156096"/>
                    <a:pt x="116823" y="156907"/>
                    <a:pt x="116011" y="157718"/>
                  </a:cubicBezTo>
                  <a:cubicBezTo>
                    <a:pt x="115200" y="156907"/>
                    <a:pt x="115200" y="157718"/>
                    <a:pt x="115200" y="159341"/>
                  </a:cubicBezTo>
                  <a:cubicBezTo>
                    <a:pt x="115200" y="160963"/>
                    <a:pt x="116011" y="161775"/>
                    <a:pt x="116011" y="163397"/>
                  </a:cubicBezTo>
                  <a:cubicBezTo>
                    <a:pt x="116823" y="165831"/>
                    <a:pt x="116823" y="167453"/>
                    <a:pt x="117634" y="169887"/>
                  </a:cubicBezTo>
                  <a:cubicBezTo>
                    <a:pt x="117634" y="172321"/>
                    <a:pt x="116823" y="174755"/>
                    <a:pt x="115200" y="176377"/>
                  </a:cubicBezTo>
                  <a:cubicBezTo>
                    <a:pt x="111955" y="179622"/>
                    <a:pt x="111955" y="179622"/>
                    <a:pt x="113577" y="183679"/>
                  </a:cubicBezTo>
                  <a:cubicBezTo>
                    <a:pt x="115200" y="186924"/>
                    <a:pt x="115200" y="190980"/>
                    <a:pt x="112766" y="193414"/>
                  </a:cubicBezTo>
                  <a:cubicBezTo>
                    <a:pt x="109521" y="196659"/>
                    <a:pt x="108710" y="200715"/>
                    <a:pt x="108710" y="205583"/>
                  </a:cubicBezTo>
                  <a:cubicBezTo>
                    <a:pt x="108710" y="212884"/>
                    <a:pt x="102220" y="220186"/>
                    <a:pt x="95730" y="222620"/>
                  </a:cubicBezTo>
                  <a:cubicBezTo>
                    <a:pt x="89239" y="225053"/>
                    <a:pt x="83561" y="223431"/>
                    <a:pt x="78693" y="221808"/>
                  </a:cubicBezTo>
                  <a:cubicBezTo>
                    <a:pt x="73014" y="220186"/>
                    <a:pt x="68146" y="220186"/>
                    <a:pt x="64090" y="223431"/>
                  </a:cubicBezTo>
                  <a:cubicBezTo>
                    <a:pt x="60034" y="225865"/>
                    <a:pt x="57600" y="230732"/>
                    <a:pt x="56789" y="235600"/>
                  </a:cubicBezTo>
                  <a:cubicBezTo>
                    <a:pt x="55977" y="239656"/>
                    <a:pt x="55977" y="242901"/>
                    <a:pt x="55977" y="246958"/>
                  </a:cubicBezTo>
                  <a:cubicBezTo>
                    <a:pt x="55977" y="248580"/>
                    <a:pt x="55977" y="250203"/>
                    <a:pt x="55977" y="251825"/>
                  </a:cubicBezTo>
                  <a:cubicBezTo>
                    <a:pt x="55977" y="253448"/>
                    <a:pt x="55977" y="254259"/>
                    <a:pt x="55977" y="255882"/>
                  </a:cubicBezTo>
                  <a:cubicBezTo>
                    <a:pt x="55977" y="256693"/>
                    <a:pt x="55977" y="257504"/>
                    <a:pt x="55977" y="258315"/>
                  </a:cubicBezTo>
                  <a:lnTo>
                    <a:pt x="55977" y="262372"/>
                  </a:lnTo>
                  <a:lnTo>
                    <a:pt x="51921" y="261560"/>
                  </a:lnTo>
                  <a:cubicBezTo>
                    <a:pt x="51921" y="261560"/>
                    <a:pt x="51110" y="261560"/>
                    <a:pt x="51110" y="261560"/>
                  </a:cubicBezTo>
                  <a:cubicBezTo>
                    <a:pt x="50299" y="261560"/>
                    <a:pt x="50299" y="261560"/>
                    <a:pt x="49487" y="261560"/>
                  </a:cubicBezTo>
                  <a:cubicBezTo>
                    <a:pt x="43808" y="259938"/>
                    <a:pt x="38130" y="258315"/>
                    <a:pt x="32451" y="255882"/>
                  </a:cubicBezTo>
                  <a:cubicBezTo>
                    <a:pt x="30017" y="255070"/>
                    <a:pt x="26772" y="254259"/>
                    <a:pt x="24338" y="253448"/>
                  </a:cubicBezTo>
                  <a:cubicBezTo>
                    <a:pt x="18659" y="251825"/>
                    <a:pt x="12980" y="249391"/>
                    <a:pt x="6490" y="247769"/>
                  </a:cubicBezTo>
                  <a:cubicBezTo>
                    <a:pt x="5679" y="247769"/>
                    <a:pt x="4868" y="247769"/>
                    <a:pt x="4868" y="247769"/>
                  </a:cubicBezTo>
                  <a:cubicBezTo>
                    <a:pt x="3245" y="247769"/>
                    <a:pt x="2434" y="248580"/>
                    <a:pt x="1623" y="250203"/>
                  </a:cubicBezTo>
                  <a:cubicBezTo>
                    <a:pt x="1623" y="251014"/>
                    <a:pt x="1623" y="251825"/>
                    <a:pt x="1623" y="252636"/>
                  </a:cubicBezTo>
                  <a:cubicBezTo>
                    <a:pt x="2434" y="253448"/>
                    <a:pt x="3245" y="254259"/>
                    <a:pt x="4868" y="255070"/>
                  </a:cubicBezTo>
                  <a:lnTo>
                    <a:pt x="5679" y="255070"/>
                  </a:lnTo>
                  <a:cubicBezTo>
                    <a:pt x="19470" y="259938"/>
                    <a:pt x="34073" y="263994"/>
                    <a:pt x="48676" y="268862"/>
                  </a:cubicBezTo>
                  <a:cubicBezTo>
                    <a:pt x="51921" y="269673"/>
                    <a:pt x="55166" y="269673"/>
                    <a:pt x="58411" y="268051"/>
                  </a:cubicBezTo>
                  <a:cubicBezTo>
                    <a:pt x="60845" y="266428"/>
                    <a:pt x="62468" y="263183"/>
                    <a:pt x="63279" y="259938"/>
                  </a:cubicBezTo>
                  <a:cubicBezTo>
                    <a:pt x="63279" y="258315"/>
                    <a:pt x="63279" y="256693"/>
                    <a:pt x="63279" y="255070"/>
                  </a:cubicBezTo>
                  <a:cubicBezTo>
                    <a:pt x="63279" y="253448"/>
                    <a:pt x="63279" y="252636"/>
                    <a:pt x="63279" y="251014"/>
                  </a:cubicBezTo>
                  <a:lnTo>
                    <a:pt x="63279" y="248580"/>
                  </a:lnTo>
                  <a:cubicBezTo>
                    <a:pt x="63279" y="244524"/>
                    <a:pt x="63279" y="241279"/>
                    <a:pt x="64090" y="237222"/>
                  </a:cubicBezTo>
                  <a:cubicBezTo>
                    <a:pt x="64090" y="234789"/>
                    <a:pt x="65713" y="232355"/>
                    <a:pt x="68146" y="230732"/>
                  </a:cubicBezTo>
                  <a:cubicBezTo>
                    <a:pt x="70580" y="229110"/>
                    <a:pt x="73014" y="229110"/>
                    <a:pt x="76259" y="229110"/>
                  </a:cubicBezTo>
                  <a:cubicBezTo>
                    <a:pt x="77070" y="229110"/>
                    <a:pt x="78693" y="229921"/>
                    <a:pt x="79504" y="229921"/>
                  </a:cubicBezTo>
                  <a:lnTo>
                    <a:pt x="80316" y="229921"/>
                  </a:lnTo>
                  <a:cubicBezTo>
                    <a:pt x="89239" y="232355"/>
                    <a:pt x="98163" y="231544"/>
                    <a:pt x="105465" y="225865"/>
                  </a:cubicBezTo>
                  <a:cubicBezTo>
                    <a:pt x="112766" y="220186"/>
                    <a:pt x="116823" y="212073"/>
                    <a:pt x="116823" y="203149"/>
                  </a:cubicBezTo>
                  <a:cubicBezTo>
                    <a:pt x="116823" y="201527"/>
                    <a:pt x="117634" y="199904"/>
                    <a:pt x="118445" y="198282"/>
                  </a:cubicBezTo>
                  <a:cubicBezTo>
                    <a:pt x="121690" y="194225"/>
                    <a:pt x="123313" y="190169"/>
                    <a:pt x="122501" y="184490"/>
                  </a:cubicBezTo>
                  <a:cubicBezTo>
                    <a:pt x="122501" y="182867"/>
                    <a:pt x="122501" y="180434"/>
                    <a:pt x="123313" y="178811"/>
                  </a:cubicBezTo>
                  <a:cubicBezTo>
                    <a:pt x="124935" y="175566"/>
                    <a:pt x="125746" y="172321"/>
                    <a:pt x="124935" y="169076"/>
                  </a:cubicBezTo>
                  <a:lnTo>
                    <a:pt x="123313" y="162586"/>
                  </a:lnTo>
                  <a:lnTo>
                    <a:pt x="126558" y="161775"/>
                  </a:lnTo>
                  <a:cubicBezTo>
                    <a:pt x="127369" y="161775"/>
                    <a:pt x="127369" y="161775"/>
                    <a:pt x="128180" y="161775"/>
                  </a:cubicBezTo>
                  <a:cubicBezTo>
                    <a:pt x="128992" y="161775"/>
                    <a:pt x="129803" y="161775"/>
                    <a:pt x="130614" y="160963"/>
                  </a:cubicBezTo>
                  <a:cubicBezTo>
                    <a:pt x="134670" y="159341"/>
                    <a:pt x="137916" y="156907"/>
                    <a:pt x="139538" y="152851"/>
                  </a:cubicBezTo>
                  <a:close/>
                </a:path>
              </a:pathLst>
            </a:custGeom>
            <a:solidFill>
              <a:srgbClr val="FFFFFF"/>
            </a:solidFill>
            <a:ln w="8049" cap="flat">
              <a:noFill/>
              <a:prstDash val="solid"/>
              <a:miter/>
            </a:ln>
          </p:spPr>
          <p:txBody>
            <a:bodyPr rtlCol="0" anchor="ctr"/>
            <a:lstStyle/>
            <a:p>
              <a:endParaRPr lang="en-US"/>
            </a:p>
          </p:txBody>
        </p:sp>
        <p:sp>
          <p:nvSpPr>
            <p:cNvPr id="48" name="Graphic 530">
              <a:extLst>
                <a:ext uri="{FF2B5EF4-FFF2-40B4-BE49-F238E27FC236}">
                  <a16:creationId xmlns:a16="http://schemas.microsoft.com/office/drawing/2014/main" id="{949B03D2-7505-413C-A2A4-11FEB6A425BE}"/>
                </a:ext>
              </a:extLst>
            </p:cNvPr>
            <p:cNvSpPr/>
            <p:nvPr/>
          </p:nvSpPr>
          <p:spPr>
            <a:xfrm>
              <a:off x="5162540" y="4966987"/>
              <a:ext cx="91673" cy="184157"/>
            </a:xfrm>
            <a:custGeom>
              <a:avLst/>
              <a:gdLst>
                <a:gd name="connsiteX0" fmla="*/ 80316 w 91673"/>
                <a:gd name="connsiteY0" fmla="*/ 22716 h 184157"/>
                <a:gd name="connsiteX1" fmla="*/ 68958 w 91673"/>
                <a:gd name="connsiteY1" fmla="*/ 22716 h 184157"/>
                <a:gd name="connsiteX2" fmla="*/ 68958 w 91673"/>
                <a:gd name="connsiteY2" fmla="*/ 5679 h 184157"/>
                <a:gd name="connsiteX3" fmla="*/ 63279 w 91673"/>
                <a:gd name="connsiteY3" fmla="*/ 0 h 184157"/>
                <a:gd name="connsiteX4" fmla="*/ 28394 w 91673"/>
                <a:gd name="connsiteY4" fmla="*/ 0 h 184157"/>
                <a:gd name="connsiteX5" fmla="*/ 22715 w 91673"/>
                <a:gd name="connsiteY5" fmla="*/ 5679 h 184157"/>
                <a:gd name="connsiteX6" fmla="*/ 22715 w 91673"/>
                <a:gd name="connsiteY6" fmla="*/ 22716 h 184157"/>
                <a:gd name="connsiteX7" fmla="*/ 11358 w 91673"/>
                <a:gd name="connsiteY7" fmla="*/ 22716 h 184157"/>
                <a:gd name="connsiteX8" fmla="*/ 0 w 91673"/>
                <a:gd name="connsiteY8" fmla="*/ 34073 h 184157"/>
                <a:gd name="connsiteX9" fmla="*/ 0 w 91673"/>
                <a:gd name="connsiteY9" fmla="*/ 172800 h 184157"/>
                <a:gd name="connsiteX10" fmla="*/ 11358 w 91673"/>
                <a:gd name="connsiteY10" fmla="*/ 184158 h 184157"/>
                <a:gd name="connsiteX11" fmla="*/ 80316 w 91673"/>
                <a:gd name="connsiteY11" fmla="*/ 184158 h 184157"/>
                <a:gd name="connsiteX12" fmla="*/ 91673 w 91673"/>
                <a:gd name="connsiteY12" fmla="*/ 172800 h 184157"/>
                <a:gd name="connsiteX13" fmla="*/ 91673 w 91673"/>
                <a:gd name="connsiteY13" fmla="*/ 34885 h 184157"/>
                <a:gd name="connsiteX14" fmla="*/ 80316 w 91673"/>
                <a:gd name="connsiteY14" fmla="*/ 22716 h 184157"/>
                <a:gd name="connsiteX15" fmla="*/ 45431 w 91673"/>
                <a:gd name="connsiteY15" fmla="*/ 150085 h 184157"/>
                <a:gd name="connsiteX16" fmla="*/ 45431 w 91673"/>
                <a:gd name="connsiteY16" fmla="*/ 115200 h 184157"/>
                <a:gd name="connsiteX17" fmla="*/ 22715 w 91673"/>
                <a:gd name="connsiteY17" fmla="*/ 115200 h 184157"/>
                <a:gd name="connsiteX18" fmla="*/ 45431 w 91673"/>
                <a:gd name="connsiteY18" fmla="*/ 57600 h 184157"/>
                <a:gd name="connsiteX19" fmla="*/ 45431 w 91673"/>
                <a:gd name="connsiteY19" fmla="*/ 92485 h 184157"/>
                <a:gd name="connsiteX20" fmla="*/ 68958 w 91673"/>
                <a:gd name="connsiteY20" fmla="*/ 92485 h 184157"/>
                <a:gd name="connsiteX21" fmla="*/ 45431 w 91673"/>
                <a:gd name="connsiteY21" fmla="*/ 150085 h 1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73" h="184157">
                  <a:moveTo>
                    <a:pt x="80316" y="22716"/>
                  </a:moveTo>
                  <a:lnTo>
                    <a:pt x="68958" y="22716"/>
                  </a:lnTo>
                  <a:lnTo>
                    <a:pt x="68958" y="5679"/>
                  </a:lnTo>
                  <a:cubicBezTo>
                    <a:pt x="68958" y="2434"/>
                    <a:pt x="66524" y="0"/>
                    <a:pt x="63279" y="0"/>
                  </a:cubicBezTo>
                  <a:lnTo>
                    <a:pt x="28394" y="0"/>
                  </a:lnTo>
                  <a:cubicBezTo>
                    <a:pt x="25149" y="0"/>
                    <a:pt x="22715" y="2434"/>
                    <a:pt x="22715" y="5679"/>
                  </a:cubicBezTo>
                  <a:lnTo>
                    <a:pt x="22715" y="22716"/>
                  </a:lnTo>
                  <a:lnTo>
                    <a:pt x="11358" y="22716"/>
                  </a:lnTo>
                  <a:cubicBezTo>
                    <a:pt x="4868" y="22716"/>
                    <a:pt x="0" y="27583"/>
                    <a:pt x="0" y="34073"/>
                  </a:cubicBezTo>
                  <a:lnTo>
                    <a:pt x="0" y="172800"/>
                  </a:lnTo>
                  <a:cubicBezTo>
                    <a:pt x="0" y="179290"/>
                    <a:pt x="4868" y="184158"/>
                    <a:pt x="11358" y="184158"/>
                  </a:cubicBezTo>
                  <a:lnTo>
                    <a:pt x="80316" y="184158"/>
                  </a:lnTo>
                  <a:cubicBezTo>
                    <a:pt x="86806" y="184158"/>
                    <a:pt x="91673" y="179290"/>
                    <a:pt x="91673" y="172800"/>
                  </a:cubicBezTo>
                  <a:lnTo>
                    <a:pt x="91673" y="34885"/>
                  </a:lnTo>
                  <a:cubicBezTo>
                    <a:pt x="91673" y="28394"/>
                    <a:pt x="86806" y="22716"/>
                    <a:pt x="80316" y="22716"/>
                  </a:cubicBezTo>
                  <a:close/>
                  <a:moveTo>
                    <a:pt x="45431" y="150085"/>
                  </a:moveTo>
                  <a:lnTo>
                    <a:pt x="45431" y="115200"/>
                  </a:lnTo>
                  <a:lnTo>
                    <a:pt x="22715" y="115200"/>
                  </a:lnTo>
                  <a:lnTo>
                    <a:pt x="45431" y="57600"/>
                  </a:lnTo>
                  <a:lnTo>
                    <a:pt x="45431" y="92485"/>
                  </a:lnTo>
                  <a:lnTo>
                    <a:pt x="68958" y="92485"/>
                  </a:lnTo>
                  <a:lnTo>
                    <a:pt x="45431" y="150085"/>
                  </a:lnTo>
                  <a:close/>
                </a:path>
              </a:pathLst>
            </a:custGeom>
            <a:solidFill>
              <a:srgbClr val="FFFFFF"/>
            </a:solidFill>
            <a:ln w="8049" cap="flat">
              <a:noFill/>
              <a:prstDash val="solid"/>
              <a:miter/>
            </a:ln>
          </p:spPr>
          <p:txBody>
            <a:bodyPr rtlCol="0" anchor="ctr"/>
            <a:lstStyle/>
            <a:p>
              <a:endParaRPr lang="en-US"/>
            </a:p>
          </p:txBody>
        </p:sp>
      </p:grpSp>
      <p:pic>
        <p:nvPicPr>
          <p:cNvPr id="532" name="Graphic 531">
            <a:extLst>
              <a:ext uri="{FF2B5EF4-FFF2-40B4-BE49-F238E27FC236}">
                <a16:creationId xmlns:a16="http://schemas.microsoft.com/office/drawing/2014/main" id="{B0B1D72B-4636-4886-904F-AA16E6B536C4}"/>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617639" y="4736172"/>
            <a:ext cx="576000" cy="576000"/>
          </a:xfrm>
          <a:prstGeom prst="rect">
            <a:avLst/>
          </a:prstGeom>
        </p:spPr>
      </p:pic>
      <p:pic>
        <p:nvPicPr>
          <p:cNvPr id="533" name="Graphic 532">
            <a:extLst>
              <a:ext uri="{FF2B5EF4-FFF2-40B4-BE49-F238E27FC236}">
                <a16:creationId xmlns:a16="http://schemas.microsoft.com/office/drawing/2014/main" id="{4DD96532-FC08-4965-BC28-438847CE1195}"/>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2888190" y="3355265"/>
            <a:ext cx="576000" cy="576000"/>
          </a:xfrm>
          <a:prstGeom prst="rect">
            <a:avLst/>
          </a:prstGeom>
        </p:spPr>
      </p:pic>
      <p:sp>
        <p:nvSpPr>
          <p:cNvPr id="534" name="Footer Placeholder 1">
            <a:extLst>
              <a:ext uri="{FF2B5EF4-FFF2-40B4-BE49-F238E27FC236}">
                <a16:creationId xmlns:a16="http://schemas.microsoft.com/office/drawing/2014/main" id="{4075FC05-35D7-47D9-B7F8-9C42050D2B96}"/>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35" name="Slide Number Placeholder 5">
            <a:extLst>
              <a:ext uri="{FF2B5EF4-FFF2-40B4-BE49-F238E27FC236}">
                <a16:creationId xmlns:a16="http://schemas.microsoft.com/office/drawing/2014/main" id="{E810157A-94F2-4A9A-8271-65BA73E5078C}"/>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73512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pic>
        <p:nvPicPr>
          <p:cNvPr id="276" name="Graphic 275">
            <a:extLst>
              <a:ext uri="{FF2B5EF4-FFF2-40B4-BE49-F238E27FC236}">
                <a16:creationId xmlns:a16="http://schemas.microsoft.com/office/drawing/2014/main" id="{976A195B-8C57-4867-AEF7-2D0B8F6488D1}"/>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5650799" y="1429710"/>
            <a:ext cx="3999600" cy="3999600"/>
          </a:xfrm>
          <a:prstGeom prst="rect">
            <a:avLst/>
          </a:prstGeom>
        </p:spPr>
      </p:pic>
      <p:pic>
        <p:nvPicPr>
          <p:cNvPr id="283" name="Graphic 282">
            <a:extLst>
              <a:ext uri="{FF2B5EF4-FFF2-40B4-BE49-F238E27FC236}">
                <a16:creationId xmlns:a16="http://schemas.microsoft.com/office/drawing/2014/main" id="{62A4CF1F-B7FE-48C4-9C1D-EB9807F98F5D}"/>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2888190" y="3355265"/>
            <a:ext cx="576000" cy="576000"/>
          </a:xfrm>
          <a:prstGeom prst="rect">
            <a:avLst/>
          </a:prstGeom>
        </p:spPr>
      </p:pic>
      <p:pic>
        <p:nvPicPr>
          <p:cNvPr id="286" name="Graphic 285">
            <a:extLst>
              <a:ext uri="{FF2B5EF4-FFF2-40B4-BE49-F238E27FC236}">
                <a16:creationId xmlns:a16="http://schemas.microsoft.com/office/drawing/2014/main" id="{3A7E6D29-2ACD-436D-A107-4473F3BF6304}"/>
              </a:ext>
            </a:extLst>
          </p:cNvPr>
          <p:cNvPicPr>
            <a:picLocks noChangeAspect="1"/>
          </p:cNvPicPr>
          <p:nvPr userDrawn="1"/>
        </p:nvPicPr>
        <p:blipFill>
          <a:blip r:embed="rId12">
            <a:extLst>
              <a:ext uri="{96DAC541-7B7A-43D3-8B79-37D633B846F1}">
                <asvg:svgBlip xmlns:asvg="http://schemas.microsoft.com/office/drawing/2016/SVG/main" xmlns="" r:embed="rId13"/>
              </a:ext>
            </a:extLst>
          </a:blip>
          <a:stretch>
            <a:fillRect/>
          </a:stretch>
        </p:blipFill>
        <p:spPr>
          <a:xfrm>
            <a:off x="4313816" y="1650852"/>
            <a:ext cx="576000" cy="576000"/>
          </a:xfrm>
          <a:prstGeom prst="rect">
            <a:avLst/>
          </a:prstGeom>
        </p:spPr>
      </p:pic>
      <p:sp>
        <p:nvSpPr>
          <p:cNvPr id="287" name="Graphic 7">
            <a:extLst>
              <a:ext uri="{FF2B5EF4-FFF2-40B4-BE49-F238E27FC236}">
                <a16:creationId xmlns:a16="http://schemas.microsoft.com/office/drawing/2014/main" id="{650BFCFD-9259-4230-A53A-327731B1FA90}"/>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288" name="Graphic 7">
            <a:extLst>
              <a:ext uri="{FF2B5EF4-FFF2-40B4-BE49-F238E27FC236}">
                <a16:creationId xmlns:a16="http://schemas.microsoft.com/office/drawing/2014/main" id="{962010F8-7ECC-448F-A5CA-8E03288A1514}"/>
              </a:ext>
            </a:extLst>
          </p:cNvPr>
          <p:cNvGrpSpPr/>
          <p:nvPr userDrawn="1"/>
        </p:nvGrpSpPr>
        <p:grpSpPr>
          <a:xfrm>
            <a:off x="11001174" y="4938034"/>
            <a:ext cx="306906" cy="306906"/>
            <a:chOff x="11032126" y="4968986"/>
            <a:chExt cx="245002" cy="245002"/>
          </a:xfrm>
          <a:solidFill>
            <a:srgbClr val="FFFFFF"/>
          </a:solidFill>
        </p:grpSpPr>
        <p:sp>
          <p:nvSpPr>
            <p:cNvPr id="289" name="Graphic 7">
              <a:extLst>
                <a:ext uri="{FF2B5EF4-FFF2-40B4-BE49-F238E27FC236}">
                  <a16:creationId xmlns:a16="http://schemas.microsoft.com/office/drawing/2014/main" id="{FEEAA77E-2674-4302-8DF9-7C87B249CC19}"/>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0" name="Graphic 7">
              <a:extLst>
                <a:ext uri="{FF2B5EF4-FFF2-40B4-BE49-F238E27FC236}">
                  <a16:creationId xmlns:a16="http://schemas.microsoft.com/office/drawing/2014/main" id="{C687F44A-BE9B-448C-A2E9-93476DD52216}"/>
                </a:ext>
              </a:extLst>
            </p:cNvPr>
            <p:cNvGrpSpPr/>
            <p:nvPr/>
          </p:nvGrpSpPr>
          <p:grpSpPr>
            <a:xfrm>
              <a:off x="11044701" y="5145507"/>
              <a:ext cx="68888" cy="68482"/>
              <a:chOff x="11044701" y="5145507"/>
              <a:chExt cx="68888" cy="68482"/>
            </a:xfrm>
            <a:solidFill>
              <a:srgbClr val="FFFFFF"/>
            </a:solidFill>
          </p:grpSpPr>
          <p:sp>
            <p:nvSpPr>
              <p:cNvPr id="291" name="Graphic 7">
                <a:extLst>
                  <a:ext uri="{FF2B5EF4-FFF2-40B4-BE49-F238E27FC236}">
                    <a16:creationId xmlns:a16="http://schemas.microsoft.com/office/drawing/2014/main" id="{F2727B37-274F-4E35-AD12-9FB1A04AB858}"/>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2" name="Graphic 7">
                <a:extLst>
                  <a:ext uri="{FF2B5EF4-FFF2-40B4-BE49-F238E27FC236}">
                    <a16:creationId xmlns:a16="http://schemas.microsoft.com/office/drawing/2014/main" id="{B73070F3-23F7-471E-B726-BCD2E9FBF875}"/>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13" name="Graphic 292">
            <a:extLst>
              <a:ext uri="{FF2B5EF4-FFF2-40B4-BE49-F238E27FC236}">
                <a16:creationId xmlns:a16="http://schemas.microsoft.com/office/drawing/2014/main" id="{11050B99-0BD3-40FF-AB2B-F152F7872B9D}"/>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15" name="Graphic 292">
            <a:extLst>
              <a:ext uri="{FF2B5EF4-FFF2-40B4-BE49-F238E27FC236}">
                <a16:creationId xmlns:a16="http://schemas.microsoft.com/office/drawing/2014/main" id="{37944E69-BB1D-43D9-A432-BFC8C1E4FC9F}"/>
              </a:ext>
            </a:extLst>
          </p:cNvPr>
          <p:cNvGrpSpPr/>
          <p:nvPr/>
        </p:nvGrpSpPr>
        <p:grpSpPr>
          <a:xfrm>
            <a:off x="9995342" y="1758901"/>
            <a:ext cx="155134" cy="271450"/>
            <a:chOff x="9995342" y="1758901"/>
            <a:chExt cx="155134" cy="271450"/>
          </a:xfrm>
          <a:solidFill>
            <a:srgbClr val="FFFFFF"/>
          </a:solidFill>
        </p:grpSpPr>
        <p:sp>
          <p:nvSpPr>
            <p:cNvPr id="17" name="Graphic 292">
              <a:extLst>
                <a:ext uri="{FF2B5EF4-FFF2-40B4-BE49-F238E27FC236}">
                  <a16:creationId xmlns:a16="http://schemas.microsoft.com/office/drawing/2014/main" id="{7D057D22-9CDE-4924-8452-203034041B0C}"/>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18" name="Graphic 292">
              <a:extLst>
                <a:ext uri="{FF2B5EF4-FFF2-40B4-BE49-F238E27FC236}">
                  <a16:creationId xmlns:a16="http://schemas.microsoft.com/office/drawing/2014/main" id="{27DA6F07-14B3-4571-8CFA-6C45485EE68A}"/>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298" name="Footer Placeholder 1">
            <a:extLst>
              <a:ext uri="{FF2B5EF4-FFF2-40B4-BE49-F238E27FC236}">
                <a16:creationId xmlns:a16="http://schemas.microsoft.com/office/drawing/2014/main" id="{948ED185-F42E-445C-A4CE-717D48A69691}"/>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99" name="Slide Number Placeholder 5">
            <a:extLst>
              <a:ext uri="{FF2B5EF4-FFF2-40B4-BE49-F238E27FC236}">
                <a16:creationId xmlns:a16="http://schemas.microsoft.com/office/drawing/2014/main" id="{1D59A79C-1DA1-4C60-BE77-1A33E89EB4FA}"/>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90339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AD922-EA03-4217-A070-4B0BFD26913A}"/>
              </a:ext>
            </a:extLst>
          </p:cNvPr>
          <p:cNvSpPr>
            <a:spLocks noGrp="1"/>
          </p:cNvSpPr>
          <p:nvPr>
            <p:ph type="title"/>
          </p:nvPr>
        </p:nvSpPr>
        <p:spPr>
          <a:xfrm>
            <a:off x="623888" y="332657"/>
            <a:ext cx="10932794" cy="1080120"/>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CD6E9F-29AC-4892-A3B9-571A571A8B1B}"/>
              </a:ext>
            </a:extLst>
          </p:cNvPr>
          <p:cNvSpPr>
            <a:spLocks noGrp="1"/>
          </p:cNvSpPr>
          <p:nvPr>
            <p:ph type="body" idx="1"/>
          </p:nvPr>
        </p:nvSpPr>
        <p:spPr>
          <a:xfrm>
            <a:off x="623888" y="1628775"/>
            <a:ext cx="10932794" cy="45370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ED9A19B-0FE4-4FFE-95F7-CB189F96000F}"/>
              </a:ext>
            </a:extLst>
          </p:cNvPr>
          <p:cNvSpPr>
            <a:spLocks noGrp="1"/>
          </p:cNvSpPr>
          <p:nvPr>
            <p:ph type="sldNum" sz="quarter" idx="4"/>
          </p:nvPr>
        </p:nvSpPr>
        <p:spPr>
          <a:xfrm>
            <a:off x="11280576" y="6237312"/>
            <a:ext cx="287536" cy="293663"/>
          </a:xfrm>
          <a:prstGeom prst="rect">
            <a:avLst/>
          </a:prstGeom>
        </p:spPr>
        <p:txBody>
          <a:bodyPr vert="horz" lIns="91440" tIns="45720" rIns="0" bIns="45720" rtlCol="0" anchor="ctr"/>
          <a:lstStyle>
            <a:lvl1pPr algn="r">
              <a:defRPr sz="900">
                <a:solidFill>
                  <a:schemeClr val="tx1"/>
                </a:solidFill>
              </a:defRPr>
            </a:lvl1pPr>
          </a:lstStyle>
          <a:p>
            <a:fld id="{3DB84476-BC29-4407-9D57-B2E562B8968B}" type="slidenum">
              <a:rPr lang="en-US" smtClean="0"/>
              <a:pPr/>
              <a:t>‹#›</a:t>
            </a:fld>
            <a:endParaRPr lang="en-US"/>
          </a:p>
        </p:txBody>
      </p:sp>
      <p:sp>
        <p:nvSpPr>
          <p:cNvPr id="11" name="Footer Placeholder 4">
            <a:extLst>
              <a:ext uri="{FF2B5EF4-FFF2-40B4-BE49-F238E27FC236}">
                <a16:creationId xmlns:a16="http://schemas.microsoft.com/office/drawing/2014/main" id="{21C5C687-4C9D-423C-ADED-17FE857E037E}"/>
              </a:ext>
            </a:extLst>
          </p:cNvPr>
          <p:cNvSpPr>
            <a:spLocks noGrp="1"/>
          </p:cNvSpPr>
          <p:nvPr>
            <p:ph type="ftr" sz="quarter" idx="3"/>
          </p:nvPr>
        </p:nvSpPr>
        <p:spPr>
          <a:xfrm>
            <a:off x="2963900" y="6237312"/>
            <a:ext cx="6264200" cy="293663"/>
          </a:xfrm>
          <a:prstGeom prst="rect">
            <a:avLst/>
          </a:prstGeom>
        </p:spPr>
        <p:txBody>
          <a:bodyPr vert="horz" lIns="91440" tIns="45720" rIns="91440" bIns="45720" rtlCol="0" anchor="ctr"/>
          <a:lstStyle>
            <a:lvl1pPr algn="ctr">
              <a:defRPr sz="900">
                <a:solidFill>
                  <a:schemeClr val="tx1"/>
                </a:solidFill>
                <a:latin typeface="+mn-lt"/>
              </a:defRPr>
            </a:lvl1pPr>
          </a:lstStyle>
          <a:p>
            <a:r>
              <a:rPr lang="en-GB"/>
              <a:t>INTPA VET training, 8-9-10 November 2022, Lilongwe, Malawi </a:t>
            </a:r>
            <a:endParaRPr lang="en-US"/>
          </a:p>
        </p:txBody>
      </p:sp>
    </p:spTree>
    <p:custDataLst>
      <p:tags r:id="rId22"/>
    </p:custDataLst>
    <p:extLst>
      <p:ext uri="{BB962C8B-B14F-4D97-AF65-F5344CB8AC3E}">
        <p14:creationId xmlns:p14="http://schemas.microsoft.com/office/powerpoint/2010/main" val="2563683484"/>
      </p:ext>
    </p:extLst>
  </p:cSld>
  <p:clrMap bg1="lt1" tx1="dk1" bg2="lt2" tx2="dk2" accent1="accent1" accent2="accent2" accent3="accent3" accent4="accent4" accent5="accent5" accent6="accent6" hlink="hlink" folHlink="folHlink"/>
  <p:sldLayoutIdLst>
    <p:sldLayoutId id="2147484030" r:id="rId1"/>
    <p:sldLayoutId id="2147484020" r:id="rId2"/>
    <p:sldLayoutId id="2147484028" r:id="rId3"/>
    <p:sldLayoutId id="2147484033" r:id="rId4"/>
    <p:sldLayoutId id="2147484034" r:id="rId5"/>
    <p:sldLayoutId id="2147484032" r:id="rId6"/>
    <p:sldLayoutId id="2147484035" r:id="rId7"/>
    <p:sldLayoutId id="2147484043" r:id="rId8"/>
    <p:sldLayoutId id="2147484038" r:id="rId9"/>
    <p:sldLayoutId id="2147484037" r:id="rId10"/>
    <p:sldLayoutId id="2147484036" r:id="rId11"/>
    <p:sldLayoutId id="2147484039" r:id="rId12"/>
    <p:sldLayoutId id="2147484040" r:id="rId13"/>
    <p:sldLayoutId id="2147484042" r:id="rId14"/>
    <p:sldLayoutId id="2147483858" r:id="rId15"/>
    <p:sldLayoutId id="2147483859" r:id="rId16"/>
    <p:sldLayoutId id="2147483861" r:id="rId17"/>
    <p:sldLayoutId id="2147483862" r:id="rId18"/>
    <p:sldLayoutId id="2147483863" r:id="rId19"/>
    <p:sldLayoutId id="2147483864" r:id="rId20"/>
  </p:sldLayoutIdLst>
  <p:hf hdr="0" dt="0"/>
  <p:txStyles>
    <p:title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7" userDrawn="1">
          <p15:clr>
            <a:srgbClr val="F26B43"/>
          </p15:clr>
        </p15:guide>
        <p15:guide id="5" orient="horz" pos="210" userDrawn="1">
          <p15:clr>
            <a:srgbClr val="F26B43"/>
          </p15:clr>
        </p15:guide>
        <p15:guide id="6" orient="horz" pos="3884" userDrawn="1">
          <p15:clr>
            <a:srgbClr val="F26B43"/>
          </p15:clr>
        </p15:guide>
        <p15:guide id="7" pos="3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3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3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3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3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3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3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40.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2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3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3">
            <a:extLst>
              <a:ext uri="{FF2B5EF4-FFF2-40B4-BE49-F238E27FC236}">
                <a16:creationId xmlns:a16="http://schemas.microsoft.com/office/drawing/2014/main" id="{B2DEBFDE-E244-41BA-8F48-FF4B9DB94565}"/>
              </a:ext>
            </a:extLst>
          </p:cNvPr>
          <p:cNvSpPr>
            <a:spLocks noGrp="1"/>
          </p:cNvSpPr>
          <p:nvPr>
            <p:ph type="dt" sz="half" idx="2"/>
          </p:nvPr>
        </p:nvSpPr>
        <p:spPr>
          <a:xfrm>
            <a:off x="611188" y="1982922"/>
            <a:ext cx="1496087" cy="293663"/>
          </a:xfrm>
        </p:spPr>
        <p:txBody>
          <a:bodyPr/>
          <a:lstStyle/>
          <a:p>
            <a:r>
              <a:rPr lang="en-US"/>
              <a:t>08/11/2022</a:t>
            </a:r>
          </a:p>
        </p:txBody>
      </p:sp>
      <p:sp>
        <p:nvSpPr>
          <p:cNvPr id="2" name="Title 1">
            <a:extLst>
              <a:ext uri="{FF2B5EF4-FFF2-40B4-BE49-F238E27FC236}">
                <a16:creationId xmlns:a16="http://schemas.microsoft.com/office/drawing/2014/main" id="{419B3C67-8DFC-46D3-B51E-BFBBBDA8A0C4}"/>
              </a:ext>
            </a:extLst>
          </p:cNvPr>
          <p:cNvSpPr>
            <a:spLocks noGrp="1"/>
          </p:cNvSpPr>
          <p:nvPr>
            <p:ph type="ctrTitle"/>
          </p:nvPr>
        </p:nvSpPr>
        <p:spPr>
          <a:xfrm>
            <a:off x="611188" y="2457981"/>
            <a:ext cx="4763691" cy="1788836"/>
          </a:xfrm>
        </p:spPr>
        <p:txBody>
          <a:bodyPr anchor="t">
            <a:normAutofit/>
          </a:bodyPr>
          <a:lstStyle/>
          <a:p>
            <a:r>
              <a:rPr lang="en-GB" dirty="0">
                <a:latin typeface="Arial"/>
                <a:cs typeface="Arial"/>
              </a:rPr>
              <a:t>VET and skills development in Sudan</a:t>
            </a:r>
          </a:p>
        </p:txBody>
      </p:sp>
      <p:sp>
        <p:nvSpPr>
          <p:cNvPr id="6" name="Text Placeholder 5">
            <a:extLst>
              <a:ext uri="{FF2B5EF4-FFF2-40B4-BE49-F238E27FC236}">
                <a16:creationId xmlns:a16="http://schemas.microsoft.com/office/drawing/2014/main" id="{EBC0193E-8393-E2F2-F3B9-B2541BCCD76F}"/>
              </a:ext>
            </a:extLst>
          </p:cNvPr>
          <p:cNvSpPr>
            <a:spLocks noGrp="1"/>
          </p:cNvSpPr>
          <p:nvPr>
            <p:ph type="body" sz="quarter" idx="10"/>
          </p:nvPr>
        </p:nvSpPr>
        <p:spPr>
          <a:xfrm>
            <a:off x="611188" y="4468812"/>
            <a:ext cx="4256871" cy="1697038"/>
          </a:xfrm>
        </p:spPr>
        <p:txBody>
          <a:bodyPr vert="horz" lIns="0" tIns="0" rIns="0" bIns="0" rtlCol="0" anchor="t">
            <a:normAutofit/>
          </a:bodyPr>
          <a:lstStyle/>
          <a:p>
            <a:r>
              <a:rPr lang="en-GB" b="1">
                <a:cs typeface="Arial"/>
              </a:rPr>
              <a:t>INTPA VET training – practical training about VET and employability opportunities</a:t>
            </a:r>
            <a:r>
              <a:rPr lang="en-GB">
                <a:cs typeface="Arial"/>
              </a:rPr>
              <a:t> </a:t>
            </a:r>
          </a:p>
          <a:p>
            <a:r>
              <a:rPr lang="en-GB">
                <a:ea typeface="+mj-lt"/>
                <a:cs typeface="+mj-lt"/>
              </a:rPr>
              <a:t>8-9-10 November 2022, Lilongwe, Malawi</a:t>
            </a:r>
          </a:p>
        </p:txBody>
      </p:sp>
    </p:spTree>
    <p:custDataLst>
      <p:tags r:id="rId1"/>
    </p:custDataLst>
    <p:extLst>
      <p:ext uri="{BB962C8B-B14F-4D97-AF65-F5344CB8AC3E}">
        <p14:creationId xmlns:p14="http://schemas.microsoft.com/office/powerpoint/2010/main" val="150732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3">
            <a:extLst>
              <a:ext uri="{FF2B5EF4-FFF2-40B4-BE49-F238E27FC236}">
                <a16:creationId xmlns:a16="http://schemas.microsoft.com/office/drawing/2014/main" id="{B2DEBFDE-E244-41BA-8F48-FF4B9DB94565}"/>
              </a:ext>
            </a:extLst>
          </p:cNvPr>
          <p:cNvSpPr>
            <a:spLocks noGrp="1"/>
          </p:cNvSpPr>
          <p:nvPr>
            <p:ph type="dt" sz="half" idx="2"/>
          </p:nvPr>
        </p:nvSpPr>
        <p:spPr>
          <a:xfrm>
            <a:off x="611188" y="1982922"/>
            <a:ext cx="1496087" cy="293663"/>
          </a:xfrm>
        </p:spPr>
        <p:txBody>
          <a:bodyPr/>
          <a:lstStyle/>
          <a:p>
            <a:r>
              <a:rPr lang="en-US"/>
              <a:t>08/11/2022</a:t>
            </a:r>
          </a:p>
        </p:txBody>
      </p:sp>
      <p:sp>
        <p:nvSpPr>
          <p:cNvPr id="2" name="Title 1">
            <a:extLst>
              <a:ext uri="{FF2B5EF4-FFF2-40B4-BE49-F238E27FC236}">
                <a16:creationId xmlns:a16="http://schemas.microsoft.com/office/drawing/2014/main" id="{419B3C67-8DFC-46D3-B51E-BFBBBDA8A0C4}"/>
              </a:ext>
            </a:extLst>
          </p:cNvPr>
          <p:cNvSpPr>
            <a:spLocks noGrp="1"/>
          </p:cNvSpPr>
          <p:nvPr>
            <p:ph type="ctrTitle"/>
          </p:nvPr>
        </p:nvSpPr>
        <p:spPr>
          <a:xfrm>
            <a:off x="611188" y="2457981"/>
            <a:ext cx="4763691" cy="1788836"/>
          </a:xfrm>
        </p:spPr>
        <p:txBody>
          <a:bodyPr anchor="t">
            <a:normAutofit fontScale="90000"/>
          </a:bodyPr>
          <a:lstStyle/>
          <a:p>
            <a:r>
              <a:rPr lang="en-GB" dirty="0">
                <a:latin typeface="Arial"/>
                <a:cs typeface="Arial"/>
              </a:rPr>
              <a:t>Thank you for your attention!</a:t>
            </a:r>
            <a:br>
              <a:rPr lang="en-GB" dirty="0">
                <a:latin typeface="Arial"/>
                <a:cs typeface="Arial"/>
              </a:rPr>
            </a:br>
            <a:r>
              <a:rPr lang="en-GB" dirty="0">
                <a:latin typeface="Arial"/>
                <a:cs typeface="Arial"/>
              </a:rPr>
              <a:t/>
            </a:r>
            <a:br>
              <a:rPr lang="en-GB" dirty="0">
                <a:latin typeface="Arial"/>
                <a:cs typeface="Arial"/>
              </a:rPr>
            </a:br>
            <a:r>
              <a:rPr lang="en-GB" dirty="0">
                <a:latin typeface="Arial"/>
                <a:cs typeface="Arial"/>
              </a:rPr>
              <a:t>Do you have questions?</a:t>
            </a:r>
          </a:p>
        </p:txBody>
      </p:sp>
      <p:sp>
        <p:nvSpPr>
          <p:cNvPr id="6" name="Text Placeholder 5">
            <a:extLst>
              <a:ext uri="{FF2B5EF4-FFF2-40B4-BE49-F238E27FC236}">
                <a16:creationId xmlns:a16="http://schemas.microsoft.com/office/drawing/2014/main" id="{EBC0193E-8393-E2F2-F3B9-B2541BCCD76F}"/>
              </a:ext>
            </a:extLst>
          </p:cNvPr>
          <p:cNvSpPr>
            <a:spLocks noGrp="1"/>
          </p:cNvSpPr>
          <p:nvPr>
            <p:ph type="body" sz="quarter" idx="10"/>
          </p:nvPr>
        </p:nvSpPr>
        <p:spPr>
          <a:xfrm>
            <a:off x="184468" y="5160962"/>
            <a:ext cx="4256871" cy="1697038"/>
          </a:xfrm>
        </p:spPr>
        <p:txBody>
          <a:bodyPr vert="horz" lIns="0" tIns="0" rIns="0" bIns="0" rtlCol="0" anchor="t">
            <a:normAutofit/>
          </a:bodyPr>
          <a:lstStyle/>
          <a:p>
            <a:r>
              <a:rPr lang="en-GB" b="1" dirty="0">
                <a:cs typeface="Arial"/>
              </a:rPr>
              <a:t>INTPA VET training – practical training about VET and employability opportunities</a:t>
            </a:r>
            <a:r>
              <a:rPr lang="en-GB" dirty="0">
                <a:cs typeface="Arial"/>
              </a:rPr>
              <a:t> </a:t>
            </a:r>
          </a:p>
          <a:p>
            <a:r>
              <a:rPr lang="en-GB" dirty="0">
                <a:ea typeface="+mj-lt"/>
                <a:cs typeface="+mj-lt"/>
              </a:rPr>
              <a:t>8-9-10 November 2022, Lilongwe, Malawi</a:t>
            </a:r>
          </a:p>
        </p:txBody>
      </p:sp>
    </p:spTree>
    <p:custDataLst>
      <p:tags r:id="rId1"/>
    </p:custDataLst>
    <p:extLst>
      <p:ext uri="{BB962C8B-B14F-4D97-AF65-F5344CB8AC3E}">
        <p14:creationId xmlns:p14="http://schemas.microsoft.com/office/powerpoint/2010/main" val="249980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dirty="0">
                <a:latin typeface="Arial"/>
                <a:cs typeface="Arial"/>
              </a:rPr>
              <a:t>Sudan context – Some hard hitting facts</a:t>
            </a: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a:bodyPr>
          <a:lstStyle/>
          <a:p>
            <a:pPr marL="562293" lvl="3" indent="-285750"/>
            <a:r>
              <a:rPr lang="en-US" sz="2000" dirty="0">
                <a:effectLst/>
                <a:latin typeface="+mj-lt"/>
                <a:ea typeface="Calibri" panose="020F0502020204030204" pitchFamily="34" charset="0"/>
              </a:rPr>
              <a:t>High overall unemployment rate at </a:t>
            </a:r>
            <a:r>
              <a:rPr lang="en-US" sz="2000" b="1" dirty="0">
                <a:effectLst/>
                <a:latin typeface="+mj-lt"/>
                <a:ea typeface="Calibri" panose="020F0502020204030204" pitchFamily="34" charset="0"/>
              </a:rPr>
              <a:t>18.5%</a:t>
            </a:r>
            <a:r>
              <a:rPr lang="en-US" sz="2000" dirty="0">
                <a:effectLst/>
                <a:latin typeface="+mj-lt"/>
                <a:ea typeface="Calibri" panose="020F0502020204030204" pitchFamily="34" charset="0"/>
              </a:rPr>
              <a:t> (</a:t>
            </a:r>
            <a:r>
              <a:rPr lang="en-US" sz="2000" b="1" dirty="0">
                <a:effectLst/>
                <a:latin typeface="+mj-lt"/>
                <a:ea typeface="Calibri" panose="020F0502020204030204" pitchFamily="34" charset="0"/>
              </a:rPr>
              <a:t>49.5%</a:t>
            </a:r>
            <a:r>
              <a:rPr lang="en-US" sz="2000" dirty="0">
                <a:effectLst/>
                <a:latin typeface="+mj-lt"/>
                <a:ea typeface="Calibri" panose="020F0502020204030204" pitchFamily="34" charset="0"/>
              </a:rPr>
              <a:t> urban young people, </a:t>
            </a:r>
            <a:r>
              <a:rPr lang="en-US" sz="2000" b="1" dirty="0">
                <a:effectLst/>
                <a:latin typeface="+mj-lt"/>
                <a:ea typeface="Calibri" panose="020F0502020204030204" pitchFamily="34" charset="0"/>
              </a:rPr>
              <a:t>57.9%</a:t>
            </a:r>
            <a:r>
              <a:rPr lang="en-US" sz="2000" dirty="0">
                <a:effectLst/>
                <a:latin typeface="+mj-lt"/>
                <a:ea typeface="Calibri" panose="020F0502020204030204" pitchFamily="34" charset="0"/>
              </a:rPr>
              <a:t> young women)</a:t>
            </a:r>
          </a:p>
          <a:p>
            <a:pPr marL="562293" lvl="3" indent="-285750"/>
            <a:r>
              <a:rPr lang="en-US" sz="2000" dirty="0">
                <a:effectLst/>
                <a:latin typeface="+mj-lt"/>
                <a:ea typeface="Calibri" panose="020F0502020204030204" pitchFamily="34" charset="0"/>
              </a:rPr>
              <a:t>High unemployment among those with higher (tertiary) education</a:t>
            </a:r>
            <a:r>
              <a:rPr lang="en-US" sz="2000" dirty="0">
                <a:latin typeface="+mj-lt"/>
                <a:ea typeface="Calibri" panose="020F0502020204030204" pitchFamily="34" charset="0"/>
              </a:rPr>
              <a:t> </a:t>
            </a:r>
            <a:r>
              <a:rPr lang="en-US" sz="2000" dirty="0">
                <a:effectLst/>
                <a:latin typeface="+mj-lt"/>
                <a:ea typeface="Calibri" panose="020F0502020204030204" pitchFamily="34" charset="0"/>
              </a:rPr>
              <a:t>at </a:t>
            </a:r>
            <a:r>
              <a:rPr lang="en-US" sz="2000" b="1" dirty="0">
                <a:effectLst/>
                <a:latin typeface="+mj-lt"/>
                <a:ea typeface="Calibri" panose="020F0502020204030204" pitchFamily="34" charset="0"/>
              </a:rPr>
              <a:t>23%</a:t>
            </a:r>
            <a:endParaRPr lang="en-GB" sz="2000" b="1" dirty="0">
              <a:effectLst/>
              <a:latin typeface="+mj-lt"/>
              <a:ea typeface="Calibri" panose="020F0502020204030204" pitchFamily="34" charset="0"/>
            </a:endParaRPr>
          </a:p>
          <a:p>
            <a:pPr marL="562293" lvl="3" indent="-285750"/>
            <a:r>
              <a:rPr lang="en-GB" sz="2000" dirty="0">
                <a:latin typeface="+mj-lt"/>
                <a:ea typeface="Calibri" panose="020F0502020204030204" pitchFamily="34" charset="0"/>
              </a:rPr>
              <a:t>H</a:t>
            </a:r>
            <a:r>
              <a:rPr lang="en-GB" sz="2000" dirty="0">
                <a:effectLst/>
                <a:latin typeface="+mj-lt"/>
                <a:ea typeface="Calibri" panose="020F0502020204030204" pitchFamily="34" charset="0"/>
              </a:rPr>
              <a:t>igh illiteracy rate in the labour force (overall </a:t>
            </a:r>
            <a:r>
              <a:rPr lang="en-GB" sz="2000" b="1" dirty="0">
                <a:effectLst/>
                <a:latin typeface="+mj-lt"/>
                <a:ea typeface="Calibri" panose="020F0502020204030204" pitchFamily="34" charset="0"/>
              </a:rPr>
              <a:t>34.7%</a:t>
            </a:r>
            <a:r>
              <a:rPr lang="en-GB" sz="2000" dirty="0">
                <a:effectLst/>
                <a:latin typeface="+mj-lt"/>
                <a:ea typeface="Calibri" panose="020F0502020204030204" pitchFamily="34" charset="0"/>
              </a:rPr>
              <a:t>)</a:t>
            </a:r>
          </a:p>
          <a:p>
            <a:pPr marL="562293" lvl="3" indent="-285750"/>
            <a:r>
              <a:rPr lang="en-GB" sz="2000" b="1" dirty="0">
                <a:effectLst/>
                <a:latin typeface="+mj-lt"/>
                <a:ea typeface="Calibri" panose="020F0502020204030204" pitchFamily="34" charset="0"/>
              </a:rPr>
              <a:t>Informal economy</a:t>
            </a:r>
            <a:r>
              <a:rPr lang="en-GB" sz="2000" dirty="0">
                <a:effectLst/>
                <a:latin typeface="+mj-lt"/>
                <a:ea typeface="Calibri" panose="020F0502020204030204" pitchFamily="34" charset="0"/>
              </a:rPr>
              <a:t> creates the majority of jobs</a:t>
            </a:r>
          </a:p>
          <a:p>
            <a:pPr marL="562293" lvl="3" indent="-285750"/>
            <a:r>
              <a:rPr lang="en-GB" sz="2000" dirty="0">
                <a:effectLst/>
                <a:latin typeface="+mj-lt"/>
                <a:ea typeface="Calibri" panose="020F0502020204030204" pitchFamily="34" charset="0"/>
              </a:rPr>
              <a:t>Access to training and employment is particularly challenging for </a:t>
            </a:r>
            <a:r>
              <a:rPr lang="en-GB" sz="2000" b="1" dirty="0">
                <a:effectLst/>
                <a:latin typeface="+mj-lt"/>
                <a:ea typeface="Calibri" panose="020F0502020204030204" pitchFamily="34" charset="0"/>
              </a:rPr>
              <a:t>vulnerable groups</a:t>
            </a:r>
            <a:endParaRPr lang="en-US" sz="2000" b="1" i="1" dirty="0">
              <a:solidFill>
                <a:schemeClr val="bg1">
                  <a:lumMod val="65000"/>
                </a:schemeClr>
              </a:solidFill>
              <a:latin typeface="+mj-lt"/>
              <a:cs typeface="Arial"/>
            </a:endParaRPr>
          </a:p>
          <a:p>
            <a:pPr marL="562293" lvl="3" indent="-285750"/>
            <a:r>
              <a:rPr lang="en-US" sz="2000" b="1" dirty="0">
                <a:latin typeface="+mj-lt"/>
                <a:ea typeface="Calibri" panose="020F0502020204030204" pitchFamily="34" charset="0"/>
                <a:cs typeface="Arial"/>
              </a:rPr>
              <a:t>No</a:t>
            </a:r>
            <a:r>
              <a:rPr lang="en-GB" sz="2000" dirty="0">
                <a:effectLst/>
                <a:latin typeface="+mj-lt"/>
                <a:ea typeface="Calibri" panose="020F0502020204030204" pitchFamily="34" charset="0"/>
              </a:rPr>
              <a:t> agreement for </a:t>
            </a:r>
            <a:r>
              <a:rPr lang="en-GB" sz="2000" b="1" dirty="0">
                <a:effectLst/>
                <a:latin typeface="+mj-lt"/>
                <a:ea typeface="Calibri" panose="020F0502020204030204" pitchFamily="34" charset="0"/>
              </a:rPr>
              <a:t>recognition of skills beyond the Sudanese borders</a:t>
            </a:r>
            <a:endParaRPr lang="en-GB" sz="2000" i="1" dirty="0">
              <a:latin typeface="+mj-lt"/>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11</a:t>
            </a:fld>
            <a:endParaRPr lang="en-US"/>
          </a:p>
        </p:txBody>
      </p:sp>
    </p:spTree>
    <p:custDataLst>
      <p:tags r:id="rId1"/>
    </p:custDataLst>
    <p:extLst>
      <p:ext uri="{BB962C8B-B14F-4D97-AF65-F5344CB8AC3E}">
        <p14:creationId xmlns:p14="http://schemas.microsoft.com/office/powerpoint/2010/main" val="10906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dirty="0">
                <a:latin typeface="Arial"/>
                <a:cs typeface="Arial"/>
              </a:rPr>
              <a:t>Sudan context – Some hard hitting facts</a:t>
            </a: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a:bodyPr>
          <a:lstStyle/>
          <a:p>
            <a:pPr marL="562293" lvl="3" indent="-285750"/>
            <a:r>
              <a:rPr lang="en-US" sz="2000" dirty="0">
                <a:latin typeface="Arial" panose="020B0604020202020204" pitchFamily="34" charset="0"/>
                <a:ea typeface="Calibri" panose="020F0502020204030204" pitchFamily="34" charset="0"/>
              </a:rPr>
              <a:t>Least developed and fragile country (UN)</a:t>
            </a:r>
            <a:endParaRPr lang="en-US" sz="2000" b="1" dirty="0">
              <a:latin typeface="Arial" panose="020B0604020202020204" pitchFamily="34" charset="0"/>
              <a:ea typeface="Calibri" panose="020F0502020204030204" pitchFamily="34" charset="0"/>
            </a:endParaRPr>
          </a:p>
          <a:p>
            <a:pPr marL="562293" lvl="3" indent="-285750"/>
            <a:r>
              <a:rPr lang="en-US" sz="2000" b="1" dirty="0">
                <a:latin typeface="Arial" panose="020B0604020202020204" pitchFamily="34" charset="0"/>
                <a:ea typeface="Calibri" panose="020F0502020204030204" pitchFamily="34" charset="0"/>
              </a:rPr>
              <a:t>40%</a:t>
            </a:r>
            <a:r>
              <a:rPr lang="en-US" sz="2000" dirty="0">
                <a:latin typeface="Arial" panose="020B0604020202020204" pitchFamily="34" charset="0"/>
                <a:ea typeface="Calibri" panose="020F0502020204030204" pitchFamily="34" charset="0"/>
              </a:rPr>
              <a:t> of the population is below 14 years</a:t>
            </a:r>
          </a:p>
          <a:p>
            <a:pPr marL="562293" lvl="3" indent="-285750"/>
            <a:r>
              <a:rPr lang="en-US" sz="2000" b="1" dirty="0">
                <a:latin typeface="Arial" panose="020B0604020202020204" pitchFamily="34" charset="0"/>
                <a:ea typeface="Calibri" panose="020F0502020204030204" pitchFamily="34" charset="0"/>
              </a:rPr>
              <a:t>50%</a:t>
            </a:r>
            <a:r>
              <a:rPr lang="en-US" sz="2000" dirty="0">
                <a:latin typeface="Arial" panose="020B0604020202020204" pitchFamily="34" charset="0"/>
                <a:ea typeface="Calibri" panose="020F0502020204030204" pitchFamily="34" charset="0"/>
              </a:rPr>
              <a:t> of the population lives below the poverty line, with </a:t>
            </a:r>
            <a:r>
              <a:rPr lang="en-US" sz="2000" b="1" dirty="0">
                <a:latin typeface="Arial" panose="020B0604020202020204" pitchFamily="34" charset="0"/>
                <a:ea typeface="Calibri" panose="020F0502020204030204" pitchFamily="34" charset="0"/>
              </a:rPr>
              <a:t>8% </a:t>
            </a:r>
            <a:r>
              <a:rPr lang="en-US" sz="2000" dirty="0">
                <a:latin typeface="Arial" panose="020B0604020202020204" pitchFamily="34" charset="0"/>
                <a:ea typeface="Calibri" panose="020F0502020204030204" pitchFamily="34" charset="0"/>
              </a:rPr>
              <a:t>in extreme poverty</a:t>
            </a:r>
          </a:p>
          <a:p>
            <a:pPr marL="562293" lvl="3" indent="-285750"/>
            <a:r>
              <a:rPr lang="en-US" sz="2000" dirty="0">
                <a:latin typeface="Arial" panose="020B0604020202020204" pitchFamily="34" charset="0"/>
                <a:ea typeface="Calibri" panose="020F0502020204030204" pitchFamily="34" charset="0"/>
              </a:rPr>
              <a:t>HDI 2019 – Sudan </a:t>
            </a:r>
            <a:r>
              <a:rPr lang="en-US" sz="2000" b="1" dirty="0">
                <a:latin typeface="Arial" panose="020B0604020202020204" pitchFamily="34" charset="0"/>
                <a:ea typeface="Calibri" panose="020F0502020204030204" pitchFamily="34" charset="0"/>
              </a:rPr>
              <a:t>170 out of 188 </a:t>
            </a:r>
            <a:r>
              <a:rPr lang="en-US" sz="2000" dirty="0">
                <a:latin typeface="Arial" panose="020B0604020202020204" pitchFamily="34" charset="0"/>
                <a:ea typeface="Calibri" panose="020F0502020204030204" pitchFamily="34" charset="0"/>
              </a:rPr>
              <a:t>countries</a:t>
            </a:r>
          </a:p>
          <a:p>
            <a:pPr marL="562293" lvl="3" indent="-285750"/>
            <a:r>
              <a:rPr lang="en-US" sz="2000" b="1" dirty="0">
                <a:latin typeface="Arial" panose="020B0604020202020204" pitchFamily="34" charset="0"/>
                <a:ea typeface="Calibri" panose="020F0502020204030204" pitchFamily="34" charset="0"/>
              </a:rPr>
              <a:t>20%</a:t>
            </a:r>
            <a:r>
              <a:rPr lang="en-US" sz="2000" dirty="0">
                <a:latin typeface="Arial" panose="020B0604020202020204" pitchFamily="34" charset="0"/>
                <a:ea typeface="Calibri" panose="020F0502020204030204" pitchFamily="34" charset="0"/>
              </a:rPr>
              <a:t> of the active population is unemployed</a:t>
            </a:r>
          </a:p>
          <a:p>
            <a:pPr marL="562293" lvl="3" indent="-285750"/>
            <a:r>
              <a:rPr lang="en-US" sz="2000" b="1" dirty="0">
                <a:latin typeface="Arial" panose="020B0604020202020204" pitchFamily="34" charset="0"/>
                <a:ea typeface="Calibri" panose="020F0502020204030204" pitchFamily="34" charset="0"/>
              </a:rPr>
              <a:t>Agriculture</a:t>
            </a:r>
            <a:r>
              <a:rPr lang="en-US" sz="2000" dirty="0">
                <a:latin typeface="Arial" panose="020B0604020202020204" pitchFamily="34" charset="0"/>
                <a:ea typeface="Calibri" panose="020F0502020204030204" pitchFamily="34" charset="0"/>
              </a:rPr>
              <a:t> remains the main source of employment</a:t>
            </a:r>
          </a:p>
          <a:p>
            <a:pPr marL="562293" lvl="3" indent="-285750"/>
            <a:r>
              <a:rPr lang="en-US" sz="2000" b="1" dirty="0">
                <a:latin typeface="Arial" panose="020B0604020202020204" pitchFamily="34" charset="0"/>
                <a:ea typeface="Calibri" panose="020F0502020204030204" pitchFamily="34" charset="0"/>
              </a:rPr>
              <a:t>Urban informal sector </a:t>
            </a:r>
            <a:r>
              <a:rPr lang="en-US" sz="2000" dirty="0">
                <a:latin typeface="Arial" panose="020B0604020202020204" pitchFamily="34" charset="0"/>
                <a:ea typeface="Calibri" panose="020F0502020204030204" pitchFamily="34" charset="0"/>
              </a:rPr>
              <a:t>is estimated to account for an equivalent of more than </a:t>
            </a:r>
            <a:r>
              <a:rPr lang="en-US" sz="2000" b="1" dirty="0">
                <a:latin typeface="Arial" panose="020B0604020202020204" pitchFamily="34" charset="0"/>
                <a:ea typeface="Calibri" panose="020F0502020204030204" pitchFamily="34" charset="0"/>
              </a:rPr>
              <a:t>60%</a:t>
            </a:r>
            <a:r>
              <a:rPr lang="en-US" sz="2000" dirty="0">
                <a:latin typeface="Arial" panose="020B0604020202020204" pitchFamily="34" charset="0"/>
                <a:ea typeface="Calibri" panose="020F0502020204030204" pitchFamily="34" charset="0"/>
              </a:rPr>
              <a:t> of GDP.</a:t>
            </a:r>
            <a:endParaRPr lang="en-GB" sz="2000" dirty="0">
              <a:latin typeface="Arial" panose="020B0604020202020204" pitchFamily="34" charset="0"/>
              <a:ea typeface="Calibri" panose="020F0502020204030204" pitchFamily="34" charset="0"/>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12</a:t>
            </a:fld>
            <a:endParaRPr lang="en-US"/>
          </a:p>
        </p:txBody>
      </p:sp>
    </p:spTree>
    <p:custDataLst>
      <p:tags r:id="rId1"/>
    </p:custDataLst>
    <p:extLst>
      <p:ext uri="{BB962C8B-B14F-4D97-AF65-F5344CB8AC3E}">
        <p14:creationId xmlns:p14="http://schemas.microsoft.com/office/powerpoint/2010/main" val="420150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dirty="0">
                <a:latin typeface="Arial"/>
                <a:cs typeface="Arial"/>
              </a:rPr>
              <a:t>Sudan context – Some hard hitting facts</a:t>
            </a: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a:bodyPr>
          <a:lstStyle/>
          <a:p>
            <a:pPr marL="276543" lvl="3" indent="0">
              <a:buNone/>
            </a:pPr>
            <a:r>
              <a:rPr lang="en-GB" sz="2000" b="1" dirty="0">
                <a:effectLst/>
                <a:latin typeface="Arial" panose="020B0604020202020204" pitchFamily="34" charset="0"/>
                <a:ea typeface="Calibri" panose="020F0502020204030204" pitchFamily="34" charset="0"/>
              </a:rPr>
              <a:t>Education Crisis:</a:t>
            </a:r>
          </a:p>
          <a:p>
            <a:pPr marL="562293" lvl="3" indent="-285750"/>
            <a:r>
              <a:rPr lang="en-GB" sz="2000" dirty="0">
                <a:effectLst/>
                <a:latin typeface="Arial" panose="020B0604020202020204" pitchFamily="34" charset="0"/>
                <a:ea typeface="Calibri" panose="020F0502020204030204" pitchFamily="34" charset="0"/>
              </a:rPr>
              <a:t>Number of out-of-school children doubling from 3.5 million before Covid to </a:t>
            </a:r>
            <a:r>
              <a:rPr lang="en-GB" sz="2000" b="1" dirty="0">
                <a:effectLst/>
                <a:latin typeface="Arial" panose="020B0604020202020204" pitchFamily="34" charset="0"/>
                <a:ea typeface="Calibri" panose="020F0502020204030204" pitchFamily="34" charset="0"/>
              </a:rPr>
              <a:t>6.9 million </a:t>
            </a:r>
            <a:r>
              <a:rPr lang="en-GB" sz="2000" dirty="0">
                <a:effectLst/>
                <a:latin typeface="Arial" panose="020B0604020202020204" pitchFamily="34" charset="0"/>
                <a:ea typeface="Calibri" panose="020F0502020204030204" pitchFamily="34" charset="0"/>
              </a:rPr>
              <a:t>in 2022 </a:t>
            </a:r>
          </a:p>
          <a:p>
            <a:pPr marL="562293" lvl="3" indent="-285750"/>
            <a:r>
              <a:rPr lang="en-US" sz="2000" dirty="0">
                <a:effectLst/>
                <a:latin typeface="Arial" panose="020B0604020202020204" pitchFamily="34" charset="0"/>
                <a:ea typeface="Calibri" panose="020F0502020204030204" pitchFamily="34" charset="0"/>
              </a:rPr>
              <a:t>“Generational catastrophe” </a:t>
            </a:r>
            <a:r>
              <a:rPr lang="en-US" sz="2000" dirty="0">
                <a:latin typeface="Arial" panose="020B0604020202020204" pitchFamily="34" charset="0"/>
                <a:ea typeface="Calibri" panose="020F0502020204030204" pitchFamily="34" charset="0"/>
              </a:rPr>
              <a:t>that </a:t>
            </a:r>
            <a:r>
              <a:rPr lang="en-US" sz="2000" dirty="0">
                <a:effectLst/>
                <a:latin typeface="Arial" panose="020B0604020202020204" pitchFamily="34" charset="0"/>
                <a:ea typeface="Calibri" panose="020F0502020204030204" pitchFamily="34" charset="0"/>
              </a:rPr>
              <a:t>translates into</a:t>
            </a:r>
          </a:p>
          <a:p>
            <a:pPr marL="827405" lvl="4" indent="-285750"/>
            <a:r>
              <a:rPr lang="en-US" sz="2000" dirty="0">
                <a:effectLst/>
                <a:latin typeface="Arial" panose="020B0604020202020204" pitchFamily="34" charset="0"/>
                <a:ea typeface="Calibri" panose="020F0502020204030204" pitchFamily="34" charset="0"/>
              </a:rPr>
              <a:t>increased levels of child </a:t>
            </a:r>
            <a:r>
              <a:rPr lang="en-US" sz="2000" dirty="0" err="1">
                <a:effectLst/>
                <a:latin typeface="Arial" panose="020B0604020202020204" pitchFamily="34" charset="0"/>
                <a:ea typeface="Calibri" panose="020F0502020204030204" pitchFamily="34" charset="0"/>
              </a:rPr>
              <a:t>labour</a:t>
            </a:r>
            <a:r>
              <a:rPr lang="en-US" sz="2000" dirty="0">
                <a:effectLst/>
                <a:latin typeface="Arial" panose="020B0604020202020204" pitchFamily="34" charset="0"/>
                <a:ea typeface="Calibri" panose="020F0502020204030204" pitchFamily="34" charset="0"/>
              </a:rPr>
              <a:t> and child marriage</a:t>
            </a:r>
          </a:p>
          <a:p>
            <a:pPr marL="827405" lvl="4" indent="-285750"/>
            <a:r>
              <a:rPr lang="en-US" sz="2000" dirty="0">
                <a:effectLst/>
                <a:latin typeface="Arial" panose="020B0604020202020204" pitchFamily="34" charset="0"/>
                <a:ea typeface="Calibri" panose="020F0502020204030204" pitchFamily="34" charset="0"/>
              </a:rPr>
              <a:t>potential to fuel further irregular migration and militia enrolment </a:t>
            </a:r>
            <a:endParaRPr lang="en-US" sz="2000" dirty="0">
              <a:latin typeface="Arial" panose="020B0604020202020204" pitchFamily="34" charset="0"/>
              <a:ea typeface="Calibri" panose="020F0502020204030204" pitchFamily="34" charset="0"/>
            </a:endParaRPr>
          </a:p>
          <a:p>
            <a:pPr marL="827405" lvl="4" indent="-285750"/>
            <a:r>
              <a:rPr lang="en-US" sz="2000" dirty="0">
                <a:effectLst/>
                <a:latin typeface="Arial" panose="020B0604020202020204" pitchFamily="34" charset="0"/>
                <a:ea typeface="Calibri" panose="020F0502020204030204" pitchFamily="34" charset="0"/>
              </a:rPr>
              <a:t>reactivation of dormant terrorist cells</a:t>
            </a: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13</a:t>
            </a:fld>
            <a:endParaRPr lang="en-US"/>
          </a:p>
        </p:txBody>
      </p:sp>
    </p:spTree>
    <p:custDataLst>
      <p:tags r:id="rId1"/>
    </p:custDataLst>
    <p:extLst>
      <p:ext uri="{BB962C8B-B14F-4D97-AF65-F5344CB8AC3E}">
        <p14:creationId xmlns:p14="http://schemas.microsoft.com/office/powerpoint/2010/main" val="304673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dirty="0">
                <a:latin typeface="Arial"/>
                <a:cs typeface="Arial"/>
              </a:rPr>
              <a:t>Sudan context – Some hard hitting facts</a:t>
            </a: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a:bodyPr>
          <a:lstStyle/>
          <a:p>
            <a:pPr marL="276543" lvl="3" indent="0">
              <a:buNone/>
            </a:pPr>
            <a:r>
              <a:rPr lang="en-US" sz="2000" b="1" dirty="0">
                <a:effectLst/>
                <a:latin typeface="Arial" panose="020B0604020202020204" pitchFamily="34" charset="0"/>
                <a:ea typeface="Calibri" panose="020F0502020204030204" pitchFamily="34" charset="0"/>
              </a:rPr>
              <a:t>Nutrition crisis </a:t>
            </a:r>
          </a:p>
          <a:p>
            <a:pPr marL="562293" lvl="3" indent="-285750"/>
            <a:r>
              <a:rPr lang="en-US" sz="2000" dirty="0">
                <a:effectLst/>
                <a:latin typeface="Arial" panose="020B0604020202020204" pitchFamily="34" charset="0"/>
                <a:ea typeface="Calibri" panose="020F0502020204030204" pitchFamily="34" charset="0"/>
              </a:rPr>
              <a:t>A quarter of the population (11.7 million) into acute food insecurity</a:t>
            </a:r>
          </a:p>
          <a:p>
            <a:pPr marL="562293" lvl="3" indent="-285750"/>
            <a:r>
              <a:rPr lang="en-US" sz="2000" b="1" dirty="0">
                <a:latin typeface="Arial" panose="020B0604020202020204" pitchFamily="34" charset="0"/>
                <a:ea typeface="Calibri" panose="020F0502020204030204" pitchFamily="34" charset="0"/>
              </a:rPr>
              <a:t>11 out of the 18</a:t>
            </a:r>
            <a:r>
              <a:rPr lang="en-US" sz="2000" dirty="0">
                <a:latin typeface="Arial" panose="020B0604020202020204" pitchFamily="34" charset="0"/>
                <a:ea typeface="Calibri" panose="020F0502020204030204" pitchFamily="34" charset="0"/>
              </a:rPr>
              <a:t> states in Sudan experiencing Global Acute Malnutrition (GAM)</a:t>
            </a:r>
          </a:p>
          <a:p>
            <a:pPr marL="562293" lvl="3" indent="-285750"/>
            <a:r>
              <a:rPr lang="en-US" sz="2000" dirty="0">
                <a:latin typeface="Arial" panose="020B0604020202020204" pitchFamily="34" charset="0"/>
                <a:ea typeface="Calibri" panose="020F0502020204030204" pitchFamily="34" charset="0"/>
              </a:rPr>
              <a:t>5.5 million people in need of humanitarian assistance</a:t>
            </a:r>
          </a:p>
          <a:p>
            <a:pPr marL="562293" lvl="3" indent="-285750"/>
            <a:endParaRPr lang="en-US" sz="2000" dirty="0">
              <a:latin typeface="Arial" panose="020B0604020202020204" pitchFamily="34" charset="0"/>
              <a:ea typeface="Calibri" panose="020F0502020204030204" pitchFamily="34" charset="0"/>
            </a:endParaRPr>
          </a:p>
          <a:p>
            <a:pPr marL="276543" lvl="3" indent="0">
              <a:buNone/>
            </a:pPr>
            <a:r>
              <a:rPr lang="en-US" sz="2000" b="1" dirty="0">
                <a:latin typeface="Arial" panose="020B0604020202020204" pitchFamily="34" charset="0"/>
                <a:ea typeface="Calibri" panose="020F0502020204030204" pitchFamily="34" charset="0"/>
              </a:rPr>
              <a:t>Environmental factors exacerbate the humanitarian crisis, contributing to displacement and food insecurity</a:t>
            </a:r>
          </a:p>
          <a:p>
            <a:pPr marL="562293" lvl="3" indent="-285750"/>
            <a:r>
              <a:rPr lang="en-GB" sz="2000" b="1" dirty="0">
                <a:effectLst/>
                <a:latin typeface="Arial" panose="020B0604020202020204" pitchFamily="34" charset="0"/>
                <a:ea typeface="Calibri" panose="020F0502020204030204" pitchFamily="34" charset="0"/>
              </a:rPr>
              <a:t>16 out of 18 </a:t>
            </a:r>
            <a:r>
              <a:rPr lang="en-GB" sz="2000" dirty="0">
                <a:effectLst/>
                <a:latin typeface="Arial" panose="020B0604020202020204" pitchFamily="34" charset="0"/>
                <a:ea typeface="Calibri" panose="020F0502020204030204" pitchFamily="34" charset="0"/>
              </a:rPr>
              <a:t>states in Sudan are heavily affected by floods</a:t>
            </a:r>
          </a:p>
          <a:p>
            <a:pPr marL="562293" lvl="3" indent="-285750"/>
            <a:r>
              <a:rPr lang="en-US" sz="2000" b="1" i="0" u="none" strike="noStrike" baseline="0" dirty="0">
                <a:latin typeface="+mj-lt"/>
              </a:rPr>
              <a:t>1.7 million </a:t>
            </a:r>
            <a:r>
              <a:rPr lang="en-US" sz="2000" b="0" i="0" u="none" strike="noStrike" baseline="0" dirty="0">
                <a:latin typeface="+mj-lt"/>
              </a:rPr>
              <a:t>displaced people (ECHO)</a:t>
            </a:r>
            <a:r>
              <a:rPr lang="en-US" sz="2000" dirty="0">
                <a:latin typeface="+mj-lt"/>
              </a:rPr>
              <a:t> in Darfur alone</a:t>
            </a:r>
            <a:endParaRPr lang="en-GB" sz="2000" dirty="0">
              <a:effectLst/>
              <a:latin typeface="+mj-lt"/>
              <a:ea typeface="Calibri" panose="020F0502020204030204" pitchFamily="34" charset="0"/>
            </a:endParaRPr>
          </a:p>
          <a:p>
            <a:pPr marL="562293" lvl="3" indent="-285750"/>
            <a:endParaRPr lang="en-GB" sz="2000" dirty="0">
              <a:latin typeface="Arial" panose="020B0604020202020204" pitchFamily="34" charset="0"/>
              <a:ea typeface="Calibri" panose="020F0502020204030204" pitchFamily="34" charset="0"/>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14</a:t>
            </a:fld>
            <a:endParaRPr lang="en-US"/>
          </a:p>
        </p:txBody>
      </p:sp>
    </p:spTree>
    <p:custDataLst>
      <p:tags r:id="rId1"/>
    </p:custDataLst>
    <p:extLst>
      <p:ext uri="{BB962C8B-B14F-4D97-AF65-F5344CB8AC3E}">
        <p14:creationId xmlns:p14="http://schemas.microsoft.com/office/powerpoint/2010/main" val="275338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7" y="332657"/>
            <a:ext cx="12094585" cy="1080120"/>
          </a:xfrm>
        </p:spPr>
        <p:txBody>
          <a:bodyPr/>
          <a:lstStyle/>
          <a:p>
            <a:r>
              <a:rPr lang="en-GB" dirty="0">
                <a:latin typeface="Arial"/>
                <a:cs typeface="Arial"/>
              </a:rPr>
              <a:t>EU responses – Lessons learned</a:t>
            </a:r>
            <a:r>
              <a:rPr lang="en-US" dirty="0"/>
              <a:t/>
            </a:r>
            <a:br>
              <a:rPr lang="en-US" dirty="0"/>
            </a:b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1101388" cy="4032224"/>
          </a:xfrm>
        </p:spPr>
        <p:txBody>
          <a:bodyPr vert="horz" lIns="0" tIns="0" rIns="0" bIns="0" rtlCol="0" anchor="t">
            <a:normAutofit/>
          </a:bodyPr>
          <a:lstStyle/>
          <a:p>
            <a:pPr marL="461963" lvl="2" indent="-285750"/>
            <a:r>
              <a:rPr lang="en-US" sz="2000" b="0" dirty="0"/>
              <a:t>TVET is at the heart of EU Development policy and strategy</a:t>
            </a:r>
          </a:p>
          <a:p>
            <a:pPr marL="461963" lvl="2" indent="-285750"/>
            <a:r>
              <a:rPr lang="en-US" sz="2000" b="0" dirty="0"/>
              <a:t>Vocational Training has to be embedded within the socio-economic context of policy dialogue, to help establish an active partnership between governments, employers and workers</a:t>
            </a:r>
          </a:p>
          <a:p>
            <a:pPr marL="461963" lvl="2" indent="-285750"/>
            <a:r>
              <a:rPr lang="en-US" sz="2000" dirty="0"/>
              <a:t>International best practices demand that any action must include mechanisms for anchoring efforts in institutional structures</a:t>
            </a:r>
          </a:p>
          <a:p>
            <a:pPr marL="461963" lvl="2" indent="-285750"/>
            <a:r>
              <a:rPr lang="en-US" sz="2000" dirty="0"/>
              <a:t>The importance of a holistic approach cannot be underestimated</a:t>
            </a:r>
          </a:p>
          <a:p>
            <a:pPr marL="461963" lvl="2" indent="-285750"/>
            <a:r>
              <a:rPr lang="en-US" sz="2000" dirty="0"/>
              <a:t>While ensuring and addressing structural changes in the medium to long term, any action must also produce tangible results in the short term, given the large number of unqualified and unemployed youth</a:t>
            </a:r>
          </a:p>
          <a:p>
            <a:pPr marL="461963" lvl="2" indent="-285750"/>
            <a:r>
              <a:rPr lang="en-US" sz="2000" dirty="0"/>
              <a:t>Supporting women and people with disabilities to contribute to the social and economic development is a priority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endParaRPr lang="en-US" dirty="0"/>
          </a:p>
          <a:p>
            <a:pPr lvl="1"/>
            <a:endParaRPr lang="en-GB" sz="1400" i="1" dirty="0">
              <a:solidFill>
                <a:schemeClr val="bg1">
                  <a:lumMod val="65000"/>
                </a:schemeClr>
              </a:solidFill>
              <a:cs typeface="Arial"/>
            </a:endParaRPr>
          </a:p>
          <a:p>
            <a:pPr marL="541655" lvl="4" indent="0">
              <a:buNone/>
            </a:pPr>
            <a:endParaRPr lang="en-GB" i="1" dirty="0">
              <a:solidFill>
                <a:schemeClr val="bg1">
                  <a:lumMod val="65000"/>
                </a:schemeClr>
              </a:solidFill>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15</a:t>
            </a:fld>
            <a:endParaRPr lang="en-US"/>
          </a:p>
        </p:txBody>
      </p:sp>
    </p:spTree>
    <p:custDataLst>
      <p:tags r:id="rId1"/>
    </p:custDataLst>
    <p:extLst>
      <p:ext uri="{BB962C8B-B14F-4D97-AF65-F5344CB8AC3E}">
        <p14:creationId xmlns:p14="http://schemas.microsoft.com/office/powerpoint/2010/main" val="118412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7" y="332657"/>
            <a:ext cx="12094585" cy="1080120"/>
          </a:xfrm>
        </p:spPr>
        <p:txBody>
          <a:bodyPr/>
          <a:lstStyle/>
          <a:p>
            <a:r>
              <a:rPr lang="en-GB" dirty="0">
                <a:latin typeface="Arial"/>
                <a:cs typeface="Arial"/>
              </a:rPr>
              <a:t>EU responses - </a:t>
            </a:r>
            <a:r>
              <a:rPr lang="en-US" dirty="0"/>
              <a:t>EUD AND BMZ CO-FUNDED PROJECTS</a:t>
            </a:r>
            <a:br>
              <a:rPr lang="en-US" dirty="0"/>
            </a:b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154945"/>
            <a:ext cx="8779193" cy="5229198"/>
          </a:xfrm>
        </p:spPr>
        <p:txBody>
          <a:bodyPr vert="horz" lIns="0" tIns="0" rIns="0" bIns="0" rtlCol="0" anchor="t">
            <a:normAutofit/>
          </a:bodyPr>
          <a:lstStyle/>
          <a:p>
            <a:r>
              <a:rPr lang="en-US" sz="2000" dirty="0"/>
              <a:t>Employment Promotion in Khartoum State (EPKS) - July 2021 - July 2024</a:t>
            </a:r>
          </a:p>
          <a:p>
            <a:r>
              <a:rPr lang="en-US" sz="2000" dirty="0"/>
              <a:t>GIZ</a:t>
            </a:r>
            <a:r>
              <a:rPr lang="en-US" sz="2000" b="0" dirty="0"/>
              <a:t> 9,072,000 EUR</a:t>
            </a:r>
          </a:p>
          <a:p>
            <a:r>
              <a:rPr lang="en-US" sz="2000" dirty="0"/>
              <a:t>Region: </a:t>
            </a:r>
            <a:r>
              <a:rPr lang="en-US" sz="2000" b="0" dirty="0"/>
              <a:t>Khartoum State</a:t>
            </a:r>
          </a:p>
          <a:p>
            <a:pPr marL="285750" indent="-285750">
              <a:buFont typeface="Arial" panose="020B0604020202020204" pitchFamily="34" charset="0"/>
              <a:buChar char="•"/>
            </a:pPr>
            <a:endParaRPr lang="en-US" sz="2000" b="0" dirty="0"/>
          </a:p>
          <a:p>
            <a:r>
              <a:rPr lang="en-US" sz="2000" dirty="0"/>
              <a:t>Main activities:</a:t>
            </a:r>
          </a:p>
          <a:p>
            <a:pPr marL="461963" lvl="2" indent="-285750"/>
            <a:r>
              <a:rPr lang="en-US" sz="2000" b="0" dirty="0">
                <a:latin typeface="+mj-lt"/>
              </a:rPr>
              <a:t>Targeting 10 VTC in Khartoum.</a:t>
            </a:r>
          </a:p>
          <a:p>
            <a:pPr marL="461963" lvl="2" indent="-285750"/>
            <a:r>
              <a:rPr lang="en-US" sz="2000" b="0" dirty="0">
                <a:latin typeface="+mj-lt"/>
              </a:rPr>
              <a:t>Develop 8 curricula for short-term courses, including entrepreneurship component</a:t>
            </a:r>
          </a:p>
          <a:p>
            <a:pPr marL="461963" lvl="2" indent="-285750"/>
            <a:r>
              <a:rPr lang="en-US" sz="2000" b="0" dirty="0">
                <a:latin typeface="+mj-lt"/>
              </a:rPr>
              <a:t>Office management curriculum development short term and regular courses</a:t>
            </a:r>
          </a:p>
          <a:p>
            <a:pPr marL="461963" lvl="2" indent="-285750"/>
            <a:r>
              <a:rPr lang="en-US" sz="2000" b="0" dirty="0">
                <a:latin typeface="+mj-lt"/>
              </a:rPr>
              <a:t>Each VTC will have two courses, with a total target of </a:t>
            </a:r>
            <a:r>
              <a:rPr lang="en-US" sz="2000" b="1" dirty="0">
                <a:latin typeface="+mj-lt"/>
              </a:rPr>
              <a:t>480 youth</a:t>
            </a:r>
            <a:endParaRPr lang="en-US" sz="2000" b="0" dirty="0">
              <a:latin typeface="+mj-lt"/>
            </a:endParaRPr>
          </a:p>
          <a:p>
            <a:pPr marL="461963" lvl="2" indent="-285750"/>
            <a:r>
              <a:rPr lang="en-US" sz="2000" b="0" dirty="0">
                <a:latin typeface="+mj-lt"/>
              </a:rPr>
              <a:t>Provision of equipment to 10 VTCs </a:t>
            </a:r>
          </a:p>
          <a:p>
            <a:pPr marL="461963" lvl="2" indent="-285750"/>
            <a:r>
              <a:rPr lang="en-US" sz="2000" b="0" dirty="0">
                <a:latin typeface="+mj-lt"/>
              </a:rPr>
              <a:t>Provision of office IT-equipment for 10 VTCs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endParaRPr lang="en-US" dirty="0"/>
          </a:p>
          <a:p>
            <a:pPr lvl="1"/>
            <a:endParaRPr lang="en-GB" sz="1400" i="1" dirty="0">
              <a:solidFill>
                <a:schemeClr val="bg1">
                  <a:lumMod val="65000"/>
                </a:schemeClr>
              </a:solidFill>
              <a:cs typeface="Arial"/>
            </a:endParaRPr>
          </a:p>
          <a:p>
            <a:pPr marL="541655" lvl="4" indent="0">
              <a:buNone/>
            </a:pPr>
            <a:endParaRPr lang="en-GB" i="1" dirty="0">
              <a:solidFill>
                <a:schemeClr val="bg1">
                  <a:lumMod val="65000"/>
                </a:schemeClr>
              </a:solidFill>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16</a:t>
            </a:fld>
            <a:endParaRPr lang="en-US"/>
          </a:p>
        </p:txBody>
      </p:sp>
      <p:pic>
        <p:nvPicPr>
          <p:cNvPr id="3" name="Grafik 2">
            <a:extLst>
              <a:ext uri="{FF2B5EF4-FFF2-40B4-BE49-F238E27FC236}">
                <a16:creationId xmlns:a16="http://schemas.microsoft.com/office/drawing/2014/main" id="{EFA9F6C4-7C62-6EE1-D960-E8D6BC5C854D}"/>
              </a:ext>
            </a:extLst>
          </p:cNvPr>
          <p:cNvPicPr>
            <a:picLocks noChangeAspect="1"/>
          </p:cNvPicPr>
          <p:nvPr/>
        </p:nvPicPr>
        <p:blipFill>
          <a:blip r:embed="rId4"/>
          <a:stretch>
            <a:fillRect/>
          </a:stretch>
        </p:blipFill>
        <p:spPr>
          <a:xfrm>
            <a:off x="9220200" y="1665756"/>
            <a:ext cx="2635944" cy="2188897"/>
          </a:xfrm>
          <a:prstGeom prst="rect">
            <a:avLst/>
          </a:prstGeom>
        </p:spPr>
      </p:pic>
    </p:spTree>
    <p:custDataLst>
      <p:tags r:id="rId1"/>
    </p:custDataLst>
    <p:extLst>
      <p:ext uri="{BB962C8B-B14F-4D97-AF65-F5344CB8AC3E}">
        <p14:creationId xmlns:p14="http://schemas.microsoft.com/office/powerpoint/2010/main" val="241355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7" y="332657"/>
            <a:ext cx="12094585" cy="1080120"/>
          </a:xfrm>
        </p:spPr>
        <p:txBody>
          <a:bodyPr/>
          <a:lstStyle/>
          <a:p>
            <a:r>
              <a:rPr lang="en-GB" dirty="0">
                <a:latin typeface="Arial"/>
                <a:cs typeface="Arial"/>
              </a:rPr>
              <a:t>EU responses - </a:t>
            </a:r>
            <a:r>
              <a:rPr lang="en-US" dirty="0"/>
              <a:t>EUD AND BMZ CO-FUNDED PROJECTS</a:t>
            </a:r>
            <a:br>
              <a:rPr lang="en-US" dirty="0"/>
            </a:b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1126153" cy="4451958"/>
          </a:xfrm>
        </p:spPr>
        <p:txBody>
          <a:bodyPr vert="horz" lIns="0" tIns="0" rIns="0" bIns="0" rtlCol="0" anchor="t">
            <a:normAutofit/>
          </a:bodyPr>
          <a:lstStyle/>
          <a:p>
            <a:r>
              <a:rPr lang="en-US" sz="2000" dirty="0"/>
              <a:t>Integrated Measures to promote rural-urban value addition and Employment IMPROV-East Sudan - October 2019 - June 2023</a:t>
            </a:r>
          </a:p>
          <a:p>
            <a:r>
              <a:rPr lang="en-US" sz="2000" dirty="0"/>
              <a:t>GIZ </a:t>
            </a:r>
            <a:r>
              <a:rPr lang="en-US" sz="2000" b="0" dirty="0"/>
              <a:t>9,600,000 EUR</a:t>
            </a:r>
          </a:p>
          <a:p>
            <a:r>
              <a:rPr lang="en-US" sz="2000" dirty="0"/>
              <a:t>Region: Kassala and </a:t>
            </a:r>
            <a:r>
              <a:rPr lang="en-US" sz="2000" dirty="0" err="1"/>
              <a:t>Gaddarif</a:t>
            </a:r>
            <a:endParaRPr lang="en-US" sz="2000" dirty="0"/>
          </a:p>
          <a:p>
            <a:endParaRPr lang="en-US" sz="2000" dirty="0"/>
          </a:p>
          <a:p>
            <a:r>
              <a:rPr lang="en-US" sz="2000" dirty="0"/>
              <a:t>Main activities:</a:t>
            </a:r>
          </a:p>
          <a:p>
            <a:pPr marL="461963" lvl="2" indent="-285750"/>
            <a:r>
              <a:rPr lang="en-US" sz="2000" b="0" dirty="0"/>
              <a:t>Farmer Field School (FFS) establishment</a:t>
            </a:r>
          </a:p>
          <a:p>
            <a:pPr marL="461963" lvl="2" indent="-285750"/>
            <a:r>
              <a:rPr lang="en-US" sz="2000" b="0" dirty="0"/>
              <a:t>Assessment of at least 5 and upgrade of at least 2 value chains in close collaboration with farmers</a:t>
            </a:r>
          </a:p>
          <a:p>
            <a:pPr marL="461963" lvl="2" indent="-285750"/>
            <a:r>
              <a:rPr lang="en-US" sz="2000" b="0" dirty="0"/>
              <a:t>Introducing 5 innovations in selected value chains and train farmers</a:t>
            </a:r>
          </a:p>
          <a:p>
            <a:pPr marL="461963" lvl="2" indent="-285750"/>
            <a:r>
              <a:rPr lang="en-US" sz="2000" b="0" dirty="0"/>
              <a:t>Support the Integration of measures of climate smart agriculture by farmers </a:t>
            </a:r>
          </a:p>
          <a:p>
            <a:pPr marL="461963" lvl="2" indent="-285750"/>
            <a:r>
              <a:rPr lang="en-US" sz="2000" b="0" dirty="0"/>
              <a:t>Support the establishment or strengthen existing farmer associations </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endParaRPr lang="en-US" dirty="0"/>
          </a:p>
          <a:p>
            <a:pPr lvl="1"/>
            <a:endParaRPr lang="en-GB" sz="1400" i="1" dirty="0">
              <a:solidFill>
                <a:schemeClr val="bg1">
                  <a:lumMod val="65000"/>
                </a:schemeClr>
              </a:solidFill>
              <a:cs typeface="Arial"/>
            </a:endParaRPr>
          </a:p>
          <a:p>
            <a:pPr marL="541655" lvl="4" indent="0">
              <a:buNone/>
            </a:pPr>
            <a:endParaRPr lang="en-GB" i="1" dirty="0">
              <a:solidFill>
                <a:schemeClr val="bg1">
                  <a:lumMod val="65000"/>
                </a:schemeClr>
              </a:solidFill>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17</a:t>
            </a:fld>
            <a:endParaRPr lang="en-US"/>
          </a:p>
        </p:txBody>
      </p:sp>
      <p:pic>
        <p:nvPicPr>
          <p:cNvPr id="8" name="Grafik 7">
            <a:extLst>
              <a:ext uri="{FF2B5EF4-FFF2-40B4-BE49-F238E27FC236}">
                <a16:creationId xmlns:a16="http://schemas.microsoft.com/office/drawing/2014/main" id="{C217EAF4-77DA-360A-0AB4-D1628BCD0208}"/>
              </a:ext>
            </a:extLst>
          </p:cNvPr>
          <p:cNvPicPr>
            <a:picLocks noChangeAspect="1"/>
          </p:cNvPicPr>
          <p:nvPr/>
        </p:nvPicPr>
        <p:blipFill>
          <a:blip r:embed="rId4"/>
          <a:stretch>
            <a:fillRect/>
          </a:stretch>
        </p:blipFill>
        <p:spPr>
          <a:xfrm>
            <a:off x="8779053" y="2217854"/>
            <a:ext cx="2970987" cy="1636927"/>
          </a:xfrm>
          <a:prstGeom prst="rect">
            <a:avLst/>
          </a:prstGeom>
        </p:spPr>
      </p:pic>
    </p:spTree>
    <p:custDataLst>
      <p:tags r:id="rId1"/>
    </p:custDataLst>
    <p:extLst>
      <p:ext uri="{BB962C8B-B14F-4D97-AF65-F5344CB8AC3E}">
        <p14:creationId xmlns:p14="http://schemas.microsoft.com/office/powerpoint/2010/main" val="165929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7" y="332657"/>
            <a:ext cx="12094585" cy="1080120"/>
          </a:xfrm>
        </p:spPr>
        <p:txBody>
          <a:bodyPr/>
          <a:lstStyle/>
          <a:p>
            <a:r>
              <a:rPr lang="en-GB" dirty="0">
                <a:latin typeface="Arial"/>
                <a:cs typeface="Arial"/>
              </a:rPr>
              <a:t>EU responses - </a:t>
            </a:r>
            <a:r>
              <a:rPr lang="en-US" dirty="0"/>
              <a:t>EUD FUNDED PROJECTS</a:t>
            </a:r>
            <a:br>
              <a:rPr lang="en-US" dirty="0"/>
            </a:b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6" y="1628802"/>
            <a:ext cx="11568113" cy="4608510"/>
          </a:xfrm>
        </p:spPr>
        <p:txBody>
          <a:bodyPr vert="horz" lIns="0" tIns="0" rIns="0" bIns="0" rtlCol="0" anchor="t">
            <a:normAutofit/>
          </a:bodyPr>
          <a:lstStyle/>
          <a:p>
            <a:r>
              <a:rPr lang="en-US" sz="2000" dirty="0"/>
              <a:t>Employment and Entrepreneurship Development for Migrant Youth Refugees, Asylum seekers and Host communities in Khartoum State -(EEDK) - 1 April 2017 to 31 December 2022</a:t>
            </a:r>
          </a:p>
          <a:p>
            <a:r>
              <a:rPr lang="en-US" sz="2000" dirty="0"/>
              <a:t>UNIDO </a:t>
            </a:r>
            <a:r>
              <a:rPr lang="en-US" sz="2000" b="0" dirty="0"/>
              <a:t>3,443,200 EUR</a:t>
            </a:r>
          </a:p>
          <a:p>
            <a:r>
              <a:rPr lang="en-US" sz="2000" dirty="0"/>
              <a:t>Region: Khartoum State</a:t>
            </a:r>
          </a:p>
          <a:p>
            <a:endParaRPr lang="en-US" sz="2000" dirty="0"/>
          </a:p>
          <a:p>
            <a:r>
              <a:rPr lang="en-US" sz="2000" dirty="0"/>
              <a:t>Main activities:</a:t>
            </a:r>
          </a:p>
          <a:p>
            <a:pPr marL="285750" indent="-285750">
              <a:buFont typeface="Arial" panose="020B0604020202020204" pitchFamily="34" charset="0"/>
              <a:buChar char="•"/>
            </a:pPr>
            <a:r>
              <a:rPr lang="en-US" sz="2000" b="0" dirty="0"/>
              <a:t>Provision of office equipment and training of instructors and managers</a:t>
            </a:r>
          </a:p>
          <a:p>
            <a:pPr marL="285750" indent="-285750">
              <a:buFont typeface="Arial" panose="020B0604020202020204" pitchFamily="34" charset="0"/>
              <a:buChar char="•"/>
            </a:pPr>
            <a:r>
              <a:rPr lang="en-US" sz="2000" b="0" dirty="0"/>
              <a:t>Review of the 2010 CBT approach against corresponding national occupational quality standards</a:t>
            </a:r>
          </a:p>
          <a:p>
            <a:pPr marL="285750" indent="-285750">
              <a:buFont typeface="Arial" panose="020B0604020202020204" pitchFamily="34" charset="0"/>
              <a:buChar char="•"/>
            </a:pPr>
            <a:r>
              <a:rPr lang="en-US" sz="2000" b="0" dirty="0"/>
              <a:t>Establishment and activation of job placement units in TVCs </a:t>
            </a:r>
          </a:p>
          <a:p>
            <a:pPr marL="285750" indent="-285750">
              <a:buFont typeface="Arial" panose="020B0604020202020204" pitchFamily="34" charset="0"/>
              <a:buChar char="•"/>
            </a:pPr>
            <a:r>
              <a:rPr lang="en-US" sz="2000" b="0" dirty="0"/>
              <a:t>Provide market-relevant training to approximately 2,500  in the four ( </a:t>
            </a:r>
            <a:r>
              <a:rPr lang="en-US" sz="2000" b="0" dirty="0" err="1"/>
              <a:t>Karari</a:t>
            </a:r>
            <a:r>
              <a:rPr lang="en-US" sz="2000" b="0" dirty="0"/>
              <a:t>, Haj Yousif, El-</a:t>
            </a:r>
            <a:r>
              <a:rPr lang="en-US" sz="2000" b="0" dirty="0" err="1"/>
              <a:t>Halfaya,and</a:t>
            </a:r>
            <a:r>
              <a:rPr lang="en-US" sz="2000" b="0" dirty="0"/>
              <a:t> Mayo)</a:t>
            </a:r>
          </a:p>
          <a:p>
            <a:pPr marL="285750" indent="-285750">
              <a:buFont typeface="Arial" panose="020B0604020202020204" pitchFamily="34" charset="0"/>
              <a:buChar char="•"/>
            </a:pPr>
            <a:r>
              <a:rPr lang="en-US" sz="2000" b="0" dirty="0"/>
              <a:t>Each VTC at least have 5 skills courses in addition to the technical English and Entrepreneurship</a:t>
            </a:r>
            <a:r>
              <a:rPr lang="en-US" b="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endParaRPr lang="en-US" dirty="0"/>
          </a:p>
          <a:p>
            <a:pPr lvl="1"/>
            <a:endParaRPr lang="en-GB" sz="1400" i="1" dirty="0">
              <a:solidFill>
                <a:schemeClr val="bg1">
                  <a:lumMod val="65000"/>
                </a:schemeClr>
              </a:solidFill>
              <a:cs typeface="Arial"/>
            </a:endParaRPr>
          </a:p>
          <a:p>
            <a:pPr marL="541655" lvl="4" indent="0">
              <a:buNone/>
            </a:pPr>
            <a:endParaRPr lang="en-GB" i="1" dirty="0">
              <a:solidFill>
                <a:schemeClr val="bg1">
                  <a:lumMod val="65000"/>
                </a:schemeClr>
              </a:solidFill>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18</a:t>
            </a:fld>
            <a:endParaRPr lang="en-US"/>
          </a:p>
        </p:txBody>
      </p:sp>
      <p:pic>
        <p:nvPicPr>
          <p:cNvPr id="3" name="Grafik 2">
            <a:extLst>
              <a:ext uri="{FF2B5EF4-FFF2-40B4-BE49-F238E27FC236}">
                <a16:creationId xmlns:a16="http://schemas.microsoft.com/office/drawing/2014/main" id="{3DC3A117-2037-ADA8-9FF1-AB4CE0DA209B}"/>
              </a:ext>
            </a:extLst>
          </p:cNvPr>
          <p:cNvPicPr>
            <a:picLocks noChangeAspect="1"/>
          </p:cNvPicPr>
          <p:nvPr/>
        </p:nvPicPr>
        <p:blipFill>
          <a:blip r:embed="rId4"/>
          <a:stretch>
            <a:fillRect/>
          </a:stretch>
        </p:blipFill>
        <p:spPr>
          <a:xfrm>
            <a:off x="9504555" y="2285012"/>
            <a:ext cx="1883785" cy="1706760"/>
          </a:xfrm>
          <a:prstGeom prst="rect">
            <a:avLst/>
          </a:prstGeom>
        </p:spPr>
      </p:pic>
    </p:spTree>
    <p:custDataLst>
      <p:tags r:id="rId1"/>
    </p:custDataLst>
    <p:extLst>
      <p:ext uri="{BB962C8B-B14F-4D97-AF65-F5344CB8AC3E}">
        <p14:creationId xmlns:p14="http://schemas.microsoft.com/office/powerpoint/2010/main" val="41603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7" y="332657"/>
            <a:ext cx="12094585" cy="1080120"/>
          </a:xfrm>
        </p:spPr>
        <p:txBody>
          <a:bodyPr/>
          <a:lstStyle/>
          <a:p>
            <a:r>
              <a:rPr lang="en-GB" dirty="0">
                <a:latin typeface="Arial"/>
                <a:cs typeface="Arial"/>
              </a:rPr>
              <a:t>EU responses - </a:t>
            </a:r>
            <a:r>
              <a:rPr lang="en-US" dirty="0"/>
              <a:t>EUD FUNDED PROJECTS</a:t>
            </a:r>
            <a:br>
              <a:rPr lang="en-US" dirty="0"/>
            </a:b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6" y="1628802"/>
            <a:ext cx="8946833" cy="4608510"/>
          </a:xfrm>
        </p:spPr>
        <p:txBody>
          <a:bodyPr vert="horz" lIns="0" tIns="0" rIns="0" bIns="0" rtlCol="0" anchor="t">
            <a:normAutofit lnSpcReduction="10000"/>
          </a:bodyPr>
          <a:lstStyle/>
          <a:p>
            <a:r>
              <a:rPr lang="en-US" sz="2000" dirty="0"/>
              <a:t>WE-RISE! Women’s Empowerment for Resilience, Inclusion, Sustainability and Environment - 1 Feb. 2021 to 29 Feb. 2024</a:t>
            </a:r>
          </a:p>
          <a:p>
            <a:endParaRPr lang="en-US" sz="2000" dirty="0"/>
          </a:p>
          <a:p>
            <a:r>
              <a:rPr lang="en-US" sz="2000" dirty="0"/>
              <a:t>AICS </a:t>
            </a:r>
            <a:r>
              <a:rPr lang="en-US" sz="2000" b="0" dirty="0"/>
              <a:t>12,728,000 EUR</a:t>
            </a:r>
          </a:p>
          <a:p>
            <a:r>
              <a:rPr lang="en-US" sz="2000" dirty="0"/>
              <a:t>Region: Red Sea , Kassala , El-</a:t>
            </a:r>
            <a:r>
              <a:rPr lang="en-US" sz="2000" dirty="0" err="1"/>
              <a:t>gaddarif</a:t>
            </a:r>
            <a:endParaRPr lang="en-US" sz="2000" dirty="0"/>
          </a:p>
          <a:p>
            <a:endParaRPr lang="en-US" sz="2000" dirty="0"/>
          </a:p>
          <a:p>
            <a:r>
              <a:rPr lang="en-US" sz="2000" dirty="0"/>
              <a:t>Main activities: </a:t>
            </a:r>
          </a:p>
          <a:p>
            <a:pPr marL="738188" lvl="3" indent="-285750"/>
            <a:r>
              <a:rPr lang="en-US" sz="2000" b="0" dirty="0"/>
              <a:t>Identify the women and women with disabilities organizations to link with producers’ initiatives, youth organization and local association for promoting participation and social innovation.</a:t>
            </a:r>
          </a:p>
          <a:p>
            <a:pPr marL="738188" lvl="3" indent="-285750"/>
            <a:r>
              <a:rPr lang="en-US" sz="2000" b="0" dirty="0"/>
              <a:t>Identify and incept vocational and skills trainings opportunities for young women and men at risk of social exclusion.</a:t>
            </a:r>
          </a:p>
          <a:p>
            <a:pPr marL="461963" lvl="2" indent="-285750"/>
            <a:r>
              <a:rPr lang="en-US" sz="2000" b="0" dirty="0"/>
              <a:t>Total beneficiaries </a:t>
            </a:r>
            <a:r>
              <a:rPr lang="en-US" sz="2000" b="1" dirty="0"/>
              <a:t>23,000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endParaRPr lang="en-US" dirty="0"/>
          </a:p>
          <a:p>
            <a:pPr lvl="1"/>
            <a:endParaRPr lang="en-GB" sz="1400" i="1" dirty="0">
              <a:solidFill>
                <a:schemeClr val="bg1">
                  <a:lumMod val="65000"/>
                </a:schemeClr>
              </a:solidFill>
              <a:cs typeface="Arial"/>
            </a:endParaRPr>
          </a:p>
          <a:p>
            <a:pPr marL="541655" lvl="4" indent="0">
              <a:buNone/>
            </a:pPr>
            <a:endParaRPr lang="en-GB" i="1" dirty="0">
              <a:solidFill>
                <a:schemeClr val="bg1">
                  <a:lumMod val="65000"/>
                </a:schemeClr>
              </a:solidFill>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19</a:t>
            </a:fld>
            <a:endParaRPr lang="en-US"/>
          </a:p>
        </p:txBody>
      </p:sp>
      <p:pic>
        <p:nvPicPr>
          <p:cNvPr id="7" name="Picture 3">
            <a:extLst>
              <a:ext uri="{FF2B5EF4-FFF2-40B4-BE49-F238E27FC236}">
                <a16:creationId xmlns:a16="http://schemas.microsoft.com/office/drawing/2014/main" id="{13A8793A-9171-CA17-643C-70C2E7B83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1917" y="1628802"/>
            <a:ext cx="2805529" cy="2384426"/>
          </a:xfrm>
          <a:prstGeom prst="rect">
            <a:avLst/>
          </a:prstGeom>
        </p:spPr>
      </p:pic>
    </p:spTree>
    <p:custDataLst>
      <p:tags r:id="rId1"/>
    </p:custDataLst>
    <p:extLst>
      <p:ext uri="{BB962C8B-B14F-4D97-AF65-F5344CB8AC3E}">
        <p14:creationId xmlns:p14="http://schemas.microsoft.com/office/powerpoint/2010/main" val="36156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dirty="0">
                <a:latin typeface="Arial"/>
                <a:cs typeface="Arial"/>
              </a:rPr>
              <a:t>TVET in Sudan - Challenges</a:t>
            </a: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a:bodyPr>
          <a:lstStyle/>
          <a:p>
            <a:pPr marL="562293" lvl="3" indent="-285750"/>
            <a:r>
              <a:rPr lang="en-US" sz="2000" dirty="0">
                <a:effectLst/>
                <a:latin typeface="+mj-lt"/>
                <a:ea typeface="Calibri" panose="020F0502020204030204" pitchFamily="34" charset="0"/>
              </a:rPr>
              <a:t>No clear, comprehensive and articulated policy statement</a:t>
            </a:r>
          </a:p>
          <a:p>
            <a:pPr marL="827405" lvl="4" indent="-285750"/>
            <a:r>
              <a:rPr lang="en-US" sz="1800" dirty="0">
                <a:latin typeface="+mj-lt"/>
                <a:ea typeface="Calibri" panose="020F0502020204030204" pitchFamily="34" charset="0"/>
              </a:rPr>
              <a:t>S</a:t>
            </a:r>
            <a:r>
              <a:rPr lang="en-US" sz="1800" dirty="0">
                <a:effectLst/>
                <a:latin typeface="+mj-lt"/>
                <a:ea typeface="Calibri" panose="020F0502020204030204" pitchFamily="34" charset="0"/>
              </a:rPr>
              <a:t>eparate laws, decrees and practices covering separate aspects of TVET</a:t>
            </a:r>
          </a:p>
          <a:p>
            <a:pPr marL="562293" lvl="3" indent="-285750"/>
            <a:r>
              <a:rPr lang="en-US" sz="2000" dirty="0">
                <a:effectLst/>
                <a:latin typeface="+mj-lt"/>
                <a:ea typeface="Calibri" panose="020F0502020204030204" pitchFamily="34" charset="0"/>
              </a:rPr>
              <a:t>Low levels of coordination resulting in fragmentation and duplication of </a:t>
            </a:r>
            <a:r>
              <a:rPr lang="en-US" sz="2000" dirty="0" smtClean="0">
                <a:effectLst/>
                <a:latin typeface="+mj-lt"/>
                <a:ea typeface="Calibri" panose="020F0502020204030204" pitchFamily="34" charset="0"/>
              </a:rPr>
              <a:t>effort</a:t>
            </a:r>
          </a:p>
          <a:p>
            <a:pPr marL="827405" lvl="4" indent="-285750"/>
            <a:r>
              <a:rPr lang="en-GB" sz="1800" dirty="0">
                <a:latin typeface="+mj-lt"/>
                <a:ea typeface="Calibri" panose="020F0502020204030204" pitchFamily="34" charset="0"/>
              </a:rPr>
              <a:t>no minimum standards for TVET premises, equipment, instructional materials </a:t>
            </a:r>
            <a:r>
              <a:rPr lang="en-GB" sz="1800" dirty="0" smtClean="0">
                <a:latin typeface="+mj-lt"/>
                <a:ea typeface="Calibri" panose="020F0502020204030204" pitchFamily="34" charset="0"/>
              </a:rPr>
              <a:t>or training centres</a:t>
            </a:r>
            <a:endParaRPr lang="en-US" sz="1800" dirty="0">
              <a:effectLst/>
              <a:latin typeface="+mj-lt"/>
              <a:ea typeface="Calibri" panose="020F0502020204030204" pitchFamily="34" charset="0"/>
            </a:endParaRPr>
          </a:p>
          <a:p>
            <a:pPr marL="562293" lvl="3" indent="-285750"/>
            <a:r>
              <a:rPr lang="en-US" sz="2000" dirty="0">
                <a:effectLst/>
                <a:latin typeface="+mj-lt"/>
                <a:ea typeface="Calibri" panose="020F0502020204030204" pitchFamily="34" charset="0"/>
              </a:rPr>
              <a:t>Domination of supply forces over demand </a:t>
            </a:r>
            <a:r>
              <a:rPr lang="en-US" sz="2000" dirty="0" smtClean="0">
                <a:effectLst/>
                <a:latin typeface="+mj-lt"/>
                <a:ea typeface="Calibri" panose="020F0502020204030204" pitchFamily="34" charset="0"/>
              </a:rPr>
              <a:t>forces</a:t>
            </a:r>
          </a:p>
          <a:p>
            <a:pPr marL="827405" lvl="4" indent="-285750"/>
            <a:r>
              <a:rPr lang="en-GB" sz="1800" dirty="0">
                <a:latin typeface="+mj-lt"/>
                <a:ea typeface="Calibri" panose="020F0502020204030204" pitchFamily="34" charset="0"/>
              </a:rPr>
              <a:t>unified national curricula and final examinations limit the flexibility of TVET institutions to respond to local and </a:t>
            </a:r>
            <a:r>
              <a:rPr lang="en-GB" sz="1800" dirty="0" smtClean="0">
                <a:latin typeface="+mj-lt"/>
                <a:ea typeface="Calibri" panose="020F0502020204030204" pitchFamily="34" charset="0"/>
              </a:rPr>
              <a:t>state-specific </a:t>
            </a:r>
            <a:r>
              <a:rPr lang="en-GB" sz="1800" dirty="0">
                <a:latin typeface="+mj-lt"/>
                <a:ea typeface="Calibri" panose="020F0502020204030204" pitchFamily="34" charset="0"/>
              </a:rPr>
              <a:t>labour market </a:t>
            </a:r>
            <a:r>
              <a:rPr lang="en-GB" sz="1800" dirty="0" smtClean="0">
                <a:latin typeface="+mj-lt"/>
                <a:ea typeface="Calibri" panose="020F0502020204030204" pitchFamily="34" charset="0"/>
              </a:rPr>
              <a:t>needs</a:t>
            </a:r>
            <a:endParaRPr lang="en-US" sz="1800" dirty="0">
              <a:effectLst/>
              <a:latin typeface="+mj-lt"/>
              <a:ea typeface="Calibri" panose="020F0502020204030204" pitchFamily="34" charset="0"/>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2</a:t>
            </a:fld>
            <a:endParaRPr lang="en-US"/>
          </a:p>
        </p:txBody>
      </p:sp>
    </p:spTree>
    <p:custDataLst>
      <p:tags r:id="rId1"/>
    </p:custDataLst>
    <p:extLst>
      <p:ext uri="{BB962C8B-B14F-4D97-AF65-F5344CB8AC3E}">
        <p14:creationId xmlns:p14="http://schemas.microsoft.com/office/powerpoint/2010/main" val="5891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dirty="0">
                <a:latin typeface="Arial"/>
                <a:cs typeface="Arial"/>
              </a:rPr>
              <a:t>TVET in Sudan - Challenges</a:t>
            </a: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a:bodyPr>
          <a:lstStyle/>
          <a:p>
            <a:pPr marL="562293" lvl="3" indent="-285750"/>
            <a:r>
              <a:rPr lang="en-US" sz="2000" dirty="0" smtClean="0">
                <a:latin typeface="+mj-lt"/>
                <a:ea typeface="Calibri" panose="020F0502020204030204" pitchFamily="34" charset="0"/>
              </a:rPr>
              <a:t>Weak</a:t>
            </a:r>
            <a:r>
              <a:rPr lang="en-US" sz="2000" dirty="0" smtClean="0">
                <a:effectLst/>
                <a:latin typeface="+mj-lt"/>
                <a:ea typeface="Calibri" panose="020F0502020204030204" pitchFamily="34" charset="0"/>
              </a:rPr>
              <a:t> </a:t>
            </a:r>
            <a:r>
              <a:rPr lang="en-US" sz="2000" dirty="0">
                <a:effectLst/>
                <a:latin typeface="+mj-lt"/>
                <a:ea typeface="Calibri" panose="020F0502020204030204" pitchFamily="34" charset="0"/>
              </a:rPr>
              <a:t>participation </a:t>
            </a:r>
            <a:r>
              <a:rPr lang="en-US" sz="2000" dirty="0" smtClean="0">
                <a:effectLst/>
                <a:latin typeface="+mj-lt"/>
                <a:ea typeface="Calibri" panose="020F0502020204030204" pitchFamily="34" charset="0"/>
              </a:rPr>
              <a:t>of </a:t>
            </a:r>
            <a:r>
              <a:rPr lang="en-US" sz="2000" dirty="0">
                <a:effectLst/>
                <a:latin typeface="+mj-lt"/>
                <a:ea typeface="Calibri" panose="020F0502020204030204" pitchFamily="34" charset="0"/>
              </a:rPr>
              <a:t>the social partners (e.g. private sector, workers </a:t>
            </a:r>
            <a:r>
              <a:rPr lang="en-US" sz="2000" dirty="0" err="1">
                <a:effectLst/>
                <a:latin typeface="+mj-lt"/>
                <a:ea typeface="Calibri" panose="020F0502020204030204" pitchFamily="34" charset="0"/>
              </a:rPr>
              <a:t>organisations</a:t>
            </a:r>
            <a:r>
              <a:rPr lang="en-US" sz="2000" dirty="0" smtClean="0">
                <a:effectLst/>
                <a:latin typeface="+mj-lt"/>
                <a:ea typeface="Calibri" panose="020F0502020204030204" pitchFamily="34" charset="0"/>
              </a:rPr>
              <a:t>)</a:t>
            </a:r>
          </a:p>
          <a:p>
            <a:pPr marL="827405" lvl="4" indent="-285750"/>
            <a:r>
              <a:rPr lang="en-GB" sz="1800" dirty="0">
                <a:latin typeface="+mj-lt"/>
                <a:ea typeface="Calibri" panose="020F0502020204030204" pitchFamily="34" charset="0"/>
              </a:rPr>
              <a:t>lack of attention for macroeconomic and sectoral policies and their impact on employment creation through support to small and micro enterprises</a:t>
            </a:r>
            <a:endParaRPr lang="en-US" sz="1800" dirty="0">
              <a:effectLst/>
              <a:latin typeface="+mj-lt"/>
              <a:ea typeface="Calibri" panose="020F0502020204030204" pitchFamily="34" charset="0"/>
            </a:endParaRPr>
          </a:p>
          <a:p>
            <a:pPr marL="562293" lvl="3" indent="-285750"/>
            <a:r>
              <a:rPr lang="en-US" sz="2000" dirty="0">
                <a:effectLst/>
                <a:latin typeface="+mj-lt"/>
                <a:ea typeface="Calibri" panose="020F0502020204030204" pitchFamily="34" charset="0"/>
              </a:rPr>
              <a:t>Little responsiveness to skill needs and very few entrepreneurship </a:t>
            </a:r>
            <a:r>
              <a:rPr lang="en-US" sz="2000" dirty="0" err="1">
                <a:effectLst/>
                <a:latin typeface="+mj-lt"/>
                <a:ea typeface="Calibri" panose="020F0502020204030204" pitchFamily="34" charset="0"/>
              </a:rPr>
              <a:t>programmes</a:t>
            </a:r>
            <a:r>
              <a:rPr lang="en-US" sz="2000" dirty="0">
                <a:effectLst/>
                <a:latin typeface="+mj-lt"/>
                <a:ea typeface="Calibri" panose="020F0502020204030204" pitchFamily="34" charset="0"/>
              </a:rPr>
              <a:t> </a:t>
            </a:r>
            <a:endParaRPr lang="en-US" sz="2000" dirty="0" smtClean="0">
              <a:effectLst/>
              <a:latin typeface="+mj-lt"/>
              <a:ea typeface="Calibri" panose="020F0502020204030204" pitchFamily="34" charset="0"/>
            </a:endParaRPr>
          </a:p>
          <a:p>
            <a:pPr marL="827405" lvl="4" indent="-285750"/>
            <a:r>
              <a:rPr lang="en-GB" sz="1800" dirty="0" smtClean="0">
                <a:latin typeface="+mj-lt"/>
                <a:ea typeface="Calibri" panose="020F0502020204030204" pitchFamily="34" charset="0"/>
              </a:rPr>
              <a:t>Agricultural sector - clear </a:t>
            </a:r>
            <a:r>
              <a:rPr lang="en-GB" sz="1800" dirty="0">
                <a:latin typeface="+mj-lt"/>
                <a:ea typeface="Calibri" panose="020F0502020204030204" pitchFamily="34" charset="0"/>
              </a:rPr>
              <a:t>opportunities to improve skills and productivity, but only about 3.8 per cent of enrolment in colleges of technology and 3.2 per cent of secondary technical training relates to agriculture</a:t>
            </a:r>
            <a:endParaRPr lang="en-US" sz="1800" dirty="0">
              <a:effectLst/>
              <a:latin typeface="+mj-lt"/>
              <a:ea typeface="Calibri" panose="020F0502020204030204" pitchFamily="34" charset="0"/>
            </a:endParaRPr>
          </a:p>
          <a:p>
            <a:pPr marL="562293" lvl="3" indent="-285750"/>
            <a:r>
              <a:rPr lang="en-US" sz="2000" dirty="0">
                <a:effectLst/>
                <a:latin typeface="+mj-lt"/>
                <a:ea typeface="Calibri" panose="020F0502020204030204" pitchFamily="34" charset="0"/>
              </a:rPr>
              <a:t>Lack of attention for the growing challenge of climate change and environmental </a:t>
            </a:r>
            <a:r>
              <a:rPr lang="en-US" sz="2000" dirty="0" smtClean="0">
                <a:effectLst/>
                <a:latin typeface="+mj-lt"/>
                <a:ea typeface="Calibri" panose="020F0502020204030204" pitchFamily="34" charset="0"/>
              </a:rPr>
              <a:t>pressures</a:t>
            </a:r>
          </a:p>
          <a:p>
            <a:pPr marL="827405" lvl="4" indent="-285750"/>
            <a:r>
              <a:rPr lang="en-GB" sz="1800" dirty="0">
                <a:latin typeface="+mj-lt"/>
                <a:ea typeface="Calibri" panose="020F0502020204030204" pitchFamily="34" charset="0"/>
              </a:rPr>
              <a:t>likely to change demand for skills and the pattern of </a:t>
            </a:r>
            <a:r>
              <a:rPr lang="en-GB" sz="1800" dirty="0" smtClean="0">
                <a:latin typeface="+mj-lt"/>
                <a:ea typeface="Calibri" panose="020F0502020204030204" pitchFamily="34" charset="0"/>
              </a:rPr>
              <a:t>employment, management of </a:t>
            </a:r>
            <a:r>
              <a:rPr lang="en-GB" sz="1800" dirty="0" err="1" smtClean="0">
                <a:latin typeface="+mj-lt"/>
                <a:ea typeface="Calibri" panose="020F0502020204030204" pitchFamily="34" charset="0"/>
              </a:rPr>
              <a:t>forrest</a:t>
            </a:r>
            <a:r>
              <a:rPr lang="en-GB" sz="1800" dirty="0" smtClean="0">
                <a:latin typeface="+mj-lt"/>
                <a:ea typeface="Calibri" panose="020F0502020204030204" pitchFamily="34" charset="0"/>
              </a:rPr>
              <a:t> resources etc.</a:t>
            </a:r>
            <a:endParaRPr lang="en-US" sz="1800" dirty="0" smtClean="0">
              <a:effectLst/>
              <a:latin typeface="+mj-lt"/>
              <a:ea typeface="Calibri" panose="020F0502020204030204" pitchFamily="34" charset="0"/>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3</a:t>
            </a:fld>
            <a:endParaRPr lang="en-US"/>
          </a:p>
        </p:txBody>
      </p:sp>
    </p:spTree>
    <p:custDataLst>
      <p:tags r:id="rId1"/>
    </p:custDataLst>
    <p:extLst>
      <p:ext uri="{BB962C8B-B14F-4D97-AF65-F5344CB8AC3E}">
        <p14:creationId xmlns:p14="http://schemas.microsoft.com/office/powerpoint/2010/main" val="108258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dirty="0">
                <a:latin typeface="Arial"/>
                <a:cs typeface="Arial"/>
              </a:rPr>
              <a:t>TVET in Sudan - Challenges</a:t>
            </a: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a:bodyPr>
          <a:lstStyle/>
          <a:p>
            <a:pPr marL="562293" lvl="3" indent="-285750"/>
            <a:r>
              <a:rPr lang="en-GB" sz="2000" dirty="0" smtClean="0">
                <a:effectLst/>
                <a:latin typeface="+mj-lt"/>
                <a:ea typeface="Calibri" panose="020F0502020204030204" pitchFamily="34" charset="0"/>
              </a:rPr>
              <a:t>Scarcity of </a:t>
            </a:r>
            <a:r>
              <a:rPr lang="en-GB" sz="2000" b="1" dirty="0" smtClean="0">
                <a:effectLst/>
                <a:latin typeface="+mj-lt"/>
                <a:ea typeface="Calibri" panose="020F0502020204030204" pitchFamily="34" charset="0"/>
              </a:rPr>
              <a:t>skilled workers</a:t>
            </a:r>
            <a:r>
              <a:rPr lang="en-GB" sz="2000" dirty="0" smtClean="0">
                <a:effectLst/>
                <a:latin typeface="+mj-lt"/>
                <a:ea typeface="Calibri" panose="020F0502020204030204" pitchFamily="34" charset="0"/>
              </a:rPr>
              <a:t> - TVET graduates </a:t>
            </a:r>
            <a:r>
              <a:rPr lang="en-GB" sz="2000" b="1" dirty="0" smtClean="0">
                <a:effectLst/>
                <a:latin typeface="+mj-lt"/>
                <a:ea typeface="Calibri" panose="020F0502020204030204" pitchFamily="34" charset="0"/>
              </a:rPr>
              <a:t>1.5 </a:t>
            </a:r>
            <a:r>
              <a:rPr lang="en-GB" sz="2000" b="1" dirty="0">
                <a:effectLst/>
                <a:latin typeface="+mj-lt"/>
                <a:ea typeface="Calibri" panose="020F0502020204030204" pitchFamily="34" charset="0"/>
              </a:rPr>
              <a:t>per </a:t>
            </a:r>
            <a:r>
              <a:rPr lang="en-GB" sz="2000" dirty="0">
                <a:effectLst/>
                <a:latin typeface="+mj-lt"/>
                <a:ea typeface="Calibri" panose="020F0502020204030204" pitchFamily="34" charset="0"/>
              </a:rPr>
              <a:t>cent of </a:t>
            </a:r>
            <a:r>
              <a:rPr lang="en-GB" sz="2000" dirty="0" smtClean="0">
                <a:effectLst/>
                <a:latin typeface="+mj-lt"/>
                <a:ea typeface="Calibri" panose="020F0502020204030204" pitchFamily="34" charset="0"/>
              </a:rPr>
              <a:t>total </a:t>
            </a:r>
            <a:r>
              <a:rPr lang="en-GB" sz="2000" dirty="0">
                <a:effectLst/>
                <a:latin typeface="+mj-lt"/>
                <a:ea typeface="Calibri" panose="020F0502020204030204" pitchFamily="34" charset="0"/>
              </a:rPr>
              <a:t>labour force</a:t>
            </a:r>
            <a:endParaRPr lang="en-GB" sz="2000" i="1" dirty="0">
              <a:solidFill>
                <a:schemeClr val="bg1">
                  <a:lumMod val="65000"/>
                </a:schemeClr>
              </a:solidFill>
              <a:effectLst/>
              <a:latin typeface="+mj-lt"/>
              <a:ea typeface="Calibri" panose="020F0502020204030204" pitchFamily="34" charset="0"/>
              <a:cs typeface="Arial"/>
            </a:endParaRPr>
          </a:p>
          <a:p>
            <a:pPr marL="562293" lvl="3" indent="-285750"/>
            <a:r>
              <a:rPr lang="en-GB" sz="2000" dirty="0">
                <a:effectLst/>
                <a:latin typeface="+mj-lt"/>
                <a:ea typeface="Calibri" panose="020F0502020204030204" pitchFamily="34" charset="0"/>
              </a:rPr>
              <a:t>Enrolment figures indicate how small the TVET system is at the skilled worker </a:t>
            </a:r>
            <a:r>
              <a:rPr lang="en-GB" sz="2000" dirty="0" smtClean="0">
                <a:effectLst/>
                <a:latin typeface="+mj-lt"/>
                <a:ea typeface="Calibri" panose="020F0502020204030204" pitchFamily="34" charset="0"/>
              </a:rPr>
              <a:t>level</a:t>
            </a:r>
          </a:p>
          <a:p>
            <a:pPr marL="827405" lvl="4" indent="-285750"/>
            <a:r>
              <a:rPr lang="en-GB" sz="1800" dirty="0" smtClean="0">
                <a:effectLst/>
                <a:latin typeface="+mj-lt"/>
                <a:ea typeface="Calibri" panose="020F0502020204030204" pitchFamily="34" charset="0"/>
              </a:rPr>
              <a:t>with </a:t>
            </a:r>
            <a:r>
              <a:rPr lang="en-GB" sz="1800" dirty="0">
                <a:effectLst/>
                <a:latin typeface="+mj-lt"/>
                <a:ea typeface="Calibri" panose="020F0502020204030204" pitchFamily="34" charset="0"/>
              </a:rPr>
              <a:t>5,344 total graduates in </a:t>
            </a:r>
            <a:r>
              <a:rPr lang="en-GB" sz="1800" dirty="0" smtClean="0">
                <a:effectLst/>
                <a:latin typeface="+mj-lt"/>
                <a:ea typeface="Calibri" panose="020F0502020204030204" pitchFamily="34" charset="0"/>
              </a:rPr>
              <a:t>2011</a:t>
            </a:r>
            <a:endParaRPr lang="en-GB" sz="1800" i="1" dirty="0">
              <a:solidFill>
                <a:schemeClr val="bg1">
                  <a:lumMod val="65000"/>
                </a:schemeClr>
              </a:solidFill>
              <a:latin typeface="+mj-lt"/>
              <a:ea typeface="Calibri" panose="020F0502020204030204" pitchFamily="34" charset="0"/>
              <a:cs typeface="Arial"/>
            </a:endParaRPr>
          </a:p>
          <a:p>
            <a:pPr marL="562293" lvl="3" indent="-285750"/>
            <a:r>
              <a:rPr lang="en-GB" sz="2000" dirty="0">
                <a:effectLst/>
                <a:latin typeface="+mj-lt"/>
                <a:ea typeface="Calibri" panose="020F0502020204030204" pitchFamily="34" charset="0"/>
              </a:rPr>
              <a:t>The labour market in Sudan has almost 19 graduates and 10 technologists for each skilled worker</a:t>
            </a:r>
          </a:p>
          <a:p>
            <a:pPr marL="562293" lvl="3" indent="-285750"/>
            <a:r>
              <a:rPr lang="en-US" sz="2000" dirty="0">
                <a:latin typeface="+mj-lt"/>
                <a:ea typeface="Calibri" panose="020F0502020204030204" pitchFamily="34" charset="0"/>
              </a:rPr>
              <a:t>Informal, traditional apprenticeship in workshops and small businesses of craftsmen (MSMEs) has been known in Sudan for not less than 100 years</a:t>
            </a:r>
          </a:p>
          <a:p>
            <a:pPr marL="827405" lvl="4" indent="-285750"/>
            <a:r>
              <a:rPr lang="en-US" sz="1800" dirty="0">
                <a:latin typeface="+mj-lt"/>
                <a:ea typeface="Calibri" panose="020F0502020204030204" pitchFamily="34" charset="0"/>
              </a:rPr>
              <a:t>needs to be improved in order to be recognized as a training system</a:t>
            </a:r>
          </a:p>
          <a:p>
            <a:pPr marL="827405" lvl="4" indent="-285750"/>
            <a:r>
              <a:rPr lang="en-US" sz="1800" dirty="0">
                <a:latin typeface="+mj-lt"/>
                <a:ea typeface="Calibri" panose="020F0502020204030204" pitchFamily="34" charset="0"/>
              </a:rPr>
              <a:t>is cost efficient and integrated in the production process</a:t>
            </a:r>
            <a:endParaRPr lang="en-GB" sz="1800" dirty="0">
              <a:latin typeface="+mj-lt"/>
              <a:ea typeface="Calibri" panose="020F0502020204030204" pitchFamily="34" charset="0"/>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4</a:t>
            </a:fld>
            <a:endParaRPr lang="en-US"/>
          </a:p>
        </p:txBody>
      </p:sp>
    </p:spTree>
    <p:custDataLst>
      <p:tags r:id="rId1"/>
    </p:custDataLst>
    <p:extLst>
      <p:ext uri="{BB962C8B-B14F-4D97-AF65-F5344CB8AC3E}">
        <p14:creationId xmlns:p14="http://schemas.microsoft.com/office/powerpoint/2010/main" val="222702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a:latin typeface="Arial"/>
                <a:cs typeface="Arial"/>
              </a:rPr>
              <a:t>TVET reforms</a:t>
            </a:r>
            <a:endParaRPr lang="en-US"/>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fontScale="92500" lnSpcReduction="10000"/>
          </a:bodyPr>
          <a:lstStyle/>
          <a:p>
            <a:r>
              <a:rPr lang="en-US" sz="2000" dirty="0"/>
              <a:t>National Quarter Century Strategy 2007–2031 </a:t>
            </a:r>
          </a:p>
          <a:p>
            <a:pPr marL="342900" indent="-342900">
              <a:buFont typeface="Arial" panose="020B0604020202020204" pitchFamily="34" charset="0"/>
              <a:buChar char="•"/>
            </a:pPr>
            <a:r>
              <a:rPr lang="en-US" sz="2000" b="0" dirty="0" err="1"/>
              <a:t>favours</a:t>
            </a:r>
            <a:r>
              <a:rPr lang="en-US" sz="2000" b="0" dirty="0"/>
              <a:t> technological education at post-secondary level at the expense of other TVET levels, establishing a separate and closed track for TVET</a:t>
            </a:r>
          </a:p>
          <a:p>
            <a:endParaRPr lang="en-US" sz="2000" dirty="0"/>
          </a:p>
          <a:p>
            <a:r>
              <a:rPr lang="en-GB" sz="2000" dirty="0">
                <a:cs typeface="Arial"/>
              </a:rPr>
              <a:t>TVET Policy Milestones</a:t>
            </a:r>
          </a:p>
          <a:p>
            <a:r>
              <a:rPr lang="en-US" sz="2000" b="0" dirty="0">
                <a:cs typeface="Arial"/>
              </a:rPr>
              <a:t>2001 - </a:t>
            </a:r>
            <a:r>
              <a:rPr lang="en-US" sz="2000" b="0" dirty="0" smtClean="0">
                <a:cs typeface="Arial"/>
              </a:rPr>
              <a:t>Vocational </a:t>
            </a:r>
            <a:r>
              <a:rPr lang="en-US" sz="2000" b="0" dirty="0">
                <a:cs typeface="Arial"/>
              </a:rPr>
              <a:t>Training and </a:t>
            </a:r>
            <a:r>
              <a:rPr lang="en-US" sz="2000" b="0" dirty="0" smtClean="0">
                <a:cs typeface="Arial"/>
              </a:rPr>
              <a:t>Apprenticeship Act</a:t>
            </a:r>
            <a:endParaRPr lang="en-US" sz="2000" b="0" dirty="0">
              <a:cs typeface="Arial"/>
            </a:endParaRPr>
          </a:p>
          <a:p>
            <a:r>
              <a:rPr lang="en-GB" sz="2000" b="0" dirty="0">
                <a:effectLst/>
                <a:ea typeface="Calibri" panose="020F0502020204030204" pitchFamily="34" charset="0"/>
              </a:rPr>
              <a:t>2005 - National Council on Technical and Technological Education (NCTTE) </a:t>
            </a:r>
            <a:endParaRPr lang="en-US" sz="2000" b="0" dirty="0">
              <a:cs typeface="Arial"/>
            </a:endParaRPr>
          </a:p>
          <a:p>
            <a:r>
              <a:rPr lang="en-GB" sz="2000" b="0" dirty="0">
                <a:effectLst/>
                <a:ea typeface="Calibri" panose="020F0502020204030204" pitchFamily="34" charset="0"/>
              </a:rPr>
              <a:t>2009 - Technical and Technological Education (TTE) track </a:t>
            </a:r>
            <a:endParaRPr lang="en-GB" sz="2000" b="0" dirty="0" smtClean="0">
              <a:effectLst/>
              <a:ea typeface="Calibri" panose="020F0502020204030204" pitchFamily="34" charset="0"/>
            </a:endParaRPr>
          </a:p>
          <a:p>
            <a:endParaRPr lang="en-GB" sz="2000" b="0" dirty="0">
              <a:effectLst/>
              <a:ea typeface="Calibri" panose="020F0502020204030204" pitchFamily="34" charset="0"/>
            </a:endParaRPr>
          </a:p>
          <a:p>
            <a:r>
              <a:rPr lang="en-US" sz="2000" b="0" dirty="0">
                <a:effectLst/>
                <a:ea typeface="Calibri" panose="020F0502020204030204" pitchFamily="34" charset="0"/>
              </a:rPr>
              <a:t>2013 - ILO work on developing a national strategy for </a:t>
            </a:r>
            <a:r>
              <a:rPr lang="en-US" sz="2000" b="0" dirty="0" smtClean="0">
                <a:effectLst/>
                <a:ea typeface="Calibri" panose="020F0502020204030204" pitchFamily="34" charset="0"/>
              </a:rPr>
              <a:t>TVET</a:t>
            </a:r>
          </a:p>
          <a:p>
            <a:pPr marL="519113" lvl="2" indent="-342900"/>
            <a:r>
              <a:rPr lang="en-GB" sz="2000" dirty="0">
                <a:ea typeface="Calibri" panose="020F0502020204030204" pitchFamily="34" charset="0"/>
              </a:rPr>
              <a:t>recommended recognizing informal apprenticeship as a training </a:t>
            </a:r>
            <a:r>
              <a:rPr lang="en-GB" sz="2000" dirty="0" smtClean="0">
                <a:ea typeface="Calibri" panose="020F0502020204030204" pitchFamily="34" charset="0"/>
              </a:rPr>
              <a:t>system</a:t>
            </a:r>
          </a:p>
          <a:p>
            <a:pPr marL="519113" lvl="2" indent="-342900"/>
            <a:r>
              <a:rPr lang="en-GB" sz="2000" dirty="0" smtClean="0">
                <a:ea typeface="Calibri" panose="020F0502020204030204" pitchFamily="34" charset="0"/>
              </a:rPr>
              <a:t>improvement </a:t>
            </a:r>
            <a:r>
              <a:rPr lang="en-GB" sz="2000" dirty="0">
                <a:ea typeface="Calibri" panose="020F0502020204030204" pitchFamily="34" charset="0"/>
              </a:rPr>
              <a:t>and not formalizing should be the </a:t>
            </a:r>
            <a:r>
              <a:rPr lang="en-GB" sz="2000" dirty="0" smtClean="0">
                <a:ea typeface="Calibri" panose="020F0502020204030204" pitchFamily="34" charset="0"/>
              </a:rPr>
              <a:t>objective</a:t>
            </a:r>
            <a:r>
              <a:rPr lang="en-US" sz="2000" b="0" dirty="0">
                <a:cs typeface="Arial"/>
              </a:rPr>
              <a:t>	</a:t>
            </a:r>
            <a:endParaRPr lang="en-GB" sz="2000" b="0" dirty="0">
              <a:cs typeface="Arial"/>
            </a:endParaRPr>
          </a:p>
          <a:p>
            <a:endParaRPr lang="en-US" dirty="0"/>
          </a:p>
          <a:p>
            <a:pPr lvl="1"/>
            <a:endParaRPr lang="en-GB" dirty="0">
              <a:cs typeface="Arial"/>
            </a:endParaRPr>
          </a:p>
          <a:p>
            <a:pPr marL="541655" lvl="4" indent="0">
              <a:buNone/>
            </a:pPr>
            <a:endParaRPr lang="en-GB" dirty="0">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5</a:t>
            </a:fld>
            <a:endParaRPr lang="en-US"/>
          </a:p>
        </p:txBody>
      </p:sp>
    </p:spTree>
    <p:custDataLst>
      <p:tags r:id="rId1"/>
    </p:custDataLst>
    <p:extLst>
      <p:ext uri="{BB962C8B-B14F-4D97-AF65-F5344CB8AC3E}">
        <p14:creationId xmlns:p14="http://schemas.microsoft.com/office/powerpoint/2010/main" val="34323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a:latin typeface="Arial"/>
                <a:cs typeface="Arial"/>
              </a:rPr>
              <a:t>TVET reforms</a:t>
            </a:r>
            <a:endParaRPr lang="en-US"/>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a:bodyPr>
          <a:lstStyle/>
          <a:p>
            <a:r>
              <a:rPr lang="en-GB" dirty="0"/>
              <a:t>S</a:t>
            </a:r>
            <a:r>
              <a:rPr lang="en-US" sz="2000" dirty="0" err="1"/>
              <a:t>everal</a:t>
            </a:r>
            <a:r>
              <a:rPr lang="en-US" sz="2000" dirty="0"/>
              <a:t> attempts to merge the sectors of technical education and vocational training</a:t>
            </a:r>
          </a:p>
          <a:p>
            <a:pPr marL="461963" lvl="2" indent="-285750"/>
            <a:r>
              <a:rPr lang="en-US" sz="2000" dirty="0">
                <a:latin typeface="+mj-lt"/>
              </a:rPr>
              <a:t>Main actors are affiliated to different ministries, and there are both federal and state roles in running these subsystems</a:t>
            </a:r>
          </a:p>
          <a:p>
            <a:pPr marL="461963" lvl="2" indent="-285750"/>
            <a:r>
              <a:rPr lang="en-US" sz="2000" dirty="0">
                <a:latin typeface="+mj-lt"/>
              </a:rPr>
              <a:t>Not fruitful due to the institutional division and the competition over scarce resources between the Ministry of Education and the Ministry of </a:t>
            </a:r>
            <a:r>
              <a:rPr lang="en-US" sz="2000" dirty="0" err="1">
                <a:latin typeface="+mj-lt"/>
              </a:rPr>
              <a:t>Labour</a:t>
            </a:r>
            <a:endParaRPr lang="en-US" sz="2000" dirty="0">
              <a:latin typeface="+mj-lt"/>
            </a:endParaRPr>
          </a:p>
          <a:p>
            <a:pPr marL="461963" lvl="2" indent="-285750"/>
            <a:r>
              <a:rPr lang="en-US" sz="2000" dirty="0">
                <a:latin typeface="+mj-lt"/>
              </a:rPr>
              <a:t>The two sectors (TTE and VET) are thus institutionally completely separate and there is no comprehensive strategy for TVET in Sudan</a:t>
            </a:r>
          </a:p>
          <a:p>
            <a:pPr marL="461963" lvl="2" indent="-285750"/>
            <a:endParaRPr lang="en-US" sz="2000" dirty="0">
              <a:latin typeface="+mj-lt"/>
            </a:endParaRPr>
          </a:p>
          <a:p>
            <a:pPr lvl="2" indent="0">
              <a:buNone/>
            </a:pPr>
            <a:endParaRPr lang="en-US" i="1" dirty="0">
              <a:cs typeface="Arial"/>
            </a:endParaRPr>
          </a:p>
          <a:p>
            <a:pPr marL="461963" lvl="2" indent="-285750"/>
            <a:endParaRPr lang="en-GB" i="1" dirty="0">
              <a:cs typeface="Arial"/>
            </a:endParaRPr>
          </a:p>
          <a:p>
            <a:endParaRPr lang="en-GB" i="1" dirty="0">
              <a:cs typeface="Arial"/>
            </a:endParaRPr>
          </a:p>
          <a:p>
            <a:endParaRPr lang="en-US" dirty="0"/>
          </a:p>
          <a:p>
            <a:pPr lvl="1"/>
            <a:endParaRPr lang="en-GB" dirty="0">
              <a:cs typeface="Arial"/>
            </a:endParaRPr>
          </a:p>
          <a:p>
            <a:pPr marL="541655" lvl="4" indent="0">
              <a:buNone/>
            </a:pPr>
            <a:endParaRPr lang="en-GB" dirty="0">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6</a:t>
            </a:fld>
            <a:endParaRPr lang="en-US"/>
          </a:p>
        </p:txBody>
      </p:sp>
    </p:spTree>
    <p:custDataLst>
      <p:tags r:id="rId1"/>
    </p:custDataLst>
    <p:extLst>
      <p:ext uri="{BB962C8B-B14F-4D97-AF65-F5344CB8AC3E}">
        <p14:creationId xmlns:p14="http://schemas.microsoft.com/office/powerpoint/2010/main" val="63478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a:latin typeface="Arial"/>
                <a:cs typeface="Arial"/>
              </a:rPr>
              <a:t>TVET reforms</a:t>
            </a:r>
            <a:endParaRPr lang="en-US"/>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628802"/>
            <a:ext cx="10944225" cy="4032224"/>
          </a:xfrm>
        </p:spPr>
        <p:txBody>
          <a:bodyPr vert="horz" lIns="0" tIns="0" rIns="0" bIns="0" rtlCol="0" anchor="t">
            <a:normAutofit/>
          </a:bodyPr>
          <a:lstStyle/>
          <a:p>
            <a:r>
              <a:rPr lang="en-GB" sz="2000" dirty="0">
                <a:cs typeface="Arial"/>
              </a:rPr>
              <a:t>However, </a:t>
            </a:r>
            <a:r>
              <a:rPr lang="en-US" sz="2000" dirty="0">
                <a:cs typeface="Arial"/>
              </a:rPr>
              <a:t>the current TVET policies and practices do have some strengths:</a:t>
            </a:r>
          </a:p>
          <a:p>
            <a:endParaRPr lang="en-US" sz="2000" dirty="0">
              <a:cs typeface="Arial"/>
            </a:endParaRPr>
          </a:p>
          <a:p>
            <a:pPr marL="285750" indent="-285750">
              <a:buFont typeface="Arial" panose="020B0604020202020204" pitchFamily="34" charset="0"/>
              <a:buChar char="•"/>
            </a:pPr>
            <a:r>
              <a:rPr lang="en-US" sz="2000" b="0" dirty="0">
                <a:cs typeface="Arial"/>
              </a:rPr>
              <a:t>SCVTA and NCTTE, are both headed by the deputy president of Sudan and at present working well together</a:t>
            </a:r>
          </a:p>
          <a:p>
            <a:pPr marL="285750" indent="-285750">
              <a:buFont typeface="Arial" panose="020B0604020202020204" pitchFamily="34" charset="0"/>
              <a:buChar char="•"/>
            </a:pPr>
            <a:r>
              <a:rPr lang="en-US" sz="2000" b="0" dirty="0">
                <a:cs typeface="Arial"/>
              </a:rPr>
              <a:t>Positive trend to involving </a:t>
            </a:r>
            <a:r>
              <a:rPr lang="en-US" sz="2000" b="0" dirty="0" smtClean="0">
                <a:cs typeface="Arial"/>
              </a:rPr>
              <a:t>communities </a:t>
            </a:r>
            <a:r>
              <a:rPr lang="en-US" sz="2000" b="0" dirty="0">
                <a:cs typeface="Arial"/>
              </a:rPr>
              <a:t>in </a:t>
            </a:r>
            <a:r>
              <a:rPr lang="en-US" sz="2000" b="0" dirty="0" smtClean="0">
                <a:cs typeface="Arial"/>
              </a:rPr>
              <a:t>TVET</a:t>
            </a:r>
          </a:p>
          <a:p>
            <a:pPr marL="285750" indent="-285750">
              <a:buFont typeface="Arial" panose="020B0604020202020204" pitchFamily="34" charset="0"/>
              <a:buChar char="•"/>
            </a:pPr>
            <a:r>
              <a:rPr lang="en-US" sz="2000" b="0" dirty="0" smtClean="0">
                <a:cs typeface="Arial"/>
              </a:rPr>
              <a:t>Readiness to better utilize the available material and human resources in TVET institutions</a:t>
            </a:r>
          </a:p>
          <a:p>
            <a:pPr marL="738188" lvl="3" indent="-285750"/>
            <a:r>
              <a:rPr lang="en-US" sz="1800" dirty="0" smtClean="0">
                <a:cs typeface="Arial"/>
              </a:rPr>
              <a:t>through </a:t>
            </a:r>
            <a:r>
              <a:rPr lang="en-US" sz="1800" b="0" dirty="0">
                <a:cs typeface="Arial"/>
              </a:rPr>
              <a:t>sharing facilities between more than one type of institution (VTCs, technical secondary schools and colleges of technology)</a:t>
            </a:r>
          </a:p>
          <a:p>
            <a:pPr marL="738188" lvl="3" indent="-285750"/>
            <a:endParaRPr lang="en-US" sz="1800" dirty="0">
              <a:cs typeface="Arial"/>
            </a:endParaRPr>
          </a:p>
          <a:p>
            <a:pPr marL="285750" indent="-285750"/>
            <a:endParaRPr lang="en-US" sz="2000" b="0" dirty="0">
              <a:cs typeface="Arial"/>
            </a:endParaRPr>
          </a:p>
          <a:p>
            <a:pPr marL="461963" lvl="2" indent="-285750"/>
            <a:endParaRPr lang="en-GB" i="1" dirty="0">
              <a:cs typeface="Arial"/>
            </a:endParaRPr>
          </a:p>
          <a:p>
            <a:endParaRPr lang="en-GB" i="1" dirty="0">
              <a:cs typeface="Arial"/>
            </a:endParaRPr>
          </a:p>
          <a:p>
            <a:endParaRPr lang="en-US" dirty="0"/>
          </a:p>
          <a:p>
            <a:pPr lvl="1"/>
            <a:endParaRPr lang="en-GB" dirty="0">
              <a:cs typeface="Arial"/>
            </a:endParaRPr>
          </a:p>
          <a:p>
            <a:pPr marL="541655" lvl="4" indent="0">
              <a:buNone/>
            </a:pPr>
            <a:endParaRPr lang="en-GB" dirty="0">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7</a:t>
            </a:fld>
            <a:endParaRPr lang="en-US"/>
          </a:p>
        </p:txBody>
      </p:sp>
    </p:spTree>
    <p:custDataLst>
      <p:tags r:id="rId1"/>
    </p:custDataLst>
    <p:extLst>
      <p:ext uri="{BB962C8B-B14F-4D97-AF65-F5344CB8AC3E}">
        <p14:creationId xmlns:p14="http://schemas.microsoft.com/office/powerpoint/2010/main" val="51833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7" y="332657"/>
            <a:ext cx="12094585" cy="1080120"/>
          </a:xfrm>
        </p:spPr>
        <p:txBody>
          <a:bodyPr/>
          <a:lstStyle/>
          <a:p>
            <a:r>
              <a:rPr lang="en-GB" dirty="0">
                <a:latin typeface="Arial"/>
                <a:cs typeface="Arial"/>
              </a:rPr>
              <a:t>EU responses – Reflections on EUD Cooperation</a:t>
            </a:r>
            <a:r>
              <a:rPr lang="en-US" dirty="0"/>
              <a:t/>
            </a:r>
            <a:br>
              <a:rPr lang="en-US" dirty="0"/>
            </a:b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6" y="1628802"/>
            <a:ext cx="11309033" cy="4482438"/>
          </a:xfrm>
        </p:spPr>
        <p:txBody>
          <a:bodyPr vert="horz" lIns="0" tIns="0" rIns="0" bIns="0" rtlCol="0" anchor="t">
            <a:normAutofit/>
          </a:bodyPr>
          <a:lstStyle/>
          <a:p>
            <a:pPr marL="461963" lvl="2" indent="-285750" algn="just">
              <a:lnSpc>
                <a:spcPct val="115000"/>
              </a:lnSpc>
            </a:pPr>
            <a:r>
              <a:rPr lang="en-US" sz="2000" b="0" dirty="0" smtClean="0">
                <a:effectLst/>
                <a:latin typeface="+mj-lt"/>
                <a:ea typeface="Calibri" panose="020F0502020204030204" pitchFamily="34" charset="0"/>
                <a:cs typeface="Times New Roman" panose="02020603050405020304" pitchFamily="18" charset="0"/>
              </a:rPr>
              <a:t>Enhance </a:t>
            </a:r>
            <a:r>
              <a:rPr lang="en-US" sz="2000" b="0" dirty="0">
                <a:effectLst/>
                <a:latin typeface="+mj-lt"/>
                <a:ea typeface="Calibri" panose="020F0502020204030204" pitchFamily="34" charset="0"/>
                <a:cs typeface="Times New Roman" panose="02020603050405020304" pitchFamily="18" charset="0"/>
              </a:rPr>
              <a:t>governance and equity of TVET, through improved coordination and management </a:t>
            </a:r>
            <a:r>
              <a:rPr lang="en-US" sz="2000" dirty="0">
                <a:latin typeface="+mj-lt"/>
                <a:ea typeface="Calibri" panose="020F0502020204030204" pitchFamily="34" charset="0"/>
                <a:cs typeface="Times New Roman" panose="02020603050405020304" pitchFamily="18" charset="0"/>
              </a:rPr>
              <a:t>of</a:t>
            </a:r>
            <a:r>
              <a:rPr lang="en-US" sz="2000" b="0" dirty="0">
                <a:effectLst/>
                <a:latin typeface="+mj-lt"/>
                <a:ea typeface="Calibri" panose="020F0502020204030204" pitchFamily="34" charset="0"/>
                <a:cs typeface="Times New Roman" panose="02020603050405020304" pitchFamily="18" charset="0"/>
              </a:rPr>
              <a:t> the TVET </a:t>
            </a:r>
            <a:r>
              <a:rPr lang="en-US" sz="2000" b="0" dirty="0" smtClean="0">
                <a:effectLst/>
                <a:latin typeface="+mj-lt"/>
                <a:ea typeface="Calibri" panose="020F0502020204030204" pitchFamily="34" charset="0"/>
                <a:cs typeface="Times New Roman" panose="02020603050405020304" pitchFamily="18" charset="0"/>
              </a:rPr>
              <a:t>system</a:t>
            </a:r>
          </a:p>
          <a:p>
            <a:pPr marL="738188" lvl="3" indent="-285750" algn="just">
              <a:lnSpc>
                <a:spcPct val="115000"/>
              </a:lnSpc>
            </a:pPr>
            <a:r>
              <a:rPr lang="en-GB" sz="1800" dirty="0">
                <a:latin typeface="+mj-lt"/>
                <a:ea typeface="Calibri" panose="020F0502020204030204" pitchFamily="34" charset="0"/>
                <a:cs typeface="Times New Roman" panose="02020603050405020304" pitchFamily="18" charset="0"/>
              </a:rPr>
              <a:t>The development of a comprehensive TVET strategy and a National Qualification Framework (NQF) </a:t>
            </a:r>
            <a:endParaRPr lang="en-GB" sz="1800" dirty="0" smtClean="0">
              <a:latin typeface="+mj-lt"/>
              <a:ea typeface="Calibri" panose="020F0502020204030204" pitchFamily="34" charset="0"/>
              <a:cs typeface="Times New Roman" panose="02020603050405020304" pitchFamily="18" charset="0"/>
            </a:endParaRPr>
          </a:p>
          <a:p>
            <a:pPr marL="461963" lvl="2" indent="-285750" algn="just">
              <a:lnSpc>
                <a:spcPct val="115000"/>
              </a:lnSpc>
            </a:pPr>
            <a:r>
              <a:rPr lang="en-US" sz="2000" b="0" dirty="0" smtClean="0">
                <a:effectLst/>
                <a:latin typeface="+mj-lt"/>
                <a:ea typeface="Calibri" panose="020F0502020204030204" pitchFamily="34" charset="0"/>
                <a:cs typeface="Times New Roman" panose="02020603050405020304" pitchFamily="18" charset="0"/>
              </a:rPr>
              <a:t>Improve </a:t>
            </a:r>
            <a:r>
              <a:rPr lang="en-US" sz="2000" b="0" dirty="0">
                <a:effectLst/>
                <a:latin typeface="+mj-lt"/>
                <a:ea typeface="Calibri" panose="020F0502020204030204" pitchFamily="34" charset="0"/>
                <a:cs typeface="Times New Roman" panose="02020603050405020304" pitchFamily="18" charset="0"/>
              </a:rPr>
              <a:t>the responsiveness of TVET to the </a:t>
            </a:r>
            <a:r>
              <a:rPr lang="en-US" sz="2000" b="0" dirty="0" err="1">
                <a:effectLst/>
                <a:latin typeface="+mj-lt"/>
                <a:ea typeface="Calibri" panose="020F0502020204030204" pitchFamily="34" charset="0"/>
                <a:cs typeface="Times New Roman" panose="02020603050405020304" pitchFamily="18" charset="0"/>
              </a:rPr>
              <a:t>labour</a:t>
            </a:r>
            <a:r>
              <a:rPr lang="en-US" sz="2000" b="0" dirty="0">
                <a:effectLst/>
                <a:latin typeface="+mj-lt"/>
                <a:ea typeface="Calibri" panose="020F0502020204030204" pitchFamily="34" charset="0"/>
                <a:cs typeface="Times New Roman" panose="02020603050405020304" pitchFamily="18" charset="0"/>
              </a:rPr>
              <a:t> market</a:t>
            </a:r>
          </a:p>
          <a:p>
            <a:pPr marL="461963" lvl="2" indent="-285750" algn="just">
              <a:lnSpc>
                <a:spcPct val="115000"/>
              </a:lnSpc>
            </a:pPr>
            <a:r>
              <a:rPr lang="en-US" sz="2000" b="0" dirty="0">
                <a:effectLst/>
                <a:latin typeface="+mj-lt"/>
                <a:ea typeface="Calibri" panose="020F0502020204030204" pitchFamily="34" charset="0"/>
                <a:cs typeface="Times New Roman" panose="02020603050405020304" pitchFamily="18" charset="0"/>
              </a:rPr>
              <a:t>Strengthen the role of the social partners</a:t>
            </a:r>
          </a:p>
          <a:p>
            <a:pPr marL="461963" lvl="2" indent="-285750" algn="just">
              <a:lnSpc>
                <a:spcPct val="115000"/>
              </a:lnSpc>
            </a:pPr>
            <a:r>
              <a:rPr lang="en-US" sz="2000" b="0" dirty="0" smtClean="0">
                <a:effectLst/>
                <a:latin typeface="+mj-lt"/>
                <a:ea typeface="Calibri" panose="020F0502020204030204" pitchFamily="34" charset="0"/>
                <a:cs typeface="Times New Roman" panose="02020603050405020304" pitchFamily="18" charset="0"/>
              </a:rPr>
              <a:t>Regional/multi </a:t>
            </a:r>
            <a:r>
              <a:rPr lang="en-US" sz="2000" b="0" dirty="0">
                <a:effectLst/>
                <a:latin typeface="+mj-lt"/>
                <a:ea typeface="Calibri" panose="020F0502020204030204" pitchFamily="34" charset="0"/>
                <a:cs typeface="Times New Roman" panose="02020603050405020304" pitchFamily="18" charset="0"/>
              </a:rPr>
              <a:t>regional level: mutual recognition of diplomas</a:t>
            </a:r>
          </a:p>
          <a:p>
            <a:pPr marL="461963" lvl="2" indent="-285750" algn="just">
              <a:lnSpc>
                <a:spcPct val="115000"/>
              </a:lnSpc>
            </a:pPr>
            <a:r>
              <a:rPr lang="en-US" sz="2000" b="0" dirty="0">
                <a:effectLst/>
                <a:latin typeface="+mj-lt"/>
                <a:ea typeface="Calibri" panose="020F0502020204030204" pitchFamily="34" charset="0"/>
                <a:cs typeface="Times New Roman" panose="02020603050405020304" pitchFamily="18" charset="0"/>
              </a:rPr>
              <a:t>Protection of workers' rights and enhanced visibility initiatives</a:t>
            </a:r>
          </a:p>
          <a:p>
            <a:pPr marL="461963" lvl="2" indent="-285750" algn="just">
              <a:lnSpc>
                <a:spcPct val="115000"/>
              </a:lnSpc>
            </a:pPr>
            <a:r>
              <a:rPr lang="en-US" sz="2000" b="0" dirty="0">
                <a:effectLst/>
                <a:latin typeface="+mj-lt"/>
                <a:ea typeface="Calibri" panose="020F0502020204030204" pitchFamily="34" charset="0"/>
                <a:cs typeface="Times New Roman" panose="02020603050405020304" pitchFamily="18" charset="0"/>
              </a:rPr>
              <a:t>Private sector provision of training can be expanded by creating a </a:t>
            </a:r>
            <a:r>
              <a:rPr lang="en-US" sz="2000" b="0" dirty="0" err="1">
                <a:effectLst/>
                <a:latin typeface="+mj-lt"/>
                <a:ea typeface="Calibri" panose="020F0502020204030204" pitchFamily="34" charset="0"/>
                <a:cs typeface="Times New Roman" panose="02020603050405020304" pitchFamily="18" charset="0"/>
              </a:rPr>
              <a:t>favourable</a:t>
            </a:r>
            <a:r>
              <a:rPr lang="en-US" sz="2000" b="0" dirty="0">
                <a:effectLst/>
                <a:latin typeface="+mj-lt"/>
                <a:ea typeface="Calibri" panose="020F0502020204030204" pitchFamily="34" charset="0"/>
                <a:cs typeface="Times New Roman" panose="02020603050405020304" pitchFamily="18" charset="0"/>
              </a:rPr>
              <a:t> policy environment</a:t>
            </a:r>
          </a:p>
          <a:p>
            <a:pPr marL="738188" lvl="3" indent="-285750" algn="just">
              <a:lnSpc>
                <a:spcPct val="115000"/>
              </a:lnSpc>
            </a:pPr>
            <a:r>
              <a:rPr lang="en-US" sz="1800" b="0" dirty="0" smtClean="0">
                <a:effectLst/>
                <a:latin typeface="+mj-lt"/>
                <a:ea typeface="Calibri" panose="020F0502020204030204" pitchFamily="34" charset="0"/>
                <a:cs typeface="Times New Roman" panose="02020603050405020304" pitchFamily="18" charset="0"/>
              </a:rPr>
              <a:t>streamline </a:t>
            </a:r>
            <a:r>
              <a:rPr lang="en-US" sz="1800" b="0" dirty="0">
                <a:effectLst/>
                <a:latin typeface="+mj-lt"/>
                <a:ea typeface="Calibri" panose="020F0502020204030204" pitchFamily="34" charset="0"/>
                <a:cs typeface="Times New Roman" panose="02020603050405020304" pitchFamily="18" charset="0"/>
              </a:rPr>
              <a:t>the regulations </a:t>
            </a:r>
            <a:r>
              <a:rPr lang="en-US" sz="1800" b="0" dirty="0" smtClean="0">
                <a:effectLst/>
                <a:latin typeface="+mj-lt"/>
                <a:ea typeface="Calibri" panose="020F0502020204030204" pitchFamily="34" charset="0"/>
                <a:cs typeface="Times New Roman" panose="02020603050405020304" pitchFamily="18" charset="0"/>
              </a:rPr>
              <a:t>for accreditation </a:t>
            </a:r>
            <a:r>
              <a:rPr lang="en-US" sz="1800" b="0" dirty="0">
                <a:effectLst/>
                <a:latin typeface="+mj-lt"/>
                <a:ea typeface="Calibri" panose="020F0502020204030204" pitchFamily="34" charset="0"/>
                <a:cs typeface="Times New Roman" panose="02020603050405020304" pitchFamily="18" charset="0"/>
              </a:rPr>
              <a:t>and administration of private training </a:t>
            </a:r>
            <a:r>
              <a:rPr lang="en-US" sz="1800" b="0" dirty="0" err="1" smtClean="0">
                <a:effectLst/>
                <a:latin typeface="+mj-lt"/>
                <a:ea typeface="Calibri" panose="020F0502020204030204" pitchFamily="34" charset="0"/>
                <a:cs typeface="Times New Roman" panose="02020603050405020304" pitchFamily="18" charset="0"/>
              </a:rPr>
              <a:t>centres</a:t>
            </a:r>
            <a:endParaRPr lang="en-US" sz="1800" b="0" dirty="0" smtClean="0">
              <a:effectLst/>
              <a:latin typeface="+mj-lt"/>
              <a:ea typeface="Calibri" panose="020F0502020204030204" pitchFamily="34" charset="0"/>
              <a:cs typeface="Times New Roman" panose="02020603050405020304" pitchFamily="18" charset="0"/>
            </a:endParaRPr>
          </a:p>
          <a:p>
            <a:pPr marL="738188" lvl="3" indent="-285750" algn="just">
              <a:lnSpc>
                <a:spcPct val="115000"/>
              </a:lnSpc>
            </a:pPr>
            <a:r>
              <a:rPr lang="en-US" sz="1800" b="0" dirty="0" smtClean="0">
                <a:effectLst/>
                <a:latin typeface="+mj-lt"/>
                <a:ea typeface="Calibri" panose="020F0502020204030204" pitchFamily="34" charset="0"/>
                <a:cs typeface="Times New Roman" panose="02020603050405020304" pitchFamily="18" charset="0"/>
              </a:rPr>
              <a:t>consistent </a:t>
            </a:r>
            <a:r>
              <a:rPr lang="en-US" sz="1800" b="0" dirty="0">
                <a:effectLst/>
                <a:latin typeface="+mj-lt"/>
                <a:ea typeface="Calibri" panose="020F0502020204030204" pitchFamily="34" charset="0"/>
                <a:cs typeface="Times New Roman" panose="02020603050405020304" pitchFamily="18" charset="0"/>
              </a:rPr>
              <a:t>standards can be guaranteed through initial accreditation (which can be withdrawn or confirmed periodically), inspection and certification of graduates</a:t>
            </a:r>
          </a:p>
          <a:p>
            <a:pPr marL="461963" lvl="2" indent="-285750" algn="just">
              <a:lnSpc>
                <a:spcPct val="115000"/>
              </a:lnSpc>
            </a:pPr>
            <a:endParaRPr lang="en-US" sz="2000" b="0" dirty="0">
              <a:effectLst/>
              <a:latin typeface="+mj-lt"/>
              <a:ea typeface="Calibri" panose="020F0502020204030204" pitchFamily="34"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endParaRPr lang="de-DE" sz="1800" b="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endParaRPr lang="de-DE" sz="1800" b="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endParaRPr lang="de-DE" sz="1800" b="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endParaRPr lang="de-DE" sz="1800"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endParaRPr lang="en-US" dirty="0"/>
          </a:p>
          <a:p>
            <a:pPr lvl="1"/>
            <a:endParaRPr lang="en-GB" sz="1400" i="1" dirty="0">
              <a:solidFill>
                <a:schemeClr val="bg1">
                  <a:lumMod val="65000"/>
                </a:schemeClr>
              </a:solidFill>
              <a:cs typeface="Arial"/>
            </a:endParaRPr>
          </a:p>
          <a:p>
            <a:pPr marL="541655" lvl="4" indent="0">
              <a:buNone/>
            </a:pPr>
            <a:endParaRPr lang="en-GB" i="1" dirty="0">
              <a:solidFill>
                <a:schemeClr val="bg1">
                  <a:lumMod val="65000"/>
                </a:schemeClr>
              </a:solidFill>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8</a:t>
            </a:fld>
            <a:endParaRPr lang="en-US"/>
          </a:p>
        </p:txBody>
      </p:sp>
    </p:spTree>
    <p:custDataLst>
      <p:tags r:id="rId1"/>
    </p:custDataLst>
    <p:extLst>
      <p:ext uri="{BB962C8B-B14F-4D97-AF65-F5344CB8AC3E}">
        <p14:creationId xmlns:p14="http://schemas.microsoft.com/office/powerpoint/2010/main" val="322002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7" y="332657"/>
            <a:ext cx="12094585" cy="1080120"/>
          </a:xfrm>
        </p:spPr>
        <p:txBody>
          <a:bodyPr/>
          <a:lstStyle/>
          <a:p>
            <a:r>
              <a:rPr lang="en-GB" dirty="0">
                <a:latin typeface="Arial"/>
                <a:cs typeface="Arial"/>
              </a:rPr>
              <a:t>EU </a:t>
            </a:r>
            <a:r>
              <a:rPr lang="en-GB" dirty="0" smtClean="0">
                <a:latin typeface="Arial"/>
                <a:cs typeface="Arial"/>
              </a:rPr>
              <a:t>responses</a:t>
            </a:r>
            <a:r>
              <a:rPr lang="en-US" dirty="0"/>
              <a:t/>
            </a:r>
            <a:br>
              <a:rPr lang="en-US" dirty="0"/>
            </a:br>
            <a:endParaRPr lang="en-US" dirty="0"/>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278282"/>
            <a:ext cx="8382953" cy="4608510"/>
          </a:xfrm>
        </p:spPr>
        <p:txBody>
          <a:bodyPr vert="horz" lIns="0" tIns="0" rIns="0" bIns="0" rtlCol="0" anchor="t">
            <a:normAutofit fontScale="92500" lnSpcReduction="10000"/>
          </a:bodyPr>
          <a:lstStyle/>
          <a:p>
            <a:r>
              <a:rPr lang="en-US" sz="2000" dirty="0"/>
              <a:t>Youth Employment and Skills (YES) - March 2020 - Dec. 2023</a:t>
            </a:r>
          </a:p>
          <a:p>
            <a:r>
              <a:rPr lang="en-US" sz="2000" b="0" dirty="0" smtClean="0"/>
              <a:t>EU 15 Mio. EUR, GIZ 3 Mio. EUR</a:t>
            </a:r>
            <a:endParaRPr lang="en-US" sz="2000" b="0" dirty="0"/>
          </a:p>
          <a:p>
            <a:r>
              <a:rPr lang="en-US" sz="2000" dirty="0"/>
              <a:t>Region: Darfur- </a:t>
            </a:r>
            <a:r>
              <a:rPr lang="en-US" sz="2000" dirty="0" err="1"/>
              <a:t>Elfashir</a:t>
            </a:r>
            <a:r>
              <a:rPr lang="en-US" sz="2000" dirty="0"/>
              <a:t>, Nyala and </a:t>
            </a:r>
            <a:r>
              <a:rPr lang="en-US" sz="2000" dirty="0" err="1"/>
              <a:t>Genina</a:t>
            </a:r>
            <a:endParaRPr lang="en-US" sz="2000" dirty="0"/>
          </a:p>
          <a:p>
            <a:pPr marL="285750" indent="-285750">
              <a:buFont typeface="Arial" panose="020B0604020202020204" pitchFamily="34" charset="0"/>
              <a:buChar char="•"/>
            </a:pPr>
            <a:endParaRPr lang="en-US" sz="2000" dirty="0"/>
          </a:p>
          <a:p>
            <a:pPr lvl="1"/>
            <a:r>
              <a:rPr lang="en-US" sz="2000" b="1" dirty="0">
                <a:latin typeface="+mj-lt"/>
              </a:rPr>
              <a:t>Main activities:</a:t>
            </a:r>
          </a:p>
          <a:p>
            <a:pPr marL="461963" lvl="2" indent="-285750"/>
            <a:r>
              <a:rPr lang="en-US" sz="2000" b="0" dirty="0">
                <a:latin typeface="+mj-lt"/>
              </a:rPr>
              <a:t>Provision of short </a:t>
            </a:r>
            <a:r>
              <a:rPr lang="en-US" sz="2000" b="0" dirty="0" smtClean="0">
                <a:latin typeface="+mj-lt"/>
              </a:rPr>
              <a:t>market oriented courses </a:t>
            </a:r>
            <a:r>
              <a:rPr lang="en-US" sz="2000" b="0" dirty="0">
                <a:latin typeface="+mj-lt"/>
              </a:rPr>
              <a:t>of 2 </a:t>
            </a:r>
            <a:r>
              <a:rPr lang="en-US" sz="2000" b="0" dirty="0" smtClean="0">
                <a:latin typeface="+mj-lt"/>
              </a:rPr>
              <a:t>months </a:t>
            </a:r>
            <a:r>
              <a:rPr lang="en-US" sz="2000" b="0" dirty="0">
                <a:latin typeface="+mj-lt"/>
              </a:rPr>
              <a:t>to 1000 beneficiaries. </a:t>
            </a:r>
          </a:p>
          <a:p>
            <a:pPr marL="461963" lvl="2" indent="-285750"/>
            <a:r>
              <a:rPr lang="en-US" sz="2000" b="0" dirty="0">
                <a:latin typeface="+mj-lt"/>
              </a:rPr>
              <a:t>Provision of long term 12 months courses on three skills, including:</a:t>
            </a:r>
          </a:p>
          <a:p>
            <a:pPr marL="2800350" lvl="5" indent="-285750"/>
            <a:r>
              <a:rPr lang="en-US" sz="2000" dirty="0">
                <a:latin typeface="+mj-lt"/>
              </a:rPr>
              <a:t>Solar panel installations and maintenance</a:t>
            </a:r>
          </a:p>
          <a:p>
            <a:pPr marL="2800350" lvl="5" indent="-285750"/>
            <a:r>
              <a:rPr lang="en-US" sz="2000" dirty="0">
                <a:latin typeface="+mj-lt"/>
              </a:rPr>
              <a:t>Plumbing</a:t>
            </a:r>
          </a:p>
          <a:p>
            <a:pPr marL="2800350" lvl="5" indent="-285750"/>
            <a:r>
              <a:rPr lang="en-US" sz="2000" dirty="0">
                <a:latin typeface="+mj-lt"/>
              </a:rPr>
              <a:t>Food </a:t>
            </a:r>
            <a:r>
              <a:rPr lang="en-US" sz="2000" dirty="0" smtClean="0">
                <a:latin typeface="+mj-lt"/>
              </a:rPr>
              <a:t>processing</a:t>
            </a:r>
          </a:p>
          <a:p>
            <a:pPr marL="738188" lvl="3" indent="-285750"/>
            <a:endParaRPr lang="en-US" sz="2000" dirty="0">
              <a:latin typeface="+mj-lt"/>
            </a:endParaRPr>
          </a:p>
          <a:p>
            <a:pPr marL="461963" lvl="2" indent="-285750"/>
            <a:r>
              <a:rPr lang="en-US" sz="2200" dirty="0" smtClean="0">
                <a:latin typeface="+mj-lt"/>
              </a:rPr>
              <a:t>Job placement and </a:t>
            </a:r>
            <a:r>
              <a:rPr lang="en-US" sz="2200" dirty="0" err="1" smtClean="0">
                <a:latin typeface="+mj-lt"/>
              </a:rPr>
              <a:t>carrer</a:t>
            </a:r>
            <a:r>
              <a:rPr lang="en-US" sz="2200" dirty="0" smtClean="0">
                <a:latin typeface="+mj-lt"/>
              </a:rPr>
              <a:t> counselling: </a:t>
            </a:r>
            <a:r>
              <a:rPr lang="en-US" sz="2200" dirty="0" err="1" smtClean="0">
                <a:latin typeface="+mj-lt"/>
              </a:rPr>
              <a:t>Organising</a:t>
            </a:r>
            <a:r>
              <a:rPr lang="en-US" sz="2200" dirty="0">
                <a:latin typeface="+mj-lt"/>
              </a:rPr>
              <a:t> </a:t>
            </a:r>
            <a:r>
              <a:rPr lang="en-US" sz="2200" dirty="0" smtClean="0">
                <a:latin typeface="+mj-lt"/>
              </a:rPr>
              <a:t>Job </a:t>
            </a:r>
            <a:r>
              <a:rPr lang="en-US" sz="2200" dirty="0">
                <a:latin typeface="+mj-lt"/>
              </a:rPr>
              <a:t>fairs in Nyala and </a:t>
            </a:r>
            <a:r>
              <a:rPr lang="en-US" sz="2200" dirty="0" err="1">
                <a:latin typeface="+mj-lt"/>
              </a:rPr>
              <a:t>Elfashir</a:t>
            </a:r>
            <a:endParaRPr lang="en-US" sz="2200" dirty="0">
              <a:latin typeface="+mj-lt"/>
            </a:endParaRP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endParaRPr lang="en-US" dirty="0"/>
          </a:p>
          <a:p>
            <a:pPr lvl="1"/>
            <a:endParaRPr lang="en-GB" sz="1400" i="1" dirty="0">
              <a:solidFill>
                <a:schemeClr val="bg1">
                  <a:lumMod val="65000"/>
                </a:schemeClr>
              </a:solidFill>
              <a:cs typeface="Arial"/>
            </a:endParaRPr>
          </a:p>
          <a:p>
            <a:pPr marL="541655" lvl="4" indent="0">
              <a:buNone/>
            </a:pPr>
            <a:endParaRPr lang="en-GB" i="1" dirty="0">
              <a:solidFill>
                <a:schemeClr val="bg1">
                  <a:lumMod val="65000"/>
                </a:schemeClr>
              </a:solidFill>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9</a:t>
            </a:fld>
            <a:endParaRPr lang="en-US"/>
          </a:p>
        </p:txBody>
      </p:sp>
      <p:pic>
        <p:nvPicPr>
          <p:cNvPr id="7" name="Grafik 6">
            <a:extLst>
              <a:ext uri="{FF2B5EF4-FFF2-40B4-BE49-F238E27FC236}">
                <a16:creationId xmlns:a16="http://schemas.microsoft.com/office/drawing/2014/main" id="{2E42E95A-BD55-BAC1-7795-F0722A5A62A5}"/>
              </a:ext>
            </a:extLst>
          </p:cNvPr>
          <p:cNvPicPr>
            <a:picLocks noChangeAspect="1"/>
          </p:cNvPicPr>
          <p:nvPr/>
        </p:nvPicPr>
        <p:blipFill>
          <a:blip r:embed="rId4"/>
          <a:stretch>
            <a:fillRect/>
          </a:stretch>
        </p:blipFill>
        <p:spPr>
          <a:xfrm>
            <a:off x="9002907" y="1920240"/>
            <a:ext cx="2745171" cy="2279599"/>
          </a:xfrm>
          <a:prstGeom prst="rect">
            <a:avLst/>
          </a:prstGeom>
        </p:spPr>
      </p:pic>
    </p:spTree>
    <p:custDataLst>
      <p:tags r:id="rId1"/>
    </p:custDataLst>
    <p:extLst>
      <p:ext uri="{BB962C8B-B14F-4D97-AF65-F5344CB8AC3E}">
        <p14:creationId xmlns:p14="http://schemas.microsoft.com/office/powerpoint/2010/main" val="101401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TF EU Training Course Template">
  <a:themeElements>
    <a:clrScheme name="ETF-TrainingCourse">
      <a:dk1>
        <a:srgbClr val="455560"/>
      </a:dk1>
      <a:lt1>
        <a:srgbClr val="FFFFFF"/>
      </a:lt1>
      <a:dk2>
        <a:srgbClr val="0092BB"/>
      </a:dk2>
      <a:lt2>
        <a:srgbClr val="D6DCE4"/>
      </a:lt2>
      <a:accent1>
        <a:srgbClr val="97BE0D"/>
      </a:accent1>
      <a:accent2>
        <a:srgbClr val="009CDE"/>
      </a:accent2>
      <a:accent3>
        <a:srgbClr val="F07E26"/>
      </a:accent3>
      <a:accent4>
        <a:srgbClr val="38B6AB"/>
      </a:accent4>
      <a:accent5>
        <a:srgbClr val="E9473D"/>
      </a:accent5>
      <a:accent6>
        <a:srgbClr val="DC006B"/>
      </a:accent6>
      <a:hlink>
        <a:srgbClr val="0092BB"/>
      </a:hlink>
      <a:folHlink>
        <a:srgbClr val="2725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605446CC665A48A81EE6EB83C8EB71" ma:contentTypeVersion="6" ma:contentTypeDescription="Create a new document." ma:contentTypeScope="" ma:versionID="6a2861f81a8f021827eaf651b10e0dce">
  <xsd:schema xmlns:xsd="http://www.w3.org/2001/XMLSchema" xmlns:xs="http://www.w3.org/2001/XMLSchema" xmlns:p="http://schemas.microsoft.com/office/2006/metadata/properties" xmlns:ns2="db2ac159-ab1f-4eee-9445-534d17aac9c4" xmlns:ns3="d6b2250c-dc3b-4a20-965d-62ac2eebb400" targetNamespace="http://schemas.microsoft.com/office/2006/metadata/properties" ma:root="true" ma:fieldsID="0b9f032d10bbeabd82445d8481f5e782" ns2:_="" ns3:_="">
    <xsd:import namespace="db2ac159-ab1f-4eee-9445-534d17aac9c4"/>
    <xsd:import namespace="d6b2250c-dc3b-4a20-965d-62ac2eebb4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ac159-ab1f-4eee-9445-534d17aac9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b2250c-dc3b-4a20-965d-62ac2eebb40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4C8164-1231-4753-8303-963A653AC9CC}">
  <ds:schemaRefs>
    <ds:schemaRef ds:uri="d6b2250c-dc3b-4a20-965d-62ac2eebb400"/>
    <ds:schemaRef ds:uri="db2ac159-ab1f-4eee-9445-534d17aac9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6CF2FFA-7732-4F50-8D35-BA89C3C5243F}">
  <ds:schemaRefs>
    <ds:schemaRef ds:uri="http://schemas.openxmlformats.org/package/2006/metadata/core-properties"/>
    <ds:schemaRef ds:uri="http://schemas.microsoft.com/office/2006/documentManagement/types"/>
    <ds:schemaRef ds:uri="http://schemas.microsoft.com/office/infopath/2007/PartnerControls"/>
    <ds:schemaRef ds:uri="d6b2250c-dc3b-4a20-965d-62ac2eebb400"/>
    <ds:schemaRef ds:uri="http://purl.org/dc/elements/1.1/"/>
    <ds:schemaRef ds:uri="http://schemas.microsoft.com/office/2006/metadata/properties"/>
    <ds:schemaRef ds:uri="db2ac159-ab1f-4eee-9445-534d17aac9c4"/>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DC7E81C0-B16E-4EE9-8338-126925DFF8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700</TotalTime>
  <Words>9350</Words>
  <Application>Microsoft Office PowerPoint</Application>
  <PresentationFormat>Widescreen</PresentationFormat>
  <Paragraphs>544</Paragraphs>
  <Slides>19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Symbol</vt:lpstr>
      <vt:lpstr>Times New Roman</vt:lpstr>
      <vt:lpstr>ETF EU Training Course Template</vt:lpstr>
      <vt:lpstr>VET and skills development in Sudan</vt:lpstr>
      <vt:lpstr>TVET in Sudan - Challenges</vt:lpstr>
      <vt:lpstr>TVET in Sudan - Challenges</vt:lpstr>
      <vt:lpstr>TVET in Sudan - Challenges</vt:lpstr>
      <vt:lpstr>TVET reforms</vt:lpstr>
      <vt:lpstr>TVET reforms</vt:lpstr>
      <vt:lpstr>TVET reforms</vt:lpstr>
      <vt:lpstr>EU responses – Reflections on EUD Cooperation </vt:lpstr>
      <vt:lpstr>EU responses </vt:lpstr>
      <vt:lpstr>Thank you for your attention!  Do you have questions?</vt:lpstr>
      <vt:lpstr>Sudan context – Some hard hitting facts</vt:lpstr>
      <vt:lpstr>Sudan context – Some hard hitting facts</vt:lpstr>
      <vt:lpstr>Sudan context – Some hard hitting facts</vt:lpstr>
      <vt:lpstr>Sudan context – Some hard hitting facts</vt:lpstr>
      <vt:lpstr>EU responses – Lessons learned </vt:lpstr>
      <vt:lpstr>EU responses - EUD AND BMZ CO-FUNDED PROJECTS </vt:lpstr>
      <vt:lpstr>EU responses - EUD AND BMZ CO-FUNDED PROJECTS </vt:lpstr>
      <vt:lpstr>EU responses - EUD FUNDED PROJECTS </vt:lpstr>
      <vt:lpstr>EU responses - EUD FUNDED PROJECTS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dc:creator>
  <cp:lastModifiedBy>SIEBERT Jan (EEAS-KHARTOUM)</cp:lastModifiedBy>
  <cp:revision>16</cp:revision>
  <dcterms:created xsi:type="dcterms:W3CDTF">2022-10-19T08:22:54Z</dcterms:created>
  <dcterms:modified xsi:type="dcterms:W3CDTF">2022-11-08T06:40:18Z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0x0101000E605446CC665A48A81EE6EB83C8EB71</vt:lpwstr>
  </property>
</Properties>
</file>