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1.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7" r:id="rId1"/>
    <p:sldMasterId id="2147484056" r:id="rId2"/>
    <p:sldMasterId id="2147483660" r:id="rId3"/>
    <p:sldMasterId id="2147483856" r:id="rId4"/>
    <p:sldMasterId id="2147483680" r:id="rId5"/>
    <p:sldMasterId id="2147483687" r:id="rId6"/>
  </p:sldMasterIdLst>
  <p:notesMasterIdLst>
    <p:notesMasterId r:id="rId85"/>
  </p:notesMasterIdLst>
  <p:sldIdLst>
    <p:sldId id="3348" r:id="rId7"/>
    <p:sldId id="472" r:id="rId8"/>
    <p:sldId id="295" r:id="rId9"/>
    <p:sldId id="262" r:id="rId10"/>
    <p:sldId id="266" r:id="rId11"/>
    <p:sldId id="328" r:id="rId12"/>
    <p:sldId id="363" r:id="rId13"/>
    <p:sldId id="3363" r:id="rId14"/>
    <p:sldId id="270" r:id="rId15"/>
    <p:sldId id="258" r:id="rId16"/>
    <p:sldId id="271" r:id="rId17"/>
    <p:sldId id="474" r:id="rId18"/>
    <p:sldId id="3349" r:id="rId19"/>
    <p:sldId id="3364" r:id="rId20"/>
    <p:sldId id="3391" r:id="rId21"/>
    <p:sldId id="3396" r:id="rId22"/>
    <p:sldId id="3395" r:id="rId23"/>
    <p:sldId id="3394" r:id="rId24"/>
    <p:sldId id="3393" r:id="rId25"/>
    <p:sldId id="3392" r:id="rId26"/>
    <p:sldId id="3397" r:id="rId27"/>
    <p:sldId id="3365" r:id="rId28"/>
    <p:sldId id="3336" r:id="rId29"/>
    <p:sldId id="3347" r:id="rId30"/>
    <p:sldId id="1151" r:id="rId31"/>
    <p:sldId id="341" r:id="rId32"/>
    <p:sldId id="3351" r:id="rId33"/>
    <p:sldId id="296" r:id="rId34"/>
    <p:sldId id="307" r:id="rId35"/>
    <p:sldId id="467" r:id="rId36"/>
    <p:sldId id="471" r:id="rId37"/>
    <p:sldId id="269" r:id="rId38"/>
    <p:sldId id="327" r:id="rId39"/>
    <p:sldId id="469" r:id="rId40"/>
    <p:sldId id="264" r:id="rId41"/>
    <p:sldId id="282" r:id="rId42"/>
    <p:sldId id="3355" r:id="rId43"/>
    <p:sldId id="3356" r:id="rId44"/>
    <p:sldId id="3357" r:id="rId45"/>
    <p:sldId id="274" r:id="rId46"/>
    <p:sldId id="314" r:id="rId47"/>
    <p:sldId id="278" r:id="rId48"/>
    <p:sldId id="279" r:id="rId49"/>
    <p:sldId id="3400" r:id="rId50"/>
    <p:sldId id="3385" r:id="rId51"/>
    <p:sldId id="3386" r:id="rId52"/>
    <p:sldId id="3387" r:id="rId53"/>
    <p:sldId id="3388" r:id="rId54"/>
    <p:sldId id="3389" r:id="rId55"/>
    <p:sldId id="3390" r:id="rId56"/>
    <p:sldId id="263" r:id="rId57"/>
    <p:sldId id="267" r:id="rId58"/>
    <p:sldId id="268" r:id="rId59"/>
    <p:sldId id="273" r:id="rId60"/>
    <p:sldId id="3368" r:id="rId61"/>
    <p:sldId id="3374" r:id="rId62"/>
    <p:sldId id="3375" r:id="rId63"/>
    <p:sldId id="3376" r:id="rId64"/>
    <p:sldId id="272" r:id="rId65"/>
    <p:sldId id="3361" r:id="rId66"/>
    <p:sldId id="3362" r:id="rId67"/>
    <p:sldId id="3377" r:id="rId68"/>
    <p:sldId id="3378" r:id="rId69"/>
    <p:sldId id="3381" r:id="rId70"/>
    <p:sldId id="3380" r:id="rId71"/>
    <p:sldId id="3379" r:id="rId72"/>
    <p:sldId id="337" r:id="rId73"/>
    <p:sldId id="3384" r:id="rId74"/>
    <p:sldId id="3383" r:id="rId75"/>
    <p:sldId id="3382" r:id="rId76"/>
    <p:sldId id="451" r:id="rId77"/>
    <p:sldId id="450" r:id="rId78"/>
    <p:sldId id="3372" r:id="rId79"/>
    <p:sldId id="287" r:id="rId80"/>
    <p:sldId id="286" r:id="rId81"/>
    <p:sldId id="292" r:id="rId82"/>
    <p:sldId id="3399" r:id="rId83"/>
    <p:sldId id="38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41BB-453A-8294-8F16-B2D9BEEA5E8C}" v="345" dt="2022-11-08T08:09:48.065"/>
    <p1510:client id="{4AE95417-1324-027E-1103-50F65E04AAEA}" v="39" dt="2022-11-08T07:44:48.613"/>
    <p1510:client id="{820DD587-1255-7549-2988-0CAC41030201}" v="21" dt="2022-11-08T08:27:53.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microsoft.com/office/2016/11/relationships/changesInfo" Target="changesInfos/changesInfo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zza, Alice" userId="S::vozza@ilo.org::8b8d6d9e-539a-440d-b0f8-8643351f9f9d" providerId="AD" clId="Web-{4AE95417-1324-027E-1103-50F65E04AAEA}"/>
    <pc:docChg chg="addSld delSld modSld sldOrd addMainMaster modMainMaster">
      <pc:chgData name="Vozza, Alice" userId="S::vozza@ilo.org::8b8d6d9e-539a-440d-b0f8-8643351f9f9d" providerId="AD" clId="Web-{4AE95417-1324-027E-1103-50F65E04AAEA}" dt="2022-11-08T07:44:48.613" v="37"/>
      <pc:docMkLst>
        <pc:docMk/>
      </pc:docMkLst>
      <pc:sldChg chg="delSp modSp mod ord modShow">
        <pc:chgData name="Vozza, Alice" userId="S::vozza@ilo.org::8b8d6d9e-539a-440d-b0f8-8643351f9f9d" providerId="AD" clId="Web-{4AE95417-1324-027E-1103-50F65E04AAEA}" dt="2022-11-08T07:44:48.613" v="37"/>
        <pc:sldMkLst>
          <pc:docMk/>
          <pc:sldMk cId="2436571542" sldId="272"/>
        </pc:sldMkLst>
        <pc:spChg chg="topLvl">
          <ac:chgData name="Vozza, Alice" userId="S::vozza@ilo.org::8b8d6d9e-539a-440d-b0f8-8643351f9f9d" providerId="AD" clId="Web-{4AE95417-1324-027E-1103-50F65E04AAEA}" dt="2022-11-08T07:35:31.913" v="23"/>
          <ac:spMkLst>
            <pc:docMk/>
            <pc:sldMk cId="2436571542" sldId="272"/>
            <ac:spMk id="54" creationId="{00000000-0000-0000-0000-000000000000}"/>
          </ac:spMkLst>
        </pc:spChg>
        <pc:spChg chg="mod topLvl">
          <ac:chgData name="Vozza, Alice" userId="S::vozza@ilo.org::8b8d6d9e-539a-440d-b0f8-8643351f9f9d" providerId="AD" clId="Web-{4AE95417-1324-027E-1103-50F65E04AAEA}" dt="2022-11-08T07:36:07.680" v="28" actId="14100"/>
          <ac:spMkLst>
            <pc:docMk/>
            <pc:sldMk cId="2436571542" sldId="272"/>
            <ac:spMk id="77" creationId="{00000000-0000-0000-0000-000000000000}"/>
          </ac:spMkLst>
        </pc:spChg>
        <pc:spChg chg="mod topLvl">
          <ac:chgData name="Vozza, Alice" userId="S::vozza@ilo.org::8b8d6d9e-539a-440d-b0f8-8643351f9f9d" providerId="AD" clId="Web-{4AE95417-1324-027E-1103-50F65E04AAEA}" dt="2022-11-08T07:35:59.039" v="27" actId="14100"/>
          <ac:spMkLst>
            <pc:docMk/>
            <pc:sldMk cId="2436571542" sldId="272"/>
            <ac:spMk id="78" creationId="{B2BBF664-9C90-0D49-ADB0-2A0DDE7FF57E}"/>
          </ac:spMkLst>
        </pc:spChg>
        <pc:spChg chg="topLvl">
          <ac:chgData name="Vozza, Alice" userId="S::vozza@ilo.org::8b8d6d9e-539a-440d-b0f8-8643351f9f9d" providerId="AD" clId="Web-{4AE95417-1324-027E-1103-50F65E04AAEA}" dt="2022-11-08T07:35:31.913" v="23"/>
          <ac:spMkLst>
            <pc:docMk/>
            <pc:sldMk cId="2436571542" sldId="272"/>
            <ac:spMk id="79" creationId="{00000000-0000-0000-0000-000000000000}"/>
          </ac:spMkLst>
        </pc:spChg>
        <pc:grpChg chg="del mod">
          <ac:chgData name="Vozza, Alice" userId="S::vozza@ilo.org::8b8d6d9e-539a-440d-b0f8-8643351f9f9d" providerId="AD" clId="Web-{4AE95417-1324-027E-1103-50F65E04AAEA}" dt="2022-11-08T07:35:31.913" v="23"/>
          <ac:grpSpMkLst>
            <pc:docMk/>
            <pc:sldMk cId="2436571542" sldId="272"/>
            <ac:grpSpMk id="3" creationId="{00000000-0000-0000-0000-000000000000}"/>
          </ac:grpSpMkLst>
        </pc:grpChg>
      </pc:sldChg>
      <pc:sldChg chg="mod ord modShow">
        <pc:chgData name="Vozza, Alice" userId="S::vozza@ilo.org::8b8d6d9e-539a-440d-b0f8-8643351f9f9d" providerId="AD" clId="Web-{4AE95417-1324-027E-1103-50F65E04AAEA}" dt="2022-11-08T07:36:24.071" v="29"/>
        <pc:sldMkLst>
          <pc:docMk/>
          <pc:sldMk cId="1816519611" sldId="3361"/>
        </pc:sldMkLst>
      </pc:sldChg>
      <pc:sldChg chg="ord">
        <pc:chgData name="Vozza, Alice" userId="S::vozza@ilo.org::8b8d6d9e-539a-440d-b0f8-8643351f9f9d" providerId="AD" clId="Web-{4AE95417-1324-027E-1103-50F65E04AAEA}" dt="2022-11-08T07:32:23.206" v="10"/>
        <pc:sldMkLst>
          <pc:docMk/>
          <pc:sldMk cId="1664239808" sldId="3362"/>
        </pc:sldMkLst>
      </pc:sldChg>
      <pc:sldChg chg="addSp delSp modSp">
        <pc:chgData name="Vozza, Alice" userId="S::vozza@ilo.org::8b8d6d9e-539a-440d-b0f8-8643351f9f9d" providerId="AD" clId="Web-{4AE95417-1324-027E-1103-50F65E04AAEA}" dt="2022-11-08T07:42:28.969" v="36"/>
        <pc:sldMkLst>
          <pc:docMk/>
          <pc:sldMk cId="4241841982" sldId="3368"/>
        </pc:sldMkLst>
        <pc:spChg chg="del">
          <ac:chgData name="Vozza, Alice" userId="S::vozza@ilo.org::8b8d6d9e-539a-440d-b0f8-8643351f9f9d" providerId="AD" clId="Web-{4AE95417-1324-027E-1103-50F65E04AAEA}" dt="2022-11-08T07:42:28.969" v="36"/>
          <ac:spMkLst>
            <pc:docMk/>
            <pc:sldMk cId="4241841982" sldId="3368"/>
            <ac:spMk id="5" creationId="{F64FF549-6F08-8017-F4C4-E585DA26893B}"/>
          </ac:spMkLst>
        </pc:spChg>
        <pc:picChg chg="add mod ord modCrop">
          <ac:chgData name="Vozza, Alice" userId="S::vozza@ilo.org::8b8d6d9e-539a-440d-b0f8-8643351f9f9d" providerId="AD" clId="Web-{4AE95417-1324-027E-1103-50F65E04AAEA}" dt="2022-11-08T07:42:28.969" v="36"/>
          <ac:picMkLst>
            <pc:docMk/>
            <pc:sldMk cId="4241841982" sldId="3368"/>
            <ac:picMk id="2" creationId="{A122E3EA-6846-9BD1-7942-DD88179492C2}"/>
          </ac:picMkLst>
        </pc:picChg>
      </pc:sldChg>
      <pc:sldChg chg="del">
        <pc:chgData name="Vozza, Alice" userId="S::vozza@ilo.org::8b8d6d9e-539a-440d-b0f8-8643351f9f9d" providerId="AD" clId="Web-{4AE95417-1324-027E-1103-50F65E04AAEA}" dt="2022-11-08T07:33:44.349" v="14"/>
        <pc:sldMkLst>
          <pc:docMk/>
          <pc:sldMk cId="218605993" sldId="3370"/>
        </pc:sldMkLst>
      </pc:sldChg>
      <pc:sldChg chg="del">
        <pc:chgData name="Vozza, Alice" userId="S::vozza@ilo.org::8b8d6d9e-539a-440d-b0f8-8643351f9f9d" providerId="AD" clId="Web-{4AE95417-1324-027E-1103-50F65E04AAEA}" dt="2022-11-08T07:36:57.900" v="33"/>
        <pc:sldMkLst>
          <pc:docMk/>
          <pc:sldMk cId="2760499414" sldId="3371"/>
        </pc:sldMkLst>
      </pc:sldChg>
      <pc:sldChg chg="del">
        <pc:chgData name="Vozza, Alice" userId="S::vozza@ilo.org::8b8d6d9e-539a-440d-b0f8-8643351f9f9d" providerId="AD" clId="Web-{4AE95417-1324-027E-1103-50F65E04AAEA}" dt="2022-11-08T07:29:28.499" v="2"/>
        <pc:sldMkLst>
          <pc:docMk/>
          <pc:sldMk cId="3084851791" sldId="3373"/>
        </pc:sldMkLst>
      </pc:sldChg>
      <pc:sldChg chg="add">
        <pc:chgData name="Vozza, Alice" userId="S::vozza@ilo.org::8b8d6d9e-539a-440d-b0f8-8643351f9f9d" providerId="AD" clId="Web-{4AE95417-1324-027E-1103-50F65E04AAEA}" dt="2022-11-08T07:28:12.201" v="0"/>
        <pc:sldMkLst>
          <pc:docMk/>
          <pc:sldMk cId="601394745" sldId="3374"/>
        </pc:sldMkLst>
      </pc:sldChg>
      <pc:sldChg chg="addSp add">
        <pc:chgData name="Vozza, Alice" userId="S::vozza@ilo.org::8b8d6d9e-539a-440d-b0f8-8643351f9f9d" providerId="AD" clId="Web-{4AE95417-1324-027E-1103-50F65E04AAEA}" dt="2022-11-08T07:37:41.369" v="34"/>
        <pc:sldMkLst>
          <pc:docMk/>
          <pc:sldMk cId="3948998417" sldId="3375"/>
        </pc:sldMkLst>
        <pc:picChg chg="add">
          <ac:chgData name="Vozza, Alice" userId="S::vozza@ilo.org::8b8d6d9e-539a-440d-b0f8-8643351f9f9d" providerId="AD" clId="Web-{4AE95417-1324-027E-1103-50F65E04AAEA}" dt="2022-11-08T07:37:41.369" v="34"/>
          <ac:picMkLst>
            <pc:docMk/>
            <pc:sldMk cId="3948998417" sldId="3375"/>
            <ac:picMk id="4" creationId="{9EA7C191-ABDE-3565-EB35-9D51BC699201}"/>
          </ac:picMkLst>
        </pc:picChg>
      </pc:sldChg>
      <pc:sldChg chg="addSp add ord">
        <pc:chgData name="Vozza, Alice" userId="S::vozza@ilo.org::8b8d6d9e-539a-440d-b0f8-8643351f9f9d" providerId="AD" clId="Web-{4AE95417-1324-027E-1103-50F65E04AAEA}" dt="2022-11-08T07:37:44.760" v="35"/>
        <pc:sldMkLst>
          <pc:docMk/>
          <pc:sldMk cId="1923695653" sldId="3376"/>
        </pc:sldMkLst>
        <pc:picChg chg="add">
          <ac:chgData name="Vozza, Alice" userId="S::vozza@ilo.org::8b8d6d9e-539a-440d-b0f8-8643351f9f9d" providerId="AD" clId="Web-{4AE95417-1324-027E-1103-50F65E04AAEA}" dt="2022-11-08T07:37:44.760" v="35"/>
          <ac:picMkLst>
            <pc:docMk/>
            <pc:sldMk cId="1923695653" sldId="3376"/>
            <ac:picMk id="3" creationId="{F0604C81-EF62-98A9-C0D8-D35B4C63A01E}"/>
          </ac:picMkLst>
        </pc:picChg>
      </pc:sldChg>
      <pc:sldChg chg="add">
        <pc:chgData name="Vozza, Alice" userId="S::vozza@ilo.org::8b8d6d9e-539a-440d-b0f8-8643351f9f9d" providerId="AD" clId="Web-{4AE95417-1324-027E-1103-50F65E04AAEA}" dt="2022-11-08T07:31:02.033" v="6"/>
        <pc:sldMkLst>
          <pc:docMk/>
          <pc:sldMk cId="637218960" sldId="3377"/>
        </pc:sldMkLst>
      </pc:sldChg>
      <pc:sldChg chg="add ord">
        <pc:chgData name="Vozza, Alice" userId="S::vozza@ilo.org::8b8d6d9e-539a-440d-b0f8-8643351f9f9d" providerId="AD" clId="Web-{4AE95417-1324-027E-1103-50F65E04AAEA}" dt="2022-11-08T07:32:05.222" v="8"/>
        <pc:sldMkLst>
          <pc:docMk/>
          <pc:sldMk cId="2746561976" sldId="3378"/>
        </pc:sldMkLst>
      </pc:sldChg>
      <pc:sldChg chg="add">
        <pc:chgData name="Vozza, Alice" userId="S::vozza@ilo.org::8b8d6d9e-539a-440d-b0f8-8643351f9f9d" providerId="AD" clId="Web-{4AE95417-1324-027E-1103-50F65E04AAEA}" dt="2022-11-08T07:33:20.333" v="11"/>
        <pc:sldMkLst>
          <pc:docMk/>
          <pc:sldMk cId="2281776738" sldId="3379"/>
        </pc:sldMkLst>
      </pc:sldChg>
      <pc:sldChg chg="add">
        <pc:chgData name="Vozza, Alice" userId="S::vozza@ilo.org::8b8d6d9e-539a-440d-b0f8-8643351f9f9d" providerId="AD" clId="Web-{4AE95417-1324-027E-1103-50F65E04AAEA}" dt="2022-11-08T07:33:20.567" v="12"/>
        <pc:sldMkLst>
          <pc:docMk/>
          <pc:sldMk cId="2284379798" sldId="3380"/>
        </pc:sldMkLst>
      </pc:sldChg>
      <pc:sldChg chg="add">
        <pc:chgData name="Vozza, Alice" userId="S::vozza@ilo.org::8b8d6d9e-539a-440d-b0f8-8643351f9f9d" providerId="AD" clId="Web-{4AE95417-1324-027E-1103-50F65E04AAEA}" dt="2022-11-08T07:33:20.895" v="13"/>
        <pc:sldMkLst>
          <pc:docMk/>
          <pc:sldMk cId="714018355" sldId="3381"/>
        </pc:sldMkLst>
      </pc:sldChg>
      <pc:sldChg chg="add">
        <pc:chgData name="Vozza, Alice" userId="S::vozza@ilo.org::8b8d6d9e-539a-440d-b0f8-8643351f9f9d" providerId="AD" clId="Web-{4AE95417-1324-027E-1103-50F65E04AAEA}" dt="2022-11-08T07:36:52.212" v="30"/>
        <pc:sldMkLst>
          <pc:docMk/>
          <pc:sldMk cId="3256414949" sldId="3382"/>
        </pc:sldMkLst>
      </pc:sldChg>
      <pc:sldChg chg="add">
        <pc:chgData name="Vozza, Alice" userId="S::vozza@ilo.org::8b8d6d9e-539a-440d-b0f8-8643351f9f9d" providerId="AD" clId="Web-{4AE95417-1324-027E-1103-50F65E04AAEA}" dt="2022-11-08T07:36:52.259" v="31"/>
        <pc:sldMkLst>
          <pc:docMk/>
          <pc:sldMk cId="2463667097" sldId="3383"/>
        </pc:sldMkLst>
      </pc:sldChg>
      <pc:sldChg chg="add">
        <pc:chgData name="Vozza, Alice" userId="S::vozza@ilo.org::8b8d6d9e-539a-440d-b0f8-8643351f9f9d" providerId="AD" clId="Web-{4AE95417-1324-027E-1103-50F65E04AAEA}" dt="2022-11-08T07:36:52.321" v="32"/>
        <pc:sldMkLst>
          <pc:docMk/>
          <pc:sldMk cId="2566294821" sldId="3384"/>
        </pc:sldMkLst>
      </pc:sldChg>
      <pc:sldMasterChg chg="add addSldLayout">
        <pc:chgData name="Vozza, Alice" userId="S::vozza@ilo.org::8b8d6d9e-539a-440d-b0f8-8643351f9f9d" providerId="AD" clId="Web-{4AE95417-1324-027E-1103-50F65E04AAEA}" dt="2022-11-08T07:28:12.201" v="0"/>
        <pc:sldMasterMkLst>
          <pc:docMk/>
          <pc:sldMasterMk cId="1064004793" sldId="2147483660"/>
        </pc:sldMasterMkLst>
        <pc:sldLayoutChg chg="add">
          <pc:chgData name="Vozza, Alice" userId="S::vozza@ilo.org::8b8d6d9e-539a-440d-b0f8-8643351f9f9d" providerId="AD" clId="Web-{4AE95417-1324-027E-1103-50F65E04AAEA}" dt="2022-11-08T07:28:12.201" v="0"/>
          <pc:sldLayoutMkLst>
            <pc:docMk/>
            <pc:sldMasterMk cId="1064004793" sldId="2147483660"/>
            <pc:sldLayoutMk cId="602446302" sldId="2147483661"/>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314449544" sldId="2147483667"/>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3729250331" sldId="2147483668"/>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1888005018" sldId="2147483669"/>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2345911414" sldId="2147483670"/>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1491889573" sldId="2147483671"/>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310917182" sldId="2147483672"/>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1066083704" sldId="2147484051"/>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643820610" sldId="2147484052"/>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977298204" sldId="2147484053"/>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2619216322" sldId="2147484054"/>
          </pc:sldLayoutMkLst>
        </pc:sldLayoutChg>
        <pc:sldLayoutChg chg="add">
          <pc:chgData name="Vozza, Alice" userId="S::vozza@ilo.org::8b8d6d9e-539a-440d-b0f8-8643351f9f9d" providerId="AD" clId="Web-{4AE95417-1324-027E-1103-50F65E04AAEA}" dt="2022-11-08T07:28:12.201" v="0"/>
          <pc:sldLayoutMkLst>
            <pc:docMk/>
            <pc:sldMasterMk cId="1064004793" sldId="2147483660"/>
            <pc:sldLayoutMk cId="1424397081" sldId="2147484055"/>
          </pc:sldLayoutMkLst>
        </pc:sldLayoutChg>
      </pc:sldMasterChg>
      <pc:sldMasterChg chg="replId modSldLayout">
        <pc:chgData name="Vozza, Alice" userId="S::vozza@ilo.org::8b8d6d9e-539a-440d-b0f8-8643351f9f9d" providerId="AD" clId="Web-{4AE95417-1324-027E-1103-50F65E04AAEA}" dt="2022-11-08T07:28:12.201" v="0"/>
        <pc:sldMasterMkLst>
          <pc:docMk/>
          <pc:sldMasterMk cId="1209939058" sldId="2147484057"/>
        </pc:sldMasterMkLst>
        <pc:sldLayoutChg chg="replId">
          <pc:chgData name="Vozza, Alice" userId="S::vozza@ilo.org::8b8d6d9e-539a-440d-b0f8-8643351f9f9d" providerId="AD" clId="Web-{4AE95417-1324-027E-1103-50F65E04AAEA}" dt="2022-11-08T07:28:12.201" v="0"/>
          <pc:sldLayoutMkLst>
            <pc:docMk/>
            <pc:sldMasterMk cId="1209939058" sldId="2147484057"/>
            <pc:sldLayoutMk cId="3968346804" sldId="2147483699"/>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3562084068" sldId="2147484058"/>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2040560246" sldId="2147484059"/>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74097076" sldId="2147484060"/>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90577755" sldId="2147484061"/>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1767255908" sldId="2147484062"/>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173774566" sldId="2147484063"/>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116691164" sldId="2147484064"/>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3481291134" sldId="2147484065"/>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4011535906" sldId="2147484066"/>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794431938" sldId="2147484067"/>
          </pc:sldLayoutMkLst>
        </pc:sldLayoutChg>
        <pc:sldLayoutChg chg="replId">
          <pc:chgData name="Vozza, Alice" userId="S::vozza@ilo.org::8b8d6d9e-539a-440d-b0f8-8643351f9f9d" providerId="AD" clId="Web-{4AE95417-1324-027E-1103-50F65E04AAEA}" dt="2022-11-08T07:28:12.201" v="0"/>
          <pc:sldLayoutMkLst>
            <pc:docMk/>
            <pc:sldMasterMk cId="1209939058" sldId="2147484057"/>
            <pc:sldLayoutMk cId="975937950" sldId="2147484068"/>
          </pc:sldLayoutMkLst>
        </pc:sldLayoutChg>
      </pc:sldMasterChg>
    </pc:docChg>
  </pc:docChgLst>
  <pc:docChgLst>
    <pc:chgData name="Vozza, Alice" userId="S::vozza@ilo.org::8b8d6d9e-539a-440d-b0f8-8643351f9f9d" providerId="AD" clId="Web-{820DD587-1255-7549-2988-0CAC41030201}"/>
    <pc:docChg chg="addSld delSld sldOrd addMainMaster modMainMaster">
      <pc:chgData name="Vozza, Alice" userId="S::vozza@ilo.org::8b8d6d9e-539a-440d-b0f8-8643351f9f9d" providerId="AD" clId="Web-{820DD587-1255-7549-2988-0CAC41030201}" dt="2022-11-08T08:27:53.360" v="20"/>
      <pc:docMkLst>
        <pc:docMk/>
      </pc:docMkLst>
      <pc:sldChg chg="del">
        <pc:chgData name="Vozza, Alice" userId="S::vozza@ilo.org::8b8d6d9e-539a-440d-b0f8-8643351f9f9d" providerId="AD" clId="Web-{820DD587-1255-7549-2988-0CAC41030201}" dt="2022-11-08T08:26:46.734" v="18"/>
        <pc:sldMkLst>
          <pc:docMk/>
          <pc:sldMk cId="141371920" sldId="3366"/>
        </pc:sldMkLst>
      </pc:sldChg>
      <pc:sldChg chg="del">
        <pc:chgData name="Vozza, Alice" userId="S::vozza@ilo.org::8b8d6d9e-539a-440d-b0f8-8643351f9f9d" providerId="AD" clId="Web-{820DD587-1255-7549-2988-0CAC41030201}" dt="2022-11-08T08:07:32.589" v="8"/>
        <pc:sldMkLst>
          <pc:docMk/>
          <pc:sldMk cId="2350117835" sldId="3369"/>
        </pc:sldMkLst>
      </pc:sldChg>
      <pc:sldChg chg="add ord">
        <pc:chgData name="Vozza, Alice" userId="S::vozza@ilo.org::8b8d6d9e-539a-440d-b0f8-8643351f9f9d" providerId="AD" clId="Web-{820DD587-1255-7549-2988-0CAC41030201}" dt="2022-11-08T08:00:59.957" v="1"/>
        <pc:sldMkLst>
          <pc:docMk/>
          <pc:sldMk cId="3408350854" sldId="3385"/>
        </pc:sldMkLst>
      </pc:sldChg>
      <pc:sldChg chg="add">
        <pc:chgData name="Vozza, Alice" userId="S::vozza@ilo.org::8b8d6d9e-539a-440d-b0f8-8643351f9f9d" providerId="AD" clId="Web-{820DD587-1255-7549-2988-0CAC41030201}" dt="2022-11-08T08:01:15.973" v="2"/>
        <pc:sldMkLst>
          <pc:docMk/>
          <pc:sldMk cId="4273469361" sldId="3386"/>
        </pc:sldMkLst>
      </pc:sldChg>
      <pc:sldChg chg="add">
        <pc:chgData name="Vozza, Alice" userId="S::vozza@ilo.org::8b8d6d9e-539a-440d-b0f8-8643351f9f9d" providerId="AD" clId="Web-{820DD587-1255-7549-2988-0CAC41030201}" dt="2022-11-08T08:03:42.695" v="3"/>
        <pc:sldMkLst>
          <pc:docMk/>
          <pc:sldMk cId="1706837184" sldId="3387"/>
        </pc:sldMkLst>
      </pc:sldChg>
      <pc:sldChg chg="add">
        <pc:chgData name="Vozza, Alice" userId="S::vozza@ilo.org::8b8d6d9e-539a-440d-b0f8-8643351f9f9d" providerId="AD" clId="Web-{820DD587-1255-7549-2988-0CAC41030201}" dt="2022-11-08T08:05:07.680" v="4"/>
        <pc:sldMkLst>
          <pc:docMk/>
          <pc:sldMk cId="668333730" sldId="3388"/>
        </pc:sldMkLst>
      </pc:sldChg>
      <pc:sldChg chg="add">
        <pc:chgData name="Vozza, Alice" userId="S::vozza@ilo.org::8b8d6d9e-539a-440d-b0f8-8643351f9f9d" providerId="AD" clId="Web-{820DD587-1255-7549-2988-0CAC41030201}" dt="2022-11-08T08:05:42.447" v="5"/>
        <pc:sldMkLst>
          <pc:docMk/>
          <pc:sldMk cId="1068014210" sldId="3389"/>
        </pc:sldMkLst>
      </pc:sldChg>
      <pc:sldChg chg="add ord">
        <pc:chgData name="Vozza, Alice" userId="S::vozza@ilo.org::8b8d6d9e-539a-440d-b0f8-8643351f9f9d" providerId="AD" clId="Web-{820DD587-1255-7549-2988-0CAC41030201}" dt="2022-11-08T08:06:55.557" v="7"/>
        <pc:sldMkLst>
          <pc:docMk/>
          <pc:sldMk cId="3269321152" sldId="3390"/>
        </pc:sldMkLst>
      </pc:sldChg>
      <pc:sldChg chg="add">
        <pc:chgData name="Vozza, Alice" userId="S::vozza@ilo.org::8b8d6d9e-539a-440d-b0f8-8643351f9f9d" providerId="AD" clId="Web-{820DD587-1255-7549-2988-0CAC41030201}" dt="2022-11-08T08:21:53.854" v="9"/>
        <pc:sldMkLst>
          <pc:docMk/>
          <pc:sldMk cId="3137662890" sldId="3391"/>
        </pc:sldMkLst>
      </pc:sldChg>
      <pc:sldChg chg="add">
        <pc:chgData name="Vozza, Alice" userId="S::vozza@ilo.org::8b8d6d9e-539a-440d-b0f8-8643351f9f9d" providerId="AD" clId="Web-{820DD587-1255-7549-2988-0CAC41030201}" dt="2022-11-08T08:22:32.933" v="10"/>
        <pc:sldMkLst>
          <pc:docMk/>
          <pc:sldMk cId="758889876" sldId="3392"/>
        </pc:sldMkLst>
      </pc:sldChg>
      <pc:sldChg chg="add">
        <pc:chgData name="Vozza, Alice" userId="S::vozza@ilo.org::8b8d6d9e-539a-440d-b0f8-8643351f9f9d" providerId="AD" clId="Web-{820DD587-1255-7549-2988-0CAC41030201}" dt="2022-11-08T08:22:33.277" v="11"/>
        <pc:sldMkLst>
          <pc:docMk/>
          <pc:sldMk cId="640252520" sldId="3393"/>
        </pc:sldMkLst>
      </pc:sldChg>
      <pc:sldChg chg="add">
        <pc:chgData name="Vozza, Alice" userId="S::vozza@ilo.org::8b8d6d9e-539a-440d-b0f8-8643351f9f9d" providerId="AD" clId="Web-{820DD587-1255-7549-2988-0CAC41030201}" dt="2022-11-08T08:22:33.605" v="12"/>
        <pc:sldMkLst>
          <pc:docMk/>
          <pc:sldMk cId="2258576355" sldId="3394"/>
        </pc:sldMkLst>
      </pc:sldChg>
      <pc:sldChg chg="add">
        <pc:chgData name="Vozza, Alice" userId="S::vozza@ilo.org::8b8d6d9e-539a-440d-b0f8-8643351f9f9d" providerId="AD" clId="Web-{820DD587-1255-7549-2988-0CAC41030201}" dt="2022-11-08T08:22:34.058" v="13"/>
        <pc:sldMkLst>
          <pc:docMk/>
          <pc:sldMk cId="3538614658" sldId="3395"/>
        </pc:sldMkLst>
      </pc:sldChg>
      <pc:sldChg chg="add">
        <pc:chgData name="Vozza, Alice" userId="S::vozza@ilo.org::8b8d6d9e-539a-440d-b0f8-8643351f9f9d" providerId="AD" clId="Web-{820DD587-1255-7549-2988-0CAC41030201}" dt="2022-11-08T08:22:34.261" v="14"/>
        <pc:sldMkLst>
          <pc:docMk/>
          <pc:sldMk cId="546563969" sldId="3396"/>
        </pc:sldMkLst>
      </pc:sldChg>
      <pc:sldChg chg="add">
        <pc:chgData name="Vozza, Alice" userId="S::vozza@ilo.org::8b8d6d9e-539a-440d-b0f8-8643351f9f9d" providerId="AD" clId="Web-{820DD587-1255-7549-2988-0CAC41030201}" dt="2022-11-08T08:24:20.278" v="15"/>
        <pc:sldMkLst>
          <pc:docMk/>
          <pc:sldMk cId="1659500361" sldId="3397"/>
        </pc:sldMkLst>
      </pc:sldChg>
      <pc:sldChg chg="add del">
        <pc:chgData name="Vozza, Alice" userId="S::vozza@ilo.org::8b8d6d9e-539a-440d-b0f8-8643351f9f9d" providerId="AD" clId="Web-{820DD587-1255-7549-2988-0CAC41030201}" dt="2022-11-08T08:27:45.407" v="19"/>
        <pc:sldMkLst>
          <pc:docMk/>
          <pc:sldMk cId="1386362957" sldId="3398"/>
        </pc:sldMkLst>
      </pc:sldChg>
      <pc:sldChg chg="add">
        <pc:chgData name="Vozza, Alice" userId="S::vozza@ilo.org::8b8d6d9e-539a-440d-b0f8-8643351f9f9d" providerId="AD" clId="Web-{820DD587-1255-7549-2988-0CAC41030201}" dt="2022-11-08T08:25:37.045" v="17"/>
        <pc:sldMkLst>
          <pc:docMk/>
          <pc:sldMk cId="372657509" sldId="3399"/>
        </pc:sldMkLst>
      </pc:sldChg>
      <pc:sldChg chg="add">
        <pc:chgData name="Vozza, Alice" userId="S::vozza@ilo.org::8b8d6d9e-539a-440d-b0f8-8643351f9f9d" providerId="AD" clId="Web-{820DD587-1255-7549-2988-0CAC41030201}" dt="2022-11-08T08:27:53.360" v="20"/>
        <pc:sldMkLst>
          <pc:docMk/>
          <pc:sldMk cId="69451268" sldId="3400"/>
        </pc:sldMkLst>
      </pc:sldChg>
      <pc:sldMasterChg chg="modSldLayout">
        <pc:chgData name="Vozza, Alice" userId="S::vozza@ilo.org::8b8d6d9e-539a-440d-b0f8-8643351f9f9d" providerId="AD" clId="Web-{820DD587-1255-7549-2988-0CAC41030201}" dt="2022-11-08T08:21:53.854" v="9"/>
        <pc:sldMasterMkLst>
          <pc:docMk/>
          <pc:sldMasterMk cId="1064004793" sldId="2147483660"/>
        </pc:sldMasterMkLst>
        <pc:sldLayoutChg chg="replId">
          <pc:chgData name="Vozza, Alice" userId="S::vozza@ilo.org::8b8d6d9e-539a-440d-b0f8-8643351f9f9d" providerId="AD" clId="Web-{820DD587-1255-7549-2988-0CAC41030201}" dt="2022-11-08T08:21:53.854" v="9"/>
          <pc:sldLayoutMkLst>
            <pc:docMk/>
            <pc:sldMasterMk cId="1064004793" sldId="2147483660"/>
            <pc:sldLayoutMk cId="1066083704" sldId="2147484051"/>
          </pc:sldLayoutMkLst>
        </pc:sldLayoutChg>
        <pc:sldLayoutChg chg="replId">
          <pc:chgData name="Vozza, Alice" userId="S::vozza@ilo.org::8b8d6d9e-539a-440d-b0f8-8643351f9f9d" providerId="AD" clId="Web-{820DD587-1255-7549-2988-0CAC41030201}" dt="2022-11-08T08:21:53.854" v="9"/>
          <pc:sldLayoutMkLst>
            <pc:docMk/>
            <pc:sldMasterMk cId="1064004793" sldId="2147483660"/>
            <pc:sldLayoutMk cId="643820610" sldId="2147484052"/>
          </pc:sldLayoutMkLst>
        </pc:sldLayoutChg>
        <pc:sldLayoutChg chg="replId">
          <pc:chgData name="Vozza, Alice" userId="S::vozza@ilo.org::8b8d6d9e-539a-440d-b0f8-8643351f9f9d" providerId="AD" clId="Web-{820DD587-1255-7549-2988-0CAC41030201}" dt="2022-11-08T08:21:53.854" v="9"/>
          <pc:sldLayoutMkLst>
            <pc:docMk/>
            <pc:sldMasterMk cId="1064004793" sldId="2147483660"/>
            <pc:sldLayoutMk cId="977298204" sldId="2147484053"/>
          </pc:sldLayoutMkLst>
        </pc:sldLayoutChg>
        <pc:sldLayoutChg chg="replId">
          <pc:chgData name="Vozza, Alice" userId="S::vozza@ilo.org::8b8d6d9e-539a-440d-b0f8-8643351f9f9d" providerId="AD" clId="Web-{820DD587-1255-7549-2988-0CAC41030201}" dt="2022-11-08T08:21:53.854" v="9"/>
          <pc:sldLayoutMkLst>
            <pc:docMk/>
            <pc:sldMasterMk cId="1064004793" sldId="2147483660"/>
            <pc:sldLayoutMk cId="2619216322" sldId="2147484054"/>
          </pc:sldLayoutMkLst>
        </pc:sldLayoutChg>
        <pc:sldLayoutChg chg="replId">
          <pc:chgData name="Vozza, Alice" userId="S::vozza@ilo.org::8b8d6d9e-539a-440d-b0f8-8643351f9f9d" providerId="AD" clId="Web-{820DD587-1255-7549-2988-0CAC41030201}" dt="2022-11-08T08:21:53.854" v="9"/>
          <pc:sldLayoutMkLst>
            <pc:docMk/>
            <pc:sldMasterMk cId="1064004793" sldId="2147483660"/>
            <pc:sldLayoutMk cId="1424397081" sldId="2147484055"/>
          </pc:sldLayoutMkLst>
        </pc:sldLayoutChg>
      </pc:sldMasterChg>
      <pc:sldMasterChg chg="add addSldLayout">
        <pc:chgData name="Vozza, Alice" userId="S::vozza@ilo.org::8b8d6d9e-539a-440d-b0f8-8643351f9f9d" providerId="AD" clId="Web-{820DD587-1255-7549-2988-0CAC41030201}" dt="2022-11-08T08:21:53.854" v="9"/>
        <pc:sldMasterMkLst>
          <pc:docMk/>
          <pc:sldMasterMk cId="599580010" sldId="2147483680"/>
        </pc:sldMasterMkLst>
        <pc:sldLayoutChg chg="add">
          <pc:chgData name="Vozza, Alice" userId="S::vozza@ilo.org::8b8d6d9e-539a-440d-b0f8-8643351f9f9d" providerId="AD" clId="Web-{820DD587-1255-7549-2988-0CAC41030201}" dt="2022-11-08T08:21:53.854" v="9"/>
          <pc:sldLayoutMkLst>
            <pc:docMk/>
            <pc:sldMasterMk cId="599580010" sldId="2147483680"/>
            <pc:sldLayoutMk cId="2219015735" sldId="2147483662"/>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441666661" sldId="2147483663"/>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832766777" sldId="2147483664"/>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2348623035" sldId="2147483665"/>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950002131" sldId="2147483666"/>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3068897895" sldId="2147483679"/>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3381024004" sldId="2147483681"/>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274893858" sldId="2147483682"/>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4073043272" sldId="2147483683"/>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944997297" sldId="2147483684"/>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3337435006" sldId="2147483685"/>
          </pc:sldLayoutMkLst>
        </pc:sldLayoutChg>
        <pc:sldLayoutChg chg="add">
          <pc:chgData name="Vozza, Alice" userId="S::vozza@ilo.org::8b8d6d9e-539a-440d-b0f8-8643351f9f9d" providerId="AD" clId="Web-{820DD587-1255-7549-2988-0CAC41030201}" dt="2022-11-08T08:21:53.854" v="9"/>
          <pc:sldLayoutMkLst>
            <pc:docMk/>
            <pc:sldMasterMk cId="599580010" sldId="2147483680"/>
            <pc:sldLayoutMk cId="2086294385" sldId="2147483686"/>
          </pc:sldLayoutMkLst>
        </pc:sldLayoutChg>
      </pc:sldMasterChg>
      <pc:sldMasterChg chg="add addSldLayout">
        <pc:chgData name="Vozza, Alice" userId="S::vozza@ilo.org::8b8d6d9e-539a-440d-b0f8-8643351f9f9d" providerId="AD" clId="Web-{820DD587-1255-7549-2988-0CAC41030201}" dt="2022-11-08T08:22:34.058" v="13"/>
        <pc:sldMasterMkLst>
          <pc:docMk/>
          <pc:sldMasterMk cId="3238534747" sldId="2147483687"/>
        </pc:sldMasterMkLst>
        <pc:sldLayoutChg chg="add">
          <pc:chgData name="Vozza, Alice" userId="S::vozza@ilo.org::8b8d6d9e-539a-440d-b0f8-8643351f9f9d" providerId="AD" clId="Web-{820DD587-1255-7549-2988-0CAC41030201}" dt="2022-11-08T08:22:34.058" v="13"/>
          <pc:sldLayoutMkLst>
            <pc:docMk/>
            <pc:sldMasterMk cId="3238534747" sldId="2147483687"/>
            <pc:sldLayoutMk cId="3290160572" sldId="2147483688"/>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829189603" sldId="2147483689"/>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1104107200" sldId="2147483690"/>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3583177819" sldId="2147483691"/>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2439793411" sldId="2147483692"/>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2251894656" sldId="2147483693"/>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671432158" sldId="2147483694"/>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2786084651" sldId="2147483695"/>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4065501981" sldId="2147483696"/>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1272868966" sldId="2147483697"/>
          </pc:sldLayoutMkLst>
        </pc:sldLayoutChg>
        <pc:sldLayoutChg chg="add">
          <pc:chgData name="Vozza, Alice" userId="S::vozza@ilo.org::8b8d6d9e-539a-440d-b0f8-8643351f9f9d" providerId="AD" clId="Web-{820DD587-1255-7549-2988-0CAC41030201}" dt="2022-11-08T08:22:34.058" v="13"/>
          <pc:sldLayoutMkLst>
            <pc:docMk/>
            <pc:sldMasterMk cId="3238534747" sldId="2147483687"/>
            <pc:sldLayoutMk cId="3852790620" sldId="2147483698"/>
          </pc:sldLayoutMkLst>
        </pc:sldLayoutChg>
      </pc:sldMasterChg>
      <pc:sldMasterChg chg="add addSldLayout">
        <pc:chgData name="Vozza, Alice" userId="S::vozza@ilo.org::8b8d6d9e-539a-440d-b0f8-8643351f9f9d" providerId="AD" clId="Web-{820DD587-1255-7549-2988-0CAC41030201}" dt="2022-11-08T08:00:34.332" v="0"/>
        <pc:sldMasterMkLst>
          <pc:docMk/>
          <pc:sldMasterMk cId="2563683484" sldId="2147483856"/>
        </pc:sldMasterMkLst>
        <pc:sldLayoutChg chg="add">
          <pc:chgData name="Vozza, Alice" userId="S::vozza@ilo.org::8b8d6d9e-539a-440d-b0f8-8643351f9f9d" providerId="AD" clId="Web-{820DD587-1255-7549-2988-0CAC41030201}" dt="2022-11-08T08:00:34.332" v="0"/>
          <pc:sldLayoutMkLst>
            <pc:docMk/>
            <pc:sldMasterMk cId="2563683484" sldId="2147483856"/>
            <pc:sldLayoutMk cId="3464200878" sldId="2147483858"/>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2757662640" sldId="2147483859"/>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2968534630" sldId="2147483861"/>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1799959223" sldId="2147483862"/>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524664482" sldId="2147483863"/>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1601971536" sldId="2147483864"/>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323190043" sldId="2147484020"/>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461082081" sldId="2147484028"/>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1858846653" sldId="2147484030"/>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2690387011" sldId="2147484032"/>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1554471456" sldId="2147484033"/>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572108883" sldId="2147484034"/>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06120553" sldId="2147484035"/>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091376764" sldId="2147484036"/>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672597980" sldId="2147484037"/>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903391914" sldId="2147484038"/>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2804175314" sldId="2147484039"/>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114590584" sldId="2147484040"/>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769621113" sldId="2147484042"/>
          </pc:sldLayoutMkLst>
        </pc:sldLayoutChg>
        <pc:sldLayoutChg chg="add">
          <pc:chgData name="Vozza, Alice" userId="S::vozza@ilo.org::8b8d6d9e-539a-440d-b0f8-8643351f9f9d" providerId="AD" clId="Web-{820DD587-1255-7549-2988-0CAC41030201}" dt="2022-11-08T08:00:34.332" v="0"/>
          <pc:sldLayoutMkLst>
            <pc:docMk/>
            <pc:sldMasterMk cId="2563683484" sldId="2147483856"/>
            <pc:sldLayoutMk cId="3735125769" sldId="2147484043"/>
          </pc:sldLayoutMkLst>
        </pc:sldLayoutChg>
      </pc:sldMasterChg>
      <pc:sldMasterChg chg="replId modSldLayout">
        <pc:chgData name="Vozza, Alice" userId="S::vozza@ilo.org::8b8d6d9e-539a-440d-b0f8-8643351f9f9d" providerId="AD" clId="Web-{820DD587-1255-7549-2988-0CAC41030201}" dt="2022-11-08T08:21:53.854" v="9"/>
        <pc:sldMasterMkLst>
          <pc:docMk/>
          <pc:sldMasterMk cId="3337570610" sldId="2147484056"/>
        </pc:sldMasterMkLst>
        <pc:sldLayoutChg chg="replId">
          <pc:chgData name="Vozza, Alice" userId="S::vozza@ilo.org::8b8d6d9e-539a-440d-b0f8-8643351f9f9d" providerId="AD" clId="Web-{820DD587-1255-7549-2988-0CAC41030201}" dt="2022-11-08T08:21:53.854" v="9"/>
          <pc:sldLayoutMkLst>
            <pc:docMk/>
            <pc:sldMasterMk cId="3337570610" sldId="2147484056"/>
            <pc:sldLayoutMk cId="1412480231" sldId="2147484044"/>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169766117" sldId="2147484045"/>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3383589559" sldId="2147484046"/>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3460398309" sldId="2147484047"/>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3062845005" sldId="2147484048"/>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32974750" sldId="2147484049"/>
          </pc:sldLayoutMkLst>
        </pc:sldLayoutChg>
        <pc:sldLayoutChg chg="replId">
          <pc:chgData name="Vozza, Alice" userId="S::vozza@ilo.org::8b8d6d9e-539a-440d-b0f8-8643351f9f9d" providerId="AD" clId="Web-{820DD587-1255-7549-2988-0CAC41030201}" dt="2022-11-08T08:21:53.854" v="9"/>
          <pc:sldLayoutMkLst>
            <pc:docMk/>
            <pc:sldMasterMk cId="3337570610" sldId="2147484056"/>
            <pc:sldLayoutMk cId="1401705509" sldId="2147484050"/>
          </pc:sldLayoutMkLst>
        </pc:sldLayoutChg>
      </pc:sldMasterChg>
      <pc:sldMasterChg chg="replId modSldLayout">
        <pc:chgData name="Vozza, Alice" userId="S::vozza@ilo.org::8b8d6d9e-539a-440d-b0f8-8643351f9f9d" providerId="AD" clId="Web-{820DD587-1255-7549-2988-0CAC41030201}" dt="2022-11-08T08:22:34.058" v="13"/>
        <pc:sldMasterMkLst>
          <pc:docMk/>
          <pc:sldMasterMk cId="1209939058" sldId="2147484057"/>
        </pc:sldMasterMkLst>
        <pc:sldLayoutChg chg="replId">
          <pc:chgData name="Vozza, Alice" userId="S::vozza@ilo.org::8b8d6d9e-539a-440d-b0f8-8643351f9f9d" providerId="AD" clId="Web-{820DD587-1255-7549-2988-0CAC41030201}" dt="2022-11-08T08:22:34.058" v="13"/>
          <pc:sldLayoutMkLst>
            <pc:docMk/>
            <pc:sldMasterMk cId="1209939058" sldId="2147484057"/>
            <pc:sldLayoutMk cId="3562084068" sldId="2147484058"/>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2040560246" sldId="2147484059"/>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74097076" sldId="2147484060"/>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90577755" sldId="2147484061"/>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1767255908" sldId="2147484062"/>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173774566" sldId="2147484063"/>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116691164" sldId="2147484064"/>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3481291134" sldId="2147484065"/>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4011535906" sldId="2147484066"/>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794431938" sldId="2147484067"/>
          </pc:sldLayoutMkLst>
        </pc:sldLayoutChg>
        <pc:sldLayoutChg chg="replId">
          <pc:chgData name="Vozza, Alice" userId="S::vozza@ilo.org::8b8d6d9e-539a-440d-b0f8-8643351f9f9d" providerId="AD" clId="Web-{820DD587-1255-7549-2988-0CAC41030201}" dt="2022-11-08T08:22:34.058" v="13"/>
          <pc:sldLayoutMkLst>
            <pc:docMk/>
            <pc:sldMasterMk cId="1209939058" sldId="2147484057"/>
            <pc:sldLayoutMk cId="975937950" sldId="2147484068"/>
          </pc:sldLayoutMkLst>
        </pc:sldLayoutChg>
      </pc:sldMasterChg>
    </pc:docChg>
  </pc:docChgLst>
  <pc:docChgLst>
    <pc:chgData name="Strietska-Ilina, Olga" userId="S::strietska-ilina@ilo.org::007c729c-f685-4aa0-9270-bd1348b35cf2" providerId="AD" clId="Web-{311841BB-453A-8294-8F16-B2D9BEEA5E8C}"/>
    <pc:docChg chg="addSld delSld modSld sldOrd">
      <pc:chgData name="Strietska-Ilina, Olga" userId="S::strietska-ilina@ilo.org::007c729c-f685-4aa0-9270-bd1348b35cf2" providerId="AD" clId="Web-{311841BB-453A-8294-8F16-B2D9BEEA5E8C}" dt="2022-11-08T08:26:54.243" v="355" actId="20577"/>
      <pc:docMkLst>
        <pc:docMk/>
      </pc:docMkLst>
      <pc:sldChg chg="mod modShow">
        <pc:chgData name="Strietska-Ilina, Olga" userId="S::strietska-ilina@ilo.org::007c729c-f685-4aa0-9270-bd1348b35cf2" providerId="AD" clId="Web-{311841BB-453A-8294-8F16-B2D9BEEA5E8C}" dt="2022-11-07T16:29:58.612" v="105"/>
        <pc:sldMkLst>
          <pc:docMk/>
          <pc:sldMk cId="3881974799" sldId="262"/>
        </pc:sldMkLst>
      </pc:sldChg>
      <pc:sldChg chg="mod modShow">
        <pc:chgData name="Strietska-Ilina, Olga" userId="S::strietska-ilina@ilo.org::007c729c-f685-4aa0-9270-bd1348b35cf2" providerId="AD" clId="Web-{311841BB-453A-8294-8F16-B2D9BEEA5E8C}" dt="2022-11-07T16:16:59.070" v="84"/>
        <pc:sldMkLst>
          <pc:docMk/>
          <pc:sldMk cId="787774220" sldId="263"/>
        </pc:sldMkLst>
      </pc:sldChg>
      <pc:sldChg chg="mod modShow">
        <pc:chgData name="Strietska-Ilina, Olga" userId="S::strietska-ilina@ilo.org::007c729c-f685-4aa0-9270-bd1348b35cf2" providerId="AD" clId="Web-{311841BB-453A-8294-8F16-B2D9BEEA5E8C}" dt="2022-11-07T16:30:04.221" v="106"/>
        <pc:sldMkLst>
          <pc:docMk/>
          <pc:sldMk cId="1072429854" sldId="266"/>
        </pc:sldMkLst>
      </pc:sldChg>
      <pc:sldChg chg="mod modShow">
        <pc:chgData name="Strietska-Ilina, Olga" userId="S::strietska-ilina@ilo.org::007c729c-f685-4aa0-9270-bd1348b35cf2" providerId="AD" clId="Web-{311841BB-453A-8294-8F16-B2D9BEEA5E8C}" dt="2022-11-07T16:17:04.961" v="85"/>
        <pc:sldMkLst>
          <pc:docMk/>
          <pc:sldMk cId="1706860229" sldId="267"/>
        </pc:sldMkLst>
      </pc:sldChg>
      <pc:sldChg chg="mod modShow">
        <pc:chgData name="Strietska-Ilina, Olga" userId="S::strietska-ilina@ilo.org::007c729c-f685-4aa0-9270-bd1348b35cf2" providerId="AD" clId="Web-{311841BB-453A-8294-8F16-B2D9BEEA5E8C}" dt="2022-11-07T16:17:10.727" v="86"/>
        <pc:sldMkLst>
          <pc:docMk/>
          <pc:sldMk cId="1278602338" sldId="268"/>
        </pc:sldMkLst>
      </pc:sldChg>
      <pc:sldChg chg="modSp">
        <pc:chgData name="Strietska-Ilina, Olga" userId="S::strietska-ilina@ilo.org::007c729c-f685-4aa0-9270-bd1348b35cf2" providerId="AD" clId="Web-{311841BB-453A-8294-8F16-B2D9BEEA5E8C}" dt="2022-11-08T08:26:54.243" v="355" actId="20577"/>
        <pc:sldMkLst>
          <pc:docMk/>
          <pc:sldMk cId="3111494040" sldId="269"/>
        </pc:sldMkLst>
        <pc:graphicFrameChg chg="mod modGraphic">
          <ac:chgData name="Strietska-Ilina, Olga" userId="S::strietska-ilina@ilo.org::007c729c-f685-4aa0-9270-bd1348b35cf2" providerId="AD" clId="Web-{311841BB-453A-8294-8F16-B2D9BEEA5E8C}" dt="2022-11-08T08:26:54.243" v="355" actId="20577"/>
          <ac:graphicFrameMkLst>
            <pc:docMk/>
            <pc:sldMk cId="3111494040" sldId="269"/>
            <ac:graphicFrameMk id="5" creationId="{00000000-0000-0000-0000-000000000000}"/>
          </ac:graphicFrameMkLst>
        </pc:graphicFrameChg>
      </pc:sldChg>
      <pc:sldChg chg="mod modShow">
        <pc:chgData name="Strietska-Ilina, Olga" userId="S::strietska-ilina@ilo.org::007c729c-f685-4aa0-9270-bd1348b35cf2" providerId="AD" clId="Web-{311841BB-453A-8294-8F16-B2D9BEEA5E8C}" dt="2022-11-07T16:30:51.003" v="111"/>
        <pc:sldMkLst>
          <pc:docMk/>
          <pc:sldMk cId="1215718342" sldId="270"/>
        </pc:sldMkLst>
      </pc:sldChg>
      <pc:sldChg chg="addSp delSp modSp mod ord modShow">
        <pc:chgData name="Strietska-Ilina, Olga" userId="S::strietska-ilina@ilo.org::007c729c-f685-4aa0-9270-bd1348b35cf2" providerId="AD" clId="Web-{311841BB-453A-8294-8F16-B2D9BEEA5E8C}" dt="2022-11-08T07:20:57.863" v="231"/>
        <pc:sldMkLst>
          <pc:docMk/>
          <pc:sldMk cId="2436571542" sldId="272"/>
        </pc:sldMkLst>
        <pc:picChg chg="add del mod">
          <ac:chgData name="Strietska-Ilina, Olga" userId="S::strietska-ilina@ilo.org::007c729c-f685-4aa0-9270-bd1348b35cf2" providerId="AD" clId="Web-{311841BB-453A-8294-8F16-B2D9BEEA5E8C}" dt="2022-11-08T07:20:21.613" v="227"/>
          <ac:picMkLst>
            <pc:docMk/>
            <pc:sldMk cId="2436571542" sldId="272"/>
            <ac:picMk id="4" creationId="{3A965842-6178-2C1D-A3C3-D3D12BC28917}"/>
          </ac:picMkLst>
        </pc:picChg>
        <pc:picChg chg="add del mod">
          <ac:chgData name="Strietska-Ilina, Olga" userId="S::strietska-ilina@ilo.org::007c729c-f685-4aa0-9270-bd1348b35cf2" providerId="AD" clId="Web-{311841BB-453A-8294-8F16-B2D9BEEA5E8C}" dt="2022-11-08T07:20:57.863" v="231"/>
          <ac:picMkLst>
            <pc:docMk/>
            <pc:sldMk cId="2436571542" sldId="272"/>
            <ac:picMk id="5" creationId="{DDA1CB48-D6AB-ECE1-46CF-1BFC162A43C4}"/>
          </ac:picMkLst>
        </pc:picChg>
      </pc:sldChg>
      <pc:sldChg chg="mod modShow">
        <pc:chgData name="Strietska-Ilina, Olga" userId="S::strietska-ilina@ilo.org::007c729c-f685-4aa0-9270-bd1348b35cf2" providerId="AD" clId="Web-{311841BB-453A-8294-8F16-B2D9BEEA5E8C}" dt="2022-11-07T16:17:17.133" v="87"/>
        <pc:sldMkLst>
          <pc:docMk/>
          <pc:sldMk cId="1709499243" sldId="273"/>
        </pc:sldMkLst>
      </pc:sldChg>
      <pc:sldChg chg="mod modShow">
        <pc:chgData name="Strietska-Ilina, Olga" userId="S::strietska-ilina@ilo.org::007c729c-f685-4aa0-9270-bd1348b35cf2" providerId="AD" clId="Web-{311841BB-453A-8294-8F16-B2D9BEEA5E8C}" dt="2022-11-07T16:15:21.225" v="56"/>
        <pc:sldMkLst>
          <pc:docMk/>
          <pc:sldMk cId="4033758381" sldId="278"/>
        </pc:sldMkLst>
      </pc:sldChg>
      <pc:sldChg chg="mod modShow">
        <pc:chgData name="Strietska-Ilina, Olga" userId="S::strietska-ilina@ilo.org::007c729c-f685-4aa0-9270-bd1348b35cf2" providerId="AD" clId="Web-{311841BB-453A-8294-8F16-B2D9BEEA5E8C}" dt="2022-11-07T16:15:25.694" v="57"/>
        <pc:sldMkLst>
          <pc:docMk/>
          <pc:sldMk cId="3862729532" sldId="279"/>
        </pc:sldMkLst>
      </pc:sldChg>
      <pc:sldChg chg="addSp delSp modSp del">
        <pc:chgData name="Strietska-Ilina, Olga" userId="S::strietska-ilina@ilo.org::007c729c-f685-4aa0-9270-bd1348b35cf2" providerId="AD" clId="Web-{311841BB-453A-8294-8F16-B2D9BEEA5E8C}" dt="2022-11-07T16:23:08.216" v="92"/>
        <pc:sldMkLst>
          <pc:docMk/>
          <pc:sldMk cId="1167936385" sldId="283"/>
        </pc:sldMkLst>
        <pc:picChg chg="add del mod">
          <ac:chgData name="Strietska-Ilina, Olga" userId="S::strietska-ilina@ilo.org::007c729c-f685-4aa0-9270-bd1348b35cf2" providerId="AD" clId="Web-{311841BB-453A-8294-8F16-B2D9BEEA5E8C}" dt="2022-11-07T16:22:40.559" v="91"/>
          <ac:picMkLst>
            <pc:docMk/>
            <pc:sldMk cId="1167936385" sldId="283"/>
            <ac:picMk id="2" creationId="{795DFA5C-7BF6-5AD3-43EE-DA637099B2E3}"/>
          </ac:picMkLst>
        </pc:picChg>
      </pc:sldChg>
      <pc:sldChg chg="mod ord modShow">
        <pc:chgData name="Strietska-Ilina, Olga" userId="S::strietska-ilina@ilo.org::007c729c-f685-4aa0-9270-bd1348b35cf2" providerId="AD" clId="Web-{311841BB-453A-8294-8F16-B2D9BEEA5E8C}" dt="2022-11-07T16:44:12.717" v="204"/>
        <pc:sldMkLst>
          <pc:docMk/>
          <pc:sldMk cId="2870600842" sldId="286"/>
        </pc:sldMkLst>
      </pc:sldChg>
      <pc:sldChg chg="ord">
        <pc:chgData name="Strietska-Ilina, Olga" userId="S::strietska-ilina@ilo.org::007c729c-f685-4aa0-9270-bd1348b35cf2" providerId="AD" clId="Web-{311841BB-453A-8294-8F16-B2D9BEEA5E8C}" dt="2022-11-07T16:44:38.717" v="205"/>
        <pc:sldMkLst>
          <pc:docMk/>
          <pc:sldMk cId="2932940009" sldId="287"/>
        </pc:sldMkLst>
      </pc:sldChg>
      <pc:sldChg chg="mod ord modShow">
        <pc:chgData name="Strietska-Ilina, Olga" userId="S::strietska-ilina@ilo.org::007c729c-f685-4aa0-9270-bd1348b35cf2" providerId="AD" clId="Web-{311841BB-453A-8294-8F16-B2D9BEEA5E8C}" dt="2022-11-07T16:44:06.686" v="203"/>
        <pc:sldMkLst>
          <pc:docMk/>
          <pc:sldMk cId="1049387759" sldId="292"/>
        </pc:sldMkLst>
      </pc:sldChg>
      <pc:sldChg chg="mod modShow">
        <pc:chgData name="Strietska-Ilina, Olga" userId="S::strietska-ilina@ilo.org::007c729c-f685-4aa0-9270-bd1348b35cf2" providerId="AD" clId="Web-{311841BB-453A-8294-8F16-B2D9BEEA5E8C}" dt="2022-11-07T16:29:50.174" v="104"/>
        <pc:sldMkLst>
          <pc:docMk/>
          <pc:sldMk cId="1000923516" sldId="295"/>
        </pc:sldMkLst>
      </pc:sldChg>
      <pc:sldChg chg="modSp">
        <pc:chgData name="Strietska-Ilina, Olga" userId="S::strietska-ilina@ilo.org::007c729c-f685-4aa0-9270-bd1348b35cf2" providerId="AD" clId="Web-{311841BB-453A-8294-8F16-B2D9BEEA5E8C}" dt="2022-11-08T07:35:08.797" v="304" actId="20577"/>
        <pc:sldMkLst>
          <pc:docMk/>
          <pc:sldMk cId="736581187" sldId="307"/>
        </pc:sldMkLst>
        <pc:spChg chg="mod">
          <ac:chgData name="Strietska-Ilina, Olga" userId="S::strietska-ilina@ilo.org::007c729c-f685-4aa0-9270-bd1348b35cf2" providerId="AD" clId="Web-{311841BB-453A-8294-8F16-B2D9BEEA5E8C}" dt="2022-11-08T07:35:08.797" v="304" actId="20577"/>
          <ac:spMkLst>
            <pc:docMk/>
            <pc:sldMk cId="736581187" sldId="307"/>
            <ac:spMk id="2" creationId="{00000000-0000-0000-0000-000000000000}"/>
          </ac:spMkLst>
        </pc:spChg>
      </pc:sldChg>
      <pc:sldChg chg="mod modShow">
        <pc:chgData name="Strietska-Ilina, Olga" userId="S::strietska-ilina@ilo.org::007c729c-f685-4aa0-9270-bd1348b35cf2" providerId="AD" clId="Web-{311841BB-453A-8294-8F16-B2D9BEEA5E8C}" dt="2022-11-07T16:14:55.662" v="55"/>
        <pc:sldMkLst>
          <pc:docMk/>
          <pc:sldMk cId="4054652992" sldId="314"/>
        </pc:sldMkLst>
      </pc:sldChg>
      <pc:sldChg chg="mod ord modShow">
        <pc:chgData name="Strietska-Ilina, Olga" userId="S::strietska-ilina@ilo.org::007c729c-f685-4aa0-9270-bd1348b35cf2" providerId="AD" clId="Web-{311841BB-453A-8294-8F16-B2D9BEEA5E8C}" dt="2022-11-08T08:09:48.065" v="332"/>
        <pc:sldMkLst>
          <pc:docMk/>
          <pc:sldMk cId="3697286555" sldId="327"/>
        </pc:sldMkLst>
      </pc:sldChg>
      <pc:sldChg chg="mod modShow">
        <pc:chgData name="Strietska-Ilina, Olga" userId="S::strietska-ilina@ilo.org::007c729c-f685-4aa0-9270-bd1348b35cf2" providerId="AD" clId="Web-{311841BB-453A-8294-8F16-B2D9BEEA5E8C}" dt="2022-11-07T16:30:36.503" v="108"/>
        <pc:sldMkLst>
          <pc:docMk/>
          <pc:sldMk cId="2338438461" sldId="328"/>
        </pc:sldMkLst>
      </pc:sldChg>
      <pc:sldChg chg="mod modShow">
        <pc:chgData name="Strietska-Ilina, Olga" userId="S::strietska-ilina@ilo.org::007c729c-f685-4aa0-9270-bd1348b35cf2" providerId="AD" clId="Web-{311841BB-453A-8294-8F16-B2D9BEEA5E8C}" dt="2022-11-07T16:30:41.331" v="109"/>
        <pc:sldMkLst>
          <pc:docMk/>
          <pc:sldMk cId="3053806233" sldId="363"/>
        </pc:sldMkLst>
      </pc:sldChg>
      <pc:sldChg chg="mod modShow">
        <pc:chgData name="Strietska-Ilina, Olga" userId="S::strietska-ilina@ilo.org::007c729c-f685-4aa0-9270-bd1348b35cf2" providerId="AD" clId="Web-{311841BB-453A-8294-8F16-B2D9BEEA5E8C}" dt="2022-11-07T16:13:01.301" v="53"/>
        <pc:sldMkLst>
          <pc:docMk/>
          <pc:sldMk cId="2595388611" sldId="469"/>
        </pc:sldMkLst>
      </pc:sldChg>
      <pc:sldChg chg="modSp">
        <pc:chgData name="Strietska-Ilina, Olga" userId="S::strietska-ilina@ilo.org::007c729c-f685-4aa0-9270-bd1348b35cf2" providerId="AD" clId="Web-{311841BB-453A-8294-8F16-B2D9BEEA5E8C}" dt="2022-11-08T07:42:31.631" v="331" actId="1076"/>
        <pc:sldMkLst>
          <pc:docMk/>
          <pc:sldMk cId="1388504303" sldId="471"/>
        </pc:sldMkLst>
        <pc:spChg chg="mod">
          <ac:chgData name="Strietska-Ilina, Olga" userId="S::strietska-ilina@ilo.org::007c729c-f685-4aa0-9270-bd1348b35cf2" providerId="AD" clId="Web-{311841BB-453A-8294-8F16-B2D9BEEA5E8C}" dt="2022-11-08T07:42:22.099" v="329" actId="20577"/>
          <ac:spMkLst>
            <pc:docMk/>
            <pc:sldMk cId="1388504303" sldId="471"/>
            <ac:spMk id="56" creationId="{4E728B92-993A-4100-825D-3ED7264F82EC}"/>
          </ac:spMkLst>
        </pc:spChg>
        <pc:spChg chg="mod">
          <ac:chgData name="Strietska-Ilina, Olga" userId="S::strietska-ilina@ilo.org::007c729c-f685-4aa0-9270-bd1348b35cf2" providerId="AD" clId="Web-{311841BB-453A-8294-8F16-B2D9BEEA5E8C}" dt="2022-11-08T07:40:21.426" v="320" actId="1076"/>
          <ac:spMkLst>
            <pc:docMk/>
            <pc:sldMk cId="1388504303" sldId="471"/>
            <ac:spMk id="61" creationId="{1869096E-5A8D-4527-8919-820A37B1EFC1}"/>
          </ac:spMkLst>
        </pc:spChg>
        <pc:picChg chg="mod">
          <ac:chgData name="Strietska-Ilina, Olga" userId="S::strietska-ilina@ilo.org::007c729c-f685-4aa0-9270-bd1348b35cf2" providerId="AD" clId="Web-{311841BB-453A-8294-8F16-B2D9BEEA5E8C}" dt="2022-11-08T07:42:31.631" v="331" actId="1076"/>
          <ac:picMkLst>
            <pc:docMk/>
            <pc:sldMk cId="1388504303" sldId="471"/>
            <ac:picMk id="93" creationId="{E773C359-F976-40EE-8586-FCFC5F43E0DB}"/>
          </ac:picMkLst>
        </pc:picChg>
      </pc:sldChg>
      <pc:sldChg chg="addSp delSp modSp addAnim modAnim">
        <pc:chgData name="Strietska-Ilina, Olga" userId="S::strietska-ilina@ilo.org::007c729c-f685-4aa0-9270-bd1348b35cf2" providerId="AD" clId="Web-{311841BB-453A-8294-8F16-B2D9BEEA5E8C}" dt="2022-11-07T16:33:41.302" v="119"/>
        <pc:sldMkLst>
          <pc:docMk/>
          <pc:sldMk cId="1983306485" sldId="472"/>
        </pc:sldMkLst>
        <pc:spChg chg="add del">
          <ac:chgData name="Strietska-Ilina, Olga" userId="S::strietska-ilina@ilo.org::007c729c-f685-4aa0-9270-bd1348b35cf2" providerId="AD" clId="Web-{311841BB-453A-8294-8F16-B2D9BEEA5E8C}" dt="2022-11-07T16:33:41.302" v="119"/>
          <ac:spMkLst>
            <pc:docMk/>
            <pc:sldMk cId="1983306485" sldId="472"/>
            <ac:spMk id="5" creationId="{FD4D73BD-93E6-DFFC-0994-3EAABDFA1207}"/>
          </ac:spMkLst>
        </pc:spChg>
        <pc:spChg chg="add del">
          <ac:chgData name="Strietska-Ilina, Olga" userId="S::strietska-ilina@ilo.org::007c729c-f685-4aa0-9270-bd1348b35cf2" providerId="AD" clId="Web-{311841BB-453A-8294-8F16-B2D9BEEA5E8C}" dt="2022-11-07T16:33:26.974" v="118"/>
          <ac:spMkLst>
            <pc:docMk/>
            <pc:sldMk cId="1983306485" sldId="472"/>
            <ac:spMk id="10" creationId="{B432E7D2-4E12-6FF5-4144-6BE87BED70F3}"/>
          </ac:spMkLst>
        </pc:spChg>
        <pc:picChg chg="add del mod">
          <ac:chgData name="Strietska-Ilina, Olga" userId="S::strietska-ilina@ilo.org::007c729c-f685-4aa0-9270-bd1348b35cf2" providerId="AD" clId="Web-{311841BB-453A-8294-8F16-B2D9BEEA5E8C}" dt="2022-11-07T16:29:36.971" v="103"/>
          <ac:picMkLst>
            <pc:docMk/>
            <pc:sldMk cId="1983306485" sldId="472"/>
            <ac:picMk id="11" creationId="{65C15539-C0BB-32B0-CC5C-17EAF6511E6E}"/>
          </ac:picMkLst>
        </pc:picChg>
        <pc:picChg chg="add mod">
          <ac:chgData name="Strietska-Ilina, Olga" userId="S::strietska-ilina@ilo.org::007c729c-f685-4aa0-9270-bd1348b35cf2" providerId="AD" clId="Web-{311841BB-453A-8294-8F16-B2D9BEEA5E8C}" dt="2022-11-07T16:32:47.536" v="115" actId="1076"/>
          <ac:picMkLst>
            <pc:docMk/>
            <pc:sldMk cId="1983306485" sldId="472"/>
            <ac:picMk id="14" creationId="{A1850AFB-6A9E-9C16-DDE4-947A127E7F11}"/>
          </ac:picMkLst>
        </pc:picChg>
      </pc:sldChg>
      <pc:sldChg chg="mod modShow">
        <pc:chgData name="Strietska-Ilina, Olga" userId="S::strietska-ilina@ilo.org::007c729c-f685-4aa0-9270-bd1348b35cf2" providerId="AD" clId="Web-{311841BB-453A-8294-8F16-B2D9BEEA5E8C}" dt="2022-11-08T07:34:36.577" v="302"/>
        <pc:sldMkLst>
          <pc:docMk/>
          <pc:sldMk cId="2629370841" sldId="1151"/>
        </pc:sldMkLst>
      </pc:sldChg>
      <pc:sldChg chg="mod modShow">
        <pc:chgData name="Strietska-Ilina, Olga" userId="S::strietska-ilina@ilo.org::007c729c-f685-4aa0-9270-bd1348b35cf2" providerId="AD" clId="Web-{311841BB-453A-8294-8F16-B2D9BEEA5E8C}" dt="2022-11-07T16:02:40.934" v="35"/>
        <pc:sldMkLst>
          <pc:docMk/>
          <pc:sldMk cId="3980804590" sldId="3336"/>
        </pc:sldMkLst>
      </pc:sldChg>
      <pc:sldChg chg="mod modShow">
        <pc:chgData name="Strietska-Ilina, Olga" userId="S::strietska-ilina@ilo.org::007c729c-f685-4aa0-9270-bd1348b35cf2" providerId="AD" clId="Web-{311841BB-453A-8294-8F16-B2D9BEEA5E8C}" dt="2022-11-07T16:02:47.684" v="36"/>
        <pc:sldMkLst>
          <pc:docMk/>
          <pc:sldMk cId="2821837615" sldId="3347"/>
        </pc:sldMkLst>
      </pc:sldChg>
      <pc:sldChg chg="modSp">
        <pc:chgData name="Strietska-Ilina, Olga" userId="S::strietska-ilina@ilo.org::007c729c-f685-4aa0-9270-bd1348b35cf2" providerId="AD" clId="Web-{311841BB-453A-8294-8F16-B2D9BEEA5E8C}" dt="2022-11-08T07:32:54.357" v="301" actId="20577"/>
        <pc:sldMkLst>
          <pc:docMk/>
          <pc:sldMk cId="2574782131" sldId="3348"/>
        </pc:sldMkLst>
        <pc:spChg chg="mod">
          <ac:chgData name="Strietska-Ilina, Olga" userId="S::strietska-ilina@ilo.org::007c729c-f685-4aa0-9270-bd1348b35cf2" providerId="AD" clId="Web-{311841BB-453A-8294-8F16-B2D9BEEA5E8C}" dt="2022-11-08T07:32:54.357" v="301" actId="20577"/>
          <ac:spMkLst>
            <pc:docMk/>
            <pc:sldMk cId="2574782131" sldId="3348"/>
            <ac:spMk id="5" creationId="{6BBD6E2C-B490-44CD-BFBD-A040D05F409B}"/>
          </ac:spMkLst>
        </pc:spChg>
      </pc:sldChg>
      <pc:sldChg chg="mod modShow">
        <pc:chgData name="Strietska-Ilina, Olga" userId="S::strietska-ilina@ilo.org::007c729c-f685-4aa0-9270-bd1348b35cf2" providerId="AD" clId="Web-{311841BB-453A-8294-8F16-B2D9BEEA5E8C}" dt="2022-11-07T16:13:29.552" v="54"/>
        <pc:sldMkLst>
          <pc:docMk/>
          <pc:sldMk cId="31053366" sldId="3355"/>
        </pc:sldMkLst>
      </pc:sldChg>
      <pc:sldChg chg="mod ord modShow">
        <pc:chgData name="Strietska-Ilina, Olga" userId="S::strietska-ilina@ilo.org::007c729c-f685-4aa0-9270-bd1348b35cf2" providerId="AD" clId="Web-{311841BB-453A-8294-8F16-B2D9BEEA5E8C}" dt="2022-11-07T16:42:11.325" v="200"/>
        <pc:sldMkLst>
          <pc:docMk/>
          <pc:sldMk cId="1816519611" sldId="3361"/>
        </pc:sldMkLst>
      </pc:sldChg>
      <pc:sldChg chg="mod ord modShow">
        <pc:chgData name="Strietska-Ilina, Olga" userId="S::strietska-ilina@ilo.org::007c729c-f685-4aa0-9270-bd1348b35cf2" providerId="AD" clId="Web-{311841BB-453A-8294-8F16-B2D9BEEA5E8C}" dt="2022-11-07T16:42:17.169" v="201"/>
        <pc:sldMkLst>
          <pc:docMk/>
          <pc:sldMk cId="1664239808" sldId="3362"/>
        </pc:sldMkLst>
      </pc:sldChg>
      <pc:sldChg chg="mod modShow">
        <pc:chgData name="Strietska-Ilina, Olga" userId="S::strietska-ilina@ilo.org::007c729c-f685-4aa0-9270-bd1348b35cf2" providerId="AD" clId="Web-{311841BB-453A-8294-8F16-B2D9BEEA5E8C}" dt="2022-11-07T16:30:45.769" v="110"/>
        <pc:sldMkLst>
          <pc:docMk/>
          <pc:sldMk cId="2544983240" sldId="3363"/>
        </pc:sldMkLst>
      </pc:sldChg>
      <pc:sldChg chg="addSp delSp modSp">
        <pc:chgData name="Strietska-Ilina, Olga" userId="S::strietska-ilina@ilo.org::007c729c-f685-4aa0-9270-bd1348b35cf2" providerId="AD" clId="Web-{311841BB-453A-8294-8F16-B2D9BEEA5E8C}" dt="2022-11-08T07:20:46.551" v="229"/>
        <pc:sldMkLst>
          <pc:docMk/>
          <pc:sldMk cId="4241841982" sldId="3368"/>
        </pc:sldMkLst>
        <pc:spChg chg="mod">
          <ac:chgData name="Strietska-Ilina, Olga" userId="S::strietska-ilina@ilo.org::007c729c-f685-4aa0-9270-bd1348b35cf2" providerId="AD" clId="Web-{311841BB-453A-8294-8F16-B2D9BEEA5E8C}" dt="2022-11-08T07:19:02.330" v="225" actId="20577"/>
          <ac:spMkLst>
            <pc:docMk/>
            <pc:sldMk cId="4241841982" sldId="3368"/>
            <ac:spMk id="4" creationId="{928F7FFB-71D5-4267-8B8F-D7005DC89D49}"/>
          </ac:spMkLst>
        </pc:spChg>
        <pc:spChg chg="add mod">
          <ac:chgData name="Strietska-Ilina, Olga" userId="S::strietska-ilina@ilo.org::007c729c-f685-4aa0-9270-bd1348b35cf2" providerId="AD" clId="Web-{311841BB-453A-8294-8F16-B2D9BEEA5E8C}" dt="2022-11-08T07:20:46.551" v="229"/>
          <ac:spMkLst>
            <pc:docMk/>
            <pc:sldMk cId="4241841982" sldId="3368"/>
            <ac:spMk id="5" creationId="{F64FF549-6F08-8017-F4C4-E585DA26893B}"/>
          </ac:spMkLst>
        </pc:spChg>
        <pc:spChg chg="del">
          <ac:chgData name="Strietska-Ilina, Olga" userId="S::strietska-ilina@ilo.org::007c729c-f685-4aa0-9270-bd1348b35cf2" providerId="AD" clId="Web-{311841BB-453A-8294-8F16-B2D9BEEA5E8C}" dt="2022-11-08T07:20:44.551" v="228"/>
          <ac:spMkLst>
            <pc:docMk/>
            <pc:sldMk cId="4241841982" sldId="3368"/>
            <ac:spMk id="6" creationId="{0DDA0497-22D3-4F78-A29E-ECFC6697F1CF}"/>
          </ac:spMkLst>
        </pc:spChg>
        <pc:picChg chg="add del mod ord modCrop">
          <ac:chgData name="Strietska-Ilina, Olga" userId="S::strietska-ilina@ilo.org::007c729c-f685-4aa0-9270-bd1348b35cf2" providerId="AD" clId="Web-{311841BB-453A-8294-8F16-B2D9BEEA5E8C}" dt="2022-11-08T07:20:46.551" v="229"/>
          <ac:picMkLst>
            <pc:docMk/>
            <pc:sldMk cId="4241841982" sldId="3368"/>
            <ac:picMk id="2" creationId="{68BCADC0-4537-3111-8CF6-48AF847A29F7}"/>
          </ac:picMkLst>
        </pc:picChg>
      </pc:sldChg>
      <pc:sldChg chg="modSp">
        <pc:chgData name="Strietska-Ilina, Olga" userId="S::strietska-ilina@ilo.org::007c729c-f685-4aa0-9270-bd1348b35cf2" providerId="AD" clId="Web-{311841BB-453A-8294-8F16-B2D9BEEA5E8C}" dt="2022-11-07T16:16:01.491" v="83" actId="20577"/>
        <pc:sldMkLst>
          <pc:docMk/>
          <pc:sldMk cId="2350117835" sldId="3369"/>
        </pc:sldMkLst>
        <pc:spChg chg="mod">
          <ac:chgData name="Strietska-Ilina, Olga" userId="S::strietska-ilina@ilo.org::007c729c-f685-4aa0-9270-bd1348b35cf2" providerId="AD" clId="Web-{311841BB-453A-8294-8F16-B2D9BEEA5E8C}" dt="2022-11-07T16:16:01.491" v="83" actId="20577"/>
          <ac:spMkLst>
            <pc:docMk/>
            <pc:sldMk cId="2350117835" sldId="3369"/>
            <ac:spMk id="3" creationId="{8F23E460-717D-4FB3-8704-01CBF5671E5A}"/>
          </ac:spMkLst>
        </pc:spChg>
      </pc:sldChg>
      <pc:sldChg chg="ord">
        <pc:chgData name="Strietska-Ilina, Olga" userId="S::strietska-ilina@ilo.org::007c729c-f685-4aa0-9270-bd1348b35cf2" providerId="AD" clId="Web-{311841BB-453A-8294-8F16-B2D9BEEA5E8C}" dt="2022-11-07T16:42:37.341" v="202"/>
        <pc:sldMkLst>
          <pc:docMk/>
          <pc:sldMk cId="218605993" sldId="3370"/>
        </pc:sldMkLst>
      </pc:sldChg>
      <pc:sldChg chg="modSp">
        <pc:chgData name="Strietska-Ilina, Olga" userId="S::strietska-ilina@ilo.org::007c729c-f685-4aa0-9270-bd1348b35cf2" providerId="AD" clId="Web-{311841BB-453A-8294-8F16-B2D9BEEA5E8C}" dt="2022-11-07T15:40:32.115" v="34" actId="20577"/>
        <pc:sldMkLst>
          <pc:docMk/>
          <pc:sldMk cId="2760499414" sldId="3371"/>
        </pc:sldMkLst>
        <pc:spChg chg="mod">
          <ac:chgData name="Strietska-Ilina, Olga" userId="S::strietska-ilina@ilo.org::007c729c-f685-4aa0-9270-bd1348b35cf2" providerId="AD" clId="Web-{311841BB-453A-8294-8F16-B2D9BEEA5E8C}" dt="2022-11-07T15:40:32.115" v="34" actId="20577"/>
          <ac:spMkLst>
            <pc:docMk/>
            <pc:sldMk cId="2760499414" sldId="3371"/>
            <ac:spMk id="3" creationId="{F203C25E-0531-4E89-AA96-EE8DB16DF7B1}"/>
          </ac:spMkLst>
        </pc:spChg>
      </pc:sldChg>
      <pc:sldChg chg="addSp delSp modSp new del">
        <pc:chgData name="Strietska-Ilina, Olga" userId="S::strietska-ilina@ilo.org::007c729c-f685-4aa0-9270-bd1348b35cf2" providerId="AD" clId="Web-{311841BB-453A-8294-8F16-B2D9BEEA5E8C}" dt="2022-11-07T16:24:37.983" v="96"/>
        <pc:sldMkLst>
          <pc:docMk/>
          <pc:sldMk cId="2452377244" sldId="3372"/>
        </pc:sldMkLst>
        <pc:spChg chg="del">
          <ac:chgData name="Strietska-Ilina, Olga" userId="S::strietska-ilina@ilo.org::007c729c-f685-4aa0-9270-bd1348b35cf2" providerId="AD" clId="Web-{311841BB-453A-8294-8F16-B2D9BEEA5E8C}" dt="2022-11-07T16:24:19.873" v="94"/>
          <ac:spMkLst>
            <pc:docMk/>
            <pc:sldMk cId="2452377244" sldId="3372"/>
            <ac:spMk id="3" creationId="{C4B12EFD-0A11-B11D-8366-BDF1AF320787}"/>
          </ac:spMkLst>
        </pc:spChg>
        <pc:spChg chg="add mod">
          <ac:chgData name="Strietska-Ilina, Olga" userId="S::strietska-ilina@ilo.org::007c729c-f685-4aa0-9270-bd1348b35cf2" providerId="AD" clId="Web-{311841BB-453A-8294-8F16-B2D9BEEA5E8C}" dt="2022-11-07T16:24:21.639" v="95"/>
          <ac:spMkLst>
            <pc:docMk/>
            <pc:sldMk cId="2452377244" sldId="3372"/>
            <ac:spMk id="9" creationId="{E60AC233-2B7C-C49E-84FA-EA8D3E8C91EE}"/>
          </ac:spMkLst>
        </pc:spChg>
        <pc:picChg chg="add del mod ord">
          <ac:chgData name="Strietska-Ilina, Olga" userId="S::strietska-ilina@ilo.org::007c729c-f685-4aa0-9270-bd1348b35cf2" providerId="AD" clId="Web-{311841BB-453A-8294-8F16-B2D9BEEA5E8C}" dt="2022-11-07T16:24:21.639" v="95"/>
          <ac:picMkLst>
            <pc:docMk/>
            <pc:sldMk cId="2452377244" sldId="3372"/>
            <ac:picMk id="7" creationId="{1FAE2B54-450F-4364-68E6-84CF904F8C07}"/>
          </ac:picMkLst>
        </pc:picChg>
      </pc:sldChg>
      <pc:sldChg chg="add ord replId">
        <pc:chgData name="Strietska-Ilina, Olga" userId="S::strietska-ilina@ilo.org::007c729c-f685-4aa0-9270-bd1348b35cf2" providerId="AD" clId="Web-{311841BB-453A-8294-8F16-B2D9BEEA5E8C}" dt="2022-11-07T16:44:48.436" v="206"/>
        <pc:sldMkLst>
          <pc:docMk/>
          <pc:sldMk cId="3881069433" sldId="3372"/>
        </pc:sldMkLst>
      </pc:sldChg>
      <pc:sldChg chg="addSp delSp modSp new">
        <pc:chgData name="Strietska-Ilina, Olga" userId="S::strietska-ilina@ilo.org::007c729c-f685-4aa0-9270-bd1348b35cf2" providerId="AD" clId="Web-{311841BB-453A-8294-8F16-B2D9BEEA5E8C}" dt="2022-11-08T07:22:19.021" v="234"/>
        <pc:sldMkLst>
          <pc:docMk/>
          <pc:sldMk cId="3084851791" sldId="3373"/>
        </pc:sldMkLst>
        <pc:spChg chg="del">
          <ac:chgData name="Strietska-Ilina, Olga" userId="S::strietska-ilina@ilo.org::007c729c-f685-4aa0-9270-bd1348b35cf2" providerId="AD" clId="Web-{311841BB-453A-8294-8F16-B2D9BEEA5E8C}" dt="2022-11-08T07:22:17.833" v="233"/>
          <ac:spMkLst>
            <pc:docMk/>
            <pc:sldMk cId="3084851791" sldId="3373"/>
            <ac:spMk id="3" creationId="{4CB921A8-FC75-B6C6-CFDA-E119ED80CC58}"/>
          </ac:spMkLst>
        </pc:spChg>
        <pc:spChg chg="add mod">
          <ac:chgData name="Strietska-Ilina, Olga" userId="S::strietska-ilina@ilo.org::007c729c-f685-4aa0-9270-bd1348b35cf2" providerId="AD" clId="Web-{311841BB-453A-8294-8F16-B2D9BEEA5E8C}" dt="2022-11-08T07:22:19.021" v="234"/>
          <ac:spMkLst>
            <pc:docMk/>
            <pc:sldMk cId="3084851791" sldId="3373"/>
            <ac:spMk id="10" creationId="{1757BFBE-C6FF-647D-F328-E9818ECF59C8}"/>
          </ac:spMkLst>
        </pc:spChg>
        <pc:picChg chg="add del mod ord">
          <ac:chgData name="Strietska-Ilina, Olga" userId="S::strietska-ilina@ilo.org::007c729c-f685-4aa0-9270-bd1348b35cf2" providerId="AD" clId="Web-{311841BB-453A-8294-8F16-B2D9BEEA5E8C}" dt="2022-11-08T07:22:19.021" v="234"/>
          <ac:picMkLst>
            <pc:docMk/>
            <pc:sldMk cId="3084851791" sldId="3373"/>
            <ac:picMk id="8" creationId="{96C3581A-FBA7-D9D6-E133-013B9DF53E66}"/>
          </ac:picMkLst>
        </pc:picChg>
      </pc:sldChg>
    </pc:docChg>
  </pc:docChgLst>
</pc:chgInfo>
</file>

<file path=ppt/diagrams/_rels/data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image" Target="../media/image104.wdp"/><Relationship Id="rId5" Type="http://schemas.openxmlformats.org/officeDocument/2006/relationships/image" Target="../media/image108.png"/><Relationship Id="rId4" Type="http://schemas.openxmlformats.org/officeDocument/2006/relationships/image" Target="../media/image107.jpeg"/></Relationships>
</file>

<file path=ppt/diagrams/_rels/data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iagrams/_rels/data6.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image" Target="../media/image104.wdp"/><Relationship Id="rId5" Type="http://schemas.openxmlformats.org/officeDocument/2006/relationships/image" Target="../media/image108.png"/><Relationship Id="rId4" Type="http://schemas.openxmlformats.org/officeDocument/2006/relationships/image" Target="../media/image10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image" Target="../media/image9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9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D8128-C808-4F22-9830-51314F630F33}" type="doc">
      <dgm:prSet loTypeId="urn:microsoft.com/office/officeart/2005/8/layout/rings+Icon" loCatId="officeonline" qsTypeId="urn:microsoft.com/office/officeart/2005/8/quickstyle/simple3" qsCatId="simple" csTypeId="urn:microsoft.com/office/officeart/2005/8/colors/colorful1" csCatId="colorful" phldr="1"/>
      <dgm:spPr/>
    </dgm:pt>
    <dgm:pt modelId="{378888D1-94F4-46A1-B13C-36CFEA4ECD38}">
      <dgm:prSet phldrT="[Text]"/>
      <dgm:spPr/>
      <dgm:t>
        <a:bodyPr/>
        <a:lstStyle/>
        <a:p>
          <a:r>
            <a:rPr lang="en-US"/>
            <a:t>Skills important for </a:t>
          </a:r>
          <a:r>
            <a:rPr lang="en-US" u="sng"/>
            <a:t>economic efficiency</a:t>
          </a:r>
        </a:p>
      </dgm:t>
    </dgm:pt>
    <dgm:pt modelId="{22907B68-BDF2-45C5-8197-E72D9A7AD7FC}" type="parTrans" cxnId="{41BDEA7A-1B4D-4778-A10A-B3CE84B1EF80}">
      <dgm:prSet/>
      <dgm:spPr/>
      <dgm:t>
        <a:bodyPr/>
        <a:lstStyle/>
        <a:p>
          <a:endParaRPr lang="en-US"/>
        </a:p>
      </dgm:t>
    </dgm:pt>
    <dgm:pt modelId="{F65BB8D4-2BE4-4514-9D04-C68CC40DC788}" type="sibTrans" cxnId="{41BDEA7A-1B4D-4778-A10A-B3CE84B1EF80}">
      <dgm:prSet/>
      <dgm:spPr/>
      <dgm:t>
        <a:bodyPr/>
        <a:lstStyle/>
        <a:p>
          <a:endParaRPr lang="en-US"/>
        </a:p>
      </dgm:t>
    </dgm:pt>
    <dgm:pt modelId="{B4C5E0CA-4C6D-4433-947E-8A51F551A40E}">
      <dgm:prSet phldrT="[Text]"/>
      <dgm:spPr/>
      <dgm:t>
        <a:bodyPr/>
        <a:lstStyle/>
        <a:p>
          <a:r>
            <a:rPr lang="en-US"/>
            <a:t>Skills important for </a:t>
          </a:r>
          <a:r>
            <a:rPr lang="en-US" u="sng"/>
            <a:t>socially inclusive outcomes</a:t>
          </a:r>
        </a:p>
      </dgm:t>
    </dgm:pt>
    <dgm:pt modelId="{5BC8642C-9550-4BA7-8E90-0550E4B11095}" type="parTrans" cxnId="{F14C2230-0AC5-4DE0-98BA-8197A679D9FE}">
      <dgm:prSet/>
      <dgm:spPr/>
      <dgm:t>
        <a:bodyPr/>
        <a:lstStyle/>
        <a:p>
          <a:endParaRPr lang="en-US"/>
        </a:p>
      </dgm:t>
    </dgm:pt>
    <dgm:pt modelId="{F349E125-69B2-472A-9D6D-D38F86F6236D}" type="sibTrans" cxnId="{F14C2230-0AC5-4DE0-98BA-8197A679D9FE}">
      <dgm:prSet/>
      <dgm:spPr/>
      <dgm:t>
        <a:bodyPr/>
        <a:lstStyle/>
        <a:p>
          <a:endParaRPr lang="en-US"/>
        </a:p>
      </dgm:t>
    </dgm:pt>
    <dgm:pt modelId="{3B14669A-F4B2-4B2B-93F0-1DB9D49C7A19}">
      <dgm:prSet phldrT="[Text]"/>
      <dgm:spPr/>
      <dgm:t>
        <a:bodyPr/>
        <a:lstStyle/>
        <a:p>
          <a:r>
            <a:rPr lang="en-US"/>
            <a:t>Skills also important for </a:t>
          </a:r>
          <a:r>
            <a:rPr lang="en-US" u="sng"/>
            <a:t>smooth transition</a:t>
          </a:r>
        </a:p>
      </dgm:t>
    </dgm:pt>
    <dgm:pt modelId="{4AB00646-EDF2-4B06-85F6-9E663801A9DF}" type="parTrans" cxnId="{82D82914-B258-40E0-AF27-56A05C08319B}">
      <dgm:prSet/>
      <dgm:spPr/>
      <dgm:t>
        <a:bodyPr/>
        <a:lstStyle/>
        <a:p>
          <a:endParaRPr lang="en-US"/>
        </a:p>
      </dgm:t>
    </dgm:pt>
    <dgm:pt modelId="{C4379D8A-2EE4-4CDC-B641-A50C90C41B75}" type="sibTrans" cxnId="{82D82914-B258-40E0-AF27-56A05C08319B}">
      <dgm:prSet/>
      <dgm:spPr/>
      <dgm:t>
        <a:bodyPr/>
        <a:lstStyle/>
        <a:p>
          <a:endParaRPr lang="en-US"/>
        </a:p>
      </dgm:t>
    </dgm:pt>
    <dgm:pt modelId="{EB8DCF4A-EA96-4EC0-852D-CC89CD523E66}" type="pres">
      <dgm:prSet presAssocID="{F45D8128-C808-4F22-9830-51314F630F33}" presName="Name0" presStyleCnt="0">
        <dgm:presLayoutVars>
          <dgm:chMax val="7"/>
          <dgm:dir/>
          <dgm:resizeHandles val="exact"/>
        </dgm:presLayoutVars>
      </dgm:prSet>
      <dgm:spPr/>
    </dgm:pt>
    <dgm:pt modelId="{9CEEBF9C-B572-453F-801A-1C29BA90F458}" type="pres">
      <dgm:prSet presAssocID="{F45D8128-C808-4F22-9830-51314F630F33}" presName="ellipse1" presStyleLbl="vennNode1" presStyleIdx="0" presStyleCnt="3" custLinFactNeighborX="44169" custLinFactNeighborY="18335">
        <dgm:presLayoutVars>
          <dgm:bulletEnabled val="1"/>
        </dgm:presLayoutVars>
      </dgm:prSet>
      <dgm:spPr/>
    </dgm:pt>
    <dgm:pt modelId="{4C8650A8-87D8-44DF-94D5-6A5E2B9D15A3}" type="pres">
      <dgm:prSet presAssocID="{F45D8128-C808-4F22-9830-51314F630F33}" presName="ellipse2" presStyleLbl="vennNode1" presStyleIdx="1" presStyleCnt="3" custLinFactNeighborX="34707" custLinFactNeighborY="9110">
        <dgm:presLayoutVars>
          <dgm:bulletEnabled val="1"/>
        </dgm:presLayoutVars>
      </dgm:prSet>
      <dgm:spPr/>
    </dgm:pt>
    <dgm:pt modelId="{F20C4177-DA77-4996-8B89-9F058ED484E5}" type="pres">
      <dgm:prSet presAssocID="{F45D8128-C808-4F22-9830-51314F630F33}" presName="ellipse3" presStyleLbl="vennNode1" presStyleIdx="2" presStyleCnt="3" custLinFactNeighborX="39775" custLinFactNeighborY="18335">
        <dgm:presLayoutVars>
          <dgm:bulletEnabled val="1"/>
        </dgm:presLayoutVars>
      </dgm:prSet>
      <dgm:spPr/>
    </dgm:pt>
  </dgm:ptLst>
  <dgm:cxnLst>
    <dgm:cxn modelId="{82D82914-B258-40E0-AF27-56A05C08319B}" srcId="{F45D8128-C808-4F22-9830-51314F630F33}" destId="{3B14669A-F4B2-4B2B-93F0-1DB9D49C7A19}" srcOrd="2" destOrd="0" parTransId="{4AB00646-EDF2-4B06-85F6-9E663801A9DF}" sibTransId="{C4379D8A-2EE4-4CDC-B641-A50C90C41B75}"/>
    <dgm:cxn modelId="{F14C2230-0AC5-4DE0-98BA-8197A679D9FE}" srcId="{F45D8128-C808-4F22-9830-51314F630F33}" destId="{B4C5E0CA-4C6D-4433-947E-8A51F551A40E}" srcOrd="1" destOrd="0" parTransId="{5BC8642C-9550-4BA7-8E90-0550E4B11095}" sibTransId="{F349E125-69B2-472A-9D6D-D38F86F6236D}"/>
    <dgm:cxn modelId="{2EE41A40-BD32-4B4D-A134-84A09BCF593D}" type="presOf" srcId="{3B14669A-F4B2-4B2B-93F0-1DB9D49C7A19}" destId="{F20C4177-DA77-4996-8B89-9F058ED484E5}" srcOrd="0" destOrd="0" presId="urn:microsoft.com/office/officeart/2005/8/layout/rings+Icon"/>
    <dgm:cxn modelId="{F6993D52-A767-4ABB-9900-3AB2FA384163}" type="presOf" srcId="{F45D8128-C808-4F22-9830-51314F630F33}" destId="{EB8DCF4A-EA96-4EC0-852D-CC89CD523E66}" srcOrd="0" destOrd="0" presId="urn:microsoft.com/office/officeart/2005/8/layout/rings+Icon"/>
    <dgm:cxn modelId="{19336758-7C8B-486C-AAC4-7BAEB3D5A06F}" type="presOf" srcId="{378888D1-94F4-46A1-B13C-36CFEA4ECD38}" destId="{9CEEBF9C-B572-453F-801A-1C29BA90F458}" srcOrd="0" destOrd="0" presId="urn:microsoft.com/office/officeart/2005/8/layout/rings+Icon"/>
    <dgm:cxn modelId="{41BDEA7A-1B4D-4778-A10A-B3CE84B1EF80}" srcId="{F45D8128-C808-4F22-9830-51314F630F33}" destId="{378888D1-94F4-46A1-B13C-36CFEA4ECD38}" srcOrd="0" destOrd="0" parTransId="{22907B68-BDF2-45C5-8197-E72D9A7AD7FC}" sibTransId="{F65BB8D4-2BE4-4514-9D04-C68CC40DC788}"/>
    <dgm:cxn modelId="{D0A80397-621E-414E-9DD7-3EC2B05BB2A0}" type="presOf" srcId="{B4C5E0CA-4C6D-4433-947E-8A51F551A40E}" destId="{4C8650A8-87D8-44DF-94D5-6A5E2B9D15A3}" srcOrd="0" destOrd="0" presId="urn:microsoft.com/office/officeart/2005/8/layout/rings+Icon"/>
    <dgm:cxn modelId="{139D9EF0-72EC-46EC-A6B8-F3A1042334B6}" type="presParOf" srcId="{EB8DCF4A-EA96-4EC0-852D-CC89CD523E66}" destId="{9CEEBF9C-B572-453F-801A-1C29BA90F458}" srcOrd="0" destOrd="0" presId="urn:microsoft.com/office/officeart/2005/8/layout/rings+Icon"/>
    <dgm:cxn modelId="{985BF95F-AC4C-4C7A-87FA-C9850B02C9B1}" type="presParOf" srcId="{EB8DCF4A-EA96-4EC0-852D-CC89CD523E66}" destId="{4C8650A8-87D8-44DF-94D5-6A5E2B9D15A3}" srcOrd="1" destOrd="0" presId="urn:microsoft.com/office/officeart/2005/8/layout/rings+Icon"/>
    <dgm:cxn modelId="{753374CB-D819-4394-988A-5290A9A7F954}" type="presParOf" srcId="{EB8DCF4A-EA96-4EC0-852D-CC89CD523E66}" destId="{F20C4177-DA77-4996-8B89-9F058ED484E5}"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D90AA3-2D66-4C69-AD95-C250C14AF13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2D251498-92B8-4FEF-B213-DC626648DBD6}">
      <dgm:prSet phldrT="[Text]" custT="1"/>
      <dgm:spPr>
        <a:xfrm>
          <a:off x="1281" y="762971"/>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1600" b="0" u="sng">
              <a:solidFill>
                <a:srgbClr val="002060"/>
              </a:solidFill>
              <a:latin typeface="Poppins"/>
              <a:ea typeface="+mn-ea"/>
              <a:cs typeface="+mn-cs"/>
            </a:rPr>
            <a:t>Quantitative models and Forecasts</a:t>
          </a:r>
        </a:p>
      </dgm:t>
    </dgm:pt>
    <dgm:pt modelId="{B96B6469-16C1-4FAF-ACCE-B647E4D3B58B}" type="parTrans" cxnId="{E55D28C3-2F6B-4688-8B13-266FE74115DE}">
      <dgm:prSet/>
      <dgm:spPr/>
      <dgm:t>
        <a:bodyPr/>
        <a:lstStyle/>
        <a:p>
          <a:endParaRPr lang="en-GB" sz="2400" b="0">
            <a:solidFill>
              <a:srgbClr val="002060"/>
            </a:solidFill>
            <a:latin typeface="Poppins"/>
          </a:endParaRPr>
        </a:p>
      </dgm:t>
    </dgm:pt>
    <dgm:pt modelId="{7B6391B9-0110-4E66-BB87-5DC752251D36}" type="sibTrans" cxnId="{E55D28C3-2F6B-4688-8B13-266FE74115DE}">
      <dgm:prSet/>
      <dgm:spPr/>
      <dgm:t>
        <a:bodyPr/>
        <a:lstStyle/>
        <a:p>
          <a:endParaRPr lang="en-GB" sz="2400" b="0">
            <a:solidFill>
              <a:srgbClr val="002060"/>
            </a:solidFill>
            <a:latin typeface="Poppins"/>
          </a:endParaRPr>
        </a:p>
      </dgm:t>
    </dgm:pt>
    <dgm:pt modelId="{EB6EFC39-B8C5-418D-9FFE-3E79AC9F10AF}">
      <dgm:prSet phldrT="[Text]" custT="1"/>
      <dgm:spPr>
        <a:xfrm>
          <a:off x="1281" y="762971"/>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altLang="en-US" sz="1200" b="0">
              <a:solidFill>
                <a:srgbClr val="002060"/>
              </a:solidFill>
              <a:latin typeface="Poppins"/>
              <a:ea typeface="+mn-ea"/>
              <a:cs typeface="+mn-cs"/>
            </a:rPr>
            <a:t>Feed into major policy reforms with a long term impact (e.g. education, employment, economic development, demographic and social policies) </a:t>
          </a:r>
          <a:endParaRPr lang="en-GB" sz="1200" b="0">
            <a:solidFill>
              <a:srgbClr val="002060"/>
            </a:solidFill>
            <a:latin typeface="Poppins"/>
            <a:ea typeface="+mn-ea"/>
            <a:cs typeface="+mn-cs"/>
          </a:endParaRPr>
        </a:p>
      </dgm:t>
    </dgm:pt>
    <dgm:pt modelId="{FE4BA5DA-AEA6-4722-A8B7-DF22965353DF}" type="parTrans" cxnId="{BA1D3F7C-01B4-4A8F-9323-57A18D5F07AB}">
      <dgm:prSet/>
      <dgm:spPr/>
      <dgm:t>
        <a:bodyPr/>
        <a:lstStyle/>
        <a:p>
          <a:endParaRPr lang="en-GB" sz="2400" b="0">
            <a:solidFill>
              <a:srgbClr val="002060"/>
            </a:solidFill>
            <a:latin typeface="Poppins"/>
          </a:endParaRPr>
        </a:p>
      </dgm:t>
    </dgm:pt>
    <dgm:pt modelId="{5CC80C03-C9BC-4173-8519-92F1DF693605}" type="sibTrans" cxnId="{BA1D3F7C-01B4-4A8F-9323-57A18D5F07AB}">
      <dgm:prSet/>
      <dgm:spPr/>
      <dgm:t>
        <a:bodyPr/>
        <a:lstStyle/>
        <a:p>
          <a:endParaRPr lang="en-GB" sz="2400" b="0">
            <a:solidFill>
              <a:srgbClr val="002060"/>
            </a:solidFill>
            <a:latin typeface="Poppins"/>
          </a:endParaRPr>
        </a:p>
      </dgm:t>
    </dgm:pt>
    <dgm:pt modelId="{D5D47CD1-9841-4FB9-B28A-CD22FB0B077C}">
      <dgm:prSet custT="1"/>
      <dgm:spPr>
        <a:xfrm>
          <a:off x="3000321" y="773506"/>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ln>
        <a:effectLst/>
      </dgm:spPr>
      <dgm:t>
        <a:bodyPr/>
        <a:lstStyle/>
        <a:p>
          <a:r>
            <a:rPr lang="en-US" altLang="en-US" sz="1600" b="0">
              <a:solidFill>
                <a:srgbClr val="002060"/>
              </a:solidFill>
              <a:latin typeface="Poppins"/>
              <a:ea typeface="+mn-ea"/>
              <a:cs typeface="+mn-cs"/>
            </a:rPr>
            <a:t>Can feed into long term policy development in various areas</a:t>
          </a:r>
        </a:p>
      </dgm:t>
    </dgm:pt>
    <dgm:pt modelId="{471D2E5D-BE71-4A97-B431-2457207A031B}" type="parTrans" cxnId="{9666D3E5-2F62-4143-8481-FC08FB35FC7A}">
      <dgm:prSet/>
      <dgm:spPr/>
      <dgm:t>
        <a:bodyPr/>
        <a:lstStyle/>
        <a:p>
          <a:endParaRPr lang="en-GB" sz="2400" b="0">
            <a:solidFill>
              <a:srgbClr val="002060"/>
            </a:solidFill>
            <a:latin typeface="Poppins"/>
          </a:endParaRPr>
        </a:p>
      </dgm:t>
    </dgm:pt>
    <dgm:pt modelId="{D1661CD5-430D-4AB3-927C-4492C48CEE9F}" type="sibTrans" cxnId="{9666D3E5-2F62-4143-8481-FC08FB35FC7A}">
      <dgm:prSet/>
      <dgm:spPr/>
      <dgm:t>
        <a:bodyPr/>
        <a:lstStyle/>
        <a:p>
          <a:endParaRPr lang="en-GB" sz="2400" b="0">
            <a:solidFill>
              <a:srgbClr val="002060"/>
            </a:solidFill>
            <a:latin typeface="Poppins"/>
          </a:endParaRPr>
        </a:p>
      </dgm:t>
    </dgm:pt>
    <dgm:pt modelId="{76873BBE-1049-45BB-B28C-A58E3B36F7C4}">
      <dgm:prSet phldrT="[Text]" custT="1"/>
      <dgm:spPr>
        <a:xfrm>
          <a:off x="3000321" y="773506"/>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Foresights, Delphi surveys &amp; scenarios</a:t>
          </a:r>
        </a:p>
      </dgm:t>
    </dgm:pt>
    <dgm:pt modelId="{F895ABB0-07E9-41D0-9D2D-E4F68688467B}" type="parTrans" cxnId="{D8E14B04-83D5-49A2-8031-F1E94C2C85CF}">
      <dgm:prSet/>
      <dgm:spPr/>
      <dgm:t>
        <a:bodyPr/>
        <a:lstStyle/>
        <a:p>
          <a:endParaRPr lang="en-GB" sz="2400" b="0">
            <a:solidFill>
              <a:srgbClr val="002060"/>
            </a:solidFill>
            <a:latin typeface="Poppins"/>
          </a:endParaRPr>
        </a:p>
      </dgm:t>
    </dgm:pt>
    <dgm:pt modelId="{7A22C1A3-8A38-449D-8A6F-79009FF98C04}" type="sibTrans" cxnId="{D8E14B04-83D5-49A2-8031-F1E94C2C85CF}">
      <dgm:prSet/>
      <dgm:spPr/>
      <dgm:t>
        <a:bodyPr/>
        <a:lstStyle/>
        <a:p>
          <a:endParaRPr lang="en-GB" sz="2400" b="0">
            <a:solidFill>
              <a:srgbClr val="002060"/>
            </a:solidFill>
            <a:latin typeface="Poppins"/>
          </a:endParaRPr>
        </a:p>
      </dgm:t>
    </dgm:pt>
    <dgm:pt modelId="{3026D6C0-D88B-40D3-B27E-8B96735515FD}">
      <dgm:prSet custT="1"/>
      <dgm:spPr>
        <a:xfrm>
          <a:off x="6257470" y="773506"/>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ln>
        <a:effectLst/>
      </dgm:spPr>
      <dgm:t>
        <a:bodyPr/>
        <a:lstStyle/>
        <a:p>
          <a:r>
            <a:rPr lang="en-US" sz="1600" b="0">
              <a:solidFill>
                <a:srgbClr val="002060"/>
              </a:solidFill>
              <a:latin typeface="Poppins"/>
              <a:ea typeface="+mn-ea"/>
              <a:cs typeface="+mn-cs"/>
            </a:rPr>
            <a:t>Inform qualification standards’ development; skills development </a:t>
          </a:r>
          <a:r>
            <a:rPr lang="en-US" sz="1600" b="0" err="1">
              <a:solidFill>
                <a:srgbClr val="002060"/>
              </a:solidFill>
              <a:latin typeface="Poppins"/>
              <a:ea typeface="+mn-ea"/>
              <a:cs typeface="+mn-cs"/>
            </a:rPr>
            <a:t>programmes</a:t>
          </a:r>
          <a:r>
            <a:rPr lang="en-US" sz="1600" b="0">
              <a:solidFill>
                <a:srgbClr val="002060"/>
              </a:solidFill>
              <a:latin typeface="Poppins"/>
              <a:ea typeface="+mn-ea"/>
              <a:cs typeface="+mn-cs"/>
            </a:rPr>
            <a:t>; </a:t>
          </a:r>
          <a:r>
            <a:rPr lang="en-GB" sz="1600" b="0">
              <a:solidFill>
                <a:srgbClr val="002060"/>
              </a:solidFill>
              <a:latin typeface="Poppins"/>
              <a:ea typeface="+mn-ea"/>
              <a:cs typeface="+mn-cs"/>
            </a:rPr>
            <a:t>sector development strategies</a:t>
          </a:r>
        </a:p>
      </dgm:t>
    </dgm:pt>
    <dgm:pt modelId="{6996C43E-1B56-4961-9416-9EF04B5D2F8A}" type="parTrans" cxnId="{6436626E-61E8-4AD2-8FC8-350F5F182CB5}">
      <dgm:prSet/>
      <dgm:spPr/>
      <dgm:t>
        <a:bodyPr/>
        <a:lstStyle/>
        <a:p>
          <a:endParaRPr lang="en-GB" sz="2400" b="0">
            <a:solidFill>
              <a:srgbClr val="002060"/>
            </a:solidFill>
            <a:latin typeface="Poppins"/>
          </a:endParaRPr>
        </a:p>
      </dgm:t>
    </dgm:pt>
    <dgm:pt modelId="{A8BA9F88-1A20-4ED7-BF88-627882508B5A}" type="sibTrans" cxnId="{6436626E-61E8-4AD2-8FC8-350F5F182CB5}">
      <dgm:prSet/>
      <dgm:spPr/>
      <dgm:t>
        <a:bodyPr/>
        <a:lstStyle/>
        <a:p>
          <a:endParaRPr lang="en-GB" sz="2400" b="0">
            <a:solidFill>
              <a:srgbClr val="002060"/>
            </a:solidFill>
            <a:latin typeface="Poppins"/>
          </a:endParaRPr>
        </a:p>
      </dgm:t>
    </dgm:pt>
    <dgm:pt modelId="{6B282685-93D5-4592-85EA-DFC623F88102}">
      <dgm:prSet phldrT="[Text]" custT="1"/>
      <dgm:spPr>
        <a:xfrm>
          <a:off x="6257470" y="773506"/>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Sectoral approach</a:t>
          </a:r>
        </a:p>
      </dgm:t>
    </dgm:pt>
    <dgm:pt modelId="{364F4E46-A200-4DC6-A308-0EE7E9A4DF13}" type="parTrans" cxnId="{5FB03BF9-2FEA-416F-93E0-6EA4E77D1879}">
      <dgm:prSet/>
      <dgm:spPr/>
      <dgm:t>
        <a:bodyPr/>
        <a:lstStyle/>
        <a:p>
          <a:endParaRPr lang="en-GB" sz="2400" b="0">
            <a:solidFill>
              <a:srgbClr val="002060"/>
            </a:solidFill>
            <a:latin typeface="Poppins"/>
          </a:endParaRPr>
        </a:p>
      </dgm:t>
    </dgm:pt>
    <dgm:pt modelId="{51BCFB6E-99F6-426E-AECC-D1D506B701C6}" type="sibTrans" cxnId="{5FB03BF9-2FEA-416F-93E0-6EA4E77D1879}">
      <dgm:prSet/>
      <dgm:spPr/>
      <dgm:t>
        <a:bodyPr/>
        <a:lstStyle/>
        <a:p>
          <a:endParaRPr lang="en-GB" sz="2400" b="0">
            <a:solidFill>
              <a:srgbClr val="002060"/>
            </a:solidFill>
            <a:latin typeface="Poppins"/>
          </a:endParaRPr>
        </a:p>
      </dgm:t>
    </dgm:pt>
    <dgm:pt modelId="{005CCB77-4734-4F78-A810-F5705DE9C5D0}">
      <dgm:prSet phldrT="[Text]" custT="1"/>
      <dgm:spPr>
        <a:xfrm>
          <a:off x="53615" y="3046566"/>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ln>
        <a:effectLst/>
      </dgm:spPr>
      <dgm:t>
        <a:bodyPr/>
        <a:lstStyle/>
        <a:p>
          <a:r>
            <a:rPr lang="en-GB" sz="1500" b="0" u="sng">
              <a:solidFill>
                <a:srgbClr val="002060"/>
              </a:solidFill>
              <a:latin typeface="Poppins"/>
              <a:ea typeface="+mn-ea"/>
              <a:cs typeface="+mn-cs"/>
            </a:rPr>
            <a:t>Employers’  skills survey</a:t>
          </a:r>
        </a:p>
      </dgm:t>
    </dgm:pt>
    <dgm:pt modelId="{2BC32A46-C78D-4027-892B-D08213A3263A}" type="parTrans" cxnId="{3BC4F120-90E4-4C1D-B635-1DA1BA5AD478}">
      <dgm:prSet/>
      <dgm:spPr/>
      <dgm:t>
        <a:bodyPr/>
        <a:lstStyle/>
        <a:p>
          <a:endParaRPr lang="en-GB" sz="2400" b="0">
            <a:solidFill>
              <a:srgbClr val="002060"/>
            </a:solidFill>
            <a:latin typeface="Poppins"/>
          </a:endParaRPr>
        </a:p>
      </dgm:t>
    </dgm:pt>
    <dgm:pt modelId="{E214875F-669D-4DB5-8030-C7C8BA2EEB28}" type="sibTrans" cxnId="{3BC4F120-90E4-4C1D-B635-1DA1BA5AD478}">
      <dgm:prSet/>
      <dgm:spPr/>
      <dgm:t>
        <a:bodyPr/>
        <a:lstStyle/>
        <a:p>
          <a:endParaRPr lang="en-GB" sz="2400" b="0">
            <a:solidFill>
              <a:srgbClr val="002060"/>
            </a:solidFill>
            <a:latin typeface="Poppins"/>
          </a:endParaRPr>
        </a:p>
      </dgm:t>
    </dgm:pt>
    <dgm:pt modelId="{4789FEA7-7CBA-4886-8622-EB237CAC78FD}">
      <dgm:prSet phldrT="[Text]" custT="1"/>
      <dgm:spPr>
        <a:xfrm>
          <a:off x="53615" y="3046566"/>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ln>
        <a:effectLst/>
      </dgm:spPr>
      <dgm:t>
        <a:bodyPr/>
        <a:lstStyle/>
        <a:p>
          <a:r>
            <a:rPr lang="en-US" altLang="en-US" sz="1500" b="0">
              <a:solidFill>
                <a:srgbClr val="002060"/>
              </a:solidFill>
              <a:latin typeface="Poppins"/>
              <a:ea typeface="+mn-ea"/>
              <a:cs typeface="+mn-cs"/>
            </a:rPr>
            <a:t>Can be used in planning/designing short term training courses (qualification/requalification) and activation measures</a:t>
          </a:r>
          <a:endParaRPr lang="en-GB" sz="1500" b="0">
            <a:solidFill>
              <a:srgbClr val="002060"/>
            </a:solidFill>
            <a:latin typeface="Poppins"/>
            <a:ea typeface="+mn-ea"/>
            <a:cs typeface="+mn-cs"/>
          </a:endParaRPr>
        </a:p>
      </dgm:t>
    </dgm:pt>
    <dgm:pt modelId="{FCA21220-2BC1-4BF0-8049-D9AA573960A1}" type="parTrans" cxnId="{02160907-1C03-4164-B8DF-4AA1C9EDBAEA}">
      <dgm:prSet/>
      <dgm:spPr/>
      <dgm:t>
        <a:bodyPr/>
        <a:lstStyle/>
        <a:p>
          <a:endParaRPr lang="en-GB" sz="2400" b="0">
            <a:solidFill>
              <a:srgbClr val="002060"/>
            </a:solidFill>
            <a:latin typeface="Poppins"/>
          </a:endParaRPr>
        </a:p>
      </dgm:t>
    </dgm:pt>
    <dgm:pt modelId="{3A6E7FA3-BC72-447C-B85A-6E900E95ECB7}" type="sibTrans" cxnId="{02160907-1C03-4164-B8DF-4AA1C9EDBAEA}">
      <dgm:prSet/>
      <dgm:spPr/>
      <dgm:t>
        <a:bodyPr/>
        <a:lstStyle/>
        <a:p>
          <a:endParaRPr lang="en-GB" sz="2400" b="0">
            <a:solidFill>
              <a:srgbClr val="002060"/>
            </a:solidFill>
            <a:latin typeface="Poppins"/>
          </a:endParaRPr>
        </a:p>
      </dgm:t>
    </dgm:pt>
    <dgm:pt modelId="{470F83AC-DFB5-4A78-8438-4F872B5C9D10}">
      <dgm:prSet phldrT="[Text]" custT="1"/>
      <dgm:spPr>
        <a:xfrm>
          <a:off x="3052655" y="3046566"/>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ln>
        <a:effectLst/>
      </dgm:spPr>
      <dgm:t>
        <a:bodyPr/>
        <a:lstStyle/>
        <a:p>
          <a:r>
            <a:rPr lang="en-GB" sz="1800" b="0" u="sng">
              <a:solidFill>
                <a:srgbClr val="002060"/>
              </a:solidFill>
              <a:latin typeface="Poppins"/>
              <a:ea typeface="+mn-ea"/>
              <a:cs typeface="+mn-cs"/>
            </a:rPr>
            <a:t>Tracer studies</a:t>
          </a:r>
        </a:p>
      </dgm:t>
    </dgm:pt>
    <dgm:pt modelId="{DA712E36-3AB0-4732-80E0-89D554B10599}" type="parTrans" cxnId="{F1E43701-00FF-4F5D-867A-2A9983430122}">
      <dgm:prSet/>
      <dgm:spPr/>
      <dgm:t>
        <a:bodyPr/>
        <a:lstStyle/>
        <a:p>
          <a:endParaRPr lang="en-GB" sz="2400" b="0">
            <a:solidFill>
              <a:srgbClr val="002060"/>
            </a:solidFill>
            <a:latin typeface="Poppins"/>
          </a:endParaRPr>
        </a:p>
      </dgm:t>
    </dgm:pt>
    <dgm:pt modelId="{CE96067D-62CE-4C74-BB6D-D912E176E6A5}" type="sibTrans" cxnId="{F1E43701-00FF-4F5D-867A-2A9983430122}">
      <dgm:prSet/>
      <dgm:spPr/>
      <dgm:t>
        <a:bodyPr/>
        <a:lstStyle/>
        <a:p>
          <a:endParaRPr lang="en-GB" sz="2400" b="0">
            <a:solidFill>
              <a:srgbClr val="002060"/>
            </a:solidFill>
            <a:latin typeface="Poppins"/>
          </a:endParaRPr>
        </a:p>
      </dgm:t>
    </dgm:pt>
    <dgm:pt modelId="{A80391E3-B786-493D-9617-192E732D6163}">
      <dgm:prSet phldrT="[Text]" custT="1"/>
      <dgm:spPr>
        <a:xfrm>
          <a:off x="6290855" y="3046566"/>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en-GB" altLang="en-US" sz="1300" b="0" u="sng">
              <a:solidFill>
                <a:srgbClr val="002060"/>
              </a:solidFill>
              <a:latin typeface="Poppins"/>
              <a:ea typeface="+mn-ea"/>
              <a:cs typeface="+mn-cs"/>
            </a:rPr>
            <a:t>Big data and real-time data</a:t>
          </a:r>
          <a:endParaRPr lang="en-GB" sz="1300" b="0" u="sng">
            <a:solidFill>
              <a:srgbClr val="002060"/>
            </a:solidFill>
            <a:latin typeface="Poppins"/>
            <a:ea typeface="+mn-ea"/>
            <a:cs typeface="+mn-cs"/>
          </a:endParaRPr>
        </a:p>
      </dgm:t>
    </dgm:pt>
    <dgm:pt modelId="{B21829A2-65FB-49B0-BA68-42B09A88E17F}" type="parTrans" cxnId="{73F7026A-67A1-4FC8-9BBB-09BD182F921C}">
      <dgm:prSet/>
      <dgm:spPr/>
      <dgm:t>
        <a:bodyPr/>
        <a:lstStyle/>
        <a:p>
          <a:endParaRPr lang="en-GB" sz="2400" b="0">
            <a:solidFill>
              <a:srgbClr val="002060"/>
            </a:solidFill>
            <a:latin typeface="Poppins"/>
          </a:endParaRPr>
        </a:p>
      </dgm:t>
    </dgm:pt>
    <dgm:pt modelId="{ABC8B209-DCA4-4EFB-8A4D-564CDB847B13}" type="sibTrans" cxnId="{73F7026A-67A1-4FC8-9BBB-09BD182F921C}">
      <dgm:prSet/>
      <dgm:spPr/>
      <dgm:t>
        <a:bodyPr/>
        <a:lstStyle/>
        <a:p>
          <a:endParaRPr lang="en-GB" sz="2400" b="0">
            <a:solidFill>
              <a:srgbClr val="002060"/>
            </a:solidFill>
            <a:latin typeface="Poppins"/>
          </a:endParaRPr>
        </a:p>
      </dgm:t>
    </dgm:pt>
    <dgm:pt modelId="{CECDEE0B-7325-4056-83E1-F02E501A2062}">
      <dgm:prSet phldrT="[Text]" custT="1"/>
      <dgm:spPr>
        <a:xfrm>
          <a:off x="3052655" y="3046566"/>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ln>
        <a:effectLst/>
      </dgm:spPr>
      <dgm:t>
        <a:bodyPr/>
        <a:lstStyle/>
        <a:p>
          <a:r>
            <a:rPr lang="en-GB" altLang="en-US" sz="1600" b="0">
              <a:solidFill>
                <a:srgbClr val="002060"/>
              </a:solidFill>
              <a:latin typeface="Poppins"/>
              <a:ea typeface="+mn-ea"/>
              <a:cs typeface="+mn-cs"/>
            </a:rPr>
            <a:t>Provide feedback for curriculum development, link education and work, inform potential students, career guidance</a:t>
          </a:r>
          <a:endParaRPr lang="en-GB" sz="1600" b="0">
            <a:solidFill>
              <a:srgbClr val="002060"/>
            </a:solidFill>
            <a:latin typeface="Poppins"/>
            <a:ea typeface="+mn-ea"/>
            <a:cs typeface="+mn-cs"/>
          </a:endParaRPr>
        </a:p>
      </dgm:t>
    </dgm:pt>
    <dgm:pt modelId="{1CC57E49-94F6-485E-9F5B-A60620E7D0F6}" type="parTrans" cxnId="{C44A198D-F512-4ACF-88F5-51C81C4F0009}">
      <dgm:prSet/>
      <dgm:spPr/>
      <dgm:t>
        <a:bodyPr/>
        <a:lstStyle/>
        <a:p>
          <a:endParaRPr lang="en-GB" sz="2400" b="0">
            <a:solidFill>
              <a:srgbClr val="002060"/>
            </a:solidFill>
            <a:latin typeface="Poppins"/>
          </a:endParaRPr>
        </a:p>
      </dgm:t>
    </dgm:pt>
    <dgm:pt modelId="{78316E08-34C7-4DFD-9124-7FF5EFB7B4A9}" type="sibTrans" cxnId="{C44A198D-F512-4ACF-88F5-51C81C4F0009}">
      <dgm:prSet/>
      <dgm:spPr/>
      <dgm:t>
        <a:bodyPr/>
        <a:lstStyle/>
        <a:p>
          <a:endParaRPr lang="en-GB" sz="2400" b="0">
            <a:solidFill>
              <a:srgbClr val="002060"/>
            </a:solidFill>
            <a:latin typeface="Poppins"/>
          </a:endParaRPr>
        </a:p>
      </dgm:t>
    </dgm:pt>
    <dgm:pt modelId="{4B598335-54D8-4AEB-B98D-5DB2E9BBA78B}">
      <dgm:prSet custT="1"/>
      <dgm:spPr>
        <a:xfrm>
          <a:off x="6290855" y="3046566"/>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fr-CH" sz="1300" b="0">
              <a:solidFill>
                <a:srgbClr val="002060"/>
              </a:solidFill>
              <a:latin typeface="Poppins"/>
              <a:ea typeface="+mn-ea"/>
              <a:cs typeface="+mn-cs"/>
            </a:rPr>
            <a:t>Can </a:t>
          </a:r>
          <a:r>
            <a:rPr lang="fr-CH" sz="1300" b="0" err="1">
              <a:solidFill>
                <a:srgbClr val="002060"/>
              </a:solidFill>
              <a:latin typeface="Poppins"/>
              <a:ea typeface="+mn-ea"/>
              <a:cs typeface="+mn-cs"/>
            </a:rPr>
            <a:t>be</a:t>
          </a:r>
          <a:r>
            <a:rPr lang="fr-CH" sz="1300" b="0">
              <a:solidFill>
                <a:srgbClr val="002060"/>
              </a:solidFill>
              <a:latin typeface="Poppins"/>
              <a:ea typeface="+mn-ea"/>
              <a:cs typeface="+mn-cs"/>
            </a:rPr>
            <a:t> </a:t>
          </a:r>
          <a:r>
            <a:rPr lang="fr-CH" sz="1300" b="0" err="1">
              <a:solidFill>
                <a:srgbClr val="002060"/>
              </a:solidFill>
              <a:latin typeface="Poppins"/>
              <a:ea typeface="+mn-ea"/>
              <a:cs typeface="+mn-cs"/>
            </a:rPr>
            <a:t>used</a:t>
          </a:r>
          <a:r>
            <a:rPr lang="fr-CH" sz="1300" b="0">
              <a:solidFill>
                <a:srgbClr val="002060"/>
              </a:solidFill>
              <a:latin typeface="Poppins"/>
              <a:ea typeface="+mn-ea"/>
              <a:cs typeface="+mn-cs"/>
            </a:rPr>
            <a:t> as real time </a:t>
          </a:r>
          <a:r>
            <a:rPr lang="fr-CH" sz="1300" b="0" err="1">
              <a:solidFill>
                <a:srgbClr val="002060"/>
              </a:solidFill>
              <a:latin typeface="Poppins"/>
              <a:ea typeface="+mn-ea"/>
              <a:cs typeface="+mn-cs"/>
            </a:rPr>
            <a:t>statistics</a:t>
          </a:r>
          <a:r>
            <a:rPr lang="fr-CH" sz="1300" b="0">
              <a:solidFill>
                <a:srgbClr val="002060"/>
              </a:solidFill>
              <a:latin typeface="Poppins"/>
              <a:ea typeface="+mn-ea"/>
              <a:cs typeface="+mn-cs"/>
            </a:rPr>
            <a:t> as an addition to «</a:t>
          </a:r>
          <a:r>
            <a:rPr lang="fr-CH" sz="1300" b="0" err="1">
              <a:solidFill>
                <a:srgbClr val="002060"/>
              </a:solidFill>
              <a:latin typeface="Poppins"/>
              <a:ea typeface="+mn-ea"/>
              <a:cs typeface="+mn-cs"/>
            </a:rPr>
            <a:t>small</a:t>
          </a:r>
          <a:r>
            <a:rPr lang="fr-CH" sz="1300" b="0">
              <a:solidFill>
                <a:srgbClr val="002060"/>
              </a:solidFill>
              <a:latin typeface="Poppins"/>
              <a:ea typeface="+mn-ea"/>
              <a:cs typeface="+mn-cs"/>
            </a:rPr>
            <a:t>» data or a qualitative </a:t>
          </a:r>
          <a:r>
            <a:rPr lang="fr-CH" sz="1300" b="0" err="1">
              <a:solidFill>
                <a:srgbClr val="002060"/>
              </a:solidFill>
              <a:latin typeface="Poppins"/>
              <a:ea typeface="+mn-ea"/>
              <a:cs typeface="+mn-cs"/>
            </a:rPr>
            <a:t>survey</a:t>
          </a:r>
          <a:endParaRPr lang="fr-CH" sz="1300" b="0">
            <a:solidFill>
              <a:srgbClr val="002060"/>
            </a:solidFill>
            <a:latin typeface="Poppins"/>
            <a:ea typeface="+mn-ea"/>
            <a:cs typeface="+mn-cs"/>
          </a:endParaRPr>
        </a:p>
      </dgm:t>
    </dgm:pt>
    <dgm:pt modelId="{8F6274C3-CA35-4D1D-8935-89CA1DC25E04}" type="parTrans" cxnId="{E3A4A3DD-EC29-44A4-8FBD-BDD04CADBBA6}">
      <dgm:prSet/>
      <dgm:spPr/>
      <dgm:t>
        <a:bodyPr/>
        <a:lstStyle/>
        <a:p>
          <a:endParaRPr lang="en-GB" sz="2400" b="0">
            <a:solidFill>
              <a:srgbClr val="002060"/>
            </a:solidFill>
            <a:latin typeface="Poppins"/>
          </a:endParaRPr>
        </a:p>
      </dgm:t>
    </dgm:pt>
    <dgm:pt modelId="{5E627CE2-66DE-44E4-BEC5-03659134B8D3}" type="sibTrans" cxnId="{E3A4A3DD-EC29-44A4-8FBD-BDD04CADBBA6}">
      <dgm:prSet/>
      <dgm:spPr/>
      <dgm:t>
        <a:bodyPr/>
        <a:lstStyle/>
        <a:p>
          <a:endParaRPr lang="en-GB" sz="2400" b="0">
            <a:solidFill>
              <a:srgbClr val="002060"/>
            </a:solidFill>
            <a:latin typeface="Poppins"/>
          </a:endParaRPr>
        </a:p>
      </dgm:t>
    </dgm:pt>
    <dgm:pt modelId="{796B636D-110F-4A6A-AE1A-A51B2E1FFFF1}">
      <dgm:prSet custT="1"/>
      <dgm:spPr>
        <a:xfrm>
          <a:off x="6290855" y="3046566"/>
          <a:ext cx="2854322" cy="2084583"/>
        </a:xfrm>
        <a:solidFill>
          <a:srgbClr val="6AB072">
            <a:hueOff val="-5908952"/>
            <a:satOff val="49536"/>
            <a:lumOff val="-4902"/>
            <a:alphaOff val="0"/>
          </a:srgbClr>
        </a:solidFill>
        <a:ln w="25400" cap="flat" cmpd="sng" algn="ctr">
          <a:solidFill>
            <a:srgbClr val="FFFFFF">
              <a:hueOff val="0"/>
              <a:satOff val="0"/>
              <a:lumOff val="0"/>
              <a:alphaOff val="0"/>
            </a:srgbClr>
          </a:solidFill>
          <a:prstDash val="solid"/>
        </a:ln>
        <a:effectLst/>
      </dgm:spPr>
      <dgm:t>
        <a:bodyPr/>
        <a:lstStyle/>
        <a:p>
          <a:r>
            <a:rPr lang="fr-CH" sz="1300" b="0">
              <a:solidFill>
                <a:srgbClr val="002060"/>
              </a:solidFill>
              <a:latin typeface="Poppins"/>
              <a:ea typeface="+mn-ea"/>
              <a:cs typeface="+mn-cs"/>
            </a:rPr>
            <a:t>May </a:t>
          </a:r>
          <a:r>
            <a:rPr lang="fr-CH" sz="1300" b="0" err="1">
              <a:solidFill>
                <a:srgbClr val="002060"/>
              </a:solidFill>
              <a:latin typeface="Poppins"/>
              <a:ea typeface="+mn-ea"/>
              <a:cs typeface="+mn-cs"/>
            </a:rPr>
            <a:t>inform</a:t>
          </a:r>
          <a:r>
            <a:rPr lang="fr-CH" sz="1300" b="0">
              <a:solidFill>
                <a:srgbClr val="002060"/>
              </a:solidFill>
              <a:latin typeface="Poppins"/>
              <a:ea typeface="+mn-ea"/>
              <a:cs typeface="+mn-cs"/>
            </a:rPr>
            <a:t> training and </a:t>
          </a:r>
          <a:r>
            <a:rPr lang="fr-CH" sz="1300" b="0" err="1">
              <a:solidFill>
                <a:srgbClr val="002060"/>
              </a:solidFill>
              <a:latin typeface="Poppins"/>
              <a:ea typeface="+mn-ea"/>
              <a:cs typeface="+mn-cs"/>
            </a:rPr>
            <a:t>competency</a:t>
          </a:r>
          <a:r>
            <a:rPr lang="fr-CH" sz="1300" b="0">
              <a:solidFill>
                <a:srgbClr val="002060"/>
              </a:solidFill>
              <a:latin typeface="Poppins"/>
              <a:ea typeface="+mn-ea"/>
              <a:cs typeface="+mn-cs"/>
            </a:rPr>
            <a:t> standards design as </a:t>
          </a:r>
          <a:r>
            <a:rPr lang="fr-CH" sz="1300" b="0" err="1">
              <a:solidFill>
                <a:srgbClr val="002060"/>
              </a:solidFill>
              <a:latin typeface="Poppins"/>
              <a:ea typeface="+mn-ea"/>
              <a:cs typeface="+mn-cs"/>
            </a:rPr>
            <a:t>well</a:t>
          </a:r>
          <a:r>
            <a:rPr lang="fr-CH" sz="1300" b="0">
              <a:solidFill>
                <a:srgbClr val="002060"/>
              </a:solidFill>
              <a:latin typeface="Poppins"/>
              <a:ea typeface="+mn-ea"/>
              <a:cs typeface="+mn-cs"/>
            </a:rPr>
            <a:t> as </a:t>
          </a:r>
          <a:r>
            <a:rPr lang="fr-CH" sz="1300" b="0" err="1">
              <a:solidFill>
                <a:srgbClr val="002060"/>
              </a:solidFill>
              <a:latin typeface="Poppins"/>
              <a:ea typeface="+mn-ea"/>
              <a:cs typeface="+mn-cs"/>
            </a:rPr>
            <a:t>policy</a:t>
          </a:r>
          <a:endParaRPr lang="fr-CH" sz="1300" b="0">
            <a:solidFill>
              <a:srgbClr val="002060"/>
            </a:solidFill>
            <a:latin typeface="Poppins"/>
            <a:ea typeface="+mn-ea"/>
            <a:cs typeface="+mn-cs"/>
          </a:endParaRPr>
        </a:p>
      </dgm:t>
    </dgm:pt>
    <dgm:pt modelId="{46A9F21B-7C13-44EF-AF8A-75AE29A1DD1A}" type="parTrans" cxnId="{FF2BCE63-9039-4362-AC6F-D8745DC817E3}">
      <dgm:prSet/>
      <dgm:spPr/>
      <dgm:t>
        <a:bodyPr/>
        <a:lstStyle/>
        <a:p>
          <a:endParaRPr lang="en-GB"/>
        </a:p>
      </dgm:t>
    </dgm:pt>
    <dgm:pt modelId="{C12A5A15-5AB4-4673-8109-707042035833}" type="sibTrans" cxnId="{FF2BCE63-9039-4362-AC6F-D8745DC817E3}">
      <dgm:prSet/>
      <dgm:spPr/>
      <dgm:t>
        <a:bodyPr/>
        <a:lstStyle/>
        <a:p>
          <a:endParaRPr lang="en-GB"/>
        </a:p>
      </dgm:t>
    </dgm:pt>
    <dgm:pt modelId="{7F1F89A7-1965-4061-8B35-655B2229388C}" type="pres">
      <dgm:prSet presAssocID="{46D90AA3-2D66-4C69-AD95-C250C14AF136}" presName="diagram" presStyleCnt="0">
        <dgm:presLayoutVars>
          <dgm:dir/>
          <dgm:resizeHandles val="exact"/>
        </dgm:presLayoutVars>
      </dgm:prSet>
      <dgm:spPr/>
    </dgm:pt>
    <dgm:pt modelId="{CF4B4750-32B8-4245-B263-1F29AC5CA3CC}" type="pres">
      <dgm:prSet presAssocID="{2D251498-92B8-4FEF-B213-DC626648DBD6}" presName="node" presStyleLbl="node1" presStyleIdx="0" presStyleCnt="6" custScaleY="122287" custLinFactNeighborY="-644">
        <dgm:presLayoutVars>
          <dgm:bulletEnabled val="1"/>
        </dgm:presLayoutVars>
      </dgm:prSet>
      <dgm:spPr/>
    </dgm:pt>
    <dgm:pt modelId="{5098706E-5051-43A4-855A-7C44A1C316AB}" type="pres">
      <dgm:prSet presAssocID="{7B6391B9-0110-4E66-BB87-5DC752251D36}" presName="sibTrans" presStyleCnt="0"/>
      <dgm:spPr/>
    </dgm:pt>
    <dgm:pt modelId="{41FB757A-9EC5-4003-B183-5E5042F14887}" type="pres">
      <dgm:prSet presAssocID="{76873BBE-1049-45BB-B28C-A58E3B36F7C4}" presName="node" presStyleLbl="node1" presStyleIdx="1" presStyleCnt="6" custScaleX="109467" custScaleY="122287">
        <dgm:presLayoutVars>
          <dgm:bulletEnabled val="1"/>
        </dgm:presLayoutVars>
      </dgm:prSet>
      <dgm:spPr/>
    </dgm:pt>
    <dgm:pt modelId="{6E05ED34-7E05-4152-AA02-5BC52A9B295C}" type="pres">
      <dgm:prSet presAssocID="{7A22C1A3-8A38-449D-8A6F-79009FF98C04}" presName="sibTrans" presStyleCnt="0"/>
      <dgm:spPr/>
    </dgm:pt>
    <dgm:pt modelId="{1BEC5AD8-20FE-43D0-8E2B-9421AA398787}" type="pres">
      <dgm:prSet presAssocID="{6B282685-93D5-4592-85EA-DFC623F88102}" presName="node" presStyleLbl="node1" presStyleIdx="2" presStyleCnt="6" custScaleX="107836" custScaleY="122287">
        <dgm:presLayoutVars>
          <dgm:bulletEnabled val="1"/>
        </dgm:presLayoutVars>
      </dgm:prSet>
      <dgm:spPr/>
    </dgm:pt>
    <dgm:pt modelId="{8443555B-70BC-46CC-A604-1092960A9CA1}" type="pres">
      <dgm:prSet presAssocID="{51BCFB6E-99F6-426E-AECC-D1D506B701C6}" presName="sibTrans" presStyleCnt="0"/>
      <dgm:spPr/>
    </dgm:pt>
    <dgm:pt modelId="{5BD98816-1E1A-45F9-810B-93FC530FB3C3}" type="pres">
      <dgm:prSet presAssocID="{005CCB77-4734-4F78-A810-F5705DE9C5D0}" presName="node" presStyleLbl="node1" presStyleIdx="3" presStyleCnt="6" custScaleY="127432">
        <dgm:presLayoutVars>
          <dgm:bulletEnabled val="1"/>
        </dgm:presLayoutVars>
      </dgm:prSet>
      <dgm:spPr/>
    </dgm:pt>
    <dgm:pt modelId="{91291A9A-C8AC-44E7-9E2A-6132204ADBD0}" type="pres">
      <dgm:prSet presAssocID="{E214875F-669D-4DB5-8030-C7C8BA2EEB28}" presName="sibTrans" presStyleCnt="0"/>
      <dgm:spPr/>
    </dgm:pt>
    <dgm:pt modelId="{872E768B-3224-4C98-ADF5-960F78C4DA78}" type="pres">
      <dgm:prSet presAssocID="{470F83AC-DFB5-4A78-8438-4F872B5C9D10}" presName="node" presStyleLbl="node1" presStyleIdx="4" presStyleCnt="6" custScaleX="108772" custScaleY="127432">
        <dgm:presLayoutVars>
          <dgm:bulletEnabled val="1"/>
        </dgm:presLayoutVars>
      </dgm:prSet>
      <dgm:spPr/>
    </dgm:pt>
    <dgm:pt modelId="{B0F08295-1AD2-4AA2-8142-0649B383C04C}" type="pres">
      <dgm:prSet presAssocID="{CE96067D-62CE-4C74-BB6D-D912E176E6A5}" presName="sibTrans" presStyleCnt="0"/>
      <dgm:spPr/>
    </dgm:pt>
    <dgm:pt modelId="{650CCA7B-9C94-4BD8-A9F5-8F4DFB7868C8}" type="pres">
      <dgm:prSet presAssocID="{A80391E3-B786-493D-9617-192E732D6163}" presName="node" presStyleLbl="node1" presStyleIdx="5" presStyleCnt="6" custScaleX="104692" custScaleY="127432">
        <dgm:presLayoutVars>
          <dgm:bulletEnabled val="1"/>
        </dgm:presLayoutVars>
      </dgm:prSet>
      <dgm:spPr>
        <a:prstGeom prst="rect">
          <a:avLst/>
        </a:prstGeom>
      </dgm:spPr>
    </dgm:pt>
  </dgm:ptLst>
  <dgm:cxnLst>
    <dgm:cxn modelId="{F1E43701-00FF-4F5D-867A-2A9983430122}" srcId="{46D90AA3-2D66-4C69-AD95-C250C14AF136}" destId="{470F83AC-DFB5-4A78-8438-4F872B5C9D10}" srcOrd="4" destOrd="0" parTransId="{DA712E36-3AB0-4732-80E0-89D554B10599}" sibTransId="{CE96067D-62CE-4C74-BB6D-D912E176E6A5}"/>
    <dgm:cxn modelId="{D8E14B04-83D5-49A2-8031-F1E94C2C85CF}" srcId="{46D90AA3-2D66-4C69-AD95-C250C14AF136}" destId="{76873BBE-1049-45BB-B28C-A58E3B36F7C4}" srcOrd="1" destOrd="0" parTransId="{F895ABB0-07E9-41D0-9D2D-E4F68688467B}" sibTransId="{7A22C1A3-8A38-449D-8A6F-79009FF98C04}"/>
    <dgm:cxn modelId="{02160907-1C03-4164-B8DF-4AA1C9EDBAEA}" srcId="{005CCB77-4734-4F78-A810-F5705DE9C5D0}" destId="{4789FEA7-7CBA-4886-8622-EB237CAC78FD}" srcOrd="0" destOrd="0" parTransId="{FCA21220-2BC1-4BF0-8049-D9AA573960A1}" sibTransId="{3A6E7FA3-BC72-447C-B85A-6E900E95ECB7}"/>
    <dgm:cxn modelId="{3BC4F120-90E4-4C1D-B635-1DA1BA5AD478}" srcId="{46D90AA3-2D66-4C69-AD95-C250C14AF136}" destId="{005CCB77-4734-4F78-A810-F5705DE9C5D0}" srcOrd="3" destOrd="0" parTransId="{2BC32A46-C78D-4027-892B-D08213A3263A}" sibTransId="{E214875F-669D-4DB5-8030-C7C8BA2EEB28}"/>
    <dgm:cxn modelId="{4DB8482C-AEEB-472E-8AF4-16CA90A71ECA}" type="presOf" srcId="{2D251498-92B8-4FEF-B213-DC626648DBD6}" destId="{CF4B4750-32B8-4245-B263-1F29AC5CA3CC}" srcOrd="0" destOrd="0" presId="urn:microsoft.com/office/officeart/2005/8/layout/default"/>
    <dgm:cxn modelId="{599CEF35-506A-4DDA-B15B-D3DDF83B9BDF}" type="presOf" srcId="{76873BBE-1049-45BB-B28C-A58E3B36F7C4}" destId="{41FB757A-9EC5-4003-B183-5E5042F14887}" srcOrd="0" destOrd="0" presId="urn:microsoft.com/office/officeart/2005/8/layout/default"/>
    <dgm:cxn modelId="{FF2BCE63-9039-4362-AC6F-D8745DC817E3}" srcId="{A80391E3-B786-493D-9617-192E732D6163}" destId="{796B636D-110F-4A6A-AE1A-A51B2E1FFFF1}" srcOrd="1" destOrd="0" parTransId="{46A9F21B-7C13-44EF-AF8A-75AE29A1DD1A}" sibTransId="{C12A5A15-5AB4-4673-8109-707042035833}"/>
    <dgm:cxn modelId="{6298ED69-C7F8-4BDA-9B8A-E5C5B63706F7}" type="presOf" srcId="{6B282685-93D5-4592-85EA-DFC623F88102}" destId="{1BEC5AD8-20FE-43D0-8E2B-9421AA398787}" srcOrd="0" destOrd="0" presId="urn:microsoft.com/office/officeart/2005/8/layout/default"/>
    <dgm:cxn modelId="{73F7026A-67A1-4FC8-9BBB-09BD182F921C}" srcId="{46D90AA3-2D66-4C69-AD95-C250C14AF136}" destId="{A80391E3-B786-493D-9617-192E732D6163}" srcOrd="5" destOrd="0" parTransId="{B21829A2-65FB-49B0-BA68-42B09A88E17F}" sibTransId="{ABC8B209-DCA4-4EFB-8A4D-564CDB847B13}"/>
    <dgm:cxn modelId="{899FE04D-B958-4451-A834-DCFD46DFDFAA}" type="presOf" srcId="{EB6EFC39-B8C5-418D-9FFE-3E79AC9F10AF}" destId="{CF4B4750-32B8-4245-B263-1F29AC5CA3CC}" srcOrd="0" destOrd="1" presId="urn:microsoft.com/office/officeart/2005/8/layout/default"/>
    <dgm:cxn modelId="{6436626E-61E8-4AD2-8FC8-350F5F182CB5}" srcId="{6B282685-93D5-4592-85EA-DFC623F88102}" destId="{3026D6C0-D88B-40D3-B27E-8B96735515FD}" srcOrd="0" destOrd="0" parTransId="{6996C43E-1B56-4961-9416-9EF04B5D2F8A}" sibTransId="{A8BA9F88-1A20-4ED7-BF88-627882508B5A}"/>
    <dgm:cxn modelId="{65D30056-5E73-4F9B-A18E-4AB147ECB014}" type="presOf" srcId="{A80391E3-B786-493D-9617-192E732D6163}" destId="{650CCA7B-9C94-4BD8-A9F5-8F4DFB7868C8}" srcOrd="0" destOrd="0" presId="urn:microsoft.com/office/officeart/2005/8/layout/default"/>
    <dgm:cxn modelId="{DD3BDA59-5121-4719-96A1-96EF946E4C13}" type="presOf" srcId="{470F83AC-DFB5-4A78-8438-4F872B5C9D10}" destId="{872E768B-3224-4C98-ADF5-960F78C4DA78}" srcOrd="0" destOrd="0" presId="urn:microsoft.com/office/officeart/2005/8/layout/default"/>
    <dgm:cxn modelId="{BA1D3F7C-01B4-4A8F-9323-57A18D5F07AB}" srcId="{2D251498-92B8-4FEF-B213-DC626648DBD6}" destId="{EB6EFC39-B8C5-418D-9FFE-3E79AC9F10AF}" srcOrd="0" destOrd="0" parTransId="{FE4BA5DA-AEA6-4722-A8B7-DF22965353DF}" sibTransId="{5CC80C03-C9BC-4173-8519-92F1DF693605}"/>
    <dgm:cxn modelId="{C44A198D-F512-4ACF-88F5-51C81C4F0009}" srcId="{470F83AC-DFB5-4A78-8438-4F872B5C9D10}" destId="{CECDEE0B-7325-4056-83E1-F02E501A2062}" srcOrd="0" destOrd="0" parTransId="{1CC57E49-94F6-485E-9F5B-A60620E7D0F6}" sibTransId="{78316E08-34C7-4DFD-9124-7FF5EFB7B4A9}"/>
    <dgm:cxn modelId="{657A828E-CDEC-4E2B-A039-1EF26701A973}" type="presOf" srcId="{46D90AA3-2D66-4C69-AD95-C250C14AF136}" destId="{7F1F89A7-1965-4061-8B35-655B2229388C}" srcOrd="0" destOrd="0" presId="urn:microsoft.com/office/officeart/2005/8/layout/default"/>
    <dgm:cxn modelId="{E7BE27AF-D3BC-4C71-9728-FCDF5212C4B8}" type="presOf" srcId="{005CCB77-4734-4F78-A810-F5705DE9C5D0}" destId="{5BD98816-1E1A-45F9-810B-93FC530FB3C3}" srcOrd="0" destOrd="0" presId="urn:microsoft.com/office/officeart/2005/8/layout/default"/>
    <dgm:cxn modelId="{CC20BEBC-CFB8-4FEE-825E-29479870A51D}" type="presOf" srcId="{4789FEA7-7CBA-4886-8622-EB237CAC78FD}" destId="{5BD98816-1E1A-45F9-810B-93FC530FB3C3}" srcOrd="0" destOrd="1" presId="urn:microsoft.com/office/officeart/2005/8/layout/default"/>
    <dgm:cxn modelId="{E55D28C3-2F6B-4688-8B13-266FE74115DE}" srcId="{46D90AA3-2D66-4C69-AD95-C250C14AF136}" destId="{2D251498-92B8-4FEF-B213-DC626648DBD6}" srcOrd="0" destOrd="0" parTransId="{B96B6469-16C1-4FAF-ACCE-B647E4D3B58B}" sibTransId="{7B6391B9-0110-4E66-BB87-5DC752251D36}"/>
    <dgm:cxn modelId="{C11CF9CF-AC1C-4445-863C-A395C7BCC487}" type="presOf" srcId="{4B598335-54D8-4AEB-B98D-5DB2E9BBA78B}" destId="{650CCA7B-9C94-4BD8-A9F5-8F4DFB7868C8}" srcOrd="0" destOrd="1" presId="urn:microsoft.com/office/officeart/2005/8/layout/default"/>
    <dgm:cxn modelId="{9851DBD6-45B7-4D98-951E-372139710B12}" type="presOf" srcId="{CECDEE0B-7325-4056-83E1-F02E501A2062}" destId="{872E768B-3224-4C98-ADF5-960F78C4DA78}" srcOrd="0" destOrd="1" presId="urn:microsoft.com/office/officeart/2005/8/layout/default"/>
    <dgm:cxn modelId="{7F3EADDB-03E4-4610-BA49-F20C5F96F45F}" type="presOf" srcId="{796B636D-110F-4A6A-AE1A-A51B2E1FFFF1}" destId="{650CCA7B-9C94-4BD8-A9F5-8F4DFB7868C8}" srcOrd="0" destOrd="2" presId="urn:microsoft.com/office/officeart/2005/8/layout/default"/>
    <dgm:cxn modelId="{E3A4A3DD-EC29-44A4-8FBD-BDD04CADBBA6}" srcId="{A80391E3-B786-493D-9617-192E732D6163}" destId="{4B598335-54D8-4AEB-B98D-5DB2E9BBA78B}" srcOrd="0" destOrd="0" parTransId="{8F6274C3-CA35-4D1D-8935-89CA1DC25E04}" sibTransId="{5E627CE2-66DE-44E4-BEC5-03659134B8D3}"/>
    <dgm:cxn modelId="{9666D3E5-2F62-4143-8481-FC08FB35FC7A}" srcId="{76873BBE-1049-45BB-B28C-A58E3B36F7C4}" destId="{D5D47CD1-9841-4FB9-B28A-CD22FB0B077C}" srcOrd="0" destOrd="0" parTransId="{471D2E5D-BE71-4A97-B431-2457207A031B}" sibTransId="{D1661CD5-430D-4AB3-927C-4492C48CEE9F}"/>
    <dgm:cxn modelId="{AB8ABBF7-F39D-4B79-BEB8-1F86620A71A5}" type="presOf" srcId="{D5D47CD1-9841-4FB9-B28A-CD22FB0B077C}" destId="{41FB757A-9EC5-4003-B183-5E5042F14887}" srcOrd="0" destOrd="1" presId="urn:microsoft.com/office/officeart/2005/8/layout/default"/>
    <dgm:cxn modelId="{5FB03BF9-2FEA-416F-93E0-6EA4E77D1879}" srcId="{46D90AA3-2D66-4C69-AD95-C250C14AF136}" destId="{6B282685-93D5-4592-85EA-DFC623F88102}" srcOrd="2" destOrd="0" parTransId="{364F4E46-A200-4DC6-A308-0EE7E9A4DF13}" sibTransId="{51BCFB6E-99F6-426E-AECC-D1D506B701C6}"/>
    <dgm:cxn modelId="{00EEB8F9-886B-4308-8C74-2CC50826765A}" type="presOf" srcId="{3026D6C0-D88B-40D3-B27E-8B96735515FD}" destId="{1BEC5AD8-20FE-43D0-8E2B-9421AA398787}" srcOrd="0" destOrd="1" presId="urn:microsoft.com/office/officeart/2005/8/layout/default"/>
    <dgm:cxn modelId="{4FF18C5C-2FDB-4C08-B0FA-D6D94DA620C7}" type="presParOf" srcId="{7F1F89A7-1965-4061-8B35-655B2229388C}" destId="{CF4B4750-32B8-4245-B263-1F29AC5CA3CC}" srcOrd="0" destOrd="0" presId="urn:microsoft.com/office/officeart/2005/8/layout/default"/>
    <dgm:cxn modelId="{2A59455A-6E62-4A5E-83FA-27A76B6D329E}" type="presParOf" srcId="{7F1F89A7-1965-4061-8B35-655B2229388C}" destId="{5098706E-5051-43A4-855A-7C44A1C316AB}" srcOrd="1" destOrd="0" presId="urn:microsoft.com/office/officeart/2005/8/layout/default"/>
    <dgm:cxn modelId="{9E2140F4-DA51-4100-9E36-8E1A97C97533}" type="presParOf" srcId="{7F1F89A7-1965-4061-8B35-655B2229388C}" destId="{41FB757A-9EC5-4003-B183-5E5042F14887}" srcOrd="2" destOrd="0" presId="urn:microsoft.com/office/officeart/2005/8/layout/default"/>
    <dgm:cxn modelId="{1C5487B2-0711-4E77-B51E-FD07258AE0AD}" type="presParOf" srcId="{7F1F89A7-1965-4061-8B35-655B2229388C}" destId="{6E05ED34-7E05-4152-AA02-5BC52A9B295C}" srcOrd="3" destOrd="0" presId="urn:microsoft.com/office/officeart/2005/8/layout/default"/>
    <dgm:cxn modelId="{C8DE3E3C-8C39-48CF-81AE-03CDCE2E26AB}" type="presParOf" srcId="{7F1F89A7-1965-4061-8B35-655B2229388C}" destId="{1BEC5AD8-20FE-43D0-8E2B-9421AA398787}" srcOrd="4" destOrd="0" presId="urn:microsoft.com/office/officeart/2005/8/layout/default"/>
    <dgm:cxn modelId="{8E76D860-5889-48A3-9D35-46669737DB30}" type="presParOf" srcId="{7F1F89A7-1965-4061-8B35-655B2229388C}" destId="{8443555B-70BC-46CC-A604-1092960A9CA1}" srcOrd="5" destOrd="0" presId="urn:microsoft.com/office/officeart/2005/8/layout/default"/>
    <dgm:cxn modelId="{8A64A0F5-3D57-453B-A1A2-79BB4733B765}" type="presParOf" srcId="{7F1F89A7-1965-4061-8B35-655B2229388C}" destId="{5BD98816-1E1A-45F9-810B-93FC530FB3C3}" srcOrd="6" destOrd="0" presId="urn:microsoft.com/office/officeart/2005/8/layout/default"/>
    <dgm:cxn modelId="{3F04EDFE-143F-488E-8FCC-2FB744268F1D}" type="presParOf" srcId="{7F1F89A7-1965-4061-8B35-655B2229388C}" destId="{91291A9A-C8AC-44E7-9E2A-6132204ADBD0}" srcOrd="7" destOrd="0" presId="urn:microsoft.com/office/officeart/2005/8/layout/default"/>
    <dgm:cxn modelId="{2764467E-444D-450E-8C91-39F6DEC20B2A}" type="presParOf" srcId="{7F1F89A7-1965-4061-8B35-655B2229388C}" destId="{872E768B-3224-4C98-ADF5-960F78C4DA78}" srcOrd="8" destOrd="0" presId="urn:microsoft.com/office/officeart/2005/8/layout/default"/>
    <dgm:cxn modelId="{0195A436-1776-4DC8-B732-CC2A213F61F1}" type="presParOf" srcId="{7F1F89A7-1965-4061-8B35-655B2229388C}" destId="{B0F08295-1AD2-4AA2-8142-0649B383C04C}" srcOrd="9" destOrd="0" presId="urn:microsoft.com/office/officeart/2005/8/layout/default"/>
    <dgm:cxn modelId="{5D54759D-221C-4B5A-BF2B-DF096BFE24B3}" type="presParOf" srcId="{7F1F89A7-1965-4061-8B35-655B2229388C}" destId="{650CCA7B-9C94-4BD8-A9F5-8F4DFB7868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2552F8-34A8-4018-BB94-76C92C521152}"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GB"/>
        </a:p>
      </dgm:t>
    </dgm:pt>
    <dgm:pt modelId="{C70D1300-631A-44F7-B14A-62830C8CEAE3}">
      <dgm:prSet phldrT="[Text]" custT="1"/>
      <dgm:spPr/>
      <dgm:t>
        <a:bodyPr/>
        <a:lstStyle/>
        <a:p>
          <a:pPr rtl="0"/>
          <a:r>
            <a:rPr lang="en-GB" sz="1800">
              <a:solidFill>
                <a:schemeClr val="tx1"/>
              </a:solidFill>
            </a:rPr>
            <a:t>Growing markets</a:t>
          </a:r>
          <a:r>
            <a:rPr lang="en-GB" sz="1800">
              <a:solidFill>
                <a:schemeClr val="tx1"/>
              </a:solidFill>
              <a:latin typeface="Arial" panose="020B0604020202020204"/>
            </a:rPr>
            <a:t> (e.g. ACFTA)</a:t>
          </a:r>
          <a:endParaRPr lang="en-GB" sz="1800">
            <a:solidFill>
              <a:schemeClr val="tx1"/>
            </a:solidFill>
          </a:endParaRPr>
        </a:p>
      </dgm:t>
    </dgm:pt>
    <dgm:pt modelId="{46E74E80-A62D-4B1F-AD90-F0B8135AE55D}" type="parTrans" cxnId="{CF39D161-921D-47EA-BD32-C2D15B70B187}">
      <dgm:prSet/>
      <dgm:spPr/>
      <dgm:t>
        <a:bodyPr/>
        <a:lstStyle/>
        <a:p>
          <a:endParaRPr lang="en-GB">
            <a:solidFill>
              <a:schemeClr val="tx1"/>
            </a:solidFill>
          </a:endParaRPr>
        </a:p>
      </dgm:t>
    </dgm:pt>
    <dgm:pt modelId="{2346BFEE-B31D-48A0-A22A-70FABBF2B5E7}" type="sibTrans" cxnId="{CF39D161-921D-47EA-BD32-C2D15B70B187}">
      <dgm:prSet/>
      <dgm:spPr/>
      <dgm:t>
        <a:bodyPr/>
        <a:lstStyle/>
        <a:p>
          <a:endParaRPr lang="en-GB">
            <a:solidFill>
              <a:schemeClr val="tx1"/>
            </a:solidFill>
          </a:endParaRPr>
        </a:p>
      </dgm:t>
    </dgm:pt>
    <dgm:pt modelId="{7A05183F-B222-4C0B-ABC7-FBA23F4B0986}">
      <dgm:prSet phldrT="[Text]"/>
      <dgm:spPr/>
      <dgm:t>
        <a:bodyPr/>
        <a:lstStyle/>
        <a:p>
          <a:r>
            <a:rPr lang="en-GB" sz="1200">
              <a:solidFill>
                <a:schemeClr val="tx1"/>
              </a:solidFill>
            </a:rPr>
            <a:t>Domestic</a:t>
          </a:r>
        </a:p>
      </dgm:t>
    </dgm:pt>
    <dgm:pt modelId="{64D62786-31AA-4830-A233-4376086F708E}" type="parTrans" cxnId="{289AC5FE-E173-42D9-9C4B-2CD6540A28BE}">
      <dgm:prSet/>
      <dgm:spPr/>
      <dgm:t>
        <a:bodyPr/>
        <a:lstStyle/>
        <a:p>
          <a:endParaRPr lang="en-GB">
            <a:solidFill>
              <a:schemeClr val="tx1"/>
            </a:solidFill>
          </a:endParaRPr>
        </a:p>
      </dgm:t>
    </dgm:pt>
    <dgm:pt modelId="{815FA6E9-D7FB-4436-BEEC-4F9703AB3131}" type="sibTrans" cxnId="{289AC5FE-E173-42D9-9C4B-2CD6540A28BE}">
      <dgm:prSet/>
      <dgm:spPr/>
      <dgm:t>
        <a:bodyPr/>
        <a:lstStyle/>
        <a:p>
          <a:endParaRPr lang="en-GB">
            <a:solidFill>
              <a:schemeClr val="tx1"/>
            </a:solidFill>
          </a:endParaRPr>
        </a:p>
      </dgm:t>
    </dgm:pt>
    <dgm:pt modelId="{5EBF6BBA-9A28-4DEC-9878-B784091EBCCE}">
      <dgm:prSet phldrT="[Text]"/>
      <dgm:spPr/>
      <dgm:t>
        <a:bodyPr/>
        <a:lstStyle/>
        <a:p>
          <a:r>
            <a:rPr lang="en-GB" sz="1200">
              <a:solidFill>
                <a:schemeClr val="tx1"/>
              </a:solidFill>
            </a:rPr>
            <a:t>Export markets- regional, global</a:t>
          </a:r>
        </a:p>
      </dgm:t>
    </dgm:pt>
    <dgm:pt modelId="{07BE3EA9-BEDF-45F5-AC57-62FD94015FD3}" type="parTrans" cxnId="{260FEE61-F06F-4179-A521-5BA52F29EF3F}">
      <dgm:prSet/>
      <dgm:spPr/>
      <dgm:t>
        <a:bodyPr/>
        <a:lstStyle/>
        <a:p>
          <a:endParaRPr lang="en-GB">
            <a:solidFill>
              <a:schemeClr val="tx1"/>
            </a:solidFill>
          </a:endParaRPr>
        </a:p>
      </dgm:t>
    </dgm:pt>
    <dgm:pt modelId="{1DEA09CB-CFD1-4A41-AD1D-38F02E82E794}" type="sibTrans" cxnId="{260FEE61-F06F-4179-A521-5BA52F29EF3F}">
      <dgm:prSet/>
      <dgm:spPr/>
      <dgm:t>
        <a:bodyPr/>
        <a:lstStyle/>
        <a:p>
          <a:endParaRPr lang="en-GB">
            <a:solidFill>
              <a:schemeClr val="tx1"/>
            </a:solidFill>
          </a:endParaRPr>
        </a:p>
      </dgm:t>
    </dgm:pt>
    <dgm:pt modelId="{A917420B-59B7-4553-9618-F3DF819B3E2A}">
      <dgm:prSet phldrT="[Text]" custT="1"/>
      <dgm:spPr/>
      <dgm:t>
        <a:bodyPr/>
        <a:lstStyle/>
        <a:p>
          <a:pPr rtl="0"/>
          <a:r>
            <a:rPr lang="en-GB" sz="1600">
              <a:solidFill>
                <a:schemeClr val="tx1"/>
              </a:solidFill>
            </a:rPr>
            <a:t>Competition from other firms within country, region and from developed countries</a:t>
          </a:r>
          <a:r>
            <a:rPr lang="en-GB" sz="1600">
              <a:solidFill>
                <a:schemeClr val="tx1"/>
              </a:solidFill>
              <a:latin typeface="Arial" panose="020B0604020202020204"/>
            </a:rPr>
            <a:t> </a:t>
          </a:r>
        </a:p>
      </dgm:t>
    </dgm:pt>
    <dgm:pt modelId="{16879D61-E3FA-448D-86BB-9F0249AB7839}" type="parTrans" cxnId="{2518511C-E8E6-43DC-A883-42979A50419E}">
      <dgm:prSet/>
      <dgm:spPr/>
      <dgm:t>
        <a:bodyPr/>
        <a:lstStyle/>
        <a:p>
          <a:endParaRPr lang="en-GB">
            <a:solidFill>
              <a:schemeClr val="tx1"/>
            </a:solidFill>
          </a:endParaRPr>
        </a:p>
      </dgm:t>
    </dgm:pt>
    <dgm:pt modelId="{520407C5-3BA3-4C15-8E4B-03BDA6E42130}" type="sibTrans" cxnId="{2518511C-E8E6-43DC-A883-42979A50419E}">
      <dgm:prSet/>
      <dgm:spPr/>
      <dgm:t>
        <a:bodyPr/>
        <a:lstStyle/>
        <a:p>
          <a:endParaRPr lang="en-GB">
            <a:solidFill>
              <a:schemeClr val="tx1"/>
            </a:solidFill>
          </a:endParaRPr>
        </a:p>
      </dgm:t>
    </dgm:pt>
    <dgm:pt modelId="{6454DCAE-56FC-4A99-B770-A65588EC6817}">
      <dgm:prSet phldrT="[Text]"/>
      <dgm:spPr/>
      <dgm:t>
        <a:bodyPr/>
        <a:lstStyle/>
        <a:p>
          <a:r>
            <a:rPr lang="en-GB" sz="1200">
              <a:solidFill>
                <a:schemeClr val="tx1"/>
              </a:solidFill>
            </a:rPr>
            <a:t>In domestic markets</a:t>
          </a:r>
        </a:p>
      </dgm:t>
    </dgm:pt>
    <dgm:pt modelId="{A5AAD55F-5607-4539-A138-5EB8D6842E1B}" type="parTrans" cxnId="{26B4A652-7AE3-45E2-B441-0E362245BA6C}">
      <dgm:prSet/>
      <dgm:spPr/>
      <dgm:t>
        <a:bodyPr/>
        <a:lstStyle/>
        <a:p>
          <a:endParaRPr lang="en-GB">
            <a:solidFill>
              <a:schemeClr val="tx1"/>
            </a:solidFill>
          </a:endParaRPr>
        </a:p>
      </dgm:t>
    </dgm:pt>
    <dgm:pt modelId="{514FA644-7C29-4589-BB58-832FC4F68244}" type="sibTrans" cxnId="{26B4A652-7AE3-45E2-B441-0E362245BA6C}">
      <dgm:prSet/>
      <dgm:spPr/>
      <dgm:t>
        <a:bodyPr/>
        <a:lstStyle/>
        <a:p>
          <a:endParaRPr lang="en-GB">
            <a:solidFill>
              <a:schemeClr val="tx1"/>
            </a:solidFill>
          </a:endParaRPr>
        </a:p>
      </dgm:t>
    </dgm:pt>
    <dgm:pt modelId="{4B23E6A6-8F24-4B79-B002-F4AEA3BA26FA}">
      <dgm:prSet phldrT="[Text]"/>
      <dgm:spPr/>
      <dgm:t>
        <a:bodyPr/>
        <a:lstStyle/>
        <a:p>
          <a:r>
            <a:rPr lang="en-GB" sz="1200">
              <a:solidFill>
                <a:schemeClr val="tx1"/>
              </a:solidFill>
            </a:rPr>
            <a:t>In export markets</a:t>
          </a:r>
        </a:p>
      </dgm:t>
    </dgm:pt>
    <dgm:pt modelId="{D3321B27-2A7E-4E4D-9145-315C808F39DA}" type="parTrans" cxnId="{A8A73B87-A31D-4925-B0EC-89DB5102C0D7}">
      <dgm:prSet/>
      <dgm:spPr/>
      <dgm:t>
        <a:bodyPr/>
        <a:lstStyle/>
        <a:p>
          <a:endParaRPr lang="en-GB">
            <a:solidFill>
              <a:schemeClr val="tx1"/>
            </a:solidFill>
          </a:endParaRPr>
        </a:p>
      </dgm:t>
    </dgm:pt>
    <dgm:pt modelId="{E727C47C-B046-41F9-84A8-94470BFA19BB}" type="sibTrans" cxnId="{A8A73B87-A31D-4925-B0EC-89DB5102C0D7}">
      <dgm:prSet/>
      <dgm:spPr/>
      <dgm:t>
        <a:bodyPr/>
        <a:lstStyle/>
        <a:p>
          <a:endParaRPr lang="en-GB">
            <a:solidFill>
              <a:schemeClr val="tx1"/>
            </a:solidFill>
          </a:endParaRPr>
        </a:p>
      </dgm:t>
    </dgm:pt>
    <dgm:pt modelId="{932E752A-000A-4C2C-B5F4-96206EA84B08}">
      <dgm:prSet phldrT="[Text]" custT="1"/>
      <dgm:spPr/>
      <dgm:t>
        <a:bodyPr/>
        <a:lstStyle/>
        <a:p>
          <a:pPr rtl="0"/>
          <a:r>
            <a:rPr lang="en-GB" sz="1800">
              <a:solidFill>
                <a:schemeClr val="tx1"/>
              </a:solidFill>
            </a:rPr>
            <a:t>Firms need to upgrade to</a:t>
          </a:r>
          <a:r>
            <a:rPr lang="en-GB" sz="1800">
              <a:solidFill>
                <a:schemeClr val="tx1"/>
              </a:solidFill>
              <a:latin typeface="Arial" panose="020B0604020202020204"/>
            </a:rPr>
            <a:t> </a:t>
          </a:r>
          <a:endParaRPr lang="en-GB" sz="1800">
            <a:solidFill>
              <a:schemeClr val="tx1"/>
            </a:solidFill>
          </a:endParaRPr>
        </a:p>
      </dgm:t>
    </dgm:pt>
    <dgm:pt modelId="{A3B7A03C-F87A-4EBC-97AE-02DF015764F4}" type="parTrans" cxnId="{ADB57153-715A-4B9F-B38B-2C9B684B447E}">
      <dgm:prSet/>
      <dgm:spPr/>
      <dgm:t>
        <a:bodyPr/>
        <a:lstStyle/>
        <a:p>
          <a:endParaRPr lang="en-GB">
            <a:solidFill>
              <a:schemeClr val="tx1"/>
            </a:solidFill>
          </a:endParaRPr>
        </a:p>
      </dgm:t>
    </dgm:pt>
    <dgm:pt modelId="{CFE0ACE7-F402-403C-9F76-85EDB322DF92}" type="sibTrans" cxnId="{ADB57153-715A-4B9F-B38B-2C9B684B447E}">
      <dgm:prSet/>
      <dgm:spPr/>
      <dgm:t>
        <a:bodyPr/>
        <a:lstStyle/>
        <a:p>
          <a:endParaRPr lang="en-GB">
            <a:solidFill>
              <a:schemeClr val="tx1"/>
            </a:solidFill>
          </a:endParaRPr>
        </a:p>
      </dgm:t>
    </dgm:pt>
    <dgm:pt modelId="{75F51094-AC3E-4B20-A3A2-11C32B5D6CE0}">
      <dgm:prSet phldrT="[Text]" custT="1"/>
      <dgm:spPr/>
      <dgm:t>
        <a:bodyPr/>
        <a:lstStyle/>
        <a:p>
          <a:r>
            <a:rPr lang="en-IE" sz="1050">
              <a:solidFill>
                <a:schemeClr val="tx1"/>
              </a:solidFill>
            </a:rPr>
            <a:t>Maintain current position relative to competitors (domestic and foreign) who are upgrading</a:t>
          </a:r>
          <a:endParaRPr lang="en-GB" sz="1050">
            <a:solidFill>
              <a:schemeClr val="tx1"/>
            </a:solidFill>
          </a:endParaRPr>
        </a:p>
      </dgm:t>
    </dgm:pt>
    <dgm:pt modelId="{D8206D38-F6B2-4492-9BD3-33DA459AA04E}" type="parTrans" cxnId="{5F843609-1F64-4C33-B03A-3F6339A31109}">
      <dgm:prSet/>
      <dgm:spPr/>
      <dgm:t>
        <a:bodyPr/>
        <a:lstStyle/>
        <a:p>
          <a:endParaRPr lang="en-GB">
            <a:solidFill>
              <a:schemeClr val="tx1"/>
            </a:solidFill>
          </a:endParaRPr>
        </a:p>
      </dgm:t>
    </dgm:pt>
    <dgm:pt modelId="{E96FF08D-B085-4BA7-9A8A-F6A96959AC96}" type="sibTrans" cxnId="{5F843609-1F64-4C33-B03A-3F6339A31109}">
      <dgm:prSet/>
      <dgm:spPr/>
      <dgm:t>
        <a:bodyPr/>
        <a:lstStyle/>
        <a:p>
          <a:endParaRPr lang="en-GB">
            <a:solidFill>
              <a:schemeClr val="tx1"/>
            </a:solidFill>
          </a:endParaRPr>
        </a:p>
      </dgm:t>
    </dgm:pt>
    <dgm:pt modelId="{D94E6F30-377F-4147-B26F-7A0BBF9AEFE4}">
      <dgm:prSet phldrT="[Text]" custT="1"/>
      <dgm:spPr/>
      <dgm:t>
        <a:bodyPr/>
        <a:lstStyle/>
        <a:p>
          <a:pPr rtl="0"/>
          <a:r>
            <a:rPr lang="en-IE" sz="1050">
              <a:solidFill>
                <a:schemeClr val="tx1"/>
              </a:solidFill>
            </a:rPr>
            <a:t>Add more value – higher quality, different products/services, progression along value chain, different customers/markets</a:t>
          </a:r>
          <a:r>
            <a:rPr lang="en-IE" sz="1050">
              <a:solidFill>
                <a:schemeClr val="tx1"/>
              </a:solidFill>
              <a:latin typeface="Arial" panose="020B0604020202020204"/>
            </a:rPr>
            <a:t> </a:t>
          </a:r>
          <a:r>
            <a:rPr lang="en-IE" sz="1050">
              <a:solidFill>
                <a:schemeClr val="tx1"/>
              </a:solidFill>
            </a:rPr>
            <a:t> …</a:t>
          </a:r>
          <a:endParaRPr lang="en-GB" sz="1050">
            <a:solidFill>
              <a:schemeClr val="tx1"/>
            </a:solidFill>
          </a:endParaRPr>
        </a:p>
      </dgm:t>
    </dgm:pt>
    <dgm:pt modelId="{D168672C-7716-42F7-BFF2-366FC3A1BC99}" type="parTrans" cxnId="{CB6D1366-DC10-42D9-A2A2-C6474B22DD2A}">
      <dgm:prSet/>
      <dgm:spPr/>
      <dgm:t>
        <a:bodyPr/>
        <a:lstStyle/>
        <a:p>
          <a:endParaRPr lang="en-GB">
            <a:solidFill>
              <a:schemeClr val="tx1"/>
            </a:solidFill>
          </a:endParaRPr>
        </a:p>
      </dgm:t>
    </dgm:pt>
    <dgm:pt modelId="{362AC4D5-EE1B-4D40-9021-30E3161371B8}" type="sibTrans" cxnId="{CB6D1366-DC10-42D9-A2A2-C6474B22DD2A}">
      <dgm:prSet/>
      <dgm:spPr/>
      <dgm:t>
        <a:bodyPr/>
        <a:lstStyle/>
        <a:p>
          <a:endParaRPr lang="en-GB">
            <a:solidFill>
              <a:schemeClr val="tx1"/>
            </a:solidFill>
          </a:endParaRPr>
        </a:p>
      </dgm:t>
    </dgm:pt>
    <dgm:pt modelId="{7BC5DB34-310D-4C29-B410-54207025B9EE}">
      <dgm:prSet phldrT="[Text]" custT="1"/>
      <dgm:spPr/>
      <dgm:t>
        <a:bodyPr/>
        <a:lstStyle/>
        <a:p>
          <a:r>
            <a:rPr lang="en-IE" sz="2000">
              <a:solidFill>
                <a:schemeClr val="tx1"/>
              </a:solidFill>
            </a:rPr>
            <a:t>Range of bottlenecks, but skills typically a major contributor to these</a:t>
          </a:r>
          <a:endParaRPr lang="en-GB" sz="2000">
            <a:solidFill>
              <a:schemeClr val="tx1"/>
            </a:solidFill>
          </a:endParaRPr>
        </a:p>
      </dgm:t>
    </dgm:pt>
    <dgm:pt modelId="{647DBDA7-E396-493A-A4CA-6647C2AA0227}" type="parTrans" cxnId="{FC416F3A-10E2-41D6-BDA6-420AB0CA8440}">
      <dgm:prSet/>
      <dgm:spPr/>
      <dgm:t>
        <a:bodyPr/>
        <a:lstStyle/>
        <a:p>
          <a:endParaRPr lang="en-GB">
            <a:solidFill>
              <a:schemeClr val="tx1"/>
            </a:solidFill>
          </a:endParaRPr>
        </a:p>
      </dgm:t>
    </dgm:pt>
    <dgm:pt modelId="{D309ED38-110F-4B35-9A09-32BAAB1EA272}" type="sibTrans" cxnId="{FC416F3A-10E2-41D6-BDA6-420AB0CA8440}">
      <dgm:prSet/>
      <dgm:spPr/>
      <dgm:t>
        <a:bodyPr/>
        <a:lstStyle/>
        <a:p>
          <a:endParaRPr lang="en-GB">
            <a:solidFill>
              <a:schemeClr val="tx1"/>
            </a:solidFill>
          </a:endParaRPr>
        </a:p>
      </dgm:t>
    </dgm:pt>
    <dgm:pt modelId="{2F5C979A-C5C2-43EE-86FD-0EE0F9F438AE}">
      <dgm:prSet custT="1"/>
      <dgm:spPr/>
      <dgm:t>
        <a:bodyPr/>
        <a:lstStyle/>
        <a:p>
          <a:r>
            <a:rPr lang="en-IE" sz="2000">
              <a:solidFill>
                <a:schemeClr val="tx1"/>
              </a:solidFill>
            </a:rPr>
            <a:t>Skills development system barriers</a:t>
          </a:r>
        </a:p>
      </dgm:t>
    </dgm:pt>
    <dgm:pt modelId="{ABE5BA54-65BA-47A7-90E7-EFDA86211C2B}" type="parTrans" cxnId="{8771AE09-56F6-4E59-84AC-1AD6EA051359}">
      <dgm:prSet/>
      <dgm:spPr/>
      <dgm:t>
        <a:bodyPr/>
        <a:lstStyle/>
        <a:p>
          <a:endParaRPr lang="en-GB">
            <a:solidFill>
              <a:schemeClr val="tx1"/>
            </a:solidFill>
          </a:endParaRPr>
        </a:p>
      </dgm:t>
    </dgm:pt>
    <dgm:pt modelId="{46431C85-F7F4-4A6F-8A11-46613AE854EC}" type="sibTrans" cxnId="{8771AE09-56F6-4E59-84AC-1AD6EA051359}">
      <dgm:prSet/>
      <dgm:spPr/>
      <dgm:t>
        <a:bodyPr/>
        <a:lstStyle/>
        <a:p>
          <a:endParaRPr lang="en-GB">
            <a:solidFill>
              <a:schemeClr val="tx1"/>
            </a:solidFill>
          </a:endParaRPr>
        </a:p>
      </dgm:t>
    </dgm:pt>
    <dgm:pt modelId="{8E63B9B9-0702-4303-A47A-5A96C9BCB740}" type="pres">
      <dgm:prSet presAssocID="{B02552F8-34A8-4018-BB94-76C92C521152}" presName="linear" presStyleCnt="0">
        <dgm:presLayoutVars>
          <dgm:dir/>
          <dgm:resizeHandles val="exact"/>
        </dgm:presLayoutVars>
      </dgm:prSet>
      <dgm:spPr/>
    </dgm:pt>
    <dgm:pt modelId="{A542BB24-7B2A-463C-A1DB-F147F5E111BC}" type="pres">
      <dgm:prSet presAssocID="{C70D1300-631A-44F7-B14A-62830C8CEAE3}" presName="comp" presStyleCnt="0"/>
      <dgm:spPr/>
    </dgm:pt>
    <dgm:pt modelId="{F66E8B52-9323-4F08-9070-3F4731C035F8}" type="pres">
      <dgm:prSet presAssocID="{C70D1300-631A-44F7-B14A-62830C8CEAE3}" presName="box" presStyleLbl="node1" presStyleIdx="0" presStyleCnt="5" custLinFactNeighborX="-844" custLinFactNeighborY="-990"/>
      <dgm:spPr/>
    </dgm:pt>
    <dgm:pt modelId="{B3C7634F-89D1-4196-905A-B8920372FA1C}" type="pres">
      <dgm:prSet presAssocID="{C70D1300-631A-44F7-B14A-62830C8CEAE3}"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pt>
    <dgm:pt modelId="{53851130-6ACB-4152-AADE-87DECAEEC5F5}" type="pres">
      <dgm:prSet presAssocID="{C70D1300-631A-44F7-B14A-62830C8CEAE3}" presName="text" presStyleLbl="node1" presStyleIdx="0" presStyleCnt="5">
        <dgm:presLayoutVars>
          <dgm:bulletEnabled val="1"/>
        </dgm:presLayoutVars>
      </dgm:prSet>
      <dgm:spPr/>
    </dgm:pt>
    <dgm:pt modelId="{35538CC1-8837-4BD4-B06C-072CCF02EFA6}" type="pres">
      <dgm:prSet presAssocID="{2346BFEE-B31D-48A0-A22A-70FABBF2B5E7}" presName="spacer" presStyleCnt="0"/>
      <dgm:spPr/>
    </dgm:pt>
    <dgm:pt modelId="{956E8422-A050-4C0F-8C77-7C48A4EBD4CC}" type="pres">
      <dgm:prSet presAssocID="{A917420B-59B7-4553-9618-F3DF819B3E2A}" presName="comp" presStyleCnt="0"/>
      <dgm:spPr/>
    </dgm:pt>
    <dgm:pt modelId="{2543D3F8-EB6C-4C9C-97EB-8D717A54AD70}" type="pres">
      <dgm:prSet presAssocID="{A917420B-59B7-4553-9618-F3DF819B3E2A}" presName="box" presStyleLbl="node1" presStyleIdx="1" presStyleCnt="5"/>
      <dgm:spPr/>
    </dgm:pt>
    <dgm:pt modelId="{C19AFE4D-04D6-4AAC-AA53-05EE65689959}" type="pres">
      <dgm:prSet presAssocID="{A917420B-59B7-4553-9618-F3DF819B3E2A}"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4B80B1EC-031E-4672-9EAF-0275BC420421}" type="pres">
      <dgm:prSet presAssocID="{A917420B-59B7-4553-9618-F3DF819B3E2A}" presName="text" presStyleLbl="node1" presStyleIdx="1" presStyleCnt="5">
        <dgm:presLayoutVars>
          <dgm:bulletEnabled val="1"/>
        </dgm:presLayoutVars>
      </dgm:prSet>
      <dgm:spPr/>
    </dgm:pt>
    <dgm:pt modelId="{85274769-C3CC-4371-A711-FCBE0197433E}" type="pres">
      <dgm:prSet presAssocID="{520407C5-3BA3-4C15-8E4B-03BDA6E42130}" presName="spacer" presStyleCnt="0"/>
      <dgm:spPr/>
    </dgm:pt>
    <dgm:pt modelId="{D42255B5-159C-41F5-BFAB-74C79BD14CA2}" type="pres">
      <dgm:prSet presAssocID="{932E752A-000A-4C2C-B5F4-96206EA84B08}" presName="comp" presStyleCnt="0"/>
      <dgm:spPr/>
    </dgm:pt>
    <dgm:pt modelId="{ADD269B0-CBB1-4E59-91E8-7B2E3E47FCA2}" type="pres">
      <dgm:prSet presAssocID="{932E752A-000A-4C2C-B5F4-96206EA84B08}" presName="box" presStyleLbl="node1" presStyleIdx="2" presStyleCnt="5"/>
      <dgm:spPr/>
    </dgm:pt>
    <dgm:pt modelId="{75DF2A48-C9EB-43B5-A5D2-8DC97BEA9FA3}" type="pres">
      <dgm:prSet presAssocID="{932E752A-000A-4C2C-B5F4-96206EA84B08}"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EA749F33-559A-42D9-8B7E-50DB539EC008}" type="pres">
      <dgm:prSet presAssocID="{932E752A-000A-4C2C-B5F4-96206EA84B08}" presName="text" presStyleLbl="node1" presStyleIdx="2" presStyleCnt="5">
        <dgm:presLayoutVars>
          <dgm:bulletEnabled val="1"/>
        </dgm:presLayoutVars>
      </dgm:prSet>
      <dgm:spPr/>
    </dgm:pt>
    <dgm:pt modelId="{207CFB16-C59B-4CF0-99B1-405F7A05F1BC}" type="pres">
      <dgm:prSet presAssocID="{CFE0ACE7-F402-403C-9F76-85EDB322DF92}" presName="spacer" presStyleCnt="0"/>
      <dgm:spPr/>
    </dgm:pt>
    <dgm:pt modelId="{12029BD3-30AD-4857-87E0-ABD2DDB773B6}" type="pres">
      <dgm:prSet presAssocID="{7BC5DB34-310D-4C29-B410-54207025B9EE}" presName="comp" presStyleCnt="0"/>
      <dgm:spPr/>
    </dgm:pt>
    <dgm:pt modelId="{E45D93DD-C178-496E-A6BD-8E926EBA2B43}" type="pres">
      <dgm:prSet presAssocID="{7BC5DB34-310D-4C29-B410-54207025B9EE}" presName="box" presStyleLbl="node1" presStyleIdx="3" presStyleCnt="5"/>
      <dgm:spPr/>
    </dgm:pt>
    <dgm:pt modelId="{60E5B48B-974B-4E6E-B4A1-9F8F5EBAC414}" type="pres">
      <dgm:prSet presAssocID="{7BC5DB34-310D-4C29-B410-54207025B9EE}"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dgm:spPr>
    </dgm:pt>
    <dgm:pt modelId="{71767B88-8D48-4446-B7F4-581967C18A75}" type="pres">
      <dgm:prSet presAssocID="{7BC5DB34-310D-4C29-B410-54207025B9EE}" presName="text" presStyleLbl="node1" presStyleIdx="3" presStyleCnt="5">
        <dgm:presLayoutVars>
          <dgm:bulletEnabled val="1"/>
        </dgm:presLayoutVars>
      </dgm:prSet>
      <dgm:spPr/>
    </dgm:pt>
    <dgm:pt modelId="{D7C4E115-13C1-4C48-8F49-ADA2FEA440F3}" type="pres">
      <dgm:prSet presAssocID="{D309ED38-110F-4B35-9A09-32BAAB1EA272}" presName="spacer" presStyleCnt="0"/>
      <dgm:spPr/>
    </dgm:pt>
    <dgm:pt modelId="{4C960A69-5655-40EA-B916-8366CDFA9020}" type="pres">
      <dgm:prSet presAssocID="{2F5C979A-C5C2-43EE-86FD-0EE0F9F438AE}" presName="comp" presStyleCnt="0"/>
      <dgm:spPr/>
    </dgm:pt>
    <dgm:pt modelId="{9FFD419E-8583-485F-935D-C7A58C5F7A1F}" type="pres">
      <dgm:prSet presAssocID="{2F5C979A-C5C2-43EE-86FD-0EE0F9F438AE}" presName="box" presStyleLbl="node1" presStyleIdx="4" presStyleCnt="5"/>
      <dgm:spPr/>
    </dgm:pt>
    <dgm:pt modelId="{6F5376B5-B15F-44EB-90D9-F6BAB1EA7296}" type="pres">
      <dgm:prSet presAssocID="{2F5C979A-C5C2-43EE-86FD-0EE0F9F438AE}"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dgm:spPr>
    </dgm:pt>
    <dgm:pt modelId="{ED842565-FF61-4282-9AAE-31290FD686B0}" type="pres">
      <dgm:prSet presAssocID="{2F5C979A-C5C2-43EE-86FD-0EE0F9F438AE}" presName="text" presStyleLbl="node1" presStyleIdx="4" presStyleCnt="5">
        <dgm:presLayoutVars>
          <dgm:bulletEnabled val="1"/>
        </dgm:presLayoutVars>
      </dgm:prSet>
      <dgm:spPr/>
    </dgm:pt>
  </dgm:ptLst>
  <dgm:cxnLst>
    <dgm:cxn modelId="{5F843609-1F64-4C33-B03A-3F6339A31109}" srcId="{932E752A-000A-4C2C-B5F4-96206EA84B08}" destId="{75F51094-AC3E-4B20-A3A2-11C32B5D6CE0}" srcOrd="0" destOrd="0" parTransId="{D8206D38-F6B2-4492-9BD3-33DA459AA04E}" sibTransId="{E96FF08D-B085-4BA7-9A8A-F6A96959AC96}"/>
    <dgm:cxn modelId="{8771AE09-56F6-4E59-84AC-1AD6EA051359}" srcId="{B02552F8-34A8-4018-BB94-76C92C521152}" destId="{2F5C979A-C5C2-43EE-86FD-0EE0F9F438AE}" srcOrd="4" destOrd="0" parTransId="{ABE5BA54-65BA-47A7-90E7-EFDA86211C2B}" sibTransId="{46431C85-F7F4-4A6F-8A11-46613AE854EC}"/>
    <dgm:cxn modelId="{5115770E-802C-436D-9289-FC540835BE39}" type="presOf" srcId="{6454DCAE-56FC-4A99-B770-A65588EC6817}" destId="{4B80B1EC-031E-4672-9EAF-0275BC420421}" srcOrd="1" destOrd="1" presId="urn:microsoft.com/office/officeart/2005/8/layout/vList4"/>
    <dgm:cxn modelId="{2518511C-E8E6-43DC-A883-42979A50419E}" srcId="{B02552F8-34A8-4018-BB94-76C92C521152}" destId="{A917420B-59B7-4553-9618-F3DF819B3E2A}" srcOrd="1" destOrd="0" parTransId="{16879D61-E3FA-448D-86BB-9F0249AB7839}" sibTransId="{520407C5-3BA3-4C15-8E4B-03BDA6E42130}"/>
    <dgm:cxn modelId="{8D27211E-4187-47B9-A7FA-6C754C75C9CD}" type="presOf" srcId="{75F51094-AC3E-4B20-A3A2-11C32B5D6CE0}" destId="{ADD269B0-CBB1-4E59-91E8-7B2E3E47FCA2}" srcOrd="0" destOrd="1" presId="urn:microsoft.com/office/officeart/2005/8/layout/vList4"/>
    <dgm:cxn modelId="{EDD3F622-21F6-4C5F-9F05-FF60D34AD350}" type="presOf" srcId="{C70D1300-631A-44F7-B14A-62830C8CEAE3}" destId="{F66E8B52-9323-4F08-9070-3F4731C035F8}" srcOrd="0" destOrd="0" presId="urn:microsoft.com/office/officeart/2005/8/layout/vList4"/>
    <dgm:cxn modelId="{39E36323-FE59-4E36-81D6-6727C70287FC}" type="presOf" srcId="{D94E6F30-377F-4147-B26F-7A0BBF9AEFE4}" destId="{EA749F33-559A-42D9-8B7E-50DB539EC008}" srcOrd="1" destOrd="2" presId="urn:microsoft.com/office/officeart/2005/8/layout/vList4"/>
    <dgm:cxn modelId="{21AADD2E-9554-4F93-B6EA-64FFA3F34173}" type="presOf" srcId="{4B23E6A6-8F24-4B79-B002-F4AEA3BA26FA}" destId="{2543D3F8-EB6C-4C9C-97EB-8D717A54AD70}" srcOrd="0" destOrd="2" presId="urn:microsoft.com/office/officeart/2005/8/layout/vList4"/>
    <dgm:cxn modelId="{FC416F3A-10E2-41D6-BDA6-420AB0CA8440}" srcId="{B02552F8-34A8-4018-BB94-76C92C521152}" destId="{7BC5DB34-310D-4C29-B410-54207025B9EE}" srcOrd="3" destOrd="0" parTransId="{647DBDA7-E396-493A-A4CA-6647C2AA0227}" sibTransId="{D309ED38-110F-4B35-9A09-32BAAB1EA272}"/>
    <dgm:cxn modelId="{8D162F3F-D391-4A97-818A-4CAD4B0CCE64}" type="presOf" srcId="{932E752A-000A-4C2C-B5F4-96206EA84B08}" destId="{ADD269B0-CBB1-4E59-91E8-7B2E3E47FCA2}" srcOrd="0" destOrd="0" presId="urn:microsoft.com/office/officeart/2005/8/layout/vList4"/>
    <dgm:cxn modelId="{CF39D161-921D-47EA-BD32-C2D15B70B187}" srcId="{B02552F8-34A8-4018-BB94-76C92C521152}" destId="{C70D1300-631A-44F7-B14A-62830C8CEAE3}" srcOrd="0" destOrd="0" parTransId="{46E74E80-A62D-4B1F-AD90-F0B8135AE55D}" sibTransId="{2346BFEE-B31D-48A0-A22A-70FABBF2B5E7}"/>
    <dgm:cxn modelId="{260FEE61-F06F-4179-A521-5BA52F29EF3F}" srcId="{C70D1300-631A-44F7-B14A-62830C8CEAE3}" destId="{5EBF6BBA-9A28-4DEC-9878-B784091EBCCE}" srcOrd="1" destOrd="0" parTransId="{07BE3EA9-BEDF-45F5-AC57-62FD94015FD3}" sibTransId="{1DEA09CB-CFD1-4A41-AD1D-38F02E82E794}"/>
    <dgm:cxn modelId="{CB6D1366-DC10-42D9-A2A2-C6474B22DD2A}" srcId="{932E752A-000A-4C2C-B5F4-96206EA84B08}" destId="{D94E6F30-377F-4147-B26F-7A0BBF9AEFE4}" srcOrd="1" destOrd="0" parTransId="{D168672C-7716-42F7-BFF2-366FC3A1BC99}" sibTransId="{362AC4D5-EE1B-4D40-9021-30E3161371B8}"/>
    <dgm:cxn modelId="{3235EB48-287A-4890-ABD6-B689EE7EB5EC}" type="presOf" srcId="{5EBF6BBA-9A28-4DEC-9878-B784091EBCCE}" destId="{53851130-6ACB-4152-AADE-87DECAEEC5F5}" srcOrd="1" destOrd="2" presId="urn:microsoft.com/office/officeart/2005/8/layout/vList4"/>
    <dgm:cxn modelId="{CE0D404A-88A7-4CCC-BFC1-54BCF849163C}" type="presOf" srcId="{6454DCAE-56FC-4A99-B770-A65588EC6817}" destId="{2543D3F8-EB6C-4C9C-97EB-8D717A54AD70}" srcOrd="0" destOrd="1" presId="urn:microsoft.com/office/officeart/2005/8/layout/vList4"/>
    <dgm:cxn modelId="{FE0EC14B-1760-4D35-9B7E-A10F23A6FE81}" type="presOf" srcId="{932E752A-000A-4C2C-B5F4-96206EA84B08}" destId="{EA749F33-559A-42D9-8B7E-50DB539EC008}" srcOrd="1" destOrd="0" presId="urn:microsoft.com/office/officeart/2005/8/layout/vList4"/>
    <dgm:cxn modelId="{C693D16E-F33A-4C68-8E0D-8A3E305595F8}" type="presOf" srcId="{2F5C979A-C5C2-43EE-86FD-0EE0F9F438AE}" destId="{ED842565-FF61-4282-9AAE-31290FD686B0}" srcOrd="1" destOrd="0" presId="urn:microsoft.com/office/officeart/2005/8/layout/vList4"/>
    <dgm:cxn modelId="{7D557C50-5E4C-49F8-A05D-29F17B2C2A0A}" type="presOf" srcId="{C70D1300-631A-44F7-B14A-62830C8CEAE3}" destId="{53851130-6ACB-4152-AADE-87DECAEEC5F5}" srcOrd="1" destOrd="0" presId="urn:microsoft.com/office/officeart/2005/8/layout/vList4"/>
    <dgm:cxn modelId="{801FBB50-66F2-4BA6-8FCE-7A26BA4BF950}" type="presOf" srcId="{A917420B-59B7-4553-9618-F3DF819B3E2A}" destId="{2543D3F8-EB6C-4C9C-97EB-8D717A54AD70}" srcOrd="0" destOrd="0" presId="urn:microsoft.com/office/officeart/2005/8/layout/vList4"/>
    <dgm:cxn modelId="{AA6CDF71-BC15-4064-8D78-D6A7B9BB2A0D}" type="presOf" srcId="{75F51094-AC3E-4B20-A3A2-11C32B5D6CE0}" destId="{EA749F33-559A-42D9-8B7E-50DB539EC008}" srcOrd="1" destOrd="1" presId="urn:microsoft.com/office/officeart/2005/8/layout/vList4"/>
    <dgm:cxn modelId="{26B4A652-7AE3-45E2-B441-0E362245BA6C}" srcId="{A917420B-59B7-4553-9618-F3DF819B3E2A}" destId="{6454DCAE-56FC-4A99-B770-A65588EC6817}" srcOrd="0" destOrd="0" parTransId="{A5AAD55F-5607-4539-A138-5EB8D6842E1B}" sibTransId="{514FA644-7C29-4589-BB58-832FC4F68244}"/>
    <dgm:cxn modelId="{ADB57153-715A-4B9F-B38B-2C9B684B447E}" srcId="{B02552F8-34A8-4018-BB94-76C92C521152}" destId="{932E752A-000A-4C2C-B5F4-96206EA84B08}" srcOrd="2" destOrd="0" parTransId="{A3B7A03C-F87A-4EBC-97AE-02DF015764F4}" sibTransId="{CFE0ACE7-F402-403C-9F76-85EDB322DF92}"/>
    <dgm:cxn modelId="{117B1E77-E0EB-4760-AABB-15D351A74E31}" type="presOf" srcId="{A917420B-59B7-4553-9618-F3DF819B3E2A}" destId="{4B80B1EC-031E-4672-9EAF-0275BC420421}" srcOrd="1" destOrd="0" presId="urn:microsoft.com/office/officeart/2005/8/layout/vList4"/>
    <dgm:cxn modelId="{A8A73B87-A31D-4925-B0EC-89DB5102C0D7}" srcId="{A917420B-59B7-4553-9618-F3DF819B3E2A}" destId="{4B23E6A6-8F24-4B79-B002-F4AEA3BA26FA}" srcOrd="1" destOrd="0" parTransId="{D3321B27-2A7E-4E4D-9145-315C808F39DA}" sibTransId="{E727C47C-B046-41F9-84A8-94470BFA19BB}"/>
    <dgm:cxn modelId="{FD0B05A5-7CBE-4AF9-B57C-5879872CC3EA}" type="presOf" srcId="{2F5C979A-C5C2-43EE-86FD-0EE0F9F438AE}" destId="{9FFD419E-8583-485F-935D-C7A58C5F7A1F}" srcOrd="0" destOrd="0" presId="urn:microsoft.com/office/officeart/2005/8/layout/vList4"/>
    <dgm:cxn modelId="{349530AC-ADF6-4A3C-AAEC-4FDD3E517910}" type="presOf" srcId="{7BC5DB34-310D-4C29-B410-54207025B9EE}" destId="{71767B88-8D48-4446-B7F4-581967C18A75}" srcOrd="1" destOrd="0" presId="urn:microsoft.com/office/officeart/2005/8/layout/vList4"/>
    <dgm:cxn modelId="{408CC5B4-703D-445B-A112-C43FD64EEEC8}" type="presOf" srcId="{B02552F8-34A8-4018-BB94-76C92C521152}" destId="{8E63B9B9-0702-4303-A47A-5A96C9BCB740}" srcOrd="0" destOrd="0" presId="urn:microsoft.com/office/officeart/2005/8/layout/vList4"/>
    <dgm:cxn modelId="{D2C771C2-6B37-471C-BE17-6066D4759345}" type="presOf" srcId="{7A05183F-B222-4C0B-ABC7-FBA23F4B0986}" destId="{53851130-6ACB-4152-AADE-87DECAEEC5F5}" srcOrd="1" destOrd="1" presId="urn:microsoft.com/office/officeart/2005/8/layout/vList4"/>
    <dgm:cxn modelId="{56D5A4D8-7F0A-4407-B5B7-FDC65A3153AA}" type="presOf" srcId="{7BC5DB34-310D-4C29-B410-54207025B9EE}" destId="{E45D93DD-C178-496E-A6BD-8E926EBA2B43}" srcOrd="0" destOrd="0" presId="urn:microsoft.com/office/officeart/2005/8/layout/vList4"/>
    <dgm:cxn modelId="{C05E00DD-1F30-4A43-92B4-5C138FD79A4A}" type="presOf" srcId="{7A05183F-B222-4C0B-ABC7-FBA23F4B0986}" destId="{F66E8B52-9323-4F08-9070-3F4731C035F8}" srcOrd="0" destOrd="1" presId="urn:microsoft.com/office/officeart/2005/8/layout/vList4"/>
    <dgm:cxn modelId="{200F57EA-4133-4422-8F6C-4E70C2EF15A7}" type="presOf" srcId="{D94E6F30-377F-4147-B26F-7A0BBF9AEFE4}" destId="{ADD269B0-CBB1-4E59-91E8-7B2E3E47FCA2}" srcOrd="0" destOrd="2" presId="urn:microsoft.com/office/officeart/2005/8/layout/vList4"/>
    <dgm:cxn modelId="{36B8E4F3-1A20-44DE-9BE0-415E8C54083B}" type="presOf" srcId="{5EBF6BBA-9A28-4DEC-9878-B784091EBCCE}" destId="{F66E8B52-9323-4F08-9070-3F4731C035F8}" srcOrd="0" destOrd="2" presId="urn:microsoft.com/office/officeart/2005/8/layout/vList4"/>
    <dgm:cxn modelId="{0608C9FC-FD68-458F-9DE1-CF0C7EED1B08}" type="presOf" srcId="{4B23E6A6-8F24-4B79-B002-F4AEA3BA26FA}" destId="{4B80B1EC-031E-4672-9EAF-0275BC420421}" srcOrd="1" destOrd="2" presId="urn:microsoft.com/office/officeart/2005/8/layout/vList4"/>
    <dgm:cxn modelId="{289AC5FE-E173-42D9-9C4B-2CD6540A28BE}" srcId="{C70D1300-631A-44F7-B14A-62830C8CEAE3}" destId="{7A05183F-B222-4C0B-ABC7-FBA23F4B0986}" srcOrd="0" destOrd="0" parTransId="{64D62786-31AA-4830-A233-4376086F708E}" sibTransId="{815FA6E9-D7FB-4436-BEEC-4F9703AB3131}"/>
    <dgm:cxn modelId="{6DF599D5-C6AB-46FF-9511-B47B0986C16E}" type="presParOf" srcId="{8E63B9B9-0702-4303-A47A-5A96C9BCB740}" destId="{A542BB24-7B2A-463C-A1DB-F147F5E111BC}" srcOrd="0" destOrd="0" presId="urn:microsoft.com/office/officeart/2005/8/layout/vList4"/>
    <dgm:cxn modelId="{FFBF2874-327F-4DEF-96EF-AD9932DD89F5}" type="presParOf" srcId="{A542BB24-7B2A-463C-A1DB-F147F5E111BC}" destId="{F66E8B52-9323-4F08-9070-3F4731C035F8}" srcOrd="0" destOrd="0" presId="urn:microsoft.com/office/officeart/2005/8/layout/vList4"/>
    <dgm:cxn modelId="{10B3C91C-B483-4435-8043-6DEFE9FBCFA6}" type="presParOf" srcId="{A542BB24-7B2A-463C-A1DB-F147F5E111BC}" destId="{B3C7634F-89D1-4196-905A-B8920372FA1C}" srcOrd="1" destOrd="0" presId="urn:microsoft.com/office/officeart/2005/8/layout/vList4"/>
    <dgm:cxn modelId="{70E9CE5F-8309-4D09-8AD0-ECB6E785A2D0}" type="presParOf" srcId="{A542BB24-7B2A-463C-A1DB-F147F5E111BC}" destId="{53851130-6ACB-4152-AADE-87DECAEEC5F5}" srcOrd="2" destOrd="0" presId="urn:microsoft.com/office/officeart/2005/8/layout/vList4"/>
    <dgm:cxn modelId="{B60A8CED-A68F-43DD-8A4C-A0F41C03E199}" type="presParOf" srcId="{8E63B9B9-0702-4303-A47A-5A96C9BCB740}" destId="{35538CC1-8837-4BD4-B06C-072CCF02EFA6}" srcOrd="1" destOrd="0" presId="urn:microsoft.com/office/officeart/2005/8/layout/vList4"/>
    <dgm:cxn modelId="{8A5667AD-6502-4523-89DC-5AECD5CCCC92}" type="presParOf" srcId="{8E63B9B9-0702-4303-A47A-5A96C9BCB740}" destId="{956E8422-A050-4C0F-8C77-7C48A4EBD4CC}" srcOrd="2" destOrd="0" presId="urn:microsoft.com/office/officeart/2005/8/layout/vList4"/>
    <dgm:cxn modelId="{D8E4508E-A855-4782-9796-F5E24EEE386F}" type="presParOf" srcId="{956E8422-A050-4C0F-8C77-7C48A4EBD4CC}" destId="{2543D3F8-EB6C-4C9C-97EB-8D717A54AD70}" srcOrd="0" destOrd="0" presId="urn:microsoft.com/office/officeart/2005/8/layout/vList4"/>
    <dgm:cxn modelId="{BD6A9F45-EE67-47D7-AAB6-B39BBC4A5F18}" type="presParOf" srcId="{956E8422-A050-4C0F-8C77-7C48A4EBD4CC}" destId="{C19AFE4D-04D6-4AAC-AA53-05EE65689959}" srcOrd="1" destOrd="0" presId="urn:microsoft.com/office/officeart/2005/8/layout/vList4"/>
    <dgm:cxn modelId="{7AC7F0FE-1B6A-41A8-B8C2-EA80132F521D}" type="presParOf" srcId="{956E8422-A050-4C0F-8C77-7C48A4EBD4CC}" destId="{4B80B1EC-031E-4672-9EAF-0275BC420421}" srcOrd="2" destOrd="0" presId="urn:microsoft.com/office/officeart/2005/8/layout/vList4"/>
    <dgm:cxn modelId="{7B9FE23A-A14D-4A6E-A8F8-9BC8141FF2AD}" type="presParOf" srcId="{8E63B9B9-0702-4303-A47A-5A96C9BCB740}" destId="{85274769-C3CC-4371-A711-FCBE0197433E}" srcOrd="3" destOrd="0" presId="urn:microsoft.com/office/officeart/2005/8/layout/vList4"/>
    <dgm:cxn modelId="{4370801A-5724-44DB-A515-F297FF6F3BFF}" type="presParOf" srcId="{8E63B9B9-0702-4303-A47A-5A96C9BCB740}" destId="{D42255B5-159C-41F5-BFAB-74C79BD14CA2}" srcOrd="4" destOrd="0" presId="urn:microsoft.com/office/officeart/2005/8/layout/vList4"/>
    <dgm:cxn modelId="{EAF00599-D53A-41F9-B65F-341B2D608FAA}" type="presParOf" srcId="{D42255B5-159C-41F5-BFAB-74C79BD14CA2}" destId="{ADD269B0-CBB1-4E59-91E8-7B2E3E47FCA2}" srcOrd="0" destOrd="0" presId="urn:microsoft.com/office/officeart/2005/8/layout/vList4"/>
    <dgm:cxn modelId="{B37F1FBC-2977-4F1E-8100-048F45A9E200}" type="presParOf" srcId="{D42255B5-159C-41F5-BFAB-74C79BD14CA2}" destId="{75DF2A48-C9EB-43B5-A5D2-8DC97BEA9FA3}" srcOrd="1" destOrd="0" presId="urn:microsoft.com/office/officeart/2005/8/layout/vList4"/>
    <dgm:cxn modelId="{C5EF95ED-C7DF-4C88-9A28-B9667634A3F4}" type="presParOf" srcId="{D42255B5-159C-41F5-BFAB-74C79BD14CA2}" destId="{EA749F33-559A-42D9-8B7E-50DB539EC008}" srcOrd="2" destOrd="0" presId="urn:microsoft.com/office/officeart/2005/8/layout/vList4"/>
    <dgm:cxn modelId="{62BA5D8F-0CA0-4FA3-B56C-41D80ED3B0F4}" type="presParOf" srcId="{8E63B9B9-0702-4303-A47A-5A96C9BCB740}" destId="{207CFB16-C59B-4CF0-99B1-405F7A05F1BC}" srcOrd="5" destOrd="0" presId="urn:microsoft.com/office/officeart/2005/8/layout/vList4"/>
    <dgm:cxn modelId="{DAA66823-6D2A-499F-81E0-E6ACD355B414}" type="presParOf" srcId="{8E63B9B9-0702-4303-A47A-5A96C9BCB740}" destId="{12029BD3-30AD-4857-87E0-ABD2DDB773B6}" srcOrd="6" destOrd="0" presId="urn:microsoft.com/office/officeart/2005/8/layout/vList4"/>
    <dgm:cxn modelId="{B3A3ABAF-75ED-42E1-9BF6-82199725F113}" type="presParOf" srcId="{12029BD3-30AD-4857-87E0-ABD2DDB773B6}" destId="{E45D93DD-C178-496E-A6BD-8E926EBA2B43}" srcOrd="0" destOrd="0" presId="urn:microsoft.com/office/officeart/2005/8/layout/vList4"/>
    <dgm:cxn modelId="{039C968E-CFA8-44A6-8227-D17C16287FA9}" type="presParOf" srcId="{12029BD3-30AD-4857-87E0-ABD2DDB773B6}" destId="{60E5B48B-974B-4E6E-B4A1-9F8F5EBAC414}" srcOrd="1" destOrd="0" presId="urn:microsoft.com/office/officeart/2005/8/layout/vList4"/>
    <dgm:cxn modelId="{0B833CA4-BB52-4A4F-8D5A-4955AD51E605}" type="presParOf" srcId="{12029BD3-30AD-4857-87E0-ABD2DDB773B6}" destId="{71767B88-8D48-4446-B7F4-581967C18A75}" srcOrd="2" destOrd="0" presId="urn:microsoft.com/office/officeart/2005/8/layout/vList4"/>
    <dgm:cxn modelId="{4063D310-7959-4114-828F-DEC3BD3F4D54}" type="presParOf" srcId="{8E63B9B9-0702-4303-A47A-5A96C9BCB740}" destId="{D7C4E115-13C1-4C48-8F49-ADA2FEA440F3}" srcOrd="7" destOrd="0" presId="urn:microsoft.com/office/officeart/2005/8/layout/vList4"/>
    <dgm:cxn modelId="{B49C4EDD-E161-4839-81B1-A50C4B563D7F}" type="presParOf" srcId="{8E63B9B9-0702-4303-A47A-5A96C9BCB740}" destId="{4C960A69-5655-40EA-B916-8366CDFA9020}" srcOrd="8" destOrd="0" presId="urn:microsoft.com/office/officeart/2005/8/layout/vList4"/>
    <dgm:cxn modelId="{F3EA6095-34ED-4DE9-B4E1-818738716001}" type="presParOf" srcId="{4C960A69-5655-40EA-B916-8366CDFA9020}" destId="{9FFD419E-8583-485F-935D-C7A58C5F7A1F}" srcOrd="0" destOrd="0" presId="urn:microsoft.com/office/officeart/2005/8/layout/vList4"/>
    <dgm:cxn modelId="{1AD8A407-0D87-4EAC-B3CD-759BD4768753}" type="presParOf" srcId="{4C960A69-5655-40EA-B916-8366CDFA9020}" destId="{6F5376B5-B15F-44EB-90D9-F6BAB1EA7296}" srcOrd="1" destOrd="0" presId="urn:microsoft.com/office/officeart/2005/8/layout/vList4"/>
    <dgm:cxn modelId="{2D67CA24-A663-4D2B-833F-4FB4ED4CA249}" type="presParOf" srcId="{4C960A69-5655-40EA-B916-8366CDFA9020}" destId="{ED842565-FF61-4282-9AAE-31290FD686B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B13E06-AA9A-49B8-B79A-FCF76F62A822}" type="doc">
      <dgm:prSet loTypeId="urn:microsoft.com/office/officeart/2005/8/layout/StepDownProcess" loCatId="process" qsTypeId="urn:microsoft.com/office/officeart/2005/8/quickstyle/simple1" qsCatId="simple" csTypeId="urn:microsoft.com/office/officeart/2005/8/colors/accent1_1" csCatId="accent1" phldr="1"/>
      <dgm:spPr/>
      <dgm:t>
        <a:bodyPr/>
        <a:lstStyle/>
        <a:p>
          <a:endParaRPr lang="en-GB"/>
        </a:p>
      </dgm:t>
    </dgm:pt>
    <dgm:pt modelId="{DBD2B3B0-5882-43C2-BD3E-429982454AE1}">
      <dgm:prSet phldrT="[Text]" custT="1"/>
      <dgm:spPr>
        <a:xfrm>
          <a:off x="204988" y="29136"/>
          <a:ext cx="1719218" cy="847122"/>
        </a:xfrm>
      </dgm:spPr>
      <dgm:t>
        <a:bodyPr/>
        <a:lstStyle/>
        <a:p>
          <a:pPr>
            <a:buNone/>
          </a:pPr>
          <a:r>
            <a:rPr lang="en-GB" sz="1200" b="1">
              <a:latin typeface="Calibri" panose="020F0502020204030204"/>
              <a:ea typeface="+mn-ea"/>
              <a:cs typeface="+mn-cs"/>
            </a:rPr>
            <a:t>Developing the right skills</a:t>
          </a:r>
        </a:p>
      </dgm:t>
    </dgm:pt>
    <dgm:pt modelId="{3AFD2435-3377-4B2B-919F-18488BEAE106}" type="parTrans" cxnId="{15EAD629-B19C-4C30-AE06-E39780FBD528}">
      <dgm:prSet/>
      <dgm:spPr/>
      <dgm:t>
        <a:bodyPr/>
        <a:lstStyle/>
        <a:p>
          <a:endParaRPr lang="en-GB" sz="1200">
            <a:solidFill>
              <a:schemeClr val="tx1"/>
            </a:solidFill>
          </a:endParaRPr>
        </a:p>
      </dgm:t>
    </dgm:pt>
    <dgm:pt modelId="{4E69BEEF-FE7A-4C8C-AD0C-87368930DD0E}" type="sibTrans" cxnId="{15EAD629-B19C-4C30-AE06-E39780FBD528}">
      <dgm:prSet/>
      <dgm:spPr/>
      <dgm:t>
        <a:bodyPr/>
        <a:lstStyle/>
        <a:p>
          <a:endParaRPr lang="en-GB" sz="1200">
            <a:solidFill>
              <a:schemeClr val="tx1"/>
            </a:solidFill>
          </a:endParaRPr>
        </a:p>
      </dgm:t>
    </dgm:pt>
    <dgm:pt modelId="{D05FD0C5-7DA2-4759-BE70-76F07AF9274E}">
      <dgm:prSet phldrT="[Text]" custT="1"/>
      <dgm:spPr>
        <a:xfrm>
          <a:off x="1375879" y="980735"/>
          <a:ext cx="1860816" cy="847122"/>
        </a:xfrm>
      </dgm:spPr>
      <dgm:t>
        <a:bodyPr/>
        <a:lstStyle/>
        <a:p>
          <a:pPr>
            <a:buNone/>
          </a:pPr>
          <a:r>
            <a:rPr lang="en-GB" sz="1200" b="1">
              <a:latin typeface="Calibri" panose="020F0502020204030204"/>
              <a:ea typeface="+mn-ea"/>
              <a:cs typeface="+mn-cs"/>
            </a:rPr>
            <a:t>Strengthens Business Capabilities of Target Sectors</a:t>
          </a:r>
        </a:p>
      </dgm:t>
    </dgm:pt>
    <dgm:pt modelId="{7C3E91C0-146D-4A57-A68C-BEE6E2A79D5D}" type="parTrans" cxnId="{A7927B4E-D056-4D78-A61C-F7A89260685E}">
      <dgm:prSet/>
      <dgm:spPr/>
      <dgm:t>
        <a:bodyPr/>
        <a:lstStyle/>
        <a:p>
          <a:endParaRPr lang="en-GB" sz="1200">
            <a:solidFill>
              <a:schemeClr val="tx1"/>
            </a:solidFill>
          </a:endParaRPr>
        </a:p>
      </dgm:t>
    </dgm:pt>
    <dgm:pt modelId="{EA11DF6E-3ABC-4075-9B56-84004B88A638}" type="sibTrans" cxnId="{A7927B4E-D056-4D78-A61C-F7A89260685E}">
      <dgm:prSet/>
      <dgm:spPr/>
      <dgm:t>
        <a:bodyPr/>
        <a:lstStyle/>
        <a:p>
          <a:endParaRPr lang="en-GB" sz="1200">
            <a:solidFill>
              <a:schemeClr val="tx1"/>
            </a:solidFill>
          </a:endParaRPr>
        </a:p>
      </dgm:t>
    </dgm:pt>
    <dgm:pt modelId="{4315DEC0-B844-4248-8B32-79194640A7E1}">
      <dgm:prSet phldrT="[Text]" custT="1"/>
      <dgm:spPr>
        <a:xfrm>
          <a:off x="2536882" y="1907165"/>
          <a:ext cx="1754267" cy="847122"/>
        </a:xfrm>
      </dgm:spPr>
      <dgm:t>
        <a:bodyPr/>
        <a:lstStyle/>
        <a:p>
          <a:pPr>
            <a:buNone/>
          </a:pPr>
          <a:r>
            <a:rPr lang="en-GB" sz="1200" b="1">
              <a:latin typeface="Calibri" panose="020F0502020204030204"/>
              <a:ea typeface="+mn-ea"/>
              <a:cs typeface="+mn-cs"/>
            </a:rPr>
            <a:t>Greater Productivity &amp; Market Competitiveness</a:t>
          </a:r>
        </a:p>
      </dgm:t>
    </dgm:pt>
    <dgm:pt modelId="{1CF2EE73-65CF-4E56-892C-7EC976DE0574}" type="parTrans" cxnId="{53FBD769-1EA8-41D1-9F72-45CF040E2AEE}">
      <dgm:prSet/>
      <dgm:spPr/>
      <dgm:t>
        <a:bodyPr/>
        <a:lstStyle/>
        <a:p>
          <a:endParaRPr lang="en-GB" sz="1200">
            <a:solidFill>
              <a:schemeClr val="tx1"/>
            </a:solidFill>
          </a:endParaRPr>
        </a:p>
      </dgm:t>
    </dgm:pt>
    <dgm:pt modelId="{0F32D9E3-C3D1-4A90-AD48-2753F7D79CD2}" type="sibTrans" cxnId="{53FBD769-1EA8-41D1-9F72-45CF040E2AEE}">
      <dgm:prSet/>
      <dgm:spPr/>
      <dgm:t>
        <a:bodyPr/>
        <a:lstStyle/>
        <a:p>
          <a:endParaRPr lang="en-GB" sz="1200">
            <a:solidFill>
              <a:schemeClr val="tx1"/>
            </a:solidFill>
          </a:endParaRPr>
        </a:p>
      </dgm:t>
    </dgm:pt>
    <dgm:pt modelId="{FB1C5A27-2180-4B5D-B5F2-85770D3F3468}">
      <dgm:prSet phldrT="[Text]" custT="1"/>
      <dgm:spPr>
        <a:xfrm>
          <a:off x="3617949" y="2883932"/>
          <a:ext cx="1656407" cy="847122"/>
        </a:xfrm>
      </dgm:spPr>
      <dgm:t>
        <a:bodyPr/>
        <a:lstStyle/>
        <a:p>
          <a:pPr>
            <a:buNone/>
          </a:pPr>
          <a:r>
            <a:rPr lang="en-GB" sz="1200" b="1">
              <a:latin typeface="Calibri" panose="020F0502020204030204"/>
              <a:ea typeface="+mn-ea"/>
              <a:cs typeface="+mn-cs"/>
            </a:rPr>
            <a:t>More Sales in Traded Markets</a:t>
          </a:r>
        </a:p>
      </dgm:t>
    </dgm:pt>
    <dgm:pt modelId="{83F4759A-8BF9-4615-BD1E-B2250FC28935}" type="parTrans" cxnId="{1F197DED-91E5-4930-B5DD-CC0E32B11045}">
      <dgm:prSet/>
      <dgm:spPr/>
      <dgm:t>
        <a:bodyPr/>
        <a:lstStyle/>
        <a:p>
          <a:endParaRPr lang="en-GB" sz="1200">
            <a:solidFill>
              <a:schemeClr val="tx1"/>
            </a:solidFill>
          </a:endParaRPr>
        </a:p>
      </dgm:t>
    </dgm:pt>
    <dgm:pt modelId="{9705C746-F8BF-488E-BE70-75988195BE95}" type="sibTrans" cxnId="{1F197DED-91E5-4930-B5DD-CC0E32B11045}">
      <dgm:prSet/>
      <dgm:spPr/>
      <dgm:t>
        <a:bodyPr/>
        <a:lstStyle/>
        <a:p>
          <a:endParaRPr lang="en-GB" sz="1200">
            <a:solidFill>
              <a:schemeClr val="tx1"/>
            </a:solidFill>
          </a:endParaRPr>
        </a:p>
      </dgm:t>
    </dgm:pt>
    <dgm:pt modelId="{B8557222-A21F-4783-880D-0905B1978ECF}">
      <dgm:prSet phldrT="[Text]" custT="1"/>
      <dgm:spPr>
        <a:xfrm>
          <a:off x="4707258" y="3835531"/>
          <a:ext cx="1744621" cy="847122"/>
        </a:xfrm>
      </dgm:spPr>
      <dgm:t>
        <a:bodyPr/>
        <a:lstStyle/>
        <a:p>
          <a:pPr>
            <a:buNone/>
          </a:pPr>
          <a:r>
            <a:rPr lang="en-GB" sz="1200" b="1">
              <a:latin typeface="Calibri" panose="020F0502020204030204"/>
              <a:ea typeface="+mn-ea"/>
              <a:cs typeface="+mn-cs"/>
            </a:rPr>
            <a:t>More Employment in Decent Jobs</a:t>
          </a:r>
        </a:p>
      </dgm:t>
    </dgm:pt>
    <dgm:pt modelId="{7C4396CA-C2F7-476D-B729-66A181E4D372}" type="parTrans" cxnId="{C549842E-5D51-404D-BF0D-9B08DC157F30}">
      <dgm:prSet/>
      <dgm:spPr/>
      <dgm:t>
        <a:bodyPr/>
        <a:lstStyle/>
        <a:p>
          <a:endParaRPr lang="en-GB" sz="1200">
            <a:solidFill>
              <a:schemeClr val="tx1"/>
            </a:solidFill>
          </a:endParaRPr>
        </a:p>
      </dgm:t>
    </dgm:pt>
    <dgm:pt modelId="{D15EAD30-4200-45C0-9667-5911B4A48029}" type="sibTrans" cxnId="{C549842E-5D51-404D-BF0D-9B08DC157F30}">
      <dgm:prSet/>
      <dgm:spPr/>
      <dgm:t>
        <a:bodyPr/>
        <a:lstStyle/>
        <a:p>
          <a:endParaRPr lang="en-GB" sz="1200">
            <a:solidFill>
              <a:schemeClr val="tx1"/>
            </a:solidFill>
          </a:endParaRPr>
        </a:p>
      </dgm:t>
    </dgm:pt>
    <dgm:pt modelId="{2AD91CD1-F2BE-42DE-B752-BF3E3935EF53}" type="pres">
      <dgm:prSet presAssocID="{2CB13E06-AA9A-49B8-B79A-FCF76F62A822}" presName="rootnode" presStyleCnt="0">
        <dgm:presLayoutVars>
          <dgm:chMax/>
          <dgm:chPref/>
          <dgm:dir/>
          <dgm:animLvl val="lvl"/>
        </dgm:presLayoutVars>
      </dgm:prSet>
      <dgm:spPr/>
    </dgm:pt>
    <dgm:pt modelId="{85438ECA-D860-431A-8CDB-607B2CB37234}" type="pres">
      <dgm:prSet presAssocID="{DBD2B3B0-5882-43C2-BD3E-429982454AE1}" presName="composite" presStyleCnt="0"/>
      <dgm:spPr/>
    </dgm:pt>
    <dgm:pt modelId="{8D70F601-55D9-4A92-BC75-CDA71712CC45}" type="pres">
      <dgm:prSet presAssocID="{DBD2B3B0-5882-43C2-BD3E-429982454AE1}" presName="bentUpArrow1" presStyleLbl="alignImgPlace1" presStyleIdx="0" presStyleCnt="4"/>
      <dgm:spPr>
        <a:xfrm rot="5400000">
          <a:off x="649951" y="826069"/>
          <a:ext cx="718916" cy="818460"/>
        </a:xfrm>
        <a:prstGeom prst="bentUpArrow">
          <a:avLst>
            <a:gd name="adj1" fmla="val 32840"/>
            <a:gd name="adj2" fmla="val 25000"/>
            <a:gd name="adj3" fmla="val 35780"/>
          </a:avLst>
        </a:prstGeom>
      </dgm:spPr>
    </dgm:pt>
    <dgm:pt modelId="{3E026CBC-25F1-4CA6-8513-EB6F3D7DE8DE}" type="pres">
      <dgm:prSet presAssocID="{DBD2B3B0-5882-43C2-BD3E-429982454AE1}" presName="ParentText" presStyleLbl="node1" presStyleIdx="0" presStyleCnt="5" custScaleX="142057">
        <dgm:presLayoutVars>
          <dgm:chMax val="1"/>
          <dgm:chPref val="1"/>
          <dgm:bulletEnabled val="1"/>
        </dgm:presLayoutVars>
      </dgm:prSet>
      <dgm:spPr>
        <a:prstGeom prst="roundRect">
          <a:avLst>
            <a:gd name="adj" fmla="val 16670"/>
          </a:avLst>
        </a:prstGeom>
      </dgm:spPr>
    </dgm:pt>
    <dgm:pt modelId="{7056D9C4-C20C-4B0F-A80D-27BF25DD5833}" type="pres">
      <dgm:prSet presAssocID="{DBD2B3B0-5882-43C2-BD3E-429982454AE1}" presName="ChildText" presStyleLbl="revTx" presStyleIdx="0" presStyleCnt="4">
        <dgm:presLayoutVars>
          <dgm:chMax val="0"/>
          <dgm:chPref val="0"/>
          <dgm:bulletEnabled val="1"/>
        </dgm:presLayoutVars>
      </dgm:prSet>
      <dgm:spPr>
        <a:xfrm>
          <a:off x="1669713" y="109929"/>
          <a:ext cx="880207" cy="684682"/>
        </a:xfrm>
        <a:prstGeom prst="rect">
          <a:avLst/>
        </a:prstGeom>
      </dgm:spPr>
    </dgm:pt>
    <dgm:pt modelId="{301835EC-FDB8-4666-941F-AB0946A38835}" type="pres">
      <dgm:prSet presAssocID="{4E69BEEF-FE7A-4C8C-AD0C-87368930DD0E}" presName="sibTrans" presStyleCnt="0"/>
      <dgm:spPr/>
    </dgm:pt>
    <dgm:pt modelId="{FD3EE6EC-923B-4249-ADA5-077D22FA5130}" type="pres">
      <dgm:prSet presAssocID="{D05FD0C5-7DA2-4759-BE70-76F07AF9274E}" presName="composite" presStyleCnt="0"/>
      <dgm:spPr/>
    </dgm:pt>
    <dgm:pt modelId="{DA0C9A1C-AFC4-42B9-99E8-33A97C2B18E2}" type="pres">
      <dgm:prSet presAssocID="{D05FD0C5-7DA2-4759-BE70-76F07AF9274E}" presName="bentUpArrow1" presStyleLbl="alignImgPlace1" presStyleIdx="1" presStyleCnt="4"/>
      <dgm:spPr>
        <a:xfrm rot="5400000">
          <a:off x="1846317" y="1777668"/>
          <a:ext cx="718916" cy="818460"/>
        </a:xfrm>
        <a:prstGeom prst="bentUpArrow">
          <a:avLst>
            <a:gd name="adj1" fmla="val 32840"/>
            <a:gd name="adj2" fmla="val 25000"/>
            <a:gd name="adj3" fmla="val 35780"/>
          </a:avLst>
        </a:prstGeom>
      </dgm:spPr>
    </dgm:pt>
    <dgm:pt modelId="{EEBB5410-8DE7-47DD-B75B-228789F9D315}" type="pres">
      <dgm:prSet presAssocID="{D05FD0C5-7DA2-4759-BE70-76F07AF9274E}" presName="ParentText" presStyleLbl="node1" presStyleIdx="1" presStyleCnt="5" custScaleX="153757" custLinFactNeighborX="3745">
        <dgm:presLayoutVars>
          <dgm:chMax val="1"/>
          <dgm:chPref val="1"/>
          <dgm:bulletEnabled val="1"/>
        </dgm:presLayoutVars>
      </dgm:prSet>
      <dgm:spPr>
        <a:prstGeom prst="roundRect">
          <a:avLst>
            <a:gd name="adj" fmla="val 16670"/>
          </a:avLst>
        </a:prstGeom>
      </dgm:spPr>
    </dgm:pt>
    <dgm:pt modelId="{3A590856-7CC8-4784-860C-D536411FAA0A}" type="pres">
      <dgm:prSet presAssocID="{D05FD0C5-7DA2-4759-BE70-76F07AF9274E}" presName="ChildText" presStyleLbl="revTx" presStyleIdx="1" presStyleCnt="4">
        <dgm:presLayoutVars>
          <dgm:chMax val="0"/>
          <dgm:chPref val="0"/>
          <dgm:bulletEnabled val="1"/>
        </dgm:presLayoutVars>
      </dgm:prSet>
      <dgm:spPr>
        <a:xfrm>
          <a:off x="2866079" y="1061527"/>
          <a:ext cx="880207" cy="684682"/>
        </a:xfrm>
        <a:prstGeom prst="rect">
          <a:avLst/>
        </a:prstGeom>
      </dgm:spPr>
    </dgm:pt>
    <dgm:pt modelId="{132C8BF9-EC34-46AB-967D-B4A5ED9688C7}" type="pres">
      <dgm:prSet presAssocID="{EA11DF6E-3ABC-4075-9B56-84004B88A638}" presName="sibTrans" presStyleCnt="0"/>
      <dgm:spPr/>
    </dgm:pt>
    <dgm:pt modelId="{98C25380-A306-46CF-A590-B2658DBE4308}" type="pres">
      <dgm:prSet presAssocID="{4315DEC0-B844-4248-8B32-79194640A7E1}" presName="composite" presStyleCnt="0"/>
      <dgm:spPr/>
    </dgm:pt>
    <dgm:pt modelId="{9EE0886B-8091-4DEF-B758-CEF56BA8B5B1}" type="pres">
      <dgm:prSet presAssocID="{4315DEC0-B844-4248-8B32-79194640A7E1}" presName="bentUpArrow1" presStyleLbl="alignImgPlace1" presStyleIdx="2" presStyleCnt="4"/>
      <dgm:spPr>
        <a:xfrm rot="5400000">
          <a:off x="2918610" y="2729267"/>
          <a:ext cx="718916" cy="818460"/>
        </a:xfrm>
        <a:prstGeom prst="bentUpArrow">
          <a:avLst>
            <a:gd name="adj1" fmla="val 32840"/>
            <a:gd name="adj2" fmla="val 25000"/>
            <a:gd name="adj3" fmla="val 35780"/>
          </a:avLst>
        </a:prstGeom>
      </dgm:spPr>
    </dgm:pt>
    <dgm:pt modelId="{B1F00C4A-7057-4D1D-909C-EF3F239F0289}" type="pres">
      <dgm:prSet presAssocID="{4315DEC0-B844-4248-8B32-79194640A7E1}" presName="ParentText" presStyleLbl="node1" presStyleIdx="2" presStyleCnt="5" custScaleX="144953" custLinFactNeighborX="6673" custLinFactNeighborY="-2971">
        <dgm:presLayoutVars>
          <dgm:chMax val="1"/>
          <dgm:chPref val="1"/>
          <dgm:bulletEnabled val="1"/>
        </dgm:presLayoutVars>
      </dgm:prSet>
      <dgm:spPr>
        <a:prstGeom prst="roundRect">
          <a:avLst>
            <a:gd name="adj" fmla="val 16670"/>
          </a:avLst>
        </a:prstGeom>
      </dgm:spPr>
    </dgm:pt>
    <dgm:pt modelId="{7C819EC3-0CBC-4295-A02C-1840F1B521A8}" type="pres">
      <dgm:prSet presAssocID="{4315DEC0-B844-4248-8B32-79194640A7E1}" presName="ChildText" presStyleLbl="revTx" presStyleIdx="2" presStyleCnt="4">
        <dgm:presLayoutVars>
          <dgm:chMax val="0"/>
          <dgm:chPref val="0"/>
          <dgm:bulletEnabled val="1"/>
        </dgm:presLayoutVars>
      </dgm:prSet>
      <dgm:spPr>
        <a:xfrm>
          <a:off x="3938373" y="2013126"/>
          <a:ext cx="880207" cy="684682"/>
        </a:xfrm>
        <a:prstGeom prst="rect">
          <a:avLst/>
        </a:prstGeom>
      </dgm:spPr>
    </dgm:pt>
    <dgm:pt modelId="{4DF014C2-A243-4195-97EF-EB499285C395}" type="pres">
      <dgm:prSet presAssocID="{0F32D9E3-C3D1-4A90-AD48-2753F7D79CD2}" presName="sibTrans" presStyleCnt="0"/>
      <dgm:spPr/>
    </dgm:pt>
    <dgm:pt modelId="{C10E6FA5-9B3C-45E3-B3CC-914CC1EF4C9E}" type="pres">
      <dgm:prSet presAssocID="{FB1C5A27-2180-4B5D-B5F2-85770D3F3468}" presName="composite" presStyleCnt="0"/>
      <dgm:spPr/>
    </dgm:pt>
    <dgm:pt modelId="{892A14E1-AA41-4543-9F8C-83362F17507E}" type="pres">
      <dgm:prSet presAssocID="{FB1C5A27-2180-4B5D-B5F2-85770D3F3468}" presName="bentUpArrow1" presStyleLbl="alignImgPlace1" presStyleIdx="3" presStyleCnt="4"/>
      <dgm:spPr>
        <a:xfrm rot="5400000">
          <a:off x="3995248" y="3680865"/>
          <a:ext cx="718916" cy="818460"/>
        </a:xfrm>
        <a:prstGeom prst="bentUpArrow">
          <a:avLst>
            <a:gd name="adj1" fmla="val 32840"/>
            <a:gd name="adj2" fmla="val 25000"/>
            <a:gd name="adj3" fmla="val 35780"/>
          </a:avLst>
        </a:prstGeom>
      </dgm:spPr>
    </dgm:pt>
    <dgm:pt modelId="{667EADFD-6460-4AF7-9478-09B32CBB5357}" type="pres">
      <dgm:prSet presAssocID="{FB1C5A27-2180-4B5D-B5F2-85770D3F3468}" presName="ParentText" presStyleLbl="node1" presStyleIdx="3" presStyleCnt="5" custScaleX="136867" custLinFactNeighborX="2996">
        <dgm:presLayoutVars>
          <dgm:chMax val="1"/>
          <dgm:chPref val="1"/>
          <dgm:bulletEnabled val="1"/>
        </dgm:presLayoutVars>
      </dgm:prSet>
      <dgm:spPr>
        <a:prstGeom prst="roundRect">
          <a:avLst>
            <a:gd name="adj" fmla="val 16670"/>
          </a:avLst>
        </a:prstGeom>
      </dgm:spPr>
    </dgm:pt>
    <dgm:pt modelId="{2AABA1AB-F439-49A7-AD48-9D3D5AC7C138}" type="pres">
      <dgm:prSet presAssocID="{FB1C5A27-2180-4B5D-B5F2-85770D3F3468}" presName="ChildText" presStyleLbl="revTx" presStyleIdx="3" presStyleCnt="4">
        <dgm:presLayoutVars>
          <dgm:chMax val="0"/>
          <dgm:chPref val="0"/>
          <dgm:bulletEnabled val="1"/>
        </dgm:presLayoutVars>
      </dgm:prSet>
      <dgm:spPr>
        <a:xfrm>
          <a:off x="5015011" y="2964725"/>
          <a:ext cx="880207" cy="684682"/>
        </a:xfrm>
        <a:prstGeom prst="rect">
          <a:avLst/>
        </a:prstGeom>
      </dgm:spPr>
    </dgm:pt>
    <dgm:pt modelId="{2BEB8C74-E2F9-47AB-B3AE-4EEBBD54048E}" type="pres">
      <dgm:prSet presAssocID="{9705C746-F8BF-488E-BE70-75988195BE95}" presName="sibTrans" presStyleCnt="0"/>
      <dgm:spPr/>
    </dgm:pt>
    <dgm:pt modelId="{889B18F2-1F3C-46B2-9D22-20544BD85679}" type="pres">
      <dgm:prSet presAssocID="{B8557222-A21F-4783-880D-0905B1978ECF}" presName="composite" presStyleCnt="0"/>
      <dgm:spPr/>
    </dgm:pt>
    <dgm:pt modelId="{2961091A-310A-479F-AA1B-50A6C990036A}" type="pres">
      <dgm:prSet presAssocID="{B8557222-A21F-4783-880D-0905B1978ECF}" presName="ParentText" presStyleLbl="node1" presStyleIdx="4" presStyleCnt="5" custScaleX="144156">
        <dgm:presLayoutVars>
          <dgm:chMax val="1"/>
          <dgm:chPref val="1"/>
          <dgm:bulletEnabled val="1"/>
        </dgm:presLayoutVars>
      </dgm:prSet>
      <dgm:spPr>
        <a:prstGeom prst="roundRect">
          <a:avLst>
            <a:gd name="adj" fmla="val 16670"/>
          </a:avLst>
        </a:prstGeom>
      </dgm:spPr>
    </dgm:pt>
  </dgm:ptLst>
  <dgm:cxnLst>
    <dgm:cxn modelId="{1A446E14-06F4-4AA5-A1F8-ED5410FDB76E}" type="presOf" srcId="{D05FD0C5-7DA2-4759-BE70-76F07AF9274E}" destId="{EEBB5410-8DE7-47DD-B75B-228789F9D315}" srcOrd="0" destOrd="0" presId="urn:microsoft.com/office/officeart/2005/8/layout/StepDownProcess"/>
    <dgm:cxn modelId="{85204B23-B923-412A-81D0-461A4DAB2D7E}" type="presOf" srcId="{2CB13E06-AA9A-49B8-B79A-FCF76F62A822}" destId="{2AD91CD1-F2BE-42DE-B752-BF3E3935EF53}" srcOrd="0" destOrd="0" presId="urn:microsoft.com/office/officeart/2005/8/layout/StepDownProcess"/>
    <dgm:cxn modelId="{15EAD629-B19C-4C30-AE06-E39780FBD528}" srcId="{2CB13E06-AA9A-49B8-B79A-FCF76F62A822}" destId="{DBD2B3B0-5882-43C2-BD3E-429982454AE1}" srcOrd="0" destOrd="0" parTransId="{3AFD2435-3377-4B2B-919F-18488BEAE106}" sibTransId="{4E69BEEF-FE7A-4C8C-AD0C-87368930DD0E}"/>
    <dgm:cxn modelId="{C549842E-5D51-404D-BF0D-9B08DC157F30}" srcId="{2CB13E06-AA9A-49B8-B79A-FCF76F62A822}" destId="{B8557222-A21F-4783-880D-0905B1978ECF}" srcOrd="4" destOrd="0" parTransId="{7C4396CA-C2F7-476D-B729-66A181E4D372}" sibTransId="{D15EAD30-4200-45C0-9667-5911B4A48029}"/>
    <dgm:cxn modelId="{1BDB2B3C-9672-45DD-A120-013316748EBF}" type="presOf" srcId="{4315DEC0-B844-4248-8B32-79194640A7E1}" destId="{B1F00C4A-7057-4D1D-909C-EF3F239F0289}" srcOrd="0" destOrd="0" presId="urn:microsoft.com/office/officeart/2005/8/layout/StepDownProcess"/>
    <dgm:cxn modelId="{5253095F-A62C-404C-A3FE-3F890180CD94}" type="presOf" srcId="{FB1C5A27-2180-4B5D-B5F2-85770D3F3468}" destId="{667EADFD-6460-4AF7-9478-09B32CBB5357}" srcOrd="0" destOrd="0" presId="urn:microsoft.com/office/officeart/2005/8/layout/StepDownProcess"/>
    <dgm:cxn modelId="{53FBD769-1EA8-41D1-9F72-45CF040E2AEE}" srcId="{2CB13E06-AA9A-49B8-B79A-FCF76F62A822}" destId="{4315DEC0-B844-4248-8B32-79194640A7E1}" srcOrd="2" destOrd="0" parTransId="{1CF2EE73-65CF-4E56-892C-7EC976DE0574}" sibTransId="{0F32D9E3-C3D1-4A90-AD48-2753F7D79CD2}"/>
    <dgm:cxn modelId="{A7927B4E-D056-4D78-A61C-F7A89260685E}" srcId="{2CB13E06-AA9A-49B8-B79A-FCF76F62A822}" destId="{D05FD0C5-7DA2-4759-BE70-76F07AF9274E}" srcOrd="1" destOrd="0" parTransId="{7C3E91C0-146D-4A57-A68C-BEE6E2A79D5D}" sibTransId="{EA11DF6E-3ABC-4075-9B56-84004B88A638}"/>
    <dgm:cxn modelId="{22B99751-2DC7-4FDF-9AC2-7A797E353A17}" type="presOf" srcId="{B8557222-A21F-4783-880D-0905B1978ECF}" destId="{2961091A-310A-479F-AA1B-50A6C990036A}" srcOrd="0" destOrd="0" presId="urn:microsoft.com/office/officeart/2005/8/layout/StepDownProcess"/>
    <dgm:cxn modelId="{F1707780-1D6B-439E-BCEC-797860A86E02}" type="presOf" srcId="{DBD2B3B0-5882-43C2-BD3E-429982454AE1}" destId="{3E026CBC-25F1-4CA6-8513-EB6F3D7DE8DE}" srcOrd="0" destOrd="0" presId="urn:microsoft.com/office/officeart/2005/8/layout/StepDownProcess"/>
    <dgm:cxn modelId="{1F197DED-91E5-4930-B5DD-CC0E32B11045}" srcId="{2CB13E06-AA9A-49B8-B79A-FCF76F62A822}" destId="{FB1C5A27-2180-4B5D-B5F2-85770D3F3468}" srcOrd="3" destOrd="0" parTransId="{83F4759A-8BF9-4615-BD1E-B2250FC28935}" sibTransId="{9705C746-F8BF-488E-BE70-75988195BE95}"/>
    <dgm:cxn modelId="{97218E63-2101-4B7F-93A9-76FE2A742D1A}" type="presParOf" srcId="{2AD91CD1-F2BE-42DE-B752-BF3E3935EF53}" destId="{85438ECA-D860-431A-8CDB-607B2CB37234}" srcOrd="0" destOrd="0" presId="urn:microsoft.com/office/officeart/2005/8/layout/StepDownProcess"/>
    <dgm:cxn modelId="{D5B0A496-4E60-44F9-B687-261ABA65F0DF}" type="presParOf" srcId="{85438ECA-D860-431A-8CDB-607B2CB37234}" destId="{8D70F601-55D9-4A92-BC75-CDA71712CC45}" srcOrd="0" destOrd="0" presId="urn:microsoft.com/office/officeart/2005/8/layout/StepDownProcess"/>
    <dgm:cxn modelId="{9F0B4DB4-238A-4ADD-83EE-E2339138D8F5}" type="presParOf" srcId="{85438ECA-D860-431A-8CDB-607B2CB37234}" destId="{3E026CBC-25F1-4CA6-8513-EB6F3D7DE8DE}" srcOrd="1" destOrd="0" presId="urn:microsoft.com/office/officeart/2005/8/layout/StepDownProcess"/>
    <dgm:cxn modelId="{AC6F7D96-1C1F-41C9-84DD-ECC09853986B}" type="presParOf" srcId="{85438ECA-D860-431A-8CDB-607B2CB37234}" destId="{7056D9C4-C20C-4B0F-A80D-27BF25DD5833}" srcOrd="2" destOrd="0" presId="urn:microsoft.com/office/officeart/2005/8/layout/StepDownProcess"/>
    <dgm:cxn modelId="{8FD970AF-45F5-400F-AC23-188DB32952C6}" type="presParOf" srcId="{2AD91CD1-F2BE-42DE-B752-BF3E3935EF53}" destId="{301835EC-FDB8-4666-941F-AB0946A38835}" srcOrd="1" destOrd="0" presId="urn:microsoft.com/office/officeart/2005/8/layout/StepDownProcess"/>
    <dgm:cxn modelId="{6DF34EE1-B83B-45D8-A52D-6727E6AB0AC3}" type="presParOf" srcId="{2AD91CD1-F2BE-42DE-B752-BF3E3935EF53}" destId="{FD3EE6EC-923B-4249-ADA5-077D22FA5130}" srcOrd="2" destOrd="0" presId="urn:microsoft.com/office/officeart/2005/8/layout/StepDownProcess"/>
    <dgm:cxn modelId="{EA65C103-5F4C-4969-B547-080FEAA5C8F3}" type="presParOf" srcId="{FD3EE6EC-923B-4249-ADA5-077D22FA5130}" destId="{DA0C9A1C-AFC4-42B9-99E8-33A97C2B18E2}" srcOrd="0" destOrd="0" presId="urn:microsoft.com/office/officeart/2005/8/layout/StepDownProcess"/>
    <dgm:cxn modelId="{22810ED5-8F41-43BB-9AC8-22650A681B1E}" type="presParOf" srcId="{FD3EE6EC-923B-4249-ADA5-077D22FA5130}" destId="{EEBB5410-8DE7-47DD-B75B-228789F9D315}" srcOrd="1" destOrd="0" presId="urn:microsoft.com/office/officeart/2005/8/layout/StepDownProcess"/>
    <dgm:cxn modelId="{42DB7AD0-D540-4A16-8C3D-F46ED8EC7470}" type="presParOf" srcId="{FD3EE6EC-923B-4249-ADA5-077D22FA5130}" destId="{3A590856-7CC8-4784-860C-D536411FAA0A}" srcOrd="2" destOrd="0" presId="urn:microsoft.com/office/officeart/2005/8/layout/StepDownProcess"/>
    <dgm:cxn modelId="{2C47A07D-BBA1-4012-8731-5D12CE4214A1}" type="presParOf" srcId="{2AD91CD1-F2BE-42DE-B752-BF3E3935EF53}" destId="{132C8BF9-EC34-46AB-967D-B4A5ED9688C7}" srcOrd="3" destOrd="0" presId="urn:microsoft.com/office/officeart/2005/8/layout/StepDownProcess"/>
    <dgm:cxn modelId="{9EA7DC68-94A5-4C17-8697-63982D0D2CBF}" type="presParOf" srcId="{2AD91CD1-F2BE-42DE-B752-BF3E3935EF53}" destId="{98C25380-A306-46CF-A590-B2658DBE4308}" srcOrd="4" destOrd="0" presId="urn:microsoft.com/office/officeart/2005/8/layout/StepDownProcess"/>
    <dgm:cxn modelId="{B3618394-909D-4C08-A370-F8ABA8E27241}" type="presParOf" srcId="{98C25380-A306-46CF-A590-B2658DBE4308}" destId="{9EE0886B-8091-4DEF-B758-CEF56BA8B5B1}" srcOrd="0" destOrd="0" presId="urn:microsoft.com/office/officeart/2005/8/layout/StepDownProcess"/>
    <dgm:cxn modelId="{30DBB86D-2725-4897-8E51-2B06CBD8A95A}" type="presParOf" srcId="{98C25380-A306-46CF-A590-B2658DBE4308}" destId="{B1F00C4A-7057-4D1D-909C-EF3F239F0289}" srcOrd="1" destOrd="0" presId="urn:microsoft.com/office/officeart/2005/8/layout/StepDownProcess"/>
    <dgm:cxn modelId="{283D0E39-ED88-476F-A984-B6EACD3B3EF3}" type="presParOf" srcId="{98C25380-A306-46CF-A590-B2658DBE4308}" destId="{7C819EC3-0CBC-4295-A02C-1840F1B521A8}" srcOrd="2" destOrd="0" presId="urn:microsoft.com/office/officeart/2005/8/layout/StepDownProcess"/>
    <dgm:cxn modelId="{3E743E56-FF1C-4746-BD8E-0F797623FE8F}" type="presParOf" srcId="{2AD91CD1-F2BE-42DE-B752-BF3E3935EF53}" destId="{4DF014C2-A243-4195-97EF-EB499285C395}" srcOrd="5" destOrd="0" presId="urn:microsoft.com/office/officeart/2005/8/layout/StepDownProcess"/>
    <dgm:cxn modelId="{01F62232-C05C-4B9E-BB85-0FEE80892D92}" type="presParOf" srcId="{2AD91CD1-F2BE-42DE-B752-BF3E3935EF53}" destId="{C10E6FA5-9B3C-45E3-B3CC-914CC1EF4C9E}" srcOrd="6" destOrd="0" presId="urn:microsoft.com/office/officeart/2005/8/layout/StepDownProcess"/>
    <dgm:cxn modelId="{68C8A578-5E66-4E23-80B7-E76015010345}" type="presParOf" srcId="{C10E6FA5-9B3C-45E3-B3CC-914CC1EF4C9E}" destId="{892A14E1-AA41-4543-9F8C-83362F17507E}" srcOrd="0" destOrd="0" presId="urn:microsoft.com/office/officeart/2005/8/layout/StepDownProcess"/>
    <dgm:cxn modelId="{04161482-28D0-4A83-89B6-6B13E93C7748}" type="presParOf" srcId="{C10E6FA5-9B3C-45E3-B3CC-914CC1EF4C9E}" destId="{667EADFD-6460-4AF7-9478-09B32CBB5357}" srcOrd="1" destOrd="0" presId="urn:microsoft.com/office/officeart/2005/8/layout/StepDownProcess"/>
    <dgm:cxn modelId="{E6C2261D-28F4-4768-8747-56A305687DC2}" type="presParOf" srcId="{C10E6FA5-9B3C-45E3-B3CC-914CC1EF4C9E}" destId="{2AABA1AB-F439-49A7-AD48-9D3D5AC7C138}" srcOrd="2" destOrd="0" presId="urn:microsoft.com/office/officeart/2005/8/layout/StepDownProcess"/>
    <dgm:cxn modelId="{57B1EE01-9771-46C5-AA86-3C18EF2AB0C9}" type="presParOf" srcId="{2AD91CD1-F2BE-42DE-B752-BF3E3935EF53}" destId="{2BEB8C74-E2F9-47AB-B3AE-4EEBBD54048E}" srcOrd="7" destOrd="0" presId="urn:microsoft.com/office/officeart/2005/8/layout/StepDownProcess"/>
    <dgm:cxn modelId="{3F9B8AAC-9D61-4DD0-9A46-0412BD7E20BB}" type="presParOf" srcId="{2AD91CD1-F2BE-42DE-B752-BF3E3935EF53}" destId="{889B18F2-1F3C-46B2-9D22-20544BD85679}" srcOrd="8" destOrd="0" presId="urn:microsoft.com/office/officeart/2005/8/layout/StepDownProcess"/>
    <dgm:cxn modelId="{581C4156-8A65-4BB9-B278-1F9CE1831FD9}" type="presParOf" srcId="{889B18F2-1F3C-46B2-9D22-20544BD85679}" destId="{2961091A-310A-479F-AA1B-50A6C990036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BBA324-BB79-4AA7-BF8C-298D6CF90301}" type="doc">
      <dgm:prSet loTypeId="urn:microsoft.com/office/officeart/2005/8/layout/radial5" loCatId="cycle" qsTypeId="urn:microsoft.com/office/officeart/2005/8/quickstyle/simple2" qsCatId="simple" csTypeId="urn:microsoft.com/office/officeart/2005/8/colors/accent6_1" csCatId="accent6" phldr="1"/>
      <dgm:spPr/>
      <dgm:t>
        <a:bodyPr/>
        <a:lstStyle/>
        <a:p>
          <a:endParaRPr lang="en-GB"/>
        </a:p>
      </dgm:t>
    </dgm:pt>
    <dgm:pt modelId="{2229F4E7-CF95-44AB-9587-B5D41A83B361}">
      <dgm:prSet phldrT="[Text]" custT="1"/>
      <dgm:spPr/>
      <dgm:t>
        <a:bodyPr/>
        <a:lstStyle/>
        <a:p>
          <a:r>
            <a:rPr lang="fr-CH" sz="1600"/>
            <a:t>Key stakeholders</a:t>
          </a:r>
          <a:endParaRPr lang="en-GB" sz="1600"/>
        </a:p>
      </dgm:t>
    </dgm:pt>
    <dgm:pt modelId="{8D06EFE2-A70A-477B-85A8-0DA444B6ED2D}" type="parTrans" cxnId="{3056F57A-66D4-4B90-90BD-87516856AF84}">
      <dgm:prSet/>
      <dgm:spPr/>
      <dgm:t>
        <a:bodyPr/>
        <a:lstStyle/>
        <a:p>
          <a:endParaRPr lang="en-GB" sz="1600">
            <a:solidFill>
              <a:schemeClr val="bg1"/>
            </a:solidFill>
          </a:endParaRPr>
        </a:p>
      </dgm:t>
    </dgm:pt>
    <dgm:pt modelId="{36023AE3-3FE2-4F17-99C8-88626D4CFBE4}" type="sibTrans" cxnId="{3056F57A-66D4-4B90-90BD-87516856AF84}">
      <dgm:prSet/>
      <dgm:spPr/>
      <dgm:t>
        <a:bodyPr/>
        <a:lstStyle/>
        <a:p>
          <a:endParaRPr lang="en-GB" sz="1600">
            <a:solidFill>
              <a:schemeClr val="bg1"/>
            </a:solidFill>
          </a:endParaRPr>
        </a:p>
      </dgm:t>
    </dgm:pt>
    <dgm:pt modelId="{FEB1B9E6-C3A9-4DB5-94F4-0D810E85000B}">
      <dgm:prSet phldrT="[Text]" custT="1"/>
      <dgm:spPr/>
      <dgm:t>
        <a:bodyPr/>
        <a:lstStyle/>
        <a:p>
          <a:r>
            <a:rPr lang="en-IE" sz="1400"/>
            <a:t>Government (Cross-Ministerial)</a:t>
          </a:r>
          <a:endParaRPr lang="en-GB" sz="1400"/>
        </a:p>
      </dgm:t>
    </dgm:pt>
    <dgm:pt modelId="{B948D54A-78BD-402E-A812-342FB304C6A2}" type="parTrans" cxnId="{82C7C682-8EAE-4AE2-B544-6E424777FA11}">
      <dgm:prSet custT="1"/>
      <dgm:spPr/>
      <dgm:t>
        <a:bodyPr/>
        <a:lstStyle/>
        <a:p>
          <a:endParaRPr lang="en-GB" sz="1600">
            <a:solidFill>
              <a:schemeClr val="bg1"/>
            </a:solidFill>
          </a:endParaRPr>
        </a:p>
      </dgm:t>
    </dgm:pt>
    <dgm:pt modelId="{AC3B2AF6-A26D-4F36-B056-064AA4E4E4FA}" type="sibTrans" cxnId="{82C7C682-8EAE-4AE2-B544-6E424777FA11}">
      <dgm:prSet/>
      <dgm:spPr/>
      <dgm:t>
        <a:bodyPr/>
        <a:lstStyle/>
        <a:p>
          <a:endParaRPr lang="en-GB" sz="1600">
            <a:solidFill>
              <a:schemeClr val="bg1"/>
            </a:solidFill>
          </a:endParaRPr>
        </a:p>
      </dgm:t>
    </dgm:pt>
    <dgm:pt modelId="{D7A88889-B5CA-4FFD-AC17-5DDE55F2EF49}">
      <dgm:prSet phldrT="[Text]" custT="1"/>
      <dgm:spPr/>
      <dgm:t>
        <a:bodyPr/>
        <a:lstStyle/>
        <a:p>
          <a:r>
            <a:rPr lang="en-IE" sz="1600"/>
            <a:t>Employers</a:t>
          </a:r>
          <a:endParaRPr lang="en-GB" sz="1600"/>
        </a:p>
      </dgm:t>
    </dgm:pt>
    <dgm:pt modelId="{ED9EA45A-EE35-403D-869C-38A7A309D0BB}" type="parTrans" cxnId="{61000142-2A32-4C60-9C77-60CA55786ACF}">
      <dgm:prSet custT="1"/>
      <dgm:spPr/>
      <dgm:t>
        <a:bodyPr/>
        <a:lstStyle/>
        <a:p>
          <a:endParaRPr lang="en-GB" sz="1600">
            <a:solidFill>
              <a:schemeClr val="bg1"/>
            </a:solidFill>
          </a:endParaRPr>
        </a:p>
      </dgm:t>
    </dgm:pt>
    <dgm:pt modelId="{58BC0C4A-FEAF-42F4-9218-1E555CF39693}" type="sibTrans" cxnId="{61000142-2A32-4C60-9C77-60CA55786ACF}">
      <dgm:prSet/>
      <dgm:spPr/>
      <dgm:t>
        <a:bodyPr/>
        <a:lstStyle/>
        <a:p>
          <a:endParaRPr lang="en-GB" sz="1600">
            <a:solidFill>
              <a:schemeClr val="bg1"/>
            </a:solidFill>
          </a:endParaRPr>
        </a:p>
      </dgm:t>
    </dgm:pt>
    <dgm:pt modelId="{1AE81EC1-0B96-44A3-9A80-54E78EF96CE0}">
      <dgm:prSet phldrT="[Text]" custT="1"/>
      <dgm:spPr/>
      <dgm:t>
        <a:bodyPr/>
        <a:lstStyle/>
        <a:p>
          <a:r>
            <a:rPr lang="en-IE" sz="1600"/>
            <a:t>Workers</a:t>
          </a:r>
          <a:endParaRPr lang="en-GB" sz="1600"/>
        </a:p>
      </dgm:t>
    </dgm:pt>
    <dgm:pt modelId="{0EA0599E-2A3A-4C10-AF8D-EE9DDDA8451A}" type="parTrans" cxnId="{FFE0389A-3A1A-41FD-BA93-311BC13E5B11}">
      <dgm:prSet custT="1"/>
      <dgm:spPr/>
      <dgm:t>
        <a:bodyPr/>
        <a:lstStyle/>
        <a:p>
          <a:endParaRPr lang="en-GB" sz="1600">
            <a:solidFill>
              <a:schemeClr val="bg1"/>
            </a:solidFill>
          </a:endParaRPr>
        </a:p>
      </dgm:t>
    </dgm:pt>
    <dgm:pt modelId="{5EABC461-40FB-4154-B50C-9383D4AF8877}" type="sibTrans" cxnId="{FFE0389A-3A1A-41FD-BA93-311BC13E5B11}">
      <dgm:prSet/>
      <dgm:spPr/>
      <dgm:t>
        <a:bodyPr/>
        <a:lstStyle/>
        <a:p>
          <a:endParaRPr lang="en-GB" sz="1600">
            <a:solidFill>
              <a:schemeClr val="bg1"/>
            </a:solidFill>
          </a:endParaRPr>
        </a:p>
      </dgm:t>
    </dgm:pt>
    <dgm:pt modelId="{250C77DA-B490-4E10-A6B7-8D1871F73A98}">
      <dgm:prSet phldrT="[Text]" custT="1"/>
      <dgm:spPr/>
      <dgm:t>
        <a:bodyPr/>
        <a:lstStyle/>
        <a:p>
          <a:r>
            <a:rPr lang="en-IE" sz="1600"/>
            <a:t>Education and training providers</a:t>
          </a:r>
          <a:endParaRPr lang="en-GB" sz="1600"/>
        </a:p>
      </dgm:t>
    </dgm:pt>
    <dgm:pt modelId="{58786B20-BFCC-4169-B896-8BF0EF6759B5}" type="parTrans" cxnId="{5092F914-B380-4F1D-8F85-8D20A3EC7179}">
      <dgm:prSet custT="1"/>
      <dgm:spPr/>
      <dgm:t>
        <a:bodyPr/>
        <a:lstStyle/>
        <a:p>
          <a:endParaRPr lang="en-GB" sz="1600">
            <a:solidFill>
              <a:schemeClr val="bg1"/>
            </a:solidFill>
          </a:endParaRPr>
        </a:p>
      </dgm:t>
    </dgm:pt>
    <dgm:pt modelId="{5DDFA981-09BA-4818-907F-BCAEF386BA36}" type="sibTrans" cxnId="{5092F914-B380-4F1D-8F85-8D20A3EC7179}">
      <dgm:prSet/>
      <dgm:spPr/>
      <dgm:t>
        <a:bodyPr/>
        <a:lstStyle/>
        <a:p>
          <a:endParaRPr lang="en-GB" sz="1600">
            <a:solidFill>
              <a:schemeClr val="bg1"/>
            </a:solidFill>
          </a:endParaRPr>
        </a:p>
      </dgm:t>
    </dgm:pt>
    <dgm:pt modelId="{6C26317A-8F84-43D8-A6F6-269307D19C26}">
      <dgm:prSet phldrT="[Text]" custT="1"/>
      <dgm:spPr/>
      <dgm:t>
        <a:bodyPr/>
        <a:lstStyle/>
        <a:p>
          <a:r>
            <a:rPr lang="en-IE" sz="1400"/>
            <a:t>Other sectoral stakeholders</a:t>
          </a:r>
          <a:endParaRPr lang="en-GB" sz="1400"/>
        </a:p>
      </dgm:t>
    </dgm:pt>
    <dgm:pt modelId="{2DA2D85A-C065-42B7-B1CF-20CBF5B88506}" type="parTrans" cxnId="{059D0194-6965-4F93-8373-3DFD3DF308B3}">
      <dgm:prSet custT="1"/>
      <dgm:spPr/>
      <dgm:t>
        <a:bodyPr/>
        <a:lstStyle/>
        <a:p>
          <a:endParaRPr lang="en-GB" sz="1600">
            <a:solidFill>
              <a:schemeClr val="bg1"/>
            </a:solidFill>
          </a:endParaRPr>
        </a:p>
      </dgm:t>
    </dgm:pt>
    <dgm:pt modelId="{4E4F05AC-3DAB-44E3-A57F-1AC69BB2E0B1}" type="sibTrans" cxnId="{059D0194-6965-4F93-8373-3DFD3DF308B3}">
      <dgm:prSet/>
      <dgm:spPr/>
      <dgm:t>
        <a:bodyPr/>
        <a:lstStyle/>
        <a:p>
          <a:endParaRPr lang="en-GB" sz="1600">
            <a:solidFill>
              <a:schemeClr val="bg1"/>
            </a:solidFill>
          </a:endParaRPr>
        </a:p>
      </dgm:t>
    </dgm:pt>
    <dgm:pt modelId="{84875294-2293-4D51-B035-59C6FB94C3BC}">
      <dgm:prSet phldrT="[Text]" custT="1"/>
      <dgm:spPr/>
      <dgm:t>
        <a:bodyPr/>
        <a:lstStyle/>
        <a:p>
          <a:r>
            <a:rPr lang="en-GB" sz="1400" noProof="0"/>
            <a:t>Development partners and Donors</a:t>
          </a:r>
        </a:p>
      </dgm:t>
    </dgm:pt>
    <dgm:pt modelId="{2C369E60-42E7-4918-A1D3-407D96E01E41}" type="parTrans" cxnId="{CB0A9D00-9199-4561-B61F-FC32082BD2E3}">
      <dgm:prSet custT="1"/>
      <dgm:spPr/>
      <dgm:t>
        <a:bodyPr/>
        <a:lstStyle/>
        <a:p>
          <a:endParaRPr lang="en-GB" sz="1600">
            <a:solidFill>
              <a:schemeClr val="bg1"/>
            </a:solidFill>
          </a:endParaRPr>
        </a:p>
      </dgm:t>
    </dgm:pt>
    <dgm:pt modelId="{3D169BC1-8131-4231-BB38-560760A2491F}" type="sibTrans" cxnId="{CB0A9D00-9199-4561-B61F-FC32082BD2E3}">
      <dgm:prSet/>
      <dgm:spPr/>
      <dgm:t>
        <a:bodyPr/>
        <a:lstStyle/>
        <a:p>
          <a:endParaRPr lang="en-GB" sz="1600">
            <a:solidFill>
              <a:schemeClr val="bg1"/>
            </a:solidFill>
          </a:endParaRPr>
        </a:p>
      </dgm:t>
    </dgm:pt>
    <dgm:pt modelId="{4F18176C-2802-464F-BAFD-C376E160F593}" type="pres">
      <dgm:prSet presAssocID="{18BBA324-BB79-4AA7-BF8C-298D6CF90301}" presName="Name0" presStyleCnt="0">
        <dgm:presLayoutVars>
          <dgm:chMax val="1"/>
          <dgm:dir/>
          <dgm:animLvl val="ctr"/>
          <dgm:resizeHandles val="exact"/>
        </dgm:presLayoutVars>
      </dgm:prSet>
      <dgm:spPr/>
    </dgm:pt>
    <dgm:pt modelId="{E75809AA-8FB9-45D4-BEE9-D223872121B4}" type="pres">
      <dgm:prSet presAssocID="{2229F4E7-CF95-44AB-9587-B5D41A83B361}" presName="centerShape" presStyleLbl="node0" presStyleIdx="0" presStyleCnt="1" custScaleX="190516" custScaleY="118812" custLinFactNeighborX="276" custLinFactNeighborY="-1091"/>
      <dgm:spPr/>
    </dgm:pt>
    <dgm:pt modelId="{883B7FF1-E0E6-409B-B4A7-A30E1EB3ACB1}" type="pres">
      <dgm:prSet presAssocID="{B948D54A-78BD-402E-A812-342FB304C6A2}" presName="parTrans" presStyleLbl="sibTrans2D1" presStyleIdx="0" presStyleCnt="6"/>
      <dgm:spPr/>
    </dgm:pt>
    <dgm:pt modelId="{E2446502-0968-4F3D-899A-1C76CC2E83AA}" type="pres">
      <dgm:prSet presAssocID="{B948D54A-78BD-402E-A812-342FB304C6A2}" presName="connectorText" presStyleLbl="sibTrans2D1" presStyleIdx="0" presStyleCnt="6"/>
      <dgm:spPr/>
    </dgm:pt>
    <dgm:pt modelId="{BF6C0CB6-1DB0-4F3F-9941-15BDC6443E00}" type="pres">
      <dgm:prSet presAssocID="{FEB1B9E6-C3A9-4DB5-94F4-0D810E85000B}" presName="node" presStyleLbl="node1" presStyleIdx="0" presStyleCnt="6" custScaleX="173540" custScaleY="132177" custRadScaleRad="101703" custRadScaleInc="0">
        <dgm:presLayoutVars>
          <dgm:bulletEnabled val="1"/>
        </dgm:presLayoutVars>
      </dgm:prSet>
      <dgm:spPr/>
    </dgm:pt>
    <dgm:pt modelId="{942505F4-1709-4428-82E0-763C4FA22991}" type="pres">
      <dgm:prSet presAssocID="{ED9EA45A-EE35-403D-869C-38A7A309D0BB}" presName="parTrans" presStyleLbl="sibTrans2D1" presStyleIdx="1" presStyleCnt="6"/>
      <dgm:spPr/>
    </dgm:pt>
    <dgm:pt modelId="{39285F02-B923-44CC-9058-A36B884CD1A5}" type="pres">
      <dgm:prSet presAssocID="{ED9EA45A-EE35-403D-869C-38A7A309D0BB}" presName="connectorText" presStyleLbl="sibTrans2D1" presStyleIdx="1" presStyleCnt="6"/>
      <dgm:spPr/>
    </dgm:pt>
    <dgm:pt modelId="{252E636B-9797-4DB3-91EE-C64B944E2F98}" type="pres">
      <dgm:prSet presAssocID="{D7A88889-B5CA-4FFD-AC17-5DDE55F2EF49}" presName="node" presStyleLbl="node1" presStyleIdx="1" presStyleCnt="6" custScaleX="173540" custScaleY="132177" custRadScaleRad="129186" custRadScaleInc="24099">
        <dgm:presLayoutVars>
          <dgm:bulletEnabled val="1"/>
        </dgm:presLayoutVars>
      </dgm:prSet>
      <dgm:spPr/>
    </dgm:pt>
    <dgm:pt modelId="{E70401AC-4B0A-4F83-B2F6-D9DE5A1072D8}" type="pres">
      <dgm:prSet presAssocID="{0EA0599E-2A3A-4C10-AF8D-EE9DDDA8451A}" presName="parTrans" presStyleLbl="sibTrans2D1" presStyleIdx="2" presStyleCnt="6"/>
      <dgm:spPr/>
    </dgm:pt>
    <dgm:pt modelId="{AA3BFCFF-DAE0-4A5E-ABEF-E37207D68419}" type="pres">
      <dgm:prSet presAssocID="{0EA0599E-2A3A-4C10-AF8D-EE9DDDA8451A}" presName="connectorText" presStyleLbl="sibTrans2D1" presStyleIdx="2" presStyleCnt="6"/>
      <dgm:spPr/>
    </dgm:pt>
    <dgm:pt modelId="{2B679C17-C9CD-4CAF-B907-1074E4E88906}" type="pres">
      <dgm:prSet presAssocID="{1AE81EC1-0B96-44A3-9A80-54E78EF96CE0}" presName="node" presStyleLbl="node1" presStyleIdx="2" presStyleCnt="6" custScaleX="173540" custScaleY="132177" custRadScaleRad="132523" custRadScaleInc="-28061">
        <dgm:presLayoutVars>
          <dgm:bulletEnabled val="1"/>
        </dgm:presLayoutVars>
      </dgm:prSet>
      <dgm:spPr/>
    </dgm:pt>
    <dgm:pt modelId="{721B0548-B246-4FD4-AD33-F3F130A48225}" type="pres">
      <dgm:prSet presAssocID="{58786B20-BFCC-4169-B896-8BF0EF6759B5}" presName="parTrans" presStyleLbl="sibTrans2D1" presStyleIdx="3" presStyleCnt="6"/>
      <dgm:spPr/>
    </dgm:pt>
    <dgm:pt modelId="{A952E87E-3E3E-4F50-B9F0-A1F1A9690BB7}" type="pres">
      <dgm:prSet presAssocID="{58786B20-BFCC-4169-B896-8BF0EF6759B5}" presName="connectorText" presStyleLbl="sibTrans2D1" presStyleIdx="3" presStyleCnt="6"/>
      <dgm:spPr/>
    </dgm:pt>
    <dgm:pt modelId="{FBA037DC-71A3-44DF-8BD0-DF256EF52128}" type="pres">
      <dgm:prSet presAssocID="{250C77DA-B490-4E10-A6B7-8D1871F73A98}" presName="node" presStyleLbl="node1" presStyleIdx="3" presStyleCnt="6" custScaleX="173540" custScaleY="132177" custRadScaleRad="98297" custRadScaleInc="0">
        <dgm:presLayoutVars>
          <dgm:bulletEnabled val="1"/>
        </dgm:presLayoutVars>
      </dgm:prSet>
      <dgm:spPr/>
    </dgm:pt>
    <dgm:pt modelId="{AE921587-E04B-44F8-9272-7D943B5FA54D}" type="pres">
      <dgm:prSet presAssocID="{2DA2D85A-C065-42B7-B1CF-20CBF5B88506}" presName="parTrans" presStyleLbl="sibTrans2D1" presStyleIdx="4" presStyleCnt="6"/>
      <dgm:spPr/>
    </dgm:pt>
    <dgm:pt modelId="{CA5FDE82-EE49-4CC4-ADC7-E3450BAFD6FE}" type="pres">
      <dgm:prSet presAssocID="{2DA2D85A-C065-42B7-B1CF-20CBF5B88506}" presName="connectorText" presStyleLbl="sibTrans2D1" presStyleIdx="4" presStyleCnt="6"/>
      <dgm:spPr/>
    </dgm:pt>
    <dgm:pt modelId="{A668B0F0-F1AD-484B-A71E-B2532157AB2E}" type="pres">
      <dgm:prSet presAssocID="{6C26317A-8F84-43D8-A6F6-269307D19C26}" presName="node" presStyleLbl="node1" presStyleIdx="4" presStyleCnt="6" custScaleX="173540" custScaleY="132177" custRadScaleRad="131290" custRadScaleInc="27351">
        <dgm:presLayoutVars>
          <dgm:bulletEnabled val="1"/>
        </dgm:presLayoutVars>
      </dgm:prSet>
      <dgm:spPr/>
    </dgm:pt>
    <dgm:pt modelId="{839B43C9-F573-4D30-A70F-CBBDAC938B2A}" type="pres">
      <dgm:prSet presAssocID="{2C369E60-42E7-4918-A1D3-407D96E01E41}" presName="parTrans" presStyleLbl="sibTrans2D1" presStyleIdx="5" presStyleCnt="6"/>
      <dgm:spPr/>
    </dgm:pt>
    <dgm:pt modelId="{6ADD4E00-E7CA-4DA6-9591-5695B7F95A09}" type="pres">
      <dgm:prSet presAssocID="{2C369E60-42E7-4918-A1D3-407D96E01E41}" presName="connectorText" presStyleLbl="sibTrans2D1" presStyleIdx="5" presStyleCnt="6"/>
      <dgm:spPr/>
    </dgm:pt>
    <dgm:pt modelId="{32D83386-7BD7-44C5-B22A-F90B0EA6159C}" type="pres">
      <dgm:prSet presAssocID="{84875294-2293-4D51-B035-59C6FB94C3BC}" presName="node" presStyleLbl="node1" presStyleIdx="5" presStyleCnt="6" custScaleX="174522" custScaleY="132177" custRadScaleRad="125769" custRadScaleInc="-21916">
        <dgm:presLayoutVars>
          <dgm:bulletEnabled val="1"/>
        </dgm:presLayoutVars>
      </dgm:prSet>
      <dgm:spPr/>
    </dgm:pt>
  </dgm:ptLst>
  <dgm:cxnLst>
    <dgm:cxn modelId="{CB0A9D00-9199-4561-B61F-FC32082BD2E3}" srcId="{2229F4E7-CF95-44AB-9587-B5D41A83B361}" destId="{84875294-2293-4D51-B035-59C6FB94C3BC}" srcOrd="5" destOrd="0" parTransId="{2C369E60-42E7-4918-A1D3-407D96E01E41}" sibTransId="{3D169BC1-8131-4231-BB38-560760A2491F}"/>
    <dgm:cxn modelId="{980BC507-F6F2-4C68-93B1-7895902A4880}" type="presOf" srcId="{ED9EA45A-EE35-403D-869C-38A7A309D0BB}" destId="{39285F02-B923-44CC-9058-A36B884CD1A5}" srcOrd="1" destOrd="0" presId="urn:microsoft.com/office/officeart/2005/8/layout/radial5"/>
    <dgm:cxn modelId="{1E25A20D-E073-4AAF-A0C4-0E1403A293E9}" type="presOf" srcId="{0EA0599E-2A3A-4C10-AF8D-EE9DDDA8451A}" destId="{E70401AC-4B0A-4F83-B2F6-D9DE5A1072D8}" srcOrd="0" destOrd="0" presId="urn:microsoft.com/office/officeart/2005/8/layout/radial5"/>
    <dgm:cxn modelId="{F0515714-517B-4E87-ABC6-81EF91CE7B17}" type="presOf" srcId="{1AE81EC1-0B96-44A3-9A80-54E78EF96CE0}" destId="{2B679C17-C9CD-4CAF-B907-1074E4E88906}" srcOrd="0" destOrd="0" presId="urn:microsoft.com/office/officeart/2005/8/layout/radial5"/>
    <dgm:cxn modelId="{5092F914-B380-4F1D-8F85-8D20A3EC7179}" srcId="{2229F4E7-CF95-44AB-9587-B5D41A83B361}" destId="{250C77DA-B490-4E10-A6B7-8D1871F73A98}" srcOrd="3" destOrd="0" parTransId="{58786B20-BFCC-4169-B896-8BF0EF6759B5}" sibTransId="{5DDFA981-09BA-4818-907F-BCAEF386BA36}"/>
    <dgm:cxn modelId="{83A97523-B75B-4EC1-8EAC-4DD2F8C0A9FF}" type="presOf" srcId="{2C369E60-42E7-4918-A1D3-407D96E01E41}" destId="{839B43C9-F573-4D30-A70F-CBBDAC938B2A}" srcOrd="0" destOrd="0" presId="urn:microsoft.com/office/officeart/2005/8/layout/radial5"/>
    <dgm:cxn modelId="{F1D36F28-91E3-4DE5-BB80-BD62F2645683}" type="presOf" srcId="{84875294-2293-4D51-B035-59C6FB94C3BC}" destId="{32D83386-7BD7-44C5-B22A-F90B0EA6159C}" srcOrd="0" destOrd="0" presId="urn:microsoft.com/office/officeart/2005/8/layout/radial5"/>
    <dgm:cxn modelId="{0535612A-06D2-45AF-B365-20A919CB3E90}" type="presOf" srcId="{2C369E60-42E7-4918-A1D3-407D96E01E41}" destId="{6ADD4E00-E7CA-4DA6-9591-5695B7F95A09}" srcOrd="1" destOrd="0" presId="urn:microsoft.com/office/officeart/2005/8/layout/radial5"/>
    <dgm:cxn modelId="{CE1D7160-D227-4207-9DF9-5082804FCD4B}" type="presOf" srcId="{2229F4E7-CF95-44AB-9587-B5D41A83B361}" destId="{E75809AA-8FB9-45D4-BEE9-D223872121B4}" srcOrd="0" destOrd="0" presId="urn:microsoft.com/office/officeart/2005/8/layout/radial5"/>
    <dgm:cxn modelId="{7B387641-C85E-4FAE-98FE-DB88523EE471}" type="presOf" srcId="{2DA2D85A-C065-42B7-B1CF-20CBF5B88506}" destId="{AE921587-E04B-44F8-9272-7D943B5FA54D}" srcOrd="0" destOrd="0" presId="urn:microsoft.com/office/officeart/2005/8/layout/radial5"/>
    <dgm:cxn modelId="{61000142-2A32-4C60-9C77-60CA55786ACF}" srcId="{2229F4E7-CF95-44AB-9587-B5D41A83B361}" destId="{D7A88889-B5CA-4FFD-AC17-5DDE55F2EF49}" srcOrd="1" destOrd="0" parTransId="{ED9EA45A-EE35-403D-869C-38A7A309D0BB}" sibTransId="{58BC0C4A-FEAF-42F4-9218-1E555CF39693}"/>
    <dgm:cxn modelId="{58818B45-E317-4F88-8C9F-997AC0BDB11C}" type="presOf" srcId="{58786B20-BFCC-4169-B896-8BF0EF6759B5}" destId="{A952E87E-3E3E-4F50-B9F0-A1F1A9690BB7}" srcOrd="1" destOrd="0" presId="urn:microsoft.com/office/officeart/2005/8/layout/radial5"/>
    <dgm:cxn modelId="{95E5C478-D7B4-4800-8CD3-E019B63E339A}" type="presOf" srcId="{58786B20-BFCC-4169-B896-8BF0EF6759B5}" destId="{721B0548-B246-4FD4-AD33-F3F130A48225}" srcOrd="0" destOrd="0" presId="urn:microsoft.com/office/officeart/2005/8/layout/radial5"/>
    <dgm:cxn modelId="{3056F57A-66D4-4B90-90BD-87516856AF84}" srcId="{18BBA324-BB79-4AA7-BF8C-298D6CF90301}" destId="{2229F4E7-CF95-44AB-9587-B5D41A83B361}" srcOrd="0" destOrd="0" parTransId="{8D06EFE2-A70A-477B-85A8-0DA444B6ED2D}" sibTransId="{36023AE3-3FE2-4F17-99C8-88626D4CFBE4}"/>
    <dgm:cxn modelId="{82C7C682-8EAE-4AE2-B544-6E424777FA11}" srcId="{2229F4E7-CF95-44AB-9587-B5D41A83B361}" destId="{FEB1B9E6-C3A9-4DB5-94F4-0D810E85000B}" srcOrd="0" destOrd="0" parTransId="{B948D54A-78BD-402E-A812-342FB304C6A2}" sibTransId="{AC3B2AF6-A26D-4F36-B056-064AA4E4E4FA}"/>
    <dgm:cxn modelId="{059D0194-6965-4F93-8373-3DFD3DF308B3}" srcId="{2229F4E7-CF95-44AB-9587-B5D41A83B361}" destId="{6C26317A-8F84-43D8-A6F6-269307D19C26}" srcOrd="4" destOrd="0" parTransId="{2DA2D85A-C065-42B7-B1CF-20CBF5B88506}" sibTransId="{4E4F05AC-3DAB-44E3-A57F-1AC69BB2E0B1}"/>
    <dgm:cxn modelId="{CAC3F297-3FFE-4946-85DA-696A4DD717DE}" type="presOf" srcId="{B948D54A-78BD-402E-A812-342FB304C6A2}" destId="{883B7FF1-E0E6-409B-B4A7-A30E1EB3ACB1}" srcOrd="0" destOrd="0" presId="urn:microsoft.com/office/officeart/2005/8/layout/radial5"/>
    <dgm:cxn modelId="{2D9D9998-FEC8-4FA0-844B-D504C2824599}" type="presOf" srcId="{18BBA324-BB79-4AA7-BF8C-298D6CF90301}" destId="{4F18176C-2802-464F-BAFD-C376E160F593}" srcOrd="0" destOrd="0" presId="urn:microsoft.com/office/officeart/2005/8/layout/radial5"/>
    <dgm:cxn modelId="{FFE0389A-3A1A-41FD-BA93-311BC13E5B11}" srcId="{2229F4E7-CF95-44AB-9587-B5D41A83B361}" destId="{1AE81EC1-0B96-44A3-9A80-54E78EF96CE0}" srcOrd="2" destOrd="0" parTransId="{0EA0599E-2A3A-4C10-AF8D-EE9DDDA8451A}" sibTransId="{5EABC461-40FB-4154-B50C-9383D4AF8877}"/>
    <dgm:cxn modelId="{B4C2ED9D-888B-4524-ADD8-47C69B057FAD}" type="presOf" srcId="{FEB1B9E6-C3A9-4DB5-94F4-0D810E85000B}" destId="{BF6C0CB6-1DB0-4F3F-9941-15BDC6443E00}" srcOrd="0" destOrd="0" presId="urn:microsoft.com/office/officeart/2005/8/layout/radial5"/>
    <dgm:cxn modelId="{2713DCBF-DC2B-4F54-8929-0D2E6CE4894C}" type="presOf" srcId="{250C77DA-B490-4E10-A6B7-8D1871F73A98}" destId="{FBA037DC-71A3-44DF-8BD0-DF256EF52128}" srcOrd="0" destOrd="0" presId="urn:microsoft.com/office/officeart/2005/8/layout/radial5"/>
    <dgm:cxn modelId="{51B7E7C7-0E01-43E3-AC09-F8B8BE05467E}" type="presOf" srcId="{6C26317A-8F84-43D8-A6F6-269307D19C26}" destId="{A668B0F0-F1AD-484B-A71E-B2532157AB2E}" srcOrd="0" destOrd="0" presId="urn:microsoft.com/office/officeart/2005/8/layout/radial5"/>
    <dgm:cxn modelId="{BA56A5D0-DCC1-4C34-B17D-4DFF50CE3A4C}" type="presOf" srcId="{B948D54A-78BD-402E-A812-342FB304C6A2}" destId="{E2446502-0968-4F3D-899A-1C76CC2E83AA}" srcOrd="1" destOrd="0" presId="urn:microsoft.com/office/officeart/2005/8/layout/radial5"/>
    <dgm:cxn modelId="{E6E723E6-6A56-437C-BB6A-C2328C5844BF}" type="presOf" srcId="{ED9EA45A-EE35-403D-869C-38A7A309D0BB}" destId="{942505F4-1709-4428-82E0-763C4FA22991}" srcOrd="0" destOrd="0" presId="urn:microsoft.com/office/officeart/2005/8/layout/radial5"/>
    <dgm:cxn modelId="{A137CDEB-2EA7-4509-AF0D-E59CAF88CFAB}" type="presOf" srcId="{D7A88889-B5CA-4FFD-AC17-5DDE55F2EF49}" destId="{252E636B-9797-4DB3-91EE-C64B944E2F98}" srcOrd="0" destOrd="0" presId="urn:microsoft.com/office/officeart/2005/8/layout/radial5"/>
    <dgm:cxn modelId="{007161EF-F699-4BBD-BBBD-AA6B34282358}" type="presOf" srcId="{2DA2D85A-C065-42B7-B1CF-20CBF5B88506}" destId="{CA5FDE82-EE49-4CC4-ADC7-E3450BAFD6FE}" srcOrd="1" destOrd="0" presId="urn:microsoft.com/office/officeart/2005/8/layout/radial5"/>
    <dgm:cxn modelId="{4EF374FD-A47E-4E26-8449-E64EBC074365}" type="presOf" srcId="{0EA0599E-2A3A-4C10-AF8D-EE9DDDA8451A}" destId="{AA3BFCFF-DAE0-4A5E-ABEF-E37207D68419}" srcOrd="1" destOrd="0" presId="urn:microsoft.com/office/officeart/2005/8/layout/radial5"/>
    <dgm:cxn modelId="{31755FCB-D87D-4BB6-B84D-552F62C06FA4}" type="presParOf" srcId="{4F18176C-2802-464F-BAFD-C376E160F593}" destId="{E75809AA-8FB9-45D4-BEE9-D223872121B4}" srcOrd="0" destOrd="0" presId="urn:microsoft.com/office/officeart/2005/8/layout/radial5"/>
    <dgm:cxn modelId="{D055385A-4A36-46A8-A265-67CB45B862EB}" type="presParOf" srcId="{4F18176C-2802-464F-BAFD-C376E160F593}" destId="{883B7FF1-E0E6-409B-B4A7-A30E1EB3ACB1}" srcOrd="1" destOrd="0" presId="urn:microsoft.com/office/officeart/2005/8/layout/radial5"/>
    <dgm:cxn modelId="{F9785D55-21A7-4ABF-812F-503A878B31AD}" type="presParOf" srcId="{883B7FF1-E0E6-409B-B4A7-A30E1EB3ACB1}" destId="{E2446502-0968-4F3D-899A-1C76CC2E83AA}" srcOrd="0" destOrd="0" presId="urn:microsoft.com/office/officeart/2005/8/layout/radial5"/>
    <dgm:cxn modelId="{72F3FBDF-223E-4D74-8F2D-A5FAABF88C14}" type="presParOf" srcId="{4F18176C-2802-464F-BAFD-C376E160F593}" destId="{BF6C0CB6-1DB0-4F3F-9941-15BDC6443E00}" srcOrd="2" destOrd="0" presId="urn:microsoft.com/office/officeart/2005/8/layout/radial5"/>
    <dgm:cxn modelId="{81747ADA-2B7F-4D52-A04D-897072662120}" type="presParOf" srcId="{4F18176C-2802-464F-BAFD-C376E160F593}" destId="{942505F4-1709-4428-82E0-763C4FA22991}" srcOrd="3" destOrd="0" presId="urn:microsoft.com/office/officeart/2005/8/layout/radial5"/>
    <dgm:cxn modelId="{E88FEDB7-1084-4F77-9E07-F08F775FA4D7}" type="presParOf" srcId="{942505F4-1709-4428-82E0-763C4FA22991}" destId="{39285F02-B923-44CC-9058-A36B884CD1A5}" srcOrd="0" destOrd="0" presId="urn:microsoft.com/office/officeart/2005/8/layout/radial5"/>
    <dgm:cxn modelId="{71E648B3-8181-4E8E-9C84-D57694B18798}" type="presParOf" srcId="{4F18176C-2802-464F-BAFD-C376E160F593}" destId="{252E636B-9797-4DB3-91EE-C64B944E2F98}" srcOrd="4" destOrd="0" presId="urn:microsoft.com/office/officeart/2005/8/layout/radial5"/>
    <dgm:cxn modelId="{D9F8EBC5-CEA0-47EB-B411-C891D03D8018}" type="presParOf" srcId="{4F18176C-2802-464F-BAFD-C376E160F593}" destId="{E70401AC-4B0A-4F83-B2F6-D9DE5A1072D8}" srcOrd="5" destOrd="0" presId="urn:microsoft.com/office/officeart/2005/8/layout/radial5"/>
    <dgm:cxn modelId="{32E0F6E7-73E0-45FE-88A2-97729285F9CA}" type="presParOf" srcId="{E70401AC-4B0A-4F83-B2F6-D9DE5A1072D8}" destId="{AA3BFCFF-DAE0-4A5E-ABEF-E37207D68419}" srcOrd="0" destOrd="0" presId="urn:microsoft.com/office/officeart/2005/8/layout/radial5"/>
    <dgm:cxn modelId="{9161B76C-E6A1-4D50-AFEE-E09711FC52F7}" type="presParOf" srcId="{4F18176C-2802-464F-BAFD-C376E160F593}" destId="{2B679C17-C9CD-4CAF-B907-1074E4E88906}" srcOrd="6" destOrd="0" presId="urn:microsoft.com/office/officeart/2005/8/layout/radial5"/>
    <dgm:cxn modelId="{58252984-F467-4EB1-9953-6EC50112AC0A}" type="presParOf" srcId="{4F18176C-2802-464F-BAFD-C376E160F593}" destId="{721B0548-B246-4FD4-AD33-F3F130A48225}" srcOrd="7" destOrd="0" presId="urn:microsoft.com/office/officeart/2005/8/layout/radial5"/>
    <dgm:cxn modelId="{1B4196D1-F4CD-4C5D-B10E-AAAF63757A9E}" type="presParOf" srcId="{721B0548-B246-4FD4-AD33-F3F130A48225}" destId="{A952E87E-3E3E-4F50-B9F0-A1F1A9690BB7}" srcOrd="0" destOrd="0" presId="urn:microsoft.com/office/officeart/2005/8/layout/radial5"/>
    <dgm:cxn modelId="{5ED68C8F-2013-4062-9A41-439F022CED78}" type="presParOf" srcId="{4F18176C-2802-464F-BAFD-C376E160F593}" destId="{FBA037DC-71A3-44DF-8BD0-DF256EF52128}" srcOrd="8" destOrd="0" presId="urn:microsoft.com/office/officeart/2005/8/layout/radial5"/>
    <dgm:cxn modelId="{6A340B68-5898-4010-9657-C3E1F10A54D8}" type="presParOf" srcId="{4F18176C-2802-464F-BAFD-C376E160F593}" destId="{AE921587-E04B-44F8-9272-7D943B5FA54D}" srcOrd="9" destOrd="0" presId="urn:microsoft.com/office/officeart/2005/8/layout/radial5"/>
    <dgm:cxn modelId="{2BDFC3A2-4E6D-43F6-9C41-A8B37910870F}" type="presParOf" srcId="{AE921587-E04B-44F8-9272-7D943B5FA54D}" destId="{CA5FDE82-EE49-4CC4-ADC7-E3450BAFD6FE}" srcOrd="0" destOrd="0" presId="urn:microsoft.com/office/officeart/2005/8/layout/radial5"/>
    <dgm:cxn modelId="{C17F94B9-2670-4F7A-947D-EF4AC0FCB4B4}" type="presParOf" srcId="{4F18176C-2802-464F-BAFD-C376E160F593}" destId="{A668B0F0-F1AD-484B-A71E-B2532157AB2E}" srcOrd="10" destOrd="0" presId="urn:microsoft.com/office/officeart/2005/8/layout/radial5"/>
    <dgm:cxn modelId="{97C4C65D-12AE-4A6F-AD88-134D2DD8A024}" type="presParOf" srcId="{4F18176C-2802-464F-BAFD-C376E160F593}" destId="{839B43C9-F573-4D30-A70F-CBBDAC938B2A}" srcOrd="11" destOrd="0" presId="urn:microsoft.com/office/officeart/2005/8/layout/radial5"/>
    <dgm:cxn modelId="{A16074B8-D357-4B08-906A-64FAF39BACB0}" type="presParOf" srcId="{839B43C9-F573-4D30-A70F-CBBDAC938B2A}" destId="{6ADD4E00-E7CA-4DA6-9591-5695B7F95A09}" srcOrd="0" destOrd="0" presId="urn:microsoft.com/office/officeart/2005/8/layout/radial5"/>
    <dgm:cxn modelId="{E7225EB9-23AB-4A59-8832-3169A58BF39F}" type="presParOf" srcId="{4F18176C-2802-464F-BAFD-C376E160F593}" destId="{32D83386-7BD7-44C5-B22A-F90B0EA6159C}"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845BEE3-78FE-4A95-A736-760913132FCB}" type="doc">
      <dgm:prSet loTypeId="urn:microsoft.com/office/officeart/2009/3/layout/StepUpProcess" loCatId="process" qsTypeId="urn:microsoft.com/office/officeart/2005/8/quickstyle/3d4" qsCatId="3D" csTypeId="urn:microsoft.com/office/officeart/2005/8/colors/accent1_2" csCatId="accent1" phldr="1"/>
      <dgm:spPr/>
      <dgm:t>
        <a:bodyPr/>
        <a:lstStyle/>
        <a:p>
          <a:endParaRPr lang="en-GB"/>
        </a:p>
      </dgm:t>
    </dgm:pt>
    <dgm:pt modelId="{0D06D301-DEA5-4EA3-B9F8-7A4982CA244D}">
      <dgm:prSet phldrT="[Text]"/>
      <dgm:spPr/>
      <dgm:t>
        <a:bodyPr/>
        <a:lstStyle/>
        <a:p>
          <a:r>
            <a:rPr lang="en-GB"/>
            <a:t>1. STED Start-up Phase</a:t>
          </a:r>
        </a:p>
      </dgm:t>
    </dgm:pt>
    <dgm:pt modelId="{B433205F-5EDE-4070-9A99-5740A2875479}" type="parTrans" cxnId="{D7D2E7B4-CAAD-4B01-BA4A-39A83DB23A95}">
      <dgm:prSet/>
      <dgm:spPr/>
      <dgm:t>
        <a:bodyPr/>
        <a:lstStyle/>
        <a:p>
          <a:endParaRPr lang="en-GB"/>
        </a:p>
      </dgm:t>
    </dgm:pt>
    <dgm:pt modelId="{5AFAAEC2-74E6-4CA3-B6B9-EDE29CAFDA60}" type="sibTrans" cxnId="{D7D2E7B4-CAAD-4B01-BA4A-39A83DB23A95}">
      <dgm:prSet/>
      <dgm:spPr/>
      <dgm:t>
        <a:bodyPr/>
        <a:lstStyle/>
        <a:p>
          <a:endParaRPr lang="en-GB"/>
        </a:p>
      </dgm:t>
    </dgm:pt>
    <dgm:pt modelId="{3DB5F17A-72CF-48F7-8354-E7AB99031F68}">
      <dgm:prSet phldrT="[Text]"/>
      <dgm:spPr/>
      <dgm:t>
        <a:bodyPr/>
        <a:lstStyle/>
        <a:p>
          <a:r>
            <a:rPr lang="en-GB"/>
            <a:t>Sector prioritization and selection</a:t>
          </a:r>
        </a:p>
      </dgm:t>
    </dgm:pt>
    <dgm:pt modelId="{5620659E-1803-4601-97B3-26ACEF74FC6E}" type="parTrans" cxnId="{D3CD5559-38A4-403F-B64F-C8046CA934F2}">
      <dgm:prSet/>
      <dgm:spPr/>
      <dgm:t>
        <a:bodyPr/>
        <a:lstStyle/>
        <a:p>
          <a:endParaRPr lang="en-GB"/>
        </a:p>
      </dgm:t>
    </dgm:pt>
    <dgm:pt modelId="{F51B8397-E663-4561-AECB-C8AA7C7E9C33}" type="sibTrans" cxnId="{D3CD5559-38A4-403F-B64F-C8046CA934F2}">
      <dgm:prSet/>
      <dgm:spPr/>
      <dgm:t>
        <a:bodyPr/>
        <a:lstStyle/>
        <a:p>
          <a:endParaRPr lang="en-GB"/>
        </a:p>
      </dgm:t>
    </dgm:pt>
    <dgm:pt modelId="{6AA4A4C1-B286-4CA3-95CA-1187D7BE6E0D}">
      <dgm:prSet phldrT="[Text]"/>
      <dgm:spPr/>
      <dgm:t>
        <a:bodyPr/>
        <a:lstStyle/>
        <a:p>
          <a:r>
            <a:rPr lang="en-GB"/>
            <a:t>2. STED Diagnostic Phase</a:t>
          </a:r>
        </a:p>
      </dgm:t>
    </dgm:pt>
    <dgm:pt modelId="{ABD298F4-7D31-4F3F-9F9E-81268EB99432}" type="parTrans" cxnId="{41D000A0-5103-44B3-AD98-065EAF74D1C5}">
      <dgm:prSet/>
      <dgm:spPr/>
      <dgm:t>
        <a:bodyPr/>
        <a:lstStyle/>
        <a:p>
          <a:endParaRPr lang="en-GB"/>
        </a:p>
      </dgm:t>
    </dgm:pt>
    <dgm:pt modelId="{D08DC807-93C6-4121-B57E-28903AAD3D88}" type="sibTrans" cxnId="{41D000A0-5103-44B3-AD98-065EAF74D1C5}">
      <dgm:prSet/>
      <dgm:spPr/>
      <dgm:t>
        <a:bodyPr/>
        <a:lstStyle/>
        <a:p>
          <a:endParaRPr lang="en-GB"/>
        </a:p>
      </dgm:t>
    </dgm:pt>
    <dgm:pt modelId="{2B98A5C4-BB4B-47B2-998D-E7ABA312D864}">
      <dgm:prSet phldrT="[Text]"/>
      <dgm:spPr/>
      <dgm:t>
        <a:bodyPr/>
        <a:lstStyle/>
        <a:p>
          <a:r>
            <a:rPr lang="en-GB"/>
            <a:t>Sector skills strategy</a:t>
          </a:r>
        </a:p>
      </dgm:t>
    </dgm:pt>
    <dgm:pt modelId="{7944B743-993E-4318-BAA2-1ECC3ED58D39}" type="parTrans" cxnId="{E2C18EF5-8BFE-4DCE-B315-4A69A249516E}">
      <dgm:prSet/>
      <dgm:spPr/>
      <dgm:t>
        <a:bodyPr/>
        <a:lstStyle/>
        <a:p>
          <a:endParaRPr lang="en-GB"/>
        </a:p>
      </dgm:t>
    </dgm:pt>
    <dgm:pt modelId="{A5718F12-D475-43CE-9B86-C6229BBE61F8}" type="sibTrans" cxnId="{E2C18EF5-8BFE-4DCE-B315-4A69A249516E}">
      <dgm:prSet/>
      <dgm:spPr/>
      <dgm:t>
        <a:bodyPr/>
        <a:lstStyle/>
        <a:p>
          <a:endParaRPr lang="en-GB"/>
        </a:p>
      </dgm:t>
    </dgm:pt>
    <dgm:pt modelId="{CF546855-92EF-4B9D-82A7-E898A0F48F32}">
      <dgm:prSet phldrT="[Text]"/>
      <dgm:spPr/>
      <dgm:t>
        <a:bodyPr/>
        <a:lstStyle/>
        <a:p>
          <a:r>
            <a:rPr lang="en-GB"/>
            <a:t>3. STED Implementation Phase</a:t>
          </a:r>
        </a:p>
      </dgm:t>
    </dgm:pt>
    <dgm:pt modelId="{05AF4BFB-2880-476B-B60C-E95870F9FA6D}" type="parTrans" cxnId="{55901006-289A-4F24-BBD0-5B68A6F41637}">
      <dgm:prSet/>
      <dgm:spPr/>
      <dgm:t>
        <a:bodyPr/>
        <a:lstStyle/>
        <a:p>
          <a:endParaRPr lang="en-GB"/>
        </a:p>
      </dgm:t>
    </dgm:pt>
    <dgm:pt modelId="{4D3CECC4-0EDB-48D9-8592-028C9DC7258D}" type="sibTrans" cxnId="{55901006-289A-4F24-BBD0-5B68A6F41637}">
      <dgm:prSet/>
      <dgm:spPr/>
      <dgm:t>
        <a:bodyPr/>
        <a:lstStyle/>
        <a:p>
          <a:endParaRPr lang="en-GB"/>
        </a:p>
      </dgm:t>
    </dgm:pt>
    <dgm:pt modelId="{2EF16C7B-C836-49A1-B4CA-252B1BC47609}">
      <dgm:prSet phldrT="[Text]"/>
      <dgm:spPr/>
      <dgm:t>
        <a:bodyPr/>
        <a:lstStyle/>
        <a:p>
          <a:r>
            <a:rPr lang="en-GB"/>
            <a:t>Support for recommendations</a:t>
          </a:r>
        </a:p>
      </dgm:t>
    </dgm:pt>
    <dgm:pt modelId="{CCB7D9C4-A092-4F25-BEC8-A915C6944595}" type="parTrans" cxnId="{59762682-6558-4970-B7DD-EBFD3F711609}">
      <dgm:prSet/>
      <dgm:spPr/>
      <dgm:t>
        <a:bodyPr/>
        <a:lstStyle/>
        <a:p>
          <a:endParaRPr lang="en-GB"/>
        </a:p>
      </dgm:t>
    </dgm:pt>
    <dgm:pt modelId="{99D96176-F77D-40EF-8C89-221165424841}" type="sibTrans" cxnId="{59762682-6558-4970-B7DD-EBFD3F711609}">
      <dgm:prSet/>
      <dgm:spPr/>
      <dgm:t>
        <a:bodyPr/>
        <a:lstStyle/>
        <a:p>
          <a:endParaRPr lang="en-GB"/>
        </a:p>
      </dgm:t>
    </dgm:pt>
    <dgm:pt modelId="{82BE520C-D7C0-42A1-9162-3B2707CEFC94}" type="pres">
      <dgm:prSet presAssocID="{1845BEE3-78FE-4A95-A736-760913132FCB}" presName="rootnode" presStyleCnt="0">
        <dgm:presLayoutVars>
          <dgm:chMax/>
          <dgm:chPref/>
          <dgm:dir/>
          <dgm:animLvl val="lvl"/>
        </dgm:presLayoutVars>
      </dgm:prSet>
      <dgm:spPr/>
    </dgm:pt>
    <dgm:pt modelId="{565E147E-7462-4C7F-9228-8F746955D544}" type="pres">
      <dgm:prSet presAssocID="{0D06D301-DEA5-4EA3-B9F8-7A4982CA244D}" presName="composite" presStyleCnt="0"/>
      <dgm:spPr/>
    </dgm:pt>
    <dgm:pt modelId="{7B88CEAB-1C2B-42E6-B568-E5DD8EB78BD1}" type="pres">
      <dgm:prSet presAssocID="{0D06D301-DEA5-4EA3-B9F8-7A4982CA244D}" presName="LShape" presStyleLbl="alignNode1" presStyleIdx="0" presStyleCnt="5"/>
      <dgm:spPr/>
    </dgm:pt>
    <dgm:pt modelId="{A84EC589-21F9-4E32-8FA5-3DCDA91E3318}" type="pres">
      <dgm:prSet presAssocID="{0D06D301-DEA5-4EA3-B9F8-7A4982CA244D}" presName="ParentText" presStyleLbl="revTx" presStyleIdx="0" presStyleCnt="3">
        <dgm:presLayoutVars>
          <dgm:chMax val="0"/>
          <dgm:chPref val="0"/>
          <dgm:bulletEnabled val="1"/>
        </dgm:presLayoutVars>
      </dgm:prSet>
      <dgm:spPr/>
    </dgm:pt>
    <dgm:pt modelId="{CEEC16BB-093E-4423-B7FF-127C1E5B0139}" type="pres">
      <dgm:prSet presAssocID="{0D06D301-DEA5-4EA3-B9F8-7A4982CA244D}" presName="Triangle" presStyleLbl="alignNode1" presStyleIdx="1" presStyleCnt="5"/>
      <dgm:spPr/>
    </dgm:pt>
    <dgm:pt modelId="{4B7E0450-EE18-45F3-8212-C60CBA0AB9F6}" type="pres">
      <dgm:prSet presAssocID="{5AFAAEC2-74E6-4CA3-B6B9-EDE29CAFDA60}" presName="sibTrans" presStyleCnt="0"/>
      <dgm:spPr/>
    </dgm:pt>
    <dgm:pt modelId="{788BD411-E450-4A7C-B710-AE0B5F904FDD}" type="pres">
      <dgm:prSet presAssocID="{5AFAAEC2-74E6-4CA3-B6B9-EDE29CAFDA60}" presName="space" presStyleCnt="0"/>
      <dgm:spPr/>
    </dgm:pt>
    <dgm:pt modelId="{6E389796-8C96-4EC7-959A-AC135CD41DB2}" type="pres">
      <dgm:prSet presAssocID="{6AA4A4C1-B286-4CA3-95CA-1187D7BE6E0D}" presName="composite" presStyleCnt="0"/>
      <dgm:spPr/>
    </dgm:pt>
    <dgm:pt modelId="{833B932E-DD55-406B-9296-6302722DB90F}" type="pres">
      <dgm:prSet presAssocID="{6AA4A4C1-B286-4CA3-95CA-1187D7BE6E0D}" presName="LShape" presStyleLbl="alignNode1" presStyleIdx="2" presStyleCnt="5"/>
      <dgm:spPr/>
    </dgm:pt>
    <dgm:pt modelId="{23764DBE-C012-4C37-8CEF-939912980D03}" type="pres">
      <dgm:prSet presAssocID="{6AA4A4C1-B286-4CA3-95CA-1187D7BE6E0D}" presName="ParentText" presStyleLbl="revTx" presStyleIdx="1" presStyleCnt="3">
        <dgm:presLayoutVars>
          <dgm:chMax val="0"/>
          <dgm:chPref val="0"/>
          <dgm:bulletEnabled val="1"/>
        </dgm:presLayoutVars>
      </dgm:prSet>
      <dgm:spPr/>
    </dgm:pt>
    <dgm:pt modelId="{E64B0022-F478-4CAD-A007-9185C78504FC}" type="pres">
      <dgm:prSet presAssocID="{6AA4A4C1-B286-4CA3-95CA-1187D7BE6E0D}" presName="Triangle" presStyleLbl="alignNode1" presStyleIdx="3" presStyleCnt="5"/>
      <dgm:spPr/>
    </dgm:pt>
    <dgm:pt modelId="{099B47AA-FA1F-4DFE-971A-614A3010C9FD}" type="pres">
      <dgm:prSet presAssocID="{D08DC807-93C6-4121-B57E-28903AAD3D88}" presName="sibTrans" presStyleCnt="0"/>
      <dgm:spPr/>
    </dgm:pt>
    <dgm:pt modelId="{E5C071AE-546D-4FCC-AB0D-3E80C3CEF8DD}" type="pres">
      <dgm:prSet presAssocID="{D08DC807-93C6-4121-B57E-28903AAD3D88}" presName="space" presStyleCnt="0"/>
      <dgm:spPr/>
    </dgm:pt>
    <dgm:pt modelId="{C573EB77-D99D-4867-A1D6-13731E0A2A73}" type="pres">
      <dgm:prSet presAssocID="{CF546855-92EF-4B9D-82A7-E898A0F48F32}" presName="composite" presStyleCnt="0"/>
      <dgm:spPr/>
    </dgm:pt>
    <dgm:pt modelId="{60CDD1A6-9D22-497D-89E7-FBF2F2B3AEC9}" type="pres">
      <dgm:prSet presAssocID="{CF546855-92EF-4B9D-82A7-E898A0F48F32}" presName="LShape" presStyleLbl="alignNode1" presStyleIdx="4" presStyleCnt="5"/>
      <dgm:spPr/>
    </dgm:pt>
    <dgm:pt modelId="{675517E6-BC64-4087-824D-3A38381F9B8C}" type="pres">
      <dgm:prSet presAssocID="{CF546855-92EF-4B9D-82A7-E898A0F48F32}" presName="ParentText" presStyleLbl="revTx" presStyleIdx="2" presStyleCnt="3">
        <dgm:presLayoutVars>
          <dgm:chMax val="0"/>
          <dgm:chPref val="0"/>
          <dgm:bulletEnabled val="1"/>
        </dgm:presLayoutVars>
      </dgm:prSet>
      <dgm:spPr/>
    </dgm:pt>
  </dgm:ptLst>
  <dgm:cxnLst>
    <dgm:cxn modelId="{91BB7A01-1993-4493-B500-AA927038AF2F}" type="presOf" srcId="{2EF16C7B-C836-49A1-B4CA-252B1BC47609}" destId="{675517E6-BC64-4087-824D-3A38381F9B8C}" srcOrd="0" destOrd="1" presId="urn:microsoft.com/office/officeart/2009/3/layout/StepUpProcess"/>
    <dgm:cxn modelId="{55901006-289A-4F24-BBD0-5B68A6F41637}" srcId="{1845BEE3-78FE-4A95-A736-760913132FCB}" destId="{CF546855-92EF-4B9D-82A7-E898A0F48F32}" srcOrd="2" destOrd="0" parTransId="{05AF4BFB-2880-476B-B60C-E95870F9FA6D}" sibTransId="{4D3CECC4-0EDB-48D9-8592-028C9DC7258D}"/>
    <dgm:cxn modelId="{FB8EAC15-3342-43C1-B681-15C720DEE20B}" type="presOf" srcId="{6AA4A4C1-B286-4CA3-95CA-1187D7BE6E0D}" destId="{23764DBE-C012-4C37-8CEF-939912980D03}" srcOrd="0" destOrd="0" presId="urn:microsoft.com/office/officeart/2009/3/layout/StepUpProcess"/>
    <dgm:cxn modelId="{A77FBB2A-22FC-4D8A-97F8-908B60E4A2A9}" type="presOf" srcId="{2B98A5C4-BB4B-47B2-998D-E7ABA312D864}" destId="{23764DBE-C012-4C37-8CEF-939912980D03}" srcOrd="0" destOrd="1" presId="urn:microsoft.com/office/officeart/2009/3/layout/StepUpProcess"/>
    <dgm:cxn modelId="{D429572F-722E-4542-ACE4-03CE0DF8DA51}" type="presOf" srcId="{3DB5F17A-72CF-48F7-8354-E7AB99031F68}" destId="{A84EC589-21F9-4E32-8FA5-3DCDA91E3318}" srcOrd="0" destOrd="1" presId="urn:microsoft.com/office/officeart/2009/3/layout/StepUpProcess"/>
    <dgm:cxn modelId="{2535345F-331C-4F99-B0EC-54D25E4B92DE}" type="presOf" srcId="{1845BEE3-78FE-4A95-A736-760913132FCB}" destId="{82BE520C-D7C0-42A1-9162-3B2707CEFC94}" srcOrd="0" destOrd="0" presId="urn:microsoft.com/office/officeart/2009/3/layout/StepUpProcess"/>
    <dgm:cxn modelId="{D3CD5559-38A4-403F-B64F-C8046CA934F2}" srcId="{0D06D301-DEA5-4EA3-B9F8-7A4982CA244D}" destId="{3DB5F17A-72CF-48F7-8354-E7AB99031F68}" srcOrd="0" destOrd="0" parTransId="{5620659E-1803-4601-97B3-26ACEF74FC6E}" sibTransId="{F51B8397-E663-4561-AECB-C8AA7C7E9C33}"/>
    <dgm:cxn modelId="{CF04AD7E-F229-4D4B-8B24-630EA42A9225}" type="presOf" srcId="{0D06D301-DEA5-4EA3-B9F8-7A4982CA244D}" destId="{A84EC589-21F9-4E32-8FA5-3DCDA91E3318}" srcOrd="0" destOrd="0" presId="urn:microsoft.com/office/officeart/2009/3/layout/StepUpProcess"/>
    <dgm:cxn modelId="{59762682-6558-4970-B7DD-EBFD3F711609}" srcId="{CF546855-92EF-4B9D-82A7-E898A0F48F32}" destId="{2EF16C7B-C836-49A1-B4CA-252B1BC47609}" srcOrd="0" destOrd="0" parTransId="{CCB7D9C4-A092-4F25-BEC8-A915C6944595}" sibTransId="{99D96176-F77D-40EF-8C89-221165424841}"/>
    <dgm:cxn modelId="{41D000A0-5103-44B3-AD98-065EAF74D1C5}" srcId="{1845BEE3-78FE-4A95-A736-760913132FCB}" destId="{6AA4A4C1-B286-4CA3-95CA-1187D7BE6E0D}" srcOrd="1" destOrd="0" parTransId="{ABD298F4-7D31-4F3F-9F9E-81268EB99432}" sibTransId="{D08DC807-93C6-4121-B57E-28903AAD3D88}"/>
    <dgm:cxn modelId="{D7D2E7B4-CAAD-4B01-BA4A-39A83DB23A95}" srcId="{1845BEE3-78FE-4A95-A736-760913132FCB}" destId="{0D06D301-DEA5-4EA3-B9F8-7A4982CA244D}" srcOrd="0" destOrd="0" parTransId="{B433205F-5EDE-4070-9A99-5740A2875479}" sibTransId="{5AFAAEC2-74E6-4CA3-B6B9-EDE29CAFDA60}"/>
    <dgm:cxn modelId="{EAE31CCB-A81B-4247-A941-B0314A59012C}" type="presOf" srcId="{CF546855-92EF-4B9D-82A7-E898A0F48F32}" destId="{675517E6-BC64-4087-824D-3A38381F9B8C}" srcOrd="0" destOrd="0" presId="urn:microsoft.com/office/officeart/2009/3/layout/StepUpProcess"/>
    <dgm:cxn modelId="{E2C18EF5-8BFE-4DCE-B315-4A69A249516E}" srcId="{6AA4A4C1-B286-4CA3-95CA-1187D7BE6E0D}" destId="{2B98A5C4-BB4B-47B2-998D-E7ABA312D864}" srcOrd="0" destOrd="0" parTransId="{7944B743-993E-4318-BAA2-1ECC3ED58D39}" sibTransId="{A5718F12-D475-43CE-9B86-C6229BBE61F8}"/>
    <dgm:cxn modelId="{6774EA09-124A-4977-8FA7-B202EAB4228B}" type="presParOf" srcId="{82BE520C-D7C0-42A1-9162-3B2707CEFC94}" destId="{565E147E-7462-4C7F-9228-8F746955D544}" srcOrd="0" destOrd="0" presId="urn:microsoft.com/office/officeart/2009/3/layout/StepUpProcess"/>
    <dgm:cxn modelId="{7303C210-0990-4A4F-8140-4AF2E5C4CDBF}" type="presParOf" srcId="{565E147E-7462-4C7F-9228-8F746955D544}" destId="{7B88CEAB-1C2B-42E6-B568-E5DD8EB78BD1}" srcOrd="0" destOrd="0" presId="urn:microsoft.com/office/officeart/2009/3/layout/StepUpProcess"/>
    <dgm:cxn modelId="{9294E6CF-E0C0-4FEF-962B-B43EF5A3226F}" type="presParOf" srcId="{565E147E-7462-4C7F-9228-8F746955D544}" destId="{A84EC589-21F9-4E32-8FA5-3DCDA91E3318}" srcOrd="1" destOrd="0" presId="urn:microsoft.com/office/officeart/2009/3/layout/StepUpProcess"/>
    <dgm:cxn modelId="{522DEDC6-AC40-4D25-8159-FBB9B23BF329}" type="presParOf" srcId="{565E147E-7462-4C7F-9228-8F746955D544}" destId="{CEEC16BB-093E-4423-B7FF-127C1E5B0139}" srcOrd="2" destOrd="0" presId="urn:microsoft.com/office/officeart/2009/3/layout/StepUpProcess"/>
    <dgm:cxn modelId="{D16E85EE-9493-40D6-8DFC-4413F9FD366E}" type="presParOf" srcId="{82BE520C-D7C0-42A1-9162-3B2707CEFC94}" destId="{4B7E0450-EE18-45F3-8212-C60CBA0AB9F6}" srcOrd="1" destOrd="0" presId="urn:microsoft.com/office/officeart/2009/3/layout/StepUpProcess"/>
    <dgm:cxn modelId="{C81F98CD-5B62-47F2-BD17-CD6840EA7E07}" type="presParOf" srcId="{4B7E0450-EE18-45F3-8212-C60CBA0AB9F6}" destId="{788BD411-E450-4A7C-B710-AE0B5F904FDD}" srcOrd="0" destOrd="0" presId="urn:microsoft.com/office/officeart/2009/3/layout/StepUpProcess"/>
    <dgm:cxn modelId="{8EEB26DB-191B-42C3-9458-074A5BF860A8}" type="presParOf" srcId="{82BE520C-D7C0-42A1-9162-3B2707CEFC94}" destId="{6E389796-8C96-4EC7-959A-AC135CD41DB2}" srcOrd="2" destOrd="0" presId="urn:microsoft.com/office/officeart/2009/3/layout/StepUpProcess"/>
    <dgm:cxn modelId="{69883233-CAA7-4DAD-8880-CEF6315B2A0D}" type="presParOf" srcId="{6E389796-8C96-4EC7-959A-AC135CD41DB2}" destId="{833B932E-DD55-406B-9296-6302722DB90F}" srcOrd="0" destOrd="0" presId="urn:microsoft.com/office/officeart/2009/3/layout/StepUpProcess"/>
    <dgm:cxn modelId="{BC849D71-1DE1-4DB2-A156-AB4795A3B8D5}" type="presParOf" srcId="{6E389796-8C96-4EC7-959A-AC135CD41DB2}" destId="{23764DBE-C012-4C37-8CEF-939912980D03}" srcOrd="1" destOrd="0" presId="urn:microsoft.com/office/officeart/2009/3/layout/StepUpProcess"/>
    <dgm:cxn modelId="{C918CD5A-4DA4-4C59-A2BE-9D653FBBCA13}" type="presParOf" srcId="{6E389796-8C96-4EC7-959A-AC135CD41DB2}" destId="{E64B0022-F478-4CAD-A007-9185C78504FC}" srcOrd="2" destOrd="0" presId="urn:microsoft.com/office/officeart/2009/3/layout/StepUpProcess"/>
    <dgm:cxn modelId="{746F7131-C260-423A-8E70-769994FDBF63}" type="presParOf" srcId="{82BE520C-D7C0-42A1-9162-3B2707CEFC94}" destId="{099B47AA-FA1F-4DFE-971A-614A3010C9FD}" srcOrd="3" destOrd="0" presId="urn:microsoft.com/office/officeart/2009/3/layout/StepUpProcess"/>
    <dgm:cxn modelId="{922BD836-F861-4F37-8695-E5117E9BDB99}" type="presParOf" srcId="{099B47AA-FA1F-4DFE-971A-614A3010C9FD}" destId="{E5C071AE-546D-4FCC-AB0D-3E80C3CEF8DD}" srcOrd="0" destOrd="0" presId="urn:microsoft.com/office/officeart/2009/3/layout/StepUpProcess"/>
    <dgm:cxn modelId="{92372446-3957-49F5-BCA9-542E0B9D9CB8}" type="presParOf" srcId="{82BE520C-D7C0-42A1-9162-3B2707CEFC94}" destId="{C573EB77-D99D-4867-A1D6-13731E0A2A73}" srcOrd="4" destOrd="0" presId="urn:microsoft.com/office/officeart/2009/3/layout/StepUpProcess"/>
    <dgm:cxn modelId="{B4191E90-048A-4C3B-933A-432251263A3F}" type="presParOf" srcId="{C573EB77-D99D-4867-A1D6-13731E0A2A73}" destId="{60CDD1A6-9D22-497D-89E7-FBF2F2B3AEC9}" srcOrd="0" destOrd="0" presId="urn:microsoft.com/office/officeart/2009/3/layout/StepUpProcess"/>
    <dgm:cxn modelId="{FE1C55AD-537C-4D50-829F-D05547EBD558}" type="presParOf" srcId="{C573EB77-D99D-4867-A1D6-13731E0A2A73}" destId="{675517E6-BC64-4087-824D-3A38381F9B8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C0E43A-0723-4902-A08F-0B02A2B71A97}" type="doc">
      <dgm:prSet loTypeId="urn:microsoft.com/office/officeart/2005/8/layout/hProcess9" loCatId="process" qsTypeId="urn:microsoft.com/office/officeart/2005/8/quickstyle/simple1" qsCatId="simple" csTypeId="urn:microsoft.com/office/officeart/2005/8/colors/accent0_2" csCatId="mainScheme" phldr="1"/>
      <dgm:spPr/>
    </dgm:pt>
    <dgm:pt modelId="{B456EF3A-66BB-41B3-BC2F-7F1321D5E345}">
      <dgm:prSet phldrT="[Text]"/>
      <dgm:spPr/>
      <dgm:t>
        <a:bodyPr/>
        <a:lstStyle/>
        <a:p>
          <a:r>
            <a:rPr lang="en-GB"/>
            <a:t>1. Desk research and initial consultations on the sector &amp; its skills needs</a:t>
          </a:r>
        </a:p>
      </dgm:t>
    </dgm:pt>
    <dgm:pt modelId="{DD08FF82-8BE5-4A5E-BF6C-ED2ADC29F504}" type="parTrans" cxnId="{D5816271-18E3-4113-9462-001CB94DC63D}">
      <dgm:prSet/>
      <dgm:spPr/>
      <dgm:t>
        <a:bodyPr/>
        <a:lstStyle/>
        <a:p>
          <a:endParaRPr lang="en-GB">
            <a:solidFill>
              <a:schemeClr val="tx1"/>
            </a:solidFill>
          </a:endParaRPr>
        </a:p>
      </dgm:t>
    </dgm:pt>
    <dgm:pt modelId="{4573D19D-8690-4D5D-B87C-3479302A14C6}" type="sibTrans" cxnId="{D5816271-18E3-4113-9462-001CB94DC63D}">
      <dgm:prSet/>
      <dgm:spPr/>
      <dgm:t>
        <a:bodyPr/>
        <a:lstStyle/>
        <a:p>
          <a:endParaRPr lang="en-GB">
            <a:solidFill>
              <a:schemeClr val="tx1"/>
            </a:solidFill>
          </a:endParaRPr>
        </a:p>
      </dgm:t>
    </dgm:pt>
    <dgm:pt modelId="{F20ADBA4-C273-44B2-95E7-7AB3EB0DBDE6}">
      <dgm:prSet phldrT="[Text]"/>
      <dgm:spPr>
        <a:solidFill>
          <a:schemeClr val="accent1">
            <a:lumMod val="20000"/>
            <a:lumOff val="80000"/>
          </a:schemeClr>
        </a:solidFill>
      </dgm:spPr>
      <dgm:t>
        <a:bodyPr/>
        <a:lstStyle/>
        <a:p>
          <a:r>
            <a:rPr lang="en-GB"/>
            <a:t>2. STED Technical and Policy Foresight Session </a:t>
          </a:r>
        </a:p>
      </dgm:t>
    </dgm:pt>
    <dgm:pt modelId="{79524B11-5331-4260-A5CE-93DC5DEC603A}" type="parTrans" cxnId="{8717579D-9454-4787-89A6-F0C31389C823}">
      <dgm:prSet/>
      <dgm:spPr/>
      <dgm:t>
        <a:bodyPr/>
        <a:lstStyle/>
        <a:p>
          <a:endParaRPr lang="en-GB">
            <a:solidFill>
              <a:schemeClr val="tx1"/>
            </a:solidFill>
          </a:endParaRPr>
        </a:p>
      </dgm:t>
    </dgm:pt>
    <dgm:pt modelId="{5E89D39E-3045-4031-A1AC-15D2FFD4FF5D}" type="sibTrans" cxnId="{8717579D-9454-4787-89A6-F0C31389C823}">
      <dgm:prSet/>
      <dgm:spPr/>
      <dgm:t>
        <a:bodyPr/>
        <a:lstStyle/>
        <a:p>
          <a:endParaRPr lang="en-GB">
            <a:solidFill>
              <a:schemeClr val="tx1"/>
            </a:solidFill>
          </a:endParaRPr>
        </a:p>
      </dgm:t>
    </dgm:pt>
    <dgm:pt modelId="{BA9C0100-AC0F-43C2-B62E-9C50DB630D11}">
      <dgm:prSet phldrT="[Text]"/>
      <dgm:spPr/>
      <dgm:t>
        <a:bodyPr/>
        <a:lstStyle/>
        <a:p>
          <a:r>
            <a:rPr lang="en-GB"/>
            <a:t>3. Drafting and consultation on Sector Skills Strategy</a:t>
          </a:r>
        </a:p>
      </dgm:t>
    </dgm:pt>
    <dgm:pt modelId="{5A4341E3-6F1A-4177-9C1D-62EA2F08C58B}" type="parTrans" cxnId="{53D9B993-AE95-47FC-9396-622E1C85B254}">
      <dgm:prSet/>
      <dgm:spPr/>
      <dgm:t>
        <a:bodyPr/>
        <a:lstStyle/>
        <a:p>
          <a:endParaRPr lang="en-GB">
            <a:solidFill>
              <a:schemeClr val="tx1"/>
            </a:solidFill>
          </a:endParaRPr>
        </a:p>
      </dgm:t>
    </dgm:pt>
    <dgm:pt modelId="{F8D25909-9E64-47EC-AA0A-BFF33B4A45BE}" type="sibTrans" cxnId="{53D9B993-AE95-47FC-9396-622E1C85B254}">
      <dgm:prSet/>
      <dgm:spPr/>
      <dgm:t>
        <a:bodyPr/>
        <a:lstStyle/>
        <a:p>
          <a:endParaRPr lang="en-GB">
            <a:solidFill>
              <a:schemeClr val="tx1"/>
            </a:solidFill>
          </a:endParaRPr>
        </a:p>
      </dgm:t>
    </dgm:pt>
    <dgm:pt modelId="{A26D5997-61F6-47D7-9DB8-1E856218C488}">
      <dgm:prSet phldrT="[Text]"/>
      <dgm:spPr/>
      <dgm:t>
        <a:bodyPr/>
        <a:lstStyle/>
        <a:p>
          <a:r>
            <a:rPr lang="en-GB"/>
            <a:t>4. Skills Strategy Validation</a:t>
          </a:r>
        </a:p>
      </dgm:t>
    </dgm:pt>
    <dgm:pt modelId="{1B39FEE4-DCE0-4B4F-8F15-1EB21C388FF9}" type="parTrans" cxnId="{C2D2581B-B36E-4185-89EE-EFCB5AB94817}">
      <dgm:prSet/>
      <dgm:spPr/>
      <dgm:t>
        <a:bodyPr/>
        <a:lstStyle/>
        <a:p>
          <a:endParaRPr lang="en-GB">
            <a:solidFill>
              <a:schemeClr val="tx1"/>
            </a:solidFill>
          </a:endParaRPr>
        </a:p>
      </dgm:t>
    </dgm:pt>
    <dgm:pt modelId="{0EEDFF1E-4090-4A87-ADEB-01C34CB6EBBC}" type="sibTrans" cxnId="{C2D2581B-B36E-4185-89EE-EFCB5AB94817}">
      <dgm:prSet/>
      <dgm:spPr/>
      <dgm:t>
        <a:bodyPr/>
        <a:lstStyle/>
        <a:p>
          <a:endParaRPr lang="en-GB">
            <a:solidFill>
              <a:schemeClr val="tx1"/>
            </a:solidFill>
          </a:endParaRPr>
        </a:p>
      </dgm:t>
    </dgm:pt>
    <dgm:pt modelId="{4CBC0BEC-7686-4A73-A6C3-0BBF35C81190}" type="pres">
      <dgm:prSet presAssocID="{DDC0E43A-0723-4902-A08F-0B02A2B71A97}" presName="CompostProcess" presStyleCnt="0">
        <dgm:presLayoutVars>
          <dgm:dir/>
          <dgm:resizeHandles val="exact"/>
        </dgm:presLayoutVars>
      </dgm:prSet>
      <dgm:spPr/>
    </dgm:pt>
    <dgm:pt modelId="{45509507-DD2A-47DA-9E4F-701FE403ADD3}" type="pres">
      <dgm:prSet presAssocID="{DDC0E43A-0723-4902-A08F-0B02A2B71A97}" presName="arrow" presStyleLbl="bgShp" presStyleIdx="0" presStyleCnt="1"/>
      <dgm:spPr/>
    </dgm:pt>
    <dgm:pt modelId="{49E0C039-0E12-4E2C-B1A1-1B1C36EE7B27}" type="pres">
      <dgm:prSet presAssocID="{DDC0E43A-0723-4902-A08F-0B02A2B71A97}" presName="linearProcess" presStyleCnt="0"/>
      <dgm:spPr/>
    </dgm:pt>
    <dgm:pt modelId="{6C35216D-F68F-48B3-8837-701DACCF249A}" type="pres">
      <dgm:prSet presAssocID="{B456EF3A-66BB-41B3-BC2F-7F1321D5E345}" presName="textNode" presStyleLbl="node1" presStyleIdx="0" presStyleCnt="4">
        <dgm:presLayoutVars>
          <dgm:bulletEnabled val="1"/>
        </dgm:presLayoutVars>
      </dgm:prSet>
      <dgm:spPr/>
    </dgm:pt>
    <dgm:pt modelId="{E36BBE49-98EE-4197-B47F-7EE57216D969}" type="pres">
      <dgm:prSet presAssocID="{4573D19D-8690-4D5D-B87C-3479302A14C6}" presName="sibTrans" presStyleCnt="0"/>
      <dgm:spPr/>
    </dgm:pt>
    <dgm:pt modelId="{29C8FD71-3720-48F3-9E60-76238E0185C3}" type="pres">
      <dgm:prSet presAssocID="{F20ADBA4-C273-44B2-95E7-7AB3EB0DBDE6}" presName="textNode" presStyleLbl="node1" presStyleIdx="1" presStyleCnt="4">
        <dgm:presLayoutVars>
          <dgm:bulletEnabled val="1"/>
        </dgm:presLayoutVars>
      </dgm:prSet>
      <dgm:spPr/>
    </dgm:pt>
    <dgm:pt modelId="{8D24AB0A-0CC6-467A-884C-595EF245275A}" type="pres">
      <dgm:prSet presAssocID="{5E89D39E-3045-4031-A1AC-15D2FFD4FF5D}" presName="sibTrans" presStyleCnt="0"/>
      <dgm:spPr/>
    </dgm:pt>
    <dgm:pt modelId="{9A174A55-38B0-4932-B642-83A9D0224E73}" type="pres">
      <dgm:prSet presAssocID="{BA9C0100-AC0F-43C2-B62E-9C50DB630D11}" presName="textNode" presStyleLbl="node1" presStyleIdx="2" presStyleCnt="4">
        <dgm:presLayoutVars>
          <dgm:bulletEnabled val="1"/>
        </dgm:presLayoutVars>
      </dgm:prSet>
      <dgm:spPr/>
    </dgm:pt>
    <dgm:pt modelId="{C304373F-3DEB-405A-B305-DC8D476A6A07}" type="pres">
      <dgm:prSet presAssocID="{F8D25909-9E64-47EC-AA0A-BFF33B4A45BE}" presName="sibTrans" presStyleCnt="0"/>
      <dgm:spPr/>
    </dgm:pt>
    <dgm:pt modelId="{360664FE-5246-42B4-B9C1-D9A014A13FDE}" type="pres">
      <dgm:prSet presAssocID="{A26D5997-61F6-47D7-9DB8-1E856218C488}" presName="textNode" presStyleLbl="node1" presStyleIdx="3" presStyleCnt="4">
        <dgm:presLayoutVars>
          <dgm:bulletEnabled val="1"/>
        </dgm:presLayoutVars>
      </dgm:prSet>
      <dgm:spPr/>
    </dgm:pt>
  </dgm:ptLst>
  <dgm:cxnLst>
    <dgm:cxn modelId="{C2D2581B-B36E-4185-89EE-EFCB5AB94817}" srcId="{DDC0E43A-0723-4902-A08F-0B02A2B71A97}" destId="{A26D5997-61F6-47D7-9DB8-1E856218C488}" srcOrd="3" destOrd="0" parTransId="{1B39FEE4-DCE0-4B4F-8F15-1EB21C388FF9}" sibTransId="{0EEDFF1E-4090-4A87-ADEB-01C34CB6EBBC}"/>
    <dgm:cxn modelId="{6FE6BB28-40AF-4B60-A7AF-BA68CF403851}" type="presOf" srcId="{B456EF3A-66BB-41B3-BC2F-7F1321D5E345}" destId="{6C35216D-F68F-48B3-8837-701DACCF249A}" srcOrd="0" destOrd="0" presId="urn:microsoft.com/office/officeart/2005/8/layout/hProcess9"/>
    <dgm:cxn modelId="{622BDA42-3040-472E-B21B-367292E53D81}" type="presOf" srcId="{F20ADBA4-C273-44B2-95E7-7AB3EB0DBDE6}" destId="{29C8FD71-3720-48F3-9E60-76238E0185C3}" srcOrd="0" destOrd="0" presId="urn:microsoft.com/office/officeart/2005/8/layout/hProcess9"/>
    <dgm:cxn modelId="{ACEA624F-8FA4-45FE-9DB2-F5F0795E9D0E}" type="presOf" srcId="{BA9C0100-AC0F-43C2-B62E-9C50DB630D11}" destId="{9A174A55-38B0-4932-B642-83A9D0224E73}" srcOrd="0" destOrd="0" presId="urn:microsoft.com/office/officeart/2005/8/layout/hProcess9"/>
    <dgm:cxn modelId="{D5816271-18E3-4113-9462-001CB94DC63D}" srcId="{DDC0E43A-0723-4902-A08F-0B02A2B71A97}" destId="{B456EF3A-66BB-41B3-BC2F-7F1321D5E345}" srcOrd="0" destOrd="0" parTransId="{DD08FF82-8BE5-4A5E-BF6C-ED2ADC29F504}" sibTransId="{4573D19D-8690-4D5D-B87C-3479302A14C6}"/>
    <dgm:cxn modelId="{D775FD73-602B-4B5E-9C84-5F9FA8C2E0B4}" type="presOf" srcId="{A26D5997-61F6-47D7-9DB8-1E856218C488}" destId="{360664FE-5246-42B4-B9C1-D9A014A13FDE}" srcOrd="0" destOrd="0" presId="urn:microsoft.com/office/officeart/2005/8/layout/hProcess9"/>
    <dgm:cxn modelId="{53D9B993-AE95-47FC-9396-622E1C85B254}" srcId="{DDC0E43A-0723-4902-A08F-0B02A2B71A97}" destId="{BA9C0100-AC0F-43C2-B62E-9C50DB630D11}" srcOrd="2" destOrd="0" parTransId="{5A4341E3-6F1A-4177-9C1D-62EA2F08C58B}" sibTransId="{F8D25909-9E64-47EC-AA0A-BFF33B4A45BE}"/>
    <dgm:cxn modelId="{8717579D-9454-4787-89A6-F0C31389C823}" srcId="{DDC0E43A-0723-4902-A08F-0B02A2B71A97}" destId="{F20ADBA4-C273-44B2-95E7-7AB3EB0DBDE6}" srcOrd="1" destOrd="0" parTransId="{79524B11-5331-4260-A5CE-93DC5DEC603A}" sibTransId="{5E89D39E-3045-4031-A1AC-15D2FFD4FF5D}"/>
    <dgm:cxn modelId="{357C31EF-22ED-4402-9C91-0B9049D76255}" type="presOf" srcId="{DDC0E43A-0723-4902-A08F-0B02A2B71A97}" destId="{4CBC0BEC-7686-4A73-A6C3-0BBF35C81190}" srcOrd="0" destOrd="0" presId="urn:microsoft.com/office/officeart/2005/8/layout/hProcess9"/>
    <dgm:cxn modelId="{3619CFAC-EAF5-4435-AAAB-0A8DA7C4C6A7}" type="presParOf" srcId="{4CBC0BEC-7686-4A73-A6C3-0BBF35C81190}" destId="{45509507-DD2A-47DA-9E4F-701FE403ADD3}" srcOrd="0" destOrd="0" presId="urn:microsoft.com/office/officeart/2005/8/layout/hProcess9"/>
    <dgm:cxn modelId="{974D499A-DC30-4489-A640-E6D9CA7C28C1}" type="presParOf" srcId="{4CBC0BEC-7686-4A73-A6C3-0BBF35C81190}" destId="{49E0C039-0E12-4E2C-B1A1-1B1C36EE7B27}" srcOrd="1" destOrd="0" presId="urn:microsoft.com/office/officeart/2005/8/layout/hProcess9"/>
    <dgm:cxn modelId="{3DB3B74A-50DF-4264-9445-5DDD9F5803AB}" type="presParOf" srcId="{49E0C039-0E12-4E2C-B1A1-1B1C36EE7B27}" destId="{6C35216D-F68F-48B3-8837-701DACCF249A}" srcOrd="0" destOrd="0" presId="urn:microsoft.com/office/officeart/2005/8/layout/hProcess9"/>
    <dgm:cxn modelId="{67A02DFB-EFB5-4D65-B035-5FEEC6BA58D4}" type="presParOf" srcId="{49E0C039-0E12-4E2C-B1A1-1B1C36EE7B27}" destId="{E36BBE49-98EE-4197-B47F-7EE57216D969}" srcOrd="1" destOrd="0" presId="urn:microsoft.com/office/officeart/2005/8/layout/hProcess9"/>
    <dgm:cxn modelId="{8CE7D726-B851-4B51-9035-FCDFB1CF968D}" type="presParOf" srcId="{49E0C039-0E12-4E2C-B1A1-1B1C36EE7B27}" destId="{29C8FD71-3720-48F3-9E60-76238E0185C3}" srcOrd="2" destOrd="0" presId="urn:microsoft.com/office/officeart/2005/8/layout/hProcess9"/>
    <dgm:cxn modelId="{0FA248BF-815F-4114-B30C-8BD580E793D4}" type="presParOf" srcId="{49E0C039-0E12-4E2C-B1A1-1B1C36EE7B27}" destId="{8D24AB0A-0CC6-467A-884C-595EF245275A}" srcOrd="3" destOrd="0" presId="urn:microsoft.com/office/officeart/2005/8/layout/hProcess9"/>
    <dgm:cxn modelId="{666FD1D9-AC21-42CF-9467-A094E0DDB306}" type="presParOf" srcId="{49E0C039-0E12-4E2C-B1A1-1B1C36EE7B27}" destId="{9A174A55-38B0-4932-B642-83A9D0224E73}" srcOrd="4" destOrd="0" presId="urn:microsoft.com/office/officeart/2005/8/layout/hProcess9"/>
    <dgm:cxn modelId="{3A6BF5A8-F4A0-47D4-99FA-6B00BD356172}" type="presParOf" srcId="{49E0C039-0E12-4E2C-B1A1-1B1C36EE7B27}" destId="{C304373F-3DEB-405A-B305-DC8D476A6A07}" srcOrd="5" destOrd="0" presId="urn:microsoft.com/office/officeart/2005/8/layout/hProcess9"/>
    <dgm:cxn modelId="{8AF2F25A-34C6-4898-825B-37BC99E61C8E}" type="presParOf" srcId="{49E0C039-0E12-4E2C-B1A1-1B1C36EE7B27}" destId="{360664FE-5246-42B4-B9C1-D9A014A13FD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7CF983-1867-48F8-A6BC-4E79412D96AF}" type="doc">
      <dgm:prSet loTypeId="urn:microsoft.com/office/officeart/2005/8/layout/venn2" loCatId="relationship" qsTypeId="urn:microsoft.com/office/officeart/2005/8/quickstyle/3d4" qsCatId="3D" csTypeId="urn:microsoft.com/office/officeart/2005/8/colors/accent1_2" csCatId="accent1" phldr="1"/>
      <dgm:spPr/>
      <dgm:t>
        <a:bodyPr/>
        <a:lstStyle/>
        <a:p>
          <a:endParaRPr lang="en-GB"/>
        </a:p>
      </dgm:t>
    </dgm:pt>
    <dgm:pt modelId="{3A6366E4-3828-410A-BAA6-63E671D532F6}">
      <dgm:prSet phldrT="[Text]" custT="1"/>
      <dgm:spPr>
        <a:solidFill>
          <a:srgbClr val="7030A0"/>
        </a:solidFill>
      </dgm:spPr>
      <dgm:t>
        <a:bodyPr/>
        <a:lstStyle/>
        <a:p>
          <a:r>
            <a:rPr lang="fr-CH" sz="1800">
              <a:solidFill>
                <a:schemeClr val="tx1"/>
              </a:solidFill>
            </a:rPr>
            <a:t>Labour </a:t>
          </a:r>
          <a:r>
            <a:rPr lang="fr-CH" sz="1800" err="1">
              <a:solidFill>
                <a:schemeClr val="tx1"/>
              </a:solidFill>
            </a:rPr>
            <a:t>market</a:t>
          </a:r>
          <a:r>
            <a:rPr lang="fr-CH" sz="1800">
              <a:solidFill>
                <a:schemeClr val="tx1"/>
              </a:solidFill>
            </a:rPr>
            <a:t> information system (LMIS)</a:t>
          </a:r>
          <a:endParaRPr lang="en-GB" sz="1800">
            <a:solidFill>
              <a:schemeClr val="tx1"/>
            </a:solidFill>
          </a:endParaRPr>
        </a:p>
      </dgm:t>
    </dgm:pt>
    <dgm:pt modelId="{07078F76-59AA-4B5D-BF1C-F7B3F8D4E937}" type="parTrans" cxnId="{EC597C5D-8D7A-42F0-8A8B-9F40C8D4A10E}">
      <dgm:prSet/>
      <dgm:spPr/>
      <dgm:t>
        <a:bodyPr/>
        <a:lstStyle/>
        <a:p>
          <a:endParaRPr lang="en-GB"/>
        </a:p>
      </dgm:t>
    </dgm:pt>
    <dgm:pt modelId="{72B88A4E-6A79-423D-979C-3E4D10CA8959}" type="sibTrans" cxnId="{EC597C5D-8D7A-42F0-8A8B-9F40C8D4A10E}">
      <dgm:prSet/>
      <dgm:spPr/>
      <dgm:t>
        <a:bodyPr/>
        <a:lstStyle/>
        <a:p>
          <a:endParaRPr lang="en-GB"/>
        </a:p>
      </dgm:t>
    </dgm:pt>
    <dgm:pt modelId="{F01ECCF4-08F1-450B-950F-E9B62EE0B5E8}">
      <dgm:prSet phldrT="[Text]"/>
      <dgm:spPr>
        <a:solidFill>
          <a:srgbClr val="FFFF00"/>
        </a:solidFill>
      </dgm:spPr>
      <dgm:t>
        <a:bodyPr/>
        <a:lstStyle/>
        <a:p>
          <a:r>
            <a:rPr lang="en-GB" b="1">
              <a:solidFill>
                <a:schemeClr val="tx1"/>
              </a:solidFill>
            </a:rPr>
            <a:t>Skill needs</a:t>
          </a:r>
        </a:p>
        <a:p>
          <a:r>
            <a:rPr lang="en-GB" b="1">
              <a:solidFill>
                <a:schemeClr val="tx1"/>
              </a:solidFill>
            </a:rPr>
            <a:t>assessment </a:t>
          </a:r>
        </a:p>
        <a:p>
          <a:r>
            <a:rPr lang="en-GB" b="1">
              <a:solidFill>
                <a:schemeClr val="tx1"/>
              </a:solidFill>
            </a:rPr>
            <a:t>and anticipation</a:t>
          </a:r>
          <a:endParaRPr lang="en-GB">
            <a:solidFill>
              <a:schemeClr val="tx1"/>
            </a:solidFill>
          </a:endParaRPr>
        </a:p>
      </dgm:t>
    </dgm:pt>
    <dgm:pt modelId="{B43AE69A-1047-4B81-965B-ADD7E829C1B6}" type="parTrans" cxnId="{5519500A-433B-4534-8514-5C753CCF0606}">
      <dgm:prSet/>
      <dgm:spPr/>
      <dgm:t>
        <a:bodyPr/>
        <a:lstStyle/>
        <a:p>
          <a:endParaRPr lang="en-GB"/>
        </a:p>
      </dgm:t>
    </dgm:pt>
    <dgm:pt modelId="{723505DF-CACD-437B-BB5D-DD778E829ADC}" type="sibTrans" cxnId="{5519500A-433B-4534-8514-5C753CCF0606}">
      <dgm:prSet/>
      <dgm:spPr/>
      <dgm:t>
        <a:bodyPr/>
        <a:lstStyle/>
        <a:p>
          <a:endParaRPr lang="en-GB"/>
        </a:p>
      </dgm:t>
    </dgm:pt>
    <dgm:pt modelId="{4E8ACF32-B99C-49EE-AB94-F63764999C3C}" type="pres">
      <dgm:prSet presAssocID="{D17CF983-1867-48F8-A6BC-4E79412D96AF}" presName="Name0" presStyleCnt="0">
        <dgm:presLayoutVars>
          <dgm:chMax val="7"/>
          <dgm:resizeHandles val="exact"/>
        </dgm:presLayoutVars>
      </dgm:prSet>
      <dgm:spPr/>
    </dgm:pt>
    <dgm:pt modelId="{C7FF4B7A-A337-4CE6-8BC5-47944D3191BE}" type="pres">
      <dgm:prSet presAssocID="{D17CF983-1867-48F8-A6BC-4E79412D96AF}" presName="comp1" presStyleCnt="0"/>
      <dgm:spPr/>
    </dgm:pt>
    <dgm:pt modelId="{C97E4249-AB9F-4DD7-997F-9E200548431A}" type="pres">
      <dgm:prSet presAssocID="{D17CF983-1867-48F8-A6BC-4E79412D96AF}" presName="circle1" presStyleLbl="node1" presStyleIdx="0" presStyleCnt="2"/>
      <dgm:spPr/>
    </dgm:pt>
    <dgm:pt modelId="{820596E1-E06F-4EF6-BCDA-34E280AA2C39}" type="pres">
      <dgm:prSet presAssocID="{D17CF983-1867-48F8-A6BC-4E79412D96AF}" presName="c1text" presStyleLbl="node1" presStyleIdx="0" presStyleCnt="2">
        <dgm:presLayoutVars>
          <dgm:bulletEnabled val="1"/>
        </dgm:presLayoutVars>
      </dgm:prSet>
      <dgm:spPr/>
    </dgm:pt>
    <dgm:pt modelId="{B4A217D3-8B13-42AE-B2C7-DA87DAE914E5}" type="pres">
      <dgm:prSet presAssocID="{D17CF983-1867-48F8-A6BC-4E79412D96AF}" presName="comp2" presStyleCnt="0"/>
      <dgm:spPr/>
    </dgm:pt>
    <dgm:pt modelId="{EC1DA8C2-CAB1-4FE3-A6FB-FAE0E40828C0}" type="pres">
      <dgm:prSet presAssocID="{D17CF983-1867-48F8-A6BC-4E79412D96AF}" presName="circle2" presStyleLbl="node1" presStyleIdx="1" presStyleCnt="2" custScaleX="87378" custScaleY="90904" custLinFactNeighborX="2573" custLinFactNeighborY="2948"/>
      <dgm:spPr/>
    </dgm:pt>
    <dgm:pt modelId="{239D343B-3786-40E7-8D69-03A4C14E390F}" type="pres">
      <dgm:prSet presAssocID="{D17CF983-1867-48F8-A6BC-4E79412D96AF}" presName="c2text" presStyleLbl="node1" presStyleIdx="1" presStyleCnt="2">
        <dgm:presLayoutVars>
          <dgm:bulletEnabled val="1"/>
        </dgm:presLayoutVars>
      </dgm:prSet>
      <dgm:spPr/>
    </dgm:pt>
  </dgm:ptLst>
  <dgm:cxnLst>
    <dgm:cxn modelId="{5519500A-433B-4534-8514-5C753CCF0606}" srcId="{D17CF983-1867-48F8-A6BC-4E79412D96AF}" destId="{F01ECCF4-08F1-450B-950F-E9B62EE0B5E8}" srcOrd="1" destOrd="0" parTransId="{B43AE69A-1047-4B81-965B-ADD7E829C1B6}" sibTransId="{723505DF-CACD-437B-BB5D-DD778E829ADC}"/>
    <dgm:cxn modelId="{6443033D-DD98-43B6-B646-9C51A5ECC967}" type="presOf" srcId="{D17CF983-1867-48F8-A6BC-4E79412D96AF}" destId="{4E8ACF32-B99C-49EE-AB94-F63764999C3C}" srcOrd="0" destOrd="0" presId="urn:microsoft.com/office/officeart/2005/8/layout/venn2"/>
    <dgm:cxn modelId="{EC597C5D-8D7A-42F0-8A8B-9F40C8D4A10E}" srcId="{D17CF983-1867-48F8-A6BC-4E79412D96AF}" destId="{3A6366E4-3828-410A-BAA6-63E671D532F6}" srcOrd="0" destOrd="0" parTransId="{07078F76-59AA-4B5D-BF1C-F7B3F8D4E937}" sibTransId="{72B88A4E-6A79-423D-979C-3E4D10CA8959}"/>
    <dgm:cxn modelId="{16BAA169-F9B4-4D5C-810A-C5F8DFA29E40}" type="presOf" srcId="{F01ECCF4-08F1-450B-950F-E9B62EE0B5E8}" destId="{239D343B-3786-40E7-8D69-03A4C14E390F}" srcOrd="1" destOrd="0" presId="urn:microsoft.com/office/officeart/2005/8/layout/venn2"/>
    <dgm:cxn modelId="{E439728B-8AA5-4B33-89AD-49CFB8A786F9}" type="presOf" srcId="{F01ECCF4-08F1-450B-950F-E9B62EE0B5E8}" destId="{EC1DA8C2-CAB1-4FE3-A6FB-FAE0E40828C0}" srcOrd="0" destOrd="0" presId="urn:microsoft.com/office/officeart/2005/8/layout/venn2"/>
    <dgm:cxn modelId="{A19AFAA0-F6C9-41E7-846A-36CD8040D383}" type="presOf" srcId="{3A6366E4-3828-410A-BAA6-63E671D532F6}" destId="{C97E4249-AB9F-4DD7-997F-9E200548431A}" srcOrd="0" destOrd="0" presId="urn:microsoft.com/office/officeart/2005/8/layout/venn2"/>
    <dgm:cxn modelId="{6A4BCAB1-6C90-4D86-AC2E-FB4E71F746D0}" type="presOf" srcId="{3A6366E4-3828-410A-BAA6-63E671D532F6}" destId="{820596E1-E06F-4EF6-BCDA-34E280AA2C39}" srcOrd="1" destOrd="0" presId="urn:microsoft.com/office/officeart/2005/8/layout/venn2"/>
    <dgm:cxn modelId="{04459EEA-C16B-4FB0-AB3D-11EF60822081}" type="presParOf" srcId="{4E8ACF32-B99C-49EE-AB94-F63764999C3C}" destId="{C7FF4B7A-A337-4CE6-8BC5-47944D3191BE}" srcOrd="0" destOrd="0" presId="urn:microsoft.com/office/officeart/2005/8/layout/venn2"/>
    <dgm:cxn modelId="{8D60FF31-6BF3-4D99-9627-0520F40D7F98}" type="presParOf" srcId="{C7FF4B7A-A337-4CE6-8BC5-47944D3191BE}" destId="{C97E4249-AB9F-4DD7-997F-9E200548431A}" srcOrd="0" destOrd="0" presId="urn:microsoft.com/office/officeart/2005/8/layout/venn2"/>
    <dgm:cxn modelId="{F03CAB5F-0D52-405C-B164-080AE1049258}" type="presParOf" srcId="{C7FF4B7A-A337-4CE6-8BC5-47944D3191BE}" destId="{820596E1-E06F-4EF6-BCDA-34E280AA2C39}" srcOrd="1" destOrd="0" presId="urn:microsoft.com/office/officeart/2005/8/layout/venn2"/>
    <dgm:cxn modelId="{9FB4B05D-6059-4E35-83B2-C8F9B4B9B99C}" type="presParOf" srcId="{4E8ACF32-B99C-49EE-AB94-F63764999C3C}" destId="{B4A217D3-8B13-42AE-B2C7-DA87DAE914E5}" srcOrd="1" destOrd="0" presId="urn:microsoft.com/office/officeart/2005/8/layout/venn2"/>
    <dgm:cxn modelId="{4E566441-407B-424B-B38F-37A7DF21ACF6}" type="presParOf" srcId="{B4A217D3-8B13-42AE-B2C7-DA87DAE914E5}" destId="{EC1DA8C2-CAB1-4FE3-A6FB-FAE0E40828C0}" srcOrd="0" destOrd="0" presId="urn:microsoft.com/office/officeart/2005/8/layout/venn2"/>
    <dgm:cxn modelId="{3C73A245-C109-4E05-AAAF-12FA0CE44CF2}" type="presParOf" srcId="{B4A217D3-8B13-42AE-B2C7-DA87DAE914E5}" destId="{239D343B-3786-40E7-8D69-03A4C14E390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B80D4A-88D6-408E-B3AF-506C48428430}" type="doc">
      <dgm:prSet loTypeId="urn:microsoft.com/office/officeart/2005/8/layout/process1" loCatId="process" qsTypeId="urn:microsoft.com/office/officeart/2005/8/quickstyle/simple2" qsCatId="simple" csTypeId="urn:microsoft.com/office/officeart/2005/8/colors/colorful2" csCatId="colorful" phldr="1"/>
      <dgm:spPr/>
      <dgm:t>
        <a:bodyPr/>
        <a:lstStyle/>
        <a:p>
          <a:endParaRPr lang="en-US"/>
        </a:p>
      </dgm:t>
    </dgm:pt>
    <dgm:pt modelId="{1502A095-1F6B-4333-A137-07CFB41A23BC}">
      <dgm:prSet/>
      <dgm:spPr/>
      <dgm:t>
        <a:bodyPr/>
        <a:lstStyle/>
        <a:p>
          <a:r>
            <a:rPr lang="en-US" b="1"/>
            <a:t>Improve responsiveness of TVET to </a:t>
          </a:r>
          <a:r>
            <a:rPr lang="en-US" b="1" err="1"/>
            <a:t>labour</a:t>
          </a:r>
          <a:r>
            <a:rPr lang="en-US" b="1"/>
            <a:t> market skill needs </a:t>
          </a:r>
          <a:endParaRPr lang="en-GB" b="1"/>
        </a:p>
      </dgm:t>
    </dgm:pt>
    <dgm:pt modelId="{035B8E11-4699-4133-82EF-2F5A7DF86225}" type="parTrans" cxnId="{FB13FB6A-53DD-46F3-872F-BB2515707632}">
      <dgm:prSet/>
      <dgm:spPr/>
      <dgm:t>
        <a:bodyPr/>
        <a:lstStyle/>
        <a:p>
          <a:endParaRPr lang="en-GB"/>
        </a:p>
      </dgm:t>
    </dgm:pt>
    <dgm:pt modelId="{2D320A01-8C0E-4F39-A121-384C1D06227F}" type="sibTrans" cxnId="{FB13FB6A-53DD-46F3-872F-BB2515707632}">
      <dgm:prSet/>
      <dgm:spPr/>
      <dgm:t>
        <a:bodyPr/>
        <a:lstStyle/>
        <a:p>
          <a:endParaRPr lang="en-GB"/>
        </a:p>
      </dgm:t>
    </dgm:pt>
    <dgm:pt modelId="{3AA5ED98-F3CB-4461-B499-07A5DF16F638}">
      <dgm:prSet/>
      <dgm:spPr/>
      <dgm:t>
        <a:bodyPr/>
        <a:lstStyle/>
        <a:p>
          <a:pPr rtl="0"/>
          <a:r>
            <a:rPr lang="en-US" b="1">
              <a:solidFill>
                <a:schemeClr val="tx1"/>
              </a:solidFill>
            </a:rPr>
            <a:t>Build Capacities for skills anticipation and matching in AU Member States</a:t>
          </a:r>
          <a:endParaRPr lang="en-GB"/>
        </a:p>
      </dgm:t>
    </dgm:pt>
    <dgm:pt modelId="{809BB1AB-B1F6-4822-A0C5-34ACF8E0ECF5}" type="parTrans" cxnId="{D61294B9-8898-465F-9B76-8AE26C3ACF43}">
      <dgm:prSet/>
      <dgm:spPr/>
      <dgm:t>
        <a:bodyPr/>
        <a:lstStyle/>
        <a:p>
          <a:endParaRPr lang="en-GB"/>
        </a:p>
      </dgm:t>
    </dgm:pt>
    <dgm:pt modelId="{F755BF03-F489-458E-894B-E7AB2772BBB2}" type="sibTrans" cxnId="{D61294B9-8898-465F-9B76-8AE26C3ACF43}">
      <dgm:prSet/>
      <dgm:spPr/>
      <dgm:t>
        <a:bodyPr/>
        <a:lstStyle/>
        <a:p>
          <a:endParaRPr lang="en-GB"/>
        </a:p>
      </dgm:t>
    </dgm:pt>
    <dgm:pt modelId="{1F7E823F-E11C-4578-8357-ACF25CA974ED}">
      <dgm:prSet/>
      <dgm:spPr/>
      <dgm:t>
        <a:bodyPr/>
        <a:lstStyle/>
        <a:p>
          <a:r>
            <a:rPr lang="en-US" b="1">
              <a:solidFill>
                <a:schemeClr val="tx1"/>
              </a:solidFill>
            </a:rPr>
            <a:t>Improve employability of young Africans</a:t>
          </a:r>
          <a:endParaRPr lang="en-GB"/>
        </a:p>
      </dgm:t>
    </dgm:pt>
    <dgm:pt modelId="{3F2CD952-AE01-4F2B-B09D-74160433C258}" type="parTrans" cxnId="{5B63ADC9-96AD-4200-8B98-2BB68BB9C183}">
      <dgm:prSet/>
      <dgm:spPr/>
      <dgm:t>
        <a:bodyPr/>
        <a:lstStyle/>
        <a:p>
          <a:endParaRPr lang="en-GB"/>
        </a:p>
      </dgm:t>
    </dgm:pt>
    <dgm:pt modelId="{B00ACB0E-2D83-4EC5-A17A-D1871E751403}" type="sibTrans" cxnId="{5B63ADC9-96AD-4200-8B98-2BB68BB9C183}">
      <dgm:prSet/>
      <dgm:spPr/>
      <dgm:t>
        <a:bodyPr/>
        <a:lstStyle/>
        <a:p>
          <a:endParaRPr lang="en-GB"/>
        </a:p>
      </dgm:t>
    </dgm:pt>
    <dgm:pt modelId="{724908B8-9C35-498E-A61D-61808267EAD9}" type="pres">
      <dgm:prSet presAssocID="{E2B80D4A-88D6-408E-B3AF-506C48428430}" presName="Name0" presStyleCnt="0">
        <dgm:presLayoutVars>
          <dgm:dir/>
          <dgm:resizeHandles val="exact"/>
        </dgm:presLayoutVars>
      </dgm:prSet>
      <dgm:spPr/>
    </dgm:pt>
    <dgm:pt modelId="{85F5BB57-5489-4BD8-A74E-1F19F0C4D71D}" type="pres">
      <dgm:prSet presAssocID="{3AA5ED98-F3CB-4461-B499-07A5DF16F638}" presName="node" presStyleLbl="node1" presStyleIdx="0" presStyleCnt="3">
        <dgm:presLayoutVars>
          <dgm:bulletEnabled val="1"/>
        </dgm:presLayoutVars>
      </dgm:prSet>
      <dgm:spPr/>
    </dgm:pt>
    <dgm:pt modelId="{FAC130F2-F31C-4896-94B7-D4669196B35B}" type="pres">
      <dgm:prSet presAssocID="{F755BF03-F489-458E-894B-E7AB2772BBB2}" presName="sibTrans" presStyleLbl="sibTrans2D1" presStyleIdx="0" presStyleCnt="2"/>
      <dgm:spPr/>
    </dgm:pt>
    <dgm:pt modelId="{7978886E-08F3-4153-BA79-04351E58A3E2}" type="pres">
      <dgm:prSet presAssocID="{F755BF03-F489-458E-894B-E7AB2772BBB2}" presName="connectorText" presStyleLbl="sibTrans2D1" presStyleIdx="0" presStyleCnt="2"/>
      <dgm:spPr/>
    </dgm:pt>
    <dgm:pt modelId="{90697403-0928-40FC-ACB0-E15D5D22A672}" type="pres">
      <dgm:prSet presAssocID="{1502A095-1F6B-4333-A137-07CFB41A23BC}" presName="node" presStyleLbl="node1" presStyleIdx="1" presStyleCnt="3" custScaleY="119548">
        <dgm:presLayoutVars>
          <dgm:bulletEnabled val="1"/>
        </dgm:presLayoutVars>
      </dgm:prSet>
      <dgm:spPr/>
    </dgm:pt>
    <dgm:pt modelId="{713DFAFE-D7A4-4B57-B3B4-DF9B05DC3D24}" type="pres">
      <dgm:prSet presAssocID="{2D320A01-8C0E-4F39-A121-384C1D06227F}" presName="sibTrans" presStyleLbl="sibTrans2D1" presStyleIdx="1" presStyleCnt="2"/>
      <dgm:spPr/>
    </dgm:pt>
    <dgm:pt modelId="{78464D09-DBD5-41FD-9CE3-AEB83328F329}" type="pres">
      <dgm:prSet presAssocID="{2D320A01-8C0E-4F39-A121-384C1D06227F}" presName="connectorText" presStyleLbl="sibTrans2D1" presStyleIdx="1" presStyleCnt="2"/>
      <dgm:spPr/>
    </dgm:pt>
    <dgm:pt modelId="{01AA14A1-6341-423D-ABC5-6D06189A11E1}" type="pres">
      <dgm:prSet presAssocID="{1F7E823F-E11C-4578-8357-ACF25CA974ED}" presName="node" presStyleLbl="node1" presStyleIdx="2" presStyleCnt="3" custScaleY="124423">
        <dgm:presLayoutVars>
          <dgm:bulletEnabled val="1"/>
        </dgm:presLayoutVars>
      </dgm:prSet>
      <dgm:spPr/>
    </dgm:pt>
  </dgm:ptLst>
  <dgm:cxnLst>
    <dgm:cxn modelId="{188C8F14-859B-4E0A-B256-B996A4B0BE6C}" type="presOf" srcId="{2D320A01-8C0E-4F39-A121-384C1D06227F}" destId="{713DFAFE-D7A4-4B57-B3B4-DF9B05DC3D24}" srcOrd="0" destOrd="0" presId="urn:microsoft.com/office/officeart/2005/8/layout/process1"/>
    <dgm:cxn modelId="{8D39382E-A3F4-4492-B865-2923E774154A}" type="presOf" srcId="{1F7E823F-E11C-4578-8357-ACF25CA974ED}" destId="{01AA14A1-6341-423D-ABC5-6D06189A11E1}" srcOrd="0" destOrd="0" presId="urn:microsoft.com/office/officeart/2005/8/layout/process1"/>
    <dgm:cxn modelId="{FE7A882F-E776-47EF-A9A1-BF8188B1566B}" type="presOf" srcId="{1502A095-1F6B-4333-A137-07CFB41A23BC}" destId="{90697403-0928-40FC-ACB0-E15D5D22A672}" srcOrd="0" destOrd="0" presId="urn:microsoft.com/office/officeart/2005/8/layout/process1"/>
    <dgm:cxn modelId="{4BBDC43C-B940-4460-83DA-E3FA0BBB454F}" type="presOf" srcId="{F755BF03-F489-458E-894B-E7AB2772BBB2}" destId="{FAC130F2-F31C-4896-94B7-D4669196B35B}" srcOrd="0" destOrd="0" presId="urn:microsoft.com/office/officeart/2005/8/layout/process1"/>
    <dgm:cxn modelId="{FB13FB6A-53DD-46F3-872F-BB2515707632}" srcId="{E2B80D4A-88D6-408E-B3AF-506C48428430}" destId="{1502A095-1F6B-4333-A137-07CFB41A23BC}" srcOrd="1" destOrd="0" parTransId="{035B8E11-4699-4133-82EF-2F5A7DF86225}" sibTransId="{2D320A01-8C0E-4F39-A121-384C1D06227F}"/>
    <dgm:cxn modelId="{7186D76D-3F8A-4887-B7F8-8CC8EC2CEFD5}" type="presOf" srcId="{2D320A01-8C0E-4F39-A121-384C1D06227F}" destId="{78464D09-DBD5-41FD-9CE3-AEB83328F329}" srcOrd="1" destOrd="0" presId="urn:microsoft.com/office/officeart/2005/8/layout/process1"/>
    <dgm:cxn modelId="{3DE1DC71-D88B-4D4F-9975-3F1AA0E1DA96}" type="presOf" srcId="{3AA5ED98-F3CB-4461-B499-07A5DF16F638}" destId="{85F5BB57-5489-4BD8-A74E-1F19F0C4D71D}" srcOrd="0" destOrd="0" presId="urn:microsoft.com/office/officeart/2005/8/layout/process1"/>
    <dgm:cxn modelId="{1C95CA59-5671-429A-A269-B32AC89A27B8}" type="presOf" srcId="{F755BF03-F489-458E-894B-E7AB2772BBB2}" destId="{7978886E-08F3-4153-BA79-04351E58A3E2}" srcOrd="1" destOrd="0" presId="urn:microsoft.com/office/officeart/2005/8/layout/process1"/>
    <dgm:cxn modelId="{192A608F-5444-42A4-A317-5B851B61DD79}" type="presOf" srcId="{E2B80D4A-88D6-408E-B3AF-506C48428430}" destId="{724908B8-9C35-498E-A61D-61808267EAD9}" srcOrd="0" destOrd="0" presId="urn:microsoft.com/office/officeart/2005/8/layout/process1"/>
    <dgm:cxn modelId="{D61294B9-8898-465F-9B76-8AE26C3ACF43}" srcId="{E2B80D4A-88D6-408E-B3AF-506C48428430}" destId="{3AA5ED98-F3CB-4461-B499-07A5DF16F638}" srcOrd="0" destOrd="0" parTransId="{809BB1AB-B1F6-4822-A0C5-34ACF8E0ECF5}" sibTransId="{F755BF03-F489-458E-894B-E7AB2772BBB2}"/>
    <dgm:cxn modelId="{5B63ADC9-96AD-4200-8B98-2BB68BB9C183}" srcId="{E2B80D4A-88D6-408E-B3AF-506C48428430}" destId="{1F7E823F-E11C-4578-8357-ACF25CA974ED}" srcOrd="2" destOrd="0" parTransId="{3F2CD952-AE01-4F2B-B09D-74160433C258}" sibTransId="{B00ACB0E-2D83-4EC5-A17A-D1871E751403}"/>
    <dgm:cxn modelId="{D4198132-CCE3-4D25-9A12-B49CFB85692C}" type="presParOf" srcId="{724908B8-9C35-498E-A61D-61808267EAD9}" destId="{85F5BB57-5489-4BD8-A74E-1F19F0C4D71D}" srcOrd="0" destOrd="0" presId="urn:microsoft.com/office/officeart/2005/8/layout/process1"/>
    <dgm:cxn modelId="{C2FD9E48-B1D8-4C03-AA5F-D4C906541FEF}" type="presParOf" srcId="{724908B8-9C35-498E-A61D-61808267EAD9}" destId="{FAC130F2-F31C-4896-94B7-D4669196B35B}" srcOrd="1" destOrd="0" presId="urn:microsoft.com/office/officeart/2005/8/layout/process1"/>
    <dgm:cxn modelId="{FF28128D-AA13-4F31-AE1F-9FB615D1ADF0}" type="presParOf" srcId="{FAC130F2-F31C-4896-94B7-D4669196B35B}" destId="{7978886E-08F3-4153-BA79-04351E58A3E2}" srcOrd="0" destOrd="0" presId="urn:microsoft.com/office/officeart/2005/8/layout/process1"/>
    <dgm:cxn modelId="{D0D3A80C-C3F4-41D2-B61F-3AF073429E95}" type="presParOf" srcId="{724908B8-9C35-498E-A61D-61808267EAD9}" destId="{90697403-0928-40FC-ACB0-E15D5D22A672}" srcOrd="2" destOrd="0" presId="urn:microsoft.com/office/officeart/2005/8/layout/process1"/>
    <dgm:cxn modelId="{D95E3512-BC9D-4152-84CE-5C9030729947}" type="presParOf" srcId="{724908B8-9C35-498E-A61D-61808267EAD9}" destId="{713DFAFE-D7A4-4B57-B3B4-DF9B05DC3D24}" srcOrd="3" destOrd="0" presId="urn:microsoft.com/office/officeart/2005/8/layout/process1"/>
    <dgm:cxn modelId="{B4C30A65-8E40-4314-B989-7F285C781EA6}" type="presParOf" srcId="{713DFAFE-D7A4-4B57-B3B4-DF9B05DC3D24}" destId="{78464D09-DBD5-41FD-9CE3-AEB83328F329}" srcOrd="0" destOrd="0" presId="urn:microsoft.com/office/officeart/2005/8/layout/process1"/>
    <dgm:cxn modelId="{FB1F5B8F-646B-4DAB-B4B6-3C58D40732DD}" type="presParOf" srcId="{724908B8-9C35-498E-A61D-61808267EAD9}" destId="{01AA14A1-6341-423D-ABC5-6D06189A11E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B33A76-4FEA-483B-8183-D5BA362B18F9}" type="doc">
      <dgm:prSet loTypeId="urn:microsoft.com/office/officeart/2005/8/layout/hProcess9" loCatId="process" qsTypeId="urn:microsoft.com/office/officeart/2005/8/quickstyle/simple1" qsCatId="simple" csTypeId="urn:microsoft.com/office/officeart/2005/8/colors/accent1_2" csCatId="accent1" phldr="1"/>
      <dgm:spPr/>
    </dgm:pt>
    <dgm:pt modelId="{A3BDEEDC-26FD-4E93-A585-D8260DEAC191}">
      <dgm:prSet/>
      <dgm:spPr/>
      <dgm:t>
        <a:bodyPr/>
        <a:lstStyle/>
        <a:p>
          <a:r>
            <a:rPr lang="en-US"/>
            <a:t>Continental Conference on Skills Anticipation </a:t>
          </a:r>
          <a:endParaRPr lang="en-GB"/>
        </a:p>
      </dgm:t>
    </dgm:pt>
    <dgm:pt modelId="{FE572667-9D77-4E32-946F-ACC44E4E46A3}" type="parTrans" cxnId="{4F5C6F27-64CD-4BF5-9FCF-D09AB4A2EF2A}">
      <dgm:prSet/>
      <dgm:spPr/>
      <dgm:t>
        <a:bodyPr/>
        <a:lstStyle/>
        <a:p>
          <a:endParaRPr lang="en-GB"/>
        </a:p>
      </dgm:t>
    </dgm:pt>
    <dgm:pt modelId="{042C8B4D-AE03-48ED-8E56-84AAB4AFA28A}" type="sibTrans" cxnId="{4F5C6F27-64CD-4BF5-9FCF-D09AB4A2EF2A}">
      <dgm:prSet/>
      <dgm:spPr/>
      <dgm:t>
        <a:bodyPr/>
        <a:lstStyle/>
        <a:p>
          <a:endParaRPr lang="en-GB"/>
        </a:p>
      </dgm:t>
    </dgm:pt>
    <dgm:pt modelId="{C2E6F5AF-2480-402E-BDA4-6227386A21D5}">
      <dgm:prSet/>
      <dgm:spPr/>
      <dgm:t>
        <a:bodyPr/>
        <a:lstStyle/>
        <a:p>
          <a:r>
            <a:rPr lang="en-US"/>
            <a:t>Conference Communique with recommendation to AU and Member States </a:t>
          </a:r>
          <a:endParaRPr lang="en-GB"/>
        </a:p>
      </dgm:t>
    </dgm:pt>
    <dgm:pt modelId="{3F83E0F1-A313-4C1E-9D3E-9AD498F4BF72}" type="parTrans" cxnId="{59A36864-B8D4-46F8-B39C-83BF278C5BA6}">
      <dgm:prSet/>
      <dgm:spPr/>
      <dgm:t>
        <a:bodyPr/>
        <a:lstStyle/>
        <a:p>
          <a:endParaRPr lang="en-GB"/>
        </a:p>
      </dgm:t>
    </dgm:pt>
    <dgm:pt modelId="{6E2C3C10-E2A7-47CA-9C7A-5F64977ECBFD}" type="sibTrans" cxnId="{59A36864-B8D4-46F8-B39C-83BF278C5BA6}">
      <dgm:prSet/>
      <dgm:spPr/>
      <dgm:t>
        <a:bodyPr/>
        <a:lstStyle/>
        <a:p>
          <a:endParaRPr lang="en-GB"/>
        </a:p>
      </dgm:t>
    </dgm:pt>
    <dgm:pt modelId="{AFCEDE82-E5B5-4A14-83C9-A331F1F428C1}">
      <dgm:prSet/>
      <dgm:spPr/>
      <dgm:t>
        <a:bodyPr/>
        <a:lstStyle/>
        <a:p>
          <a:r>
            <a:rPr lang="en-US"/>
            <a:t>New articles, Videos and Media Cards, Interview on importance and relevancy of skills anticipation  </a:t>
          </a:r>
          <a:endParaRPr lang="en-GB"/>
        </a:p>
      </dgm:t>
    </dgm:pt>
    <dgm:pt modelId="{CCDF1559-285E-407B-9DDD-06E1D6E5A14B}" type="parTrans" cxnId="{BF03AADF-1837-4566-85D7-C9711C4C1C44}">
      <dgm:prSet/>
      <dgm:spPr/>
      <dgm:t>
        <a:bodyPr/>
        <a:lstStyle/>
        <a:p>
          <a:endParaRPr lang="en-GB"/>
        </a:p>
      </dgm:t>
    </dgm:pt>
    <dgm:pt modelId="{26EC27D1-BB62-437A-83D7-60E9580407B3}" type="sibTrans" cxnId="{BF03AADF-1837-4566-85D7-C9711C4C1C44}">
      <dgm:prSet/>
      <dgm:spPr/>
      <dgm:t>
        <a:bodyPr/>
        <a:lstStyle/>
        <a:p>
          <a:endParaRPr lang="en-GB"/>
        </a:p>
      </dgm:t>
    </dgm:pt>
    <dgm:pt modelId="{C5679955-9FFC-45D7-AF38-10340A5445D9}" type="pres">
      <dgm:prSet presAssocID="{A0B33A76-4FEA-483B-8183-D5BA362B18F9}" presName="CompostProcess" presStyleCnt="0">
        <dgm:presLayoutVars>
          <dgm:dir/>
          <dgm:resizeHandles val="exact"/>
        </dgm:presLayoutVars>
      </dgm:prSet>
      <dgm:spPr/>
    </dgm:pt>
    <dgm:pt modelId="{D66EEE01-7C4D-414A-AE54-0107E235F525}" type="pres">
      <dgm:prSet presAssocID="{A0B33A76-4FEA-483B-8183-D5BA362B18F9}" presName="arrow" presStyleLbl="bgShp" presStyleIdx="0" presStyleCnt="1"/>
      <dgm:spPr/>
    </dgm:pt>
    <dgm:pt modelId="{F6822B68-9FB6-4CB1-8547-EFAC1051462E}" type="pres">
      <dgm:prSet presAssocID="{A0B33A76-4FEA-483B-8183-D5BA362B18F9}" presName="linearProcess" presStyleCnt="0"/>
      <dgm:spPr/>
    </dgm:pt>
    <dgm:pt modelId="{FAF1AFC1-EAF5-42BE-BF9F-9DB74BE96D8A}" type="pres">
      <dgm:prSet presAssocID="{C2E6F5AF-2480-402E-BDA4-6227386A21D5}" presName="textNode" presStyleLbl="node1" presStyleIdx="0" presStyleCnt="3" custScaleX="77955" custLinFactX="121172" custLinFactNeighborX="200000" custLinFactNeighborY="502">
        <dgm:presLayoutVars>
          <dgm:bulletEnabled val="1"/>
        </dgm:presLayoutVars>
      </dgm:prSet>
      <dgm:spPr/>
    </dgm:pt>
    <dgm:pt modelId="{14E403C9-EA04-4459-BB2A-488B09919D4D}" type="pres">
      <dgm:prSet presAssocID="{6E2C3C10-E2A7-47CA-9C7A-5F64977ECBFD}" presName="sibTrans" presStyleCnt="0"/>
      <dgm:spPr/>
    </dgm:pt>
    <dgm:pt modelId="{4539B992-0A31-4990-BE4E-246E39EB6352}" type="pres">
      <dgm:prSet presAssocID="{AFCEDE82-E5B5-4A14-83C9-A331F1F428C1}" presName="textNode" presStyleLbl="node1" presStyleIdx="1" presStyleCnt="3" custScaleX="67680" custLinFactX="-99354" custLinFactNeighborX="-100000" custLinFactNeighborY="5766">
        <dgm:presLayoutVars>
          <dgm:bulletEnabled val="1"/>
        </dgm:presLayoutVars>
      </dgm:prSet>
      <dgm:spPr/>
    </dgm:pt>
    <dgm:pt modelId="{15A2DC32-5471-411F-8575-2CDCB64E4215}" type="pres">
      <dgm:prSet presAssocID="{26EC27D1-BB62-437A-83D7-60E9580407B3}" presName="sibTrans" presStyleCnt="0"/>
      <dgm:spPr/>
    </dgm:pt>
    <dgm:pt modelId="{11F14F28-6474-473E-B08E-7CABD7C25C91}" type="pres">
      <dgm:prSet presAssocID="{A3BDEEDC-26FD-4E93-A585-D8260DEAC191}" presName="textNode" presStyleLbl="node1" presStyleIdx="2" presStyleCnt="3" custScaleX="67168" custScaleY="109274" custLinFactX="-92821" custLinFactNeighborX="-100000" custLinFactNeighborY="5766">
        <dgm:presLayoutVars>
          <dgm:bulletEnabled val="1"/>
        </dgm:presLayoutVars>
      </dgm:prSet>
      <dgm:spPr/>
    </dgm:pt>
  </dgm:ptLst>
  <dgm:cxnLst>
    <dgm:cxn modelId="{05128824-7F78-442E-AFB1-253FD27ABBEB}" type="presOf" srcId="{C2E6F5AF-2480-402E-BDA4-6227386A21D5}" destId="{FAF1AFC1-EAF5-42BE-BF9F-9DB74BE96D8A}" srcOrd="0" destOrd="0" presId="urn:microsoft.com/office/officeart/2005/8/layout/hProcess9"/>
    <dgm:cxn modelId="{4F5C6F27-64CD-4BF5-9FCF-D09AB4A2EF2A}" srcId="{A0B33A76-4FEA-483B-8183-D5BA362B18F9}" destId="{A3BDEEDC-26FD-4E93-A585-D8260DEAC191}" srcOrd="2" destOrd="0" parTransId="{FE572667-9D77-4E32-946F-ACC44E4E46A3}" sibTransId="{042C8B4D-AE03-48ED-8E56-84AAB4AFA28A}"/>
    <dgm:cxn modelId="{E8D7185B-B372-475C-B94B-A626BEA3DA75}" type="presOf" srcId="{A0B33A76-4FEA-483B-8183-D5BA362B18F9}" destId="{C5679955-9FFC-45D7-AF38-10340A5445D9}" srcOrd="0" destOrd="0" presId="urn:microsoft.com/office/officeart/2005/8/layout/hProcess9"/>
    <dgm:cxn modelId="{59A36864-B8D4-46F8-B39C-83BF278C5BA6}" srcId="{A0B33A76-4FEA-483B-8183-D5BA362B18F9}" destId="{C2E6F5AF-2480-402E-BDA4-6227386A21D5}" srcOrd="0" destOrd="0" parTransId="{3F83E0F1-A313-4C1E-9D3E-9AD498F4BF72}" sibTransId="{6E2C3C10-E2A7-47CA-9C7A-5F64977ECBFD}"/>
    <dgm:cxn modelId="{C2F78998-2AB2-4786-98B3-F278CA5D9354}" type="presOf" srcId="{AFCEDE82-E5B5-4A14-83C9-A331F1F428C1}" destId="{4539B992-0A31-4990-BE4E-246E39EB6352}" srcOrd="0" destOrd="0" presId="urn:microsoft.com/office/officeart/2005/8/layout/hProcess9"/>
    <dgm:cxn modelId="{BF03AADF-1837-4566-85D7-C9711C4C1C44}" srcId="{A0B33A76-4FEA-483B-8183-D5BA362B18F9}" destId="{AFCEDE82-E5B5-4A14-83C9-A331F1F428C1}" srcOrd="1" destOrd="0" parTransId="{CCDF1559-285E-407B-9DDD-06E1D6E5A14B}" sibTransId="{26EC27D1-BB62-437A-83D7-60E9580407B3}"/>
    <dgm:cxn modelId="{FB1218F1-564B-47F0-BF8D-42608ED6B52B}" type="presOf" srcId="{A3BDEEDC-26FD-4E93-A585-D8260DEAC191}" destId="{11F14F28-6474-473E-B08E-7CABD7C25C91}" srcOrd="0" destOrd="0" presId="urn:microsoft.com/office/officeart/2005/8/layout/hProcess9"/>
    <dgm:cxn modelId="{692D9124-ACDC-4C17-929E-BA51C0EA1DB7}" type="presParOf" srcId="{C5679955-9FFC-45D7-AF38-10340A5445D9}" destId="{D66EEE01-7C4D-414A-AE54-0107E235F525}" srcOrd="0" destOrd="0" presId="urn:microsoft.com/office/officeart/2005/8/layout/hProcess9"/>
    <dgm:cxn modelId="{25C31A84-5911-43D0-8E8C-3E66D9EAFC95}" type="presParOf" srcId="{C5679955-9FFC-45D7-AF38-10340A5445D9}" destId="{F6822B68-9FB6-4CB1-8547-EFAC1051462E}" srcOrd="1" destOrd="0" presId="urn:microsoft.com/office/officeart/2005/8/layout/hProcess9"/>
    <dgm:cxn modelId="{E77768A8-B128-4ADC-9CA7-E2A01314CCBA}" type="presParOf" srcId="{F6822B68-9FB6-4CB1-8547-EFAC1051462E}" destId="{FAF1AFC1-EAF5-42BE-BF9F-9DB74BE96D8A}" srcOrd="0" destOrd="0" presId="urn:microsoft.com/office/officeart/2005/8/layout/hProcess9"/>
    <dgm:cxn modelId="{7204CB46-9B13-4292-B5CB-7BCF193AA40B}" type="presParOf" srcId="{F6822B68-9FB6-4CB1-8547-EFAC1051462E}" destId="{14E403C9-EA04-4459-BB2A-488B09919D4D}" srcOrd="1" destOrd="0" presId="urn:microsoft.com/office/officeart/2005/8/layout/hProcess9"/>
    <dgm:cxn modelId="{E4E216EC-6D75-4097-ADA0-9B03EC207636}" type="presParOf" srcId="{F6822B68-9FB6-4CB1-8547-EFAC1051462E}" destId="{4539B992-0A31-4990-BE4E-246E39EB6352}" srcOrd="2" destOrd="0" presId="urn:microsoft.com/office/officeart/2005/8/layout/hProcess9"/>
    <dgm:cxn modelId="{7DDCA180-796E-4C6A-9F49-E9964451EA0A}" type="presParOf" srcId="{F6822B68-9FB6-4CB1-8547-EFAC1051462E}" destId="{15A2DC32-5471-411F-8575-2CDCB64E4215}" srcOrd="3" destOrd="0" presId="urn:microsoft.com/office/officeart/2005/8/layout/hProcess9"/>
    <dgm:cxn modelId="{E66D7096-9CAD-49EA-8CB9-532ACEAF0C72}" type="presParOf" srcId="{F6822B68-9FB6-4CB1-8547-EFAC1051462E}" destId="{11F14F28-6474-473E-B08E-7CABD7C25C9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7C355B-12CA-4C8F-80AD-95D02E96128B}"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924C714E-579C-4416-88F3-D228C95BB258}">
      <dgm:prSet phldrT="[Text]" custT="1"/>
      <dgm:spPr>
        <a:solidFill>
          <a:schemeClr val="accent2">
            <a:lumMod val="40000"/>
            <a:lumOff val="60000"/>
          </a:schemeClr>
        </a:solidFill>
      </dgm:spPr>
      <dgm:t>
        <a:bodyPr/>
        <a:lstStyle/>
        <a:p>
          <a:r>
            <a:rPr lang="en-US" sz="2400"/>
            <a:t>Sector Based skills Anticipation methodology (STED) </a:t>
          </a:r>
        </a:p>
      </dgm:t>
    </dgm:pt>
    <dgm:pt modelId="{35E7E3FE-2A9F-477A-8A9C-D6733C555EDF}" type="parTrans" cxnId="{795BCD8E-3CDE-466C-90B7-036458DBDBAF}">
      <dgm:prSet/>
      <dgm:spPr/>
      <dgm:t>
        <a:bodyPr/>
        <a:lstStyle/>
        <a:p>
          <a:endParaRPr lang="en-US"/>
        </a:p>
      </dgm:t>
    </dgm:pt>
    <dgm:pt modelId="{AD9BDC2B-AEC7-4B9E-8339-426BD2DEF7C3}" type="sibTrans" cxnId="{795BCD8E-3CDE-466C-90B7-036458DBDBAF}">
      <dgm:prSet/>
      <dgm:spPr/>
      <dgm:t>
        <a:bodyPr/>
        <a:lstStyle/>
        <a:p>
          <a:endParaRPr lang="en-US"/>
        </a:p>
      </dgm:t>
    </dgm:pt>
    <dgm:pt modelId="{0151E888-FCDC-4C56-8588-77F5496336DF}">
      <dgm:prSet phldrT="[Text]" custT="1"/>
      <dgm:spPr>
        <a:solidFill>
          <a:schemeClr val="accent6">
            <a:lumMod val="40000"/>
            <a:lumOff val="60000"/>
          </a:schemeClr>
        </a:solidFill>
      </dgm:spPr>
      <dgm:t>
        <a:bodyPr/>
        <a:lstStyle/>
        <a:p>
          <a:r>
            <a:rPr lang="en-US" sz="2800"/>
            <a:t>Understanding and Measuring Skills Mismatch </a:t>
          </a:r>
        </a:p>
      </dgm:t>
    </dgm:pt>
    <dgm:pt modelId="{1CDFE38C-0C66-4643-A690-EAE14EB6EC5B}" type="parTrans" cxnId="{D0440C44-ACC1-4565-90D2-09A936B8EBFA}">
      <dgm:prSet/>
      <dgm:spPr/>
      <dgm:t>
        <a:bodyPr/>
        <a:lstStyle/>
        <a:p>
          <a:endParaRPr lang="en-US"/>
        </a:p>
      </dgm:t>
    </dgm:pt>
    <dgm:pt modelId="{71B5378C-4C19-406F-96CE-EF2BC7B640E8}" type="sibTrans" cxnId="{D0440C44-ACC1-4565-90D2-09A936B8EBFA}">
      <dgm:prSet/>
      <dgm:spPr/>
      <dgm:t>
        <a:bodyPr/>
        <a:lstStyle/>
        <a:p>
          <a:endParaRPr lang="en-US"/>
        </a:p>
      </dgm:t>
    </dgm:pt>
    <dgm:pt modelId="{A5D6D11F-44DC-4863-8AD5-01DAECE11911}">
      <dgm:prSet/>
      <dgm:spPr/>
      <dgm:t>
        <a:bodyPr/>
        <a:lstStyle/>
        <a:p>
          <a:endParaRPr lang="en-US"/>
        </a:p>
      </dgm:t>
    </dgm:pt>
    <dgm:pt modelId="{F0216865-BBAE-457F-A4CD-A60E7D45F924}" type="parTrans" cxnId="{5F13951F-7ACB-4C2C-9270-94706B54A8E3}">
      <dgm:prSet/>
      <dgm:spPr/>
      <dgm:t>
        <a:bodyPr/>
        <a:lstStyle/>
        <a:p>
          <a:endParaRPr lang="en-US"/>
        </a:p>
      </dgm:t>
    </dgm:pt>
    <dgm:pt modelId="{EAC65ADE-03DC-48EE-9A23-118B53848075}" type="sibTrans" cxnId="{5F13951F-7ACB-4C2C-9270-94706B54A8E3}">
      <dgm:prSet/>
      <dgm:spPr/>
      <dgm:t>
        <a:bodyPr/>
        <a:lstStyle/>
        <a:p>
          <a:endParaRPr lang="en-US"/>
        </a:p>
      </dgm:t>
    </dgm:pt>
    <dgm:pt modelId="{72CF89E6-5253-4EE7-AD6E-50127D4EE143}">
      <dgm:prSet/>
      <dgm:spPr/>
      <dgm:t>
        <a:bodyPr/>
        <a:lstStyle/>
        <a:p>
          <a:endParaRPr lang="en-US"/>
        </a:p>
      </dgm:t>
    </dgm:pt>
    <dgm:pt modelId="{2849FCFB-1983-40CD-8EC7-8A4F30B9DCCA}" type="parTrans" cxnId="{11F0E7A0-04FC-4592-8835-C3FC1A032F86}">
      <dgm:prSet/>
      <dgm:spPr/>
      <dgm:t>
        <a:bodyPr/>
        <a:lstStyle/>
        <a:p>
          <a:endParaRPr lang="en-US"/>
        </a:p>
      </dgm:t>
    </dgm:pt>
    <dgm:pt modelId="{0234D02E-A633-419D-A607-F78652C383A6}" type="sibTrans" cxnId="{11F0E7A0-04FC-4592-8835-C3FC1A032F86}">
      <dgm:prSet/>
      <dgm:spPr/>
      <dgm:t>
        <a:bodyPr/>
        <a:lstStyle/>
        <a:p>
          <a:endParaRPr lang="en-US"/>
        </a:p>
      </dgm:t>
    </dgm:pt>
    <dgm:pt modelId="{AC403F25-1C9B-4E09-8996-69C15BC50689}">
      <dgm:prSet phldrT="[Text]"/>
      <dgm:spPr>
        <a:blipFill rotWithShape="0">
          <a:blip xmlns:r="http://schemas.openxmlformats.org/officeDocument/2006/relationships" r:embed="rId1"/>
          <a:srcRect/>
          <a:stretch>
            <a:fillRect t="-37000" b="-37000"/>
          </a:stretch>
        </a:blipFill>
      </dgm:spPr>
      <dgm:t>
        <a:bodyPr/>
        <a:lstStyle/>
        <a:p>
          <a:r>
            <a:rPr lang="en-US" b="1" i="1">
              <a:solidFill>
                <a:schemeClr val="tx1"/>
              </a:solidFill>
            </a:rPr>
            <a:t>  </a:t>
          </a:r>
        </a:p>
      </dgm:t>
    </dgm:pt>
    <dgm:pt modelId="{1FBC1FAA-70B8-407C-8F53-F5FED6952FA6}" type="sibTrans" cxnId="{110FC940-77CB-4083-B9EB-7A7D3916DA81}">
      <dgm:prSet/>
      <dgm:spPr/>
      <dgm:t>
        <a:bodyPr/>
        <a:lstStyle/>
        <a:p>
          <a:endParaRPr lang="en-US"/>
        </a:p>
      </dgm:t>
    </dgm:pt>
    <dgm:pt modelId="{2C0C873E-3682-454A-BD83-083455F6CAED}" type="parTrans" cxnId="{110FC940-77CB-4083-B9EB-7A7D3916DA81}">
      <dgm:prSet/>
      <dgm:spPr/>
      <dgm:t>
        <a:bodyPr/>
        <a:lstStyle/>
        <a:p>
          <a:endParaRPr lang="en-US"/>
        </a:p>
      </dgm:t>
    </dgm:pt>
    <dgm:pt modelId="{472B9255-FBAD-4671-B76B-EACDA3BDD3ED}">
      <dgm:prSet phldrT="[Text]" custT="1"/>
      <dgm:spPr>
        <a:solidFill>
          <a:schemeClr val="accent5">
            <a:lumMod val="20000"/>
            <a:lumOff val="80000"/>
          </a:schemeClr>
        </a:solidFill>
      </dgm:spPr>
      <dgm:t>
        <a:bodyPr/>
        <a:lstStyle/>
        <a:p>
          <a:r>
            <a:rPr lang="en-US" sz="2400"/>
            <a:t>Understanding Skills Anticipation and its links to LMIS</a:t>
          </a:r>
        </a:p>
      </dgm:t>
    </dgm:pt>
    <dgm:pt modelId="{732936F2-C449-47CE-9205-C3E073AAC015}" type="sibTrans" cxnId="{8E0077F3-6821-4BA6-92DF-A1826D43E9BA}">
      <dgm:prSet/>
      <dgm:spPr/>
      <dgm:t>
        <a:bodyPr/>
        <a:lstStyle/>
        <a:p>
          <a:endParaRPr lang="en-US"/>
        </a:p>
      </dgm:t>
    </dgm:pt>
    <dgm:pt modelId="{4D7D97FD-14E1-4326-9B58-92A748991E19}" type="parTrans" cxnId="{8E0077F3-6821-4BA6-92DF-A1826D43E9BA}">
      <dgm:prSet/>
      <dgm:spPr/>
      <dgm:t>
        <a:bodyPr/>
        <a:lstStyle/>
        <a:p>
          <a:endParaRPr lang="en-US"/>
        </a:p>
      </dgm:t>
    </dgm:pt>
    <dgm:pt modelId="{85191C5C-3847-41CE-A36F-F115869A9D32}" type="pres">
      <dgm:prSet presAssocID="{B47C355B-12CA-4C8F-80AD-95D02E96128B}" presName="Name0" presStyleCnt="0">
        <dgm:presLayoutVars>
          <dgm:chMax val="1"/>
          <dgm:chPref val="1"/>
          <dgm:dir/>
          <dgm:resizeHandles/>
        </dgm:presLayoutVars>
      </dgm:prSet>
      <dgm:spPr/>
    </dgm:pt>
    <dgm:pt modelId="{4A6E908F-34D0-4EF6-BD52-32090683B1EB}" type="pres">
      <dgm:prSet presAssocID="{AC403F25-1C9B-4E09-8996-69C15BC50689}" presName="Parent" presStyleLbl="node1" presStyleIdx="0" presStyleCnt="2" custScaleX="174897" custScaleY="172823" custLinFactNeighborX="-93264" custLinFactNeighborY="2361">
        <dgm:presLayoutVars>
          <dgm:chMax val="4"/>
          <dgm:chPref val="3"/>
        </dgm:presLayoutVars>
      </dgm:prSet>
      <dgm:spPr/>
    </dgm:pt>
    <dgm:pt modelId="{BBAF7BEF-37E6-4004-A138-63EDC31B0ED8}" type="pres">
      <dgm:prSet presAssocID="{472B9255-FBAD-4671-B76B-EACDA3BDD3ED}" presName="Accent" presStyleLbl="node1" presStyleIdx="1" presStyleCnt="2" custScaleX="109818" custLinFactNeighborX="-29198" custLinFactNeighborY="1124"/>
      <dgm:spPr/>
    </dgm:pt>
    <dgm:pt modelId="{42ECFA83-631E-4D34-89EB-CDC0218915BA}" type="pres">
      <dgm:prSet presAssocID="{472B9255-FBAD-4671-B76B-EACDA3BDD3ED}" presName="Image1" presStyleLbl="fgImgPlace1" presStyleIdx="0" presStyleCnt="3" custScaleX="126939" custScaleY="124258" custLinFactNeighborX="-25704" custLinFactNeighborY="-28780"/>
      <dgm:spPr>
        <a:blipFill rotWithShape="1">
          <a:blip xmlns:r="http://schemas.openxmlformats.org/officeDocument/2006/relationships" r:embed="rId2"/>
          <a:stretch>
            <a:fillRect/>
          </a:stretch>
        </a:blipFill>
      </dgm:spPr>
    </dgm:pt>
    <dgm:pt modelId="{FF0DC3AD-3840-4802-8941-653C45CD59AB}" type="pres">
      <dgm:prSet presAssocID="{472B9255-FBAD-4671-B76B-EACDA3BDD3ED}" presName="Child1" presStyleLbl="revTx" presStyleIdx="0" presStyleCnt="3" custScaleX="210006" custScaleY="104152" custLinFactNeighborX="73729" custLinFactNeighborY="-18103">
        <dgm:presLayoutVars>
          <dgm:chMax val="0"/>
          <dgm:chPref val="0"/>
          <dgm:bulletEnabled val="1"/>
        </dgm:presLayoutVars>
      </dgm:prSet>
      <dgm:spPr/>
    </dgm:pt>
    <dgm:pt modelId="{267CA56F-DB5D-40DC-8425-4BF1108307B0}" type="pres">
      <dgm:prSet presAssocID="{924C714E-579C-4416-88F3-D228C95BB258}" presName="Image2" presStyleCnt="0"/>
      <dgm:spPr/>
    </dgm:pt>
    <dgm:pt modelId="{74B039F8-35C7-4D12-9C89-CA33FF894F4D}" type="pres">
      <dgm:prSet presAssocID="{924C714E-579C-4416-88F3-D228C95BB258}" presName="Image" presStyleLbl="fgImgPlace1" presStyleIdx="1" presStyleCnt="3" custScaleX="120496" custScaleY="117479" custLinFactNeighborX="3537" custLinFactNeighborY="10624"/>
      <dgm:spPr>
        <a:blipFill rotWithShape="1">
          <a:blip xmlns:r="http://schemas.openxmlformats.org/officeDocument/2006/relationships" r:embed="rId2"/>
          <a:stretch>
            <a:fillRect/>
          </a:stretch>
        </a:blipFill>
      </dgm:spPr>
    </dgm:pt>
    <dgm:pt modelId="{7F923E7A-4C3C-4353-A6A4-C2B12E347EB8}" type="pres">
      <dgm:prSet presAssocID="{924C714E-579C-4416-88F3-D228C95BB258}" presName="Child2" presStyleLbl="revTx" presStyleIdx="1" presStyleCnt="3" custScaleX="199147" custScaleY="81529" custLinFactNeighborX="60094" custLinFactNeighborY="14796">
        <dgm:presLayoutVars>
          <dgm:chMax val="0"/>
          <dgm:chPref val="0"/>
          <dgm:bulletEnabled val="1"/>
        </dgm:presLayoutVars>
      </dgm:prSet>
      <dgm:spPr/>
    </dgm:pt>
    <dgm:pt modelId="{5A4D94B7-8A80-40E9-81E6-A2EB256B2701}" type="pres">
      <dgm:prSet presAssocID="{0151E888-FCDC-4C56-8588-77F5496336DF}" presName="Image3" presStyleCnt="0"/>
      <dgm:spPr/>
    </dgm:pt>
    <dgm:pt modelId="{70AC067D-D397-40F1-89F5-1B95AE345DF7}" type="pres">
      <dgm:prSet presAssocID="{0151E888-FCDC-4C56-8588-77F5496336DF}" presName="Image" presStyleLbl="fgImgPlace1" presStyleIdx="2" presStyleCnt="3" custScaleX="133104" custScaleY="122079" custLinFactNeighborX="10865" custLinFactNeighborY="18122"/>
      <dgm:spPr>
        <a:blipFill rotWithShape="1">
          <a:blip xmlns:r="http://schemas.openxmlformats.org/officeDocument/2006/relationships" r:embed="rId2"/>
          <a:stretch>
            <a:fillRect/>
          </a:stretch>
        </a:blipFill>
      </dgm:spPr>
    </dgm:pt>
    <dgm:pt modelId="{DF848774-97ED-48A6-ADBF-83B20DA66C76}" type="pres">
      <dgm:prSet presAssocID="{0151E888-FCDC-4C56-8588-77F5496336DF}" presName="Child3" presStyleLbl="revTx" presStyleIdx="2" presStyleCnt="3" custScaleX="231608" custScaleY="92968" custLinFactNeighborX="85390" custLinFactNeighborY="27316">
        <dgm:presLayoutVars>
          <dgm:chMax val="0"/>
          <dgm:chPref val="0"/>
          <dgm:bulletEnabled val="1"/>
        </dgm:presLayoutVars>
      </dgm:prSet>
      <dgm:spPr/>
    </dgm:pt>
  </dgm:ptLst>
  <dgm:cxnLst>
    <dgm:cxn modelId="{28500F10-2B73-40FD-8E74-45D0021682BE}" type="presOf" srcId="{924C714E-579C-4416-88F3-D228C95BB258}" destId="{7F923E7A-4C3C-4353-A6A4-C2B12E347EB8}" srcOrd="0" destOrd="0" presId="urn:microsoft.com/office/officeart/2011/layout/RadialPictureList"/>
    <dgm:cxn modelId="{04B93710-068B-4D80-82FE-90E98D16303E}" type="presOf" srcId="{B47C355B-12CA-4C8F-80AD-95D02E96128B}" destId="{85191C5C-3847-41CE-A36F-F115869A9D32}" srcOrd="0" destOrd="0" presId="urn:microsoft.com/office/officeart/2011/layout/RadialPictureList"/>
    <dgm:cxn modelId="{5F13951F-7ACB-4C2C-9270-94706B54A8E3}" srcId="{B47C355B-12CA-4C8F-80AD-95D02E96128B}" destId="{A5D6D11F-44DC-4863-8AD5-01DAECE11911}" srcOrd="2" destOrd="0" parTransId="{F0216865-BBAE-457F-A4CD-A60E7D45F924}" sibTransId="{EAC65ADE-03DC-48EE-9A23-118B53848075}"/>
    <dgm:cxn modelId="{110FC940-77CB-4083-B9EB-7A7D3916DA81}" srcId="{B47C355B-12CA-4C8F-80AD-95D02E96128B}" destId="{AC403F25-1C9B-4E09-8996-69C15BC50689}" srcOrd="0" destOrd="0" parTransId="{2C0C873E-3682-454A-BD83-083455F6CAED}" sibTransId="{1FBC1FAA-70B8-407C-8F53-F5FED6952FA6}"/>
    <dgm:cxn modelId="{96978C61-1E62-403C-890D-D7E1F624A2C9}" type="presOf" srcId="{472B9255-FBAD-4671-B76B-EACDA3BDD3ED}" destId="{FF0DC3AD-3840-4802-8941-653C45CD59AB}" srcOrd="0" destOrd="0" presId="urn:microsoft.com/office/officeart/2011/layout/RadialPictureList"/>
    <dgm:cxn modelId="{D0440C44-ACC1-4565-90D2-09A936B8EBFA}" srcId="{AC403F25-1C9B-4E09-8996-69C15BC50689}" destId="{0151E888-FCDC-4C56-8588-77F5496336DF}" srcOrd="2" destOrd="0" parTransId="{1CDFE38C-0C66-4643-A690-EAE14EB6EC5B}" sibTransId="{71B5378C-4C19-406F-96CE-EF2BC7B640E8}"/>
    <dgm:cxn modelId="{795BCD8E-3CDE-466C-90B7-036458DBDBAF}" srcId="{AC403F25-1C9B-4E09-8996-69C15BC50689}" destId="{924C714E-579C-4416-88F3-D228C95BB258}" srcOrd="1" destOrd="0" parTransId="{35E7E3FE-2A9F-477A-8A9C-D6733C555EDF}" sibTransId="{AD9BDC2B-AEC7-4B9E-8339-426BD2DEF7C3}"/>
    <dgm:cxn modelId="{11F0E7A0-04FC-4592-8835-C3FC1A032F86}" srcId="{B47C355B-12CA-4C8F-80AD-95D02E96128B}" destId="{72CF89E6-5253-4EE7-AD6E-50127D4EE143}" srcOrd="1" destOrd="0" parTransId="{2849FCFB-1983-40CD-8EC7-8A4F30B9DCCA}" sibTransId="{0234D02E-A633-419D-A607-F78652C383A6}"/>
    <dgm:cxn modelId="{8AC929A8-03D1-4541-B06A-B5F5D6DEA0C4}" type="presOf" srcId="{AC403F25-1C9B-4E09-8996-69C15BC50689}" destId="{4A6E908F-34D0-4EF6-BD52-32090683B1EB}" srcOrd="0" destOrd="0" presId="urn:microsoft.com/office/officeart/2011/layout/RadialPictureList"/>
    <dgm:cxn modelId="{39872BD7-3459-4228-8995-86CA83389BAB}" type="presOf" srcId="{0151E888-FCDC-4C56-8588-77F5496336DF}" destId="{DF848774-97ED-48A6-ADBF-83B20DA66C76}" srcOrd="0" destOrd="0" presId="urn:microsoft.com/office/officeart/2011/layout/RadialPictureList"/>
    <dgm:cxn modelId="{8E0077F3-6821-4BA6-92DF-A1826D43E9BA}" srcId="{AC403F25-1C9B-4E09-8996-69C15BC50689}" destId="{472B9255-FBAD-4671-B76B-EACDA3BDD3ED}" srcOrd="0" destOrd="0" parTransId="{4D7D97FD-14E1-4326-9B58-92A748991E19}" sibTransId="{732936F2-C449-47CE-9205-C3E073AAC015}"/>
    <dgm:cxn modelId="{A2D38FF2-3328-47B3-BEE9-37E505E6B64C}" type="presParOf" srcId="{85191C5C-3847-41CE-A36F-F115869A9D32}" destId="{4A6E908F-34D0-4EF6-BD52-32090683B1EB}" srcOrd="0" destOrd="0" presId="urn:microsoft.com/office/officeart/2011/layout/RadialPictureList"/>
    <dgm:cxn modelId="{055D4F41-251E-4919-AECB-8D051DC68F8A}" type="presParOf" srcId="{85191C5C-3847-41CE-A36F-F115869A9D32}" destId="{BBAF7BEF-37E6-4004-A138-63EDC31B0ED8}" srcOrd="1" destOrd="0" presId="urn:microsoft.com/office/officeart/2011/layout/RadialPictureList"/>
    <dgm:cxn modelId="{324AEA95-2FB0-4113-8201-7EFBF7B9D38C}" type="presParOf" srcId="{85191C5C-3847-41CE-A36F-F115869A9D32}" destId="{42ECFA83-631E-4D34-89EB-CDC0218915BA}" srcOrd="2" destOrd="0" presId="urn:microsoft.com/office/officeart/2011/layout/RadialPictureList"/>
    <dgm:cxn modelId="{6955BC3D-04BC-4806-BDF1-E04E5B239C9B}" type="presParOf" srcId="{85191C5C-3847-41CE-A36F-F115869A9D32}" destId="{FF0DC3AD-3840-4802-8941-653C45CD59AB}" srcOrd="3" destOrd="0" presId="urn:microsoft.com/office/officeart/2011/layout/RadialPictureList"/>
    <dgm:cxn modelId="{EF4E0E9D-BF8F-4558-9AF5-72293955BFA7}" type="presParOf" srcId="{85191C5C-3847-41CE-A36F-F115869A9D32}" destId="{267CA56F-DB5D-40DC-8425-4BF1108307B0}" srcOrd="4" destOrd="0" presId="urn:microsoft.com/office/officeart/2011/layout/RadialPictureList"/>
    <dgm:cxn modelId="{3725D709-43DD-42F9-B221-36F36304BBDD}" type="presParOf" srcId="{267CA56F-DB5D-40DC-8425-4BF1108307B0}" destId="{74B039F8-35C7-4D12-9C89-CA33FF894F4D}" srcOrd="0" destOrd="0" presId="urn:microsoft.com/office/officeart/2011/layout/RadialPictureList"/>
    <dgm:cxn modelId="{9CB1E00D-8745-42A5-A826-0BB8E28AD9F5}" type="presParOf" srcId="{85191C5C-3847-41CE-A36F-F115869A9D32}" destId="{7F923E7A-4C3C-4353-A6A4-C2B12E347EB8}" srcOrd="5" destOrd="0" presId="urn:microsoft.com/office/officeart/2011/layout/RadialPictureList"/>
    <dgm:cxn modelId="{8F63E3CD-19F4-4E68-9B32-501E82186B3B}" type="presParOf" srcId="{85191C5C-3847-41CE-A36F-F115869A9D32}" destId="{5A4D94B7-8A80-40E9-81E6-A2EB256B2701}" srcOrd="6" destOrd="0" presId="urn:microsoft.com/office/officeart/2011/layout/RadialPictureList"/>
    <dgm:cxn modelId="{4EB05C0C-4EFA-4248-9B41-62A93BD9D152}" type="presParOf" srcId="{5A4D94B7-8A80-40E9-81E6-A2EB256B2701}" destId="{70AC067D-D397-40F1-89F5-1B95AE345DF7}" srcOrd="0" destOrd="0" presId="urn:microsoft.com/office/officeart/2011/layout/RadialPictureList"/>
    <dgm:cxn modelId="{C88A45EF-DD07-4EBE-BFD1-1C3DB915466B}" type="presParOf" srcId="{85191C5C-3847-41CE-A36F-F115869A9D32}" destId="{DF848774-97ED-48A6-ADBF-83B20DA66C76}"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FF47D0-7346-4FCF-85C2-0BA3261ADD5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D96D2F-5043-4D1C-820D-37ABC14A1EB2}">
      <dgm:prSet custT="1"/>
      <dgm:spPr/>
      <dgm:t>
        <a:bodyPr/>
        <a:lstStyle/>
        <a:p>
          <a:r>
            <a:rPr lang="en-GB" sz="2000">
              <a:solidFill>
                <a:schemeClr val="accent3">
                  <a:lumMod val="75000"/>
                </a:schemeClr>
              </a:solidFill>
            </a:rPr>
            <a:t>Review existing </a:t>
          </a:r>
          <a:r>
            <a:rPr lang="en-GB" sz="2000" b="1" u="sng">
              <a:solidFill>
                <a:schemeClr val="accent3">
                  <a:lumMod val="75000"/>
                </a:schemeClr>
              </a:solidFill>
            </a:rPr>
            <a:t>data sources</a:t>
          </a:r>
          <a:r>
            <a:rPr lang="en-GB" sz="2000">
              <a:solidFill>
                <a:schemeClr val="accent3">
                  <a:lumMod val="75000"/>
                </a:schemeClr>
              </a:solidFill>
            </a:rPr>
            <a:t>, </a:t>
          </a:r>
          <a:r>
            <a:rPr lang="en-GB" sz="2000" b="1" u="sng">
              <a:solidFill>
                <a:schemeClr val="accent3">
                  <a:lumMod val="75000"/>
                </a:schemeClr>
              </a:solidFill>
            </a:rPr>
            <a:t>practices</a:t>
          </a:r>
          <a:r>
            <a:rPr lang="en-GB" sz="2000">
              <a:solidFill>
                <a:schemeClr val="accent3">
                  <a:lumMod val="75000"/>
                </a:schemeClr>
              </a:solidFill>
            </a:rPr>
            <a:t>, </a:t>
          </a:r>
          <a:r>
            <a:rPr lang="en-GB" sz="2000" b="1" u="sng">
              <a:solidFill>
                <a:schemeClr val="accent3">
                  <a:lumMod val="75000"/>
                </a:schemeClr>
              </a:solidFill>
            </a:rPr>
            <a:t>capacities</a:t>
          </a:r>
          <a:r>
            <a:rPr lang="en-GB" sz="2000">
              <a:solidFill>
                <a:schemeClr val="accent3">
                  <a:lumMod val="75000"/>
                </a:schemeClr>
              </a:solidFill>
            </a:rPr>
            <a:t>, and </a:t>
          </a:r>
          <a:r>
            <a:rPr lang="en-GB" sz="2000" b="1" u="sng">
              <a:solidFill>
                <a:schemeClr val="accent3">
                  <a:lumMod val="75000"/>
                </a:schemeClr>
              </a:solidFill>
            </a:rPr>
            <a:t>institutional arrangements</a:t>
          </a:r>
          <a:r>
            <a:rPr lang="en-GB" sz="2000">
              <a:solidFill>
                <a:schemeClr val="accent3">
                  <a:lumMod val="75000"/>
                </a:schemeClr>
              </a:solidFill>
            </a:rPr>
            <a:t> for </a:t>
          </a:r>
          <a:r>
            <a:rPr lang="en-GB" sz="2000" b="1" i="1">
              <a:solidFill>
                <a:schemeClr val="accent3">
                  <a:lumMod val="75000"/>
                </a:schemeClr>
              </a:solidFill>
            </a:rPr>
            <a:t>labour market information and skills anticipation </a:t>
          </a:r>
        </a:p>
        <a:p>
          <a:r>
            <a:rPr lang="en-GB" sz="2000">
              <a:solidFill>
                <a:schemeClr val="accent3">
                  <a:lumMod val="75000"/>
                </a:schemeClr>
              </a:solidFill>
            </a:rPr>
            <a:t>Provide concrete </a:t>
          </a:r>
          <a:r>
            <a:rPr lang="en-GB" sz="2000" b="1" u="sng">
              <a:solidFill>
                <a:schemeClr val="accent3">
                  <a:lumMod val="75000"/>
                </a:schemeClr>
              </a:solidFill>
            </a:rPr>
            <a:t>recommendations and support</a:t>
          </a:r>
          <a:r>
            <a:rPr lang="en-GB" sz="2000">
              <a:solidFill>
                <a:schemeClr val="accent3">
                  <a:lumMod val="75000"/>
                </a:schemeClr>
              </a:solidFill>
            </a:rPr>
            <a:t> </a:t>
          </a:r>
          <a:r>
            <a:rPr lang="en-GB" sz="2000" b="1" u="sng">
              <a:solidFill>
                <a:schemeClr val="accent3">
                  <a:lumMod val="75000"/>
                </a:schemeClr>
              </a:solidFill>
            </a:rPr>
            <a:t>towards improvement </a:t>
          </a:r>
          <a:r>
            <a:rPr lang="en-GB" sz="2000">
              <a:solidFill>
                <a:schemeClr val="accent3">
                  <a:lumMod val="75000"/>
                </a:schemeClr>
              </a:solidFill>
            </a:rPr>
            <a:t>of existing systems and structures  </a:t>
          </a:r>
        </a:p>
      </dgm:t>
    </dgm:pt>
    <dgm:pt modelId="{39D535E0-3CC0-493B-97D2-B974BCE7720C}" type="parTrans" cxnId="{EFDD7EE4-D0CD-43B3-A6AC-82C98771D0F8}">
      <dgm:prSet/>
      <dgm:spPr/>
      <dgm:t>
        <a:bodyPr/>
        <a:lstStyle/>
        <a:p>
          <a:endParaRPr lang="en-US"/>
        </a:p>
      </dgm:t>
    </dgm:pt>
    <dgm:pt modelId="{27F839BB-259D-4B73-B3F7-1502DDC5C12C}" type="sibTrans" cxnId="{EFDD7EE4-D0CD-43B3-A6AC-82C98771D0F8}">
      <dgm:prSet/>
      <dgm:spPr/>
      <dgm:t>
        <a:bodyPr/>
        <a:lstStyle/>
        <a:p>
          <a:endParaRPr lang="en-US"/>
        </a:p>
      </dgm:t>
    </dgm:pt>
    <dgm:pt modelId="{D6D0578C-A29A-4D05-8F2B-017EF912B257}" type="pres">
      <dgm:prSet presAssocID="{3BFF47D0-7346-4FCF-85C2-0BA3261ADD50}" presName="Name0" presStyleCnt="0">
        <dgm:presLayoutVars>
          <dgm:chMax val="7"/>
          <dgm:chPref val="7"/>
          <dgm:dir/>
        </dgm:presLayoutVars>
      </dgm:prSet>
      <dgm:spPr/>
    </dgm:pt>
    <dgm:pt modelId="{EC834EF5-FA76-47AD-B2A1-DD1A0C9E5065}" type="pres">
      <dgm:prSet presAssocID="{3BFF47D0-7346-4FCF-85C2-0BA3261ADD50}" presName="Name1" presStyleCnt="0"/>
      <dgm:spPr/>
    </dgm:pt>
    <dgm:pt modelId="{2C30C881-9E16-4DE3-8EB0-45FC7B47A28C}" type="pres">
      <dgm:prSet presAssocID="{3BFF47D0-7346-4FCF-85C2-0BA3261ADD50}" presName="cycle" presStyleCnt="0"/>
      <dgm:spPr/>
    </dgm:pt>
    <dgm:pt modelId="{40DACB31-9472-4CB1-B9F0-5EAD91BA44C2}" type="pres">
      <dgm:prSet presAssocID="{3BFF47D0-7346-4FCF-85C2-0BA3261ADD50}" presName="srcNode" presStyleLbl="node1" presStyleIdx="0" presStyleCnt="1"/>
      <dgm:spPr/>
    </dgm:pt>
    <dgm:pt modelId="{48C88D1C-258F-492F-AE90-7D9E57029F6C}" type="pres">
      <dgm:prSet presAssocID="{3BFF47D0-7346-4FCF-85C2-0BA3261ADD50}" presName="conn" presStyleLbl="parChTrans1D2" presStyleIdx="0" presStyleCnt="1"/>
      <dgm:spPr/>
    </dgm:pt>
    <dgm:pt modelId="{FE7401C5-43B7-4F8C-A560-947C9AD3AD5A}" type="pres">
      <dgm:prSet presAssocID="{3BFF47D0-7346-4FCF-85C2-0BA3261ADD50}" presName="extraNode" presStyleLbl="node1" presStyleIdx="0" presStyleCnt="1"/>
      <dgm:spPr/>
    </dgm:pt>
    <dgm:pt modelId="{015F5870-E3F6-4217-88E1-C56706058AF5}" type="pres">
      <dgm:prSet presAssocID="{3BFF47D0-7346-4FCF-85C2-0BA3261ADD50}" presName="dstNode" presStyleLbl="node1" presStyleIdx="0" presStyleCnt="1"/>
      <dgm:spPr/>
    </dgm:pt>
    <dgm:pt modelId="{251C912D-D903-4FBC-9A1B-1FABCE5DCEB7}" type="pres">
      <dgm:prSet presAssocID="{7ED96D2F-5043-4D1C-820D-37ABC14A1EB2}" presName="text_1" presStyleLbl="node1" presStyleIdx="0" presStyleCnt="1" custScaleX="120355" custScaleY="182876" custLinFactNeighborX="55" custLinFactNeighborY="7489">
        <dgm:presLayoutVars>
          <dgm:bulletEnabled val="1"/>
        </dgm:presLayoutVars>
      </dgm:prSet>
      <dgm:spPr/>
    </dgm:pt>
    <dgm:pt modelId="{787CC093-C609-4089-95A0-93AE82696255}" type="pres">
      <dgm:prSet presAssocID="{7ED96D2F-5043-4D1C-820D-37ABC14A1EB2}" presName="accent_1" presStyleCnt="0"/>
      <dgm:spPr/>
    </dgm:pt>
    <dgm:pt modelId="{B9BF1CB5-3EBF-44E5-8DB7-A39164EE9B32}" type="pres">
      <dgm:prSet presAssocID="{7ED96D2F-5043-4D1C-820D-37ABC14A1EB2}" presName="accentRepeatNode" presStyleLbl="solidFgAcc1" presStyleIdx="0" presStyleCnt="1" custLinFactNeighborY="703"/>
      <dgm:spPr>
        <a:blipFill rotWithShape="0">
          <a:blip xmlns:r="http://schemas.openxmlformats.org/officeDocument/2006/relationships" r:embed="rId1"/>
          <a:srcRect/>
          <a:stretch>
            <a:fillRect l="-11000" r="-11000"/>
          </a:stretch>
        </a:blipFill>
      </dgm:spPr>
    </dgm:pt>
  </dgm:ptLst>
  <dgm:cxnLst>
    <dgm:cxn modelId="{9E039100-1E83-48EA-8001-D756A3A1EA95}" type="presOf" srcId="{3BFF47D0-7346-4FCF-85C2-0BA3261ADD50}" destId="{D6D0578C-A29A-4D05-8F2B-017EF912B257}" srcOrd="0" destOrd="0" presId="urn:microsoft.com/office/officeart/2008/layout/VerticalCurvedList"/>
    <dgm:cxn modelId="{03765044-5F2A-41C6-B5D7-62531BFAC4F2}" type="presOf" srcId="{7ED96D2F-5043-4D1C-820D-37ABC14A1EB2}" destId="{251C912D-D903-4FBC-9A1B-1FABCE5DCEB7}" srcOrd="0" destOrd="0" presId="urn:microsoft.com/office/officeart/2008/layout/VerticalCurvedList"/>
    <dgm:cxn modelId="{1ECF7876-8601-410A-BE5D-0D8D878911FA}" type="presOf" srcId="{27F839BB-259D-4B73-B3F7-1502DDC5C12C}" destId="{48C88D1C-258F-492F-AE90-7D9E57029F6C}" srcOrd="0" destOrd="0" presId="urn:microsoft.com/office/officeart/2008/layout/VerticalCurvedList"/>
    <dgm:cxn modelId="{EFDD7EE4-D0CD-43B3-A6AC-82C98771D0F8}" srcId="{3BFF47D0-7346-4FCF-85C2-0BA3261ADD50}" destId="{7ED96D2F-5043-4D1C-820D-37ABC14A1EB2}" srcOrd="0" destOrd="0" parTransId="{39D535E0-3CC0-493B-97D2-B974BCE7720C}" sibTransId="{27F839BB-259D-4B73-B3F7-1502DDC5C12C}"/>
    <dgm:cxn modelId="{2B7D162B-4145-4835-A322-A2C76DD6E254}" type="presParOf" srcId="{D6D0578C-A29A-4D05-8F2B-017EF912B257}" destId="{EC834EF5-FA76-47AD-B2A1-DD1A0C9E5065}" srcOrd="0" destOrd="0" presId="urn:microsoft.com/office/officeart/2008/layout/VerticalCurvedList"/>
    <dgm:cxn modelId="{4D9ED13A-8E76-4103-8CB3-FCA97C9A7093}" type="presParOf" srcId="{EC834EF5-FA76-47AD-B2A1-DD1A0C9E5065}" destId="{2C30C881-9E16-4DE3-8EB0-45FC7B47A28C}" srcOrd="0" destOrd="0" presId="urn:microsoft.com/office/officeart/2008/layout/VerticalCurvedList"/>
    <dgm:cxn modelId="{125A042F-3932-497D-A719-110AD0D3888D}" type="presParOf" srcId="{2C30C881-9E16-4DE3-8EB0-45FC7B47A28C}" destId="{40DACB31-9472-4CB1-B9F0-5EAD91BA44C2}" srcOrd="0" destOrd="0" presId="urn:microsoft.com/office/officeart/2008/layout/VerticalCurvedList"/>
    <dgm:cxn modelId="{9162DDB1-9060-4ABA-A75D-265C2F93DDAC}" type="presParOf" srcId="{2C30C881-9E16-4DE3-8EB0-45FC7B47A28C}" destId="{48C88D1C-258F-492F-AE90-7D9E57029F6C}" srcOrd="1" destOrd="0" presId="urn:microsoft.com/office/officeart/2008/layout/VerticalCurvedList"/>
    <dgm:cxn modelId="{257602A2-15FE-4CB9-A956-8AA967D68A0C}" type="presParOf" srcId="{2C30C881-9E16-4DE3-8EB0-45FC7B47A28C}" destId="{FE7401C5-43B7-4F8C-A560-947C9AD3AD5A}" srcOrd="2" destOrd="0" presId="urn:microsoft.com/office/officeart/2008/layout/VerticalCurvedList"/>
    <dgm:cxn modelId="{99EEF25A-D7FC-42BA-9FC9-5C27A3A4BF77}" type="presParOf" srcId="{2C30C881-9E16-4DE3-8EB0-45FC7B47A28C}" destId="{015F5870-E3F6-4217-88E1-C56706058AF5}" srcOrd="3" destOrd="0" presId="urn:microsoft.com/office/officeart/2008/layout/VerticalCurvedList"/>
    <dgm:cxn modelId="{C82270F0-45FA-48EB-8E30-6501A7ADC207}" type="presParOf" srcId="{EC834EF5-FA76-47AD-B2A1-DD1A0C9E5065}" destId="{251C912D-D903-4FBC-9A1B-1FABCE5DCEB7}" srcOrd="1" destOrd="0" presId="urn:microsoft.com/office/officeart/2008/layout/VerticalCurvedList"/>
    <dgm:cxn modelId="{E5FB21DB-3CB4-4C7E-9BA6-4537F926D69B}" type="presParOf" srcId="{EC834EF5-FA76-47AD-B2A1-DD1A0C9E5065}" destId="{787CC093-C609-4089-95A0-93AE82696255}" srcOrd="2" destOrd="0" presId="urn:microsoft.com/office/officeart/2008/layout/VerticalCurvedList"/>
    <dgm:cxn modelId="{651AE06C-36F4-4267-BF0C-F51A6FFB062C}" type="presParOf" srcId="{787CC093-C609-4089-95A0-93AE82696255}" destId="{B9BF1CB5-3EBF-44E5-8DB7-A39164EE9B3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73E59A-C309-4A30-83AD-D7EEA791151C}" type="doc">
      <dgm:prSet loTypeId="urn:microsoft.com/office/officeart/2005/8/layout/process1" loCatId="process" qsTypeId="urn:microsoft.com/office/officeart/2005/8/quickstyle/simple1" qsCatId="simple" csTypeId="urn:microsoft.com/office/officeart/2005/8/colors/accent5_2" csCatId="accent5" phldr="1"/>
      <dgm:spPr/>
    </dgm:pt>
    <dgm:pt modelId="{15269719-7143-46E6-B01E-DAB74195C8EB}">
      <dgm:prSet phldrT="[Text]" custT="1"/>
      <dgm:spPr/>
      <dgm:t>
        <a:bodyPr/>
        <a:lstStyle/>
        <a:p>
          <a:r>
            <a:rPr lang="en-US" sz="2000"/>
            <a:t>Established country level Inter-ministry and Tripartite-plus Task Team</a:t>
          </a:r>
          <a:endParaRPr lang="en-GB" sz="2000"/>
        </a:p>
      </dgm:t>
    </dgm:pt>
    <dgm:pt modelId="{F2B40B57-7924-49AF-ABCE-6C28648E1AD7}" type="parTrans" cxnId="{A92CE0CD-D3AB-416B-9843-004F5EEA18B0}">
      <dgm:prSet/>
      <dgm:spPr/>
      <dgm:t>
        <a:bodyPr/>
        <a:lstStyle/>
        <a:p>
          <a:endParaRPr lang="en-GB"/>
        </a:p>
      </dgm:t>
    </dgm:pt>
    <dgm:pt modelId="{6DB72B68-CAF5-43A0-93D7-57DEAB63C9CF}" type="sibTrans" cxnId="{A92CE0CD-D3AB-416B-9843-004F5EEA18B0}">
      <dgm:prSet/>
      <dgm:spPr/>
      <dgm:t>
        <a:bodyPr/>
        <a:lstStyle/>
        <a:p>
          <a:endParaRPr lang="en-GB"/>
        </a:p>
      </dgm:t>
    </dgm:pt>
    <dgm:pt modelId="{D41A2A40-6568-4D93-BDF4-EFE36A91305C}">
      <dgm:prSet phldrT="[Text]"/>
      <dgm:spPr/>
      <dgm:t>
        <a:bodyPr/>
        <a:lstStyle/>
        <a:p>
          <a:r>
            <a:rPr lang="en-US"/>
            <a:t>Consultative and participatory development of National Action Plans in strengthening skills anticipation practices and process </a:t>
          </a:r>
          <a:endParaRPr lang="en-GB"/>
        </a:p>
      </dgm:t>
    </dgm:pt>
    <dgm:pt modelId="{A0BD78A8-006A-4E2E-867B-451FBF816FE7}" type="parTrans" cxnId="{BF38CC2E-0CA5-4065-81EC-2155D2226414}">
      <dgm:prSet/>
      <dgm:spPr/>
      <dgm:t>
        <a:bodyPr/>
        <a:lstStyle/>
        <a:p>
          <a:endParaRPr lang="en-GB"/>
        </a:p>
      </dgm:t>
    </dgm:pt>
    <dgm:pt modelId="{E4E2CEC5-F09B-4AE6-9CD6-111B05DDAD23}" type="sibTrans" cxnId="{BF38CC2E-0CA5-4065-81EC-2155D2226414}">
      <dgm:prSet/>
      <dgm:spPr/>
      <dgm:t>
        <a:bodyPr/>
        <a:lstStyle/>
        <a:p>
          <a:endParaRPr lang="en-GB"/>
        </a:p>
      </dgm:t>
    </dgm:pt>
    <dgm:pt modelId="{58F7A726-669A-4B9A-88A1-17D42EDAE96A}" type="pres">
      <dgm:prSet presAssocID="{B873E59A-C309-4A30-83AD-D7EEA791151C}" presName="Name0" presStyleCnt="0">
        <dgm:presLayoutVars>
          <dgm:dir/>
          <dgm:resizeHandles val="exact"/>
        </dgm:presLayoutVars>
      </dgm:prSet>
      <dgm:spPr/>
    </dgm:pt>
    <dgm:pt modelId="{F448E49F-3F32-4E88-B588-90DB51BFD094}" type="pres">
      <dgm:prSet presAssocID="{15269719-7143-46E6-B01E-DAB74195C8EB}" presName="node" presStyleLbl="node1" presStyleIdx="0" presStyleCnt="2">
        <dgm:presLayoutVars>
          <dgm:bulletEnabled val="1"/>
        </dgm:presLayoutVars>
      </dgm:prSet>
      <dgm:spPr/>
    </dgm:pt>
    <dgm:pt modelId="{82C8D910-9769-4063-A152-9CB1D343DA11}" type="pres">
      <dgm:prSet presAssocID="{6DB72B68-CAF5-43A0-93D7-57DEAB63C9CF}" presName="sibTrans" presStyleLbl="sibTrans2D1" presStyleIdx="0" presStyleCnt="1"/>
      <dgm:spPr/>
    </dgm:pt>
    <dgm:pt modelId="{186BDB8C-1F7E-416D-8BEE-9635041F90A5}" type="pres">
      <dgm:prSet presAssocID="{6DB72B68-CAF5-43A0-93D7-57DEAB63C9CF}" presName="connectorText" presStyleLbl="sibTrans2D1" presStyleIdx="0" presStyleCnt="1"/>
      <dgm:spPr/>
    </dgm:pt>
    <dgm:pt modelId="{309041FA-9B87-4736-9C6A-D491B204C9F0}" type="pres">
      <dgm:prSet presAssocID="{D41A2A40-6568-4D93-BDF4-EFE36A91305C}" presName="node" presStyleLbl="node1" presStyleIdx="1" presStyleCnt="2">
        <dgm:presLayoutVars>
          <dgm:bulletEnabled val="1"/>
        </dgm:presLayoutVars>
      </dgm:prSet>
      <dgm:spPr/>
    </dgm:pt>
  </dgm:ptLst>
  <dgm:cxnLst>
    <dgm:cxn modelId="{8F453704-D50C-4979-99C0-12C7C901F84D}" type="presOf" srcId="{15269719-7143-46E6-B01E-DAB74195C8EB}" destId="{F448E49F-3F32-4E88-B588-90DB51BFD094}" srcOrd="0" destOrd="0" presId="urn:microsoft.com/office/officeart/2005/8/layout/process1"/>
    <dgm:cxn modelId="{BF38CC2E-0CA5-4065-81EC-2155D2226414}" srcId="{B873E59A-C309-4A30-83AD-D7EEA791151C}" destId="{D41A2A40-6568-4D93-BDF4-EFE36A91305C}" srcOrd="1" destOrd="0" parTransId="{A0BD78A8-006A-4E2E-867B-451FBF816FE7}" sibTransId="{E4E2CEC5-F09B-4AE6-9CD6-111B05DDAD23}"/>
    <dgm:cxn modelId="{DAD9A793-756D-42ED-990A-6A9B330D382C}" type="presOf" srcId="{B873E59A-C309-4A30-83AD-D7EEA791151C}" destId="{58F7A726-669A-4B9A-88A1-17D42EDAE96A}" srcOrd="0" destOrd="0" presId="urn:microsoft.com/office/officeart/2005/8/layout/process1"/>
    <dgm:cxn modelId="{A17B5F99-3FA4-417D-BAA3-7F8C030658AF}" type="presOf" srcId="{6DB72B68-CAF5-43A0-93D7-57DEAB63C9CF}" destId="{186BDB8C-1F7E-416D-8BEE-9635041F90A5}" srcOrd="1" destOrd="0" presId="urn:microsoft.com/office/officeart/2005/8/layout/process1"/>
    <dgm:cxn modelId="{3E891C9B-908D-4B38-8A47-F96D83C48CDD}" type="presOf" srcId="{6DB72B68-CAF5-43A0-93D7-57DEAB63C9CF}" destId="{82C8D910-9769-4063-A152-9CB1D343DA11}" srcOrd="0" destOrd="0" presId="urn:microsoft.com/office/officeart/2005/8/layout/process1"/>
    <dgm:cxn modelId="{A92CE0CD-D3AB-416B-9843-004F5EEA18B0}" srcId="{B873E59A-C309-4A30-83AD-D7EEA791151C}" destId="{15269719-7143-46E6-B01E-DAB74195C8EB}" srcOrd="0" destOrd="0" parTransId="{F2B40B57-7924-49AF-ABCE-6C28648E1AD7}" sibTransId="{6DB72B68-CAF5-43A0-93D7-57DEAB63C9CF}"/>
    <dgm:cxn modelId="{426A96FC-2663-4F9E-A009-4B934A3FCDBB}" type="presOf" srcId="{D41A2A40-6568-4D93-BDF4-EFE36A91305C}" destId="{309041FA-9B87-4736-9C6A-D491B204C9F0}" srcOrd="0" destOrd="0" presId="urn:microsoft.com/office/officeart/2005/8/layout/process1"/>
    <dgm:cxn modelId="{BD82C236-197A-4CE2-AD13-21125D00C531}" type="presParOf" srcId="{58F7A726-669A-4B9A-88A1-17D42EDAE96A}" destId="{F448E49F-3F32-4E88-B588-90DB51BFD094}" srcOrd="0" destOrd="0" presId="urn:microsoft.com/office/officeart/2005/8/layout/process1"/>
    <dgm:cxn modelId="{EF398B83-4B16-425E-83E0-3D5EAFEA60A2}" type="presParOf" srcId="{58F7A726-669A-4B9A-88A1-17D42EDAE96A}" destId="{82C8D910-9769-4063-A152-9CB1D343DA11}" srcOrd="1" destOrd="0" presId="urn:microsoft.com/office/officeart/2005/8/layout/process1"/>
    <dgm:cxn modelId="{E9FD537C-5EE6-4E38-822D-5E5B52658240}" type="presParOf" srcId="{82C8D910-9769-4063-A152-9CB1D343DA11}" destId="{186BDB8C-1F7E-416D-8BEE-9635041F90A5}" srcOrd="0" destOrd="0" presId="urn:microsoft.com/office/officeart/2005/8/layout/process1"/>
    <dgm:cxn modelId="{87235AF4-A9D7-4BCB-86BA-3C8D1FBD32E0}" type="presParOf" srcId="{58F7A726-669A-4B9A-88A1-17D42EDAE96A}" destId="{309041FA-9B87-4736-9C6A-D491B204C9F0}"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B7C89A-D44B-407B-A874-C9773EE33438}"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46D5C493-0A63-43C2-ADAC-4D18527032BF}">
      <dgm:prSet phldrT="[Text]"/>
      <dgm:spPr/>
      <dgm:t>
        <a:bodyPr/>
        <a:lstStyle/>
        <a:p>
          <a:r>
            <a:rPr lang="en-US" b="1"/>
            <a:t>Capacity Development  (governance, data sources methods, analysis</a:t>
          </a:r>
        </a:p>
      </dgm:t>
    </dgm:pt>
    <dgm:pt modelId="{8D856A36-B255-4E5B-A27B-8BB15E796A57}" type="parTrans" cxnId="{B3358B9D-129F-4041-83B2-0A4AA4BE54DA}">
      <dgm:prSet/>
      <dgm:spPr/>
      <dgm:t>
        <a:bodyPr/>
        <a:lstStyle/>
        <a:p>
          <a:endParaRPr lang="en-US"/>
        </a:p>
      </dgm:t>
    </dgm:pt>
    <dgm:pt modelId="{58157219-A44F-4000-9375-506BC4CBCB61}" type="sibTrans" cxnId="{B3358B9D-129F-4041-83B2-0A4AA4BE54DA}">
      <dgm:prSet/>
      <dgm:spPr/>
      <dgm:t>
        <a:bodyPr/>
        <a:lstStyle/>
        <a:p>
          <a:endParaRPr lang="en-US"/>
        </a:p>
      </dgm:t>
    </dgm:pt>
    <dgm:pt modelId="{3D9CABCD-419C-4E28-9876-A5E875587ED0}">
      <dgm:prSet phldrT="[Text]"/>
      <dgm:spPr/>
      <dgm:t>
        <a:bodyPr/>
        <a:lstStyle/>
        <a:p>
          <a:endParaRPr lang="en-US"/>
        </a:p>
      </dgm:t>
    </dgm:pt>
    <dgm:pt modelId="{26588A6B-29B2-44EB-B034-1495BA7D4A3F}" type="parTrans" cxnId="{1DC1AE52-AA7D-43FE-A7CB-853D2538C00E}">
      <dgm:prSet/>
      <dgm:spPr/>
      <dgm:t>
        <a:bodyPr/>
        <a:lstStyle/>
        <a:p>
          <a:endParaRPr lang="en-US"/>
        </a:p>
      </dgm:t>
    </dgm:pt>
    <dgm:pt modelId="{2EF3FF94-3788-482F-BEAC-E7A331A361B7}" type="sibTrans" cxnId="{1DC1AE52-AA7D-43FE-A7CB-853D2538C00E}">
      <dgm:prSet/>
      <dgm:spPr/>
      <dgm:t>
        <a:bodyPr/>
        <a:lstStyle/>
        <a:p>
          <a:endParaRPr lang="en-US"/>
        </a:p>
      </dgm:t>
    </dgm:pt>
    <dgm:pt modelId="{F10F9560-42E8-4BE6-A13A-28C68D02EAC0}">
      <dgm:prSet phldrT="[Text]" custT="1"/>
      <dgm:spPr/>
      <dgm:t>
        <a:bodyPr/>
        <a:lstStyle/>
        <a:p>
          <a:endParaRPr lang="en-US"/>
        </a:p>
      </dgm:t>
    </dgm:pt>
    <dgm:pt modelId="{CF5CC937-9D77-4F4D-94CC-E7A0AC9B85A6}" type="parTrans" cxnId="{44D4BB33-FF18-432E-810D-6A56EB2469CF}">
      <dgm:prSet/>
      <dgm:spPr/>
      <dgm:t>
        <a:bodyPr/>
        <a:lstStyle/>
        <a:p>
          <a:endParaRPr lang="en-US"/>
        </a:p>
      </dgm:t>
    </dgm:pt>
    <dgm:pt modelId="{E5905416-5367-4B74-B8CE-2F470AE31571}" type="sibTrans" cxnId="{44D4BB33-FF18-432E-810D-6A56EB2469CF}">
      <dgm:prSet/>
      <dgm:spPr/>
      <dgm:t>
        <a:bodyPr/>
        <a:lstStyle/>
        <a:p>
          <a:endParaRPr lang="en-US"/>
        </a:p>
      </dgm:t>
    </dgm:pt>
    <dgm:pt modelId="{9268E9D5-95D0-4065-BCFA-4A1F67E9D040}">
      <dgm:prSet phldrT="[Text]"/>
      <dgm:spPr/>
      <dgm:t>
        <a:bodyPr/>
        <a:lstStyle/>
        <a:p>
          <a:endParaRPr lang="en-US"/>
        </a:p>
      </dgm:t>
    </dgm:pt>
    <dgm:pt modelId="{33DFA499-2421-47FF-AA73-5E5E204859F5}" type="parTrans" cxnId="{97F33EDE-9782-4ADB-A681-27EA1D6275EB}">
      <dgm:prSet/>
      <dgm:spPr/>
      <dgm:t>
        <a:bodyPr/>
        <a:lstStyle/>
        <a:p>
          <a:endParaRPr lang="en-US"/>
        </a:p>
      </dgm:t>
    </dgm:pt>
    <dgm:pt modelId="{F29D7EC3-8D22-42C7-97AE-F80215CCF0E0}" type="sibTrans" cxnId="{97F33EDE-9782-4ADB-A681-27EA1D6275EB}">
      <dgm:prSet/>
      <dgm:spPr/>
      <dgm:t>
        <a:bodyPr/>
        <a:lstStyle/>
        <a:p>
          <a:endParaRPr lang="en-US"/>
        </a:p>
      </dgm:t>
    </dgm:pt>
    <dgm:pt modelId="{9EC54325-42BE-4499-BA59-78010321747B}">
      <dgm:prSet phldrT="[Text]" custLinFactNeighborX="61017" custLinFactNeighborY="-6266"/>
      <dgm:spPr/>
      <dgm:t>
        <a:bodyPr/>
        <a:lstStyle/>
        <a:p>
          <a:endParaRPr lang="en-US"/>
        </a:p>
      </dgm:t>
    </dgm:pt>
    <dgm:pt modelId="{35D6D6B2-DBBC-4C60-B30F-65A5F86CF57C}" type="parTrans" cxnId="{6CA1B1F7-DA9B-493F-A0B7-7CA82A49B09D}">
      <dgm:prSet/>
      <dgm:spPr/>
      <dgm:t>
        <a:bodyPr/>
        <a:lstStyle/>
        <a:p>
          <a:endParaRPr lang="en-US"/>
        </a:p>
      </dgm:t>
    </dgm:pt>
    <dgm:pt modelId="{F3731510-2B31-4E5C-A1FC-185144F09C4E}" type="sibTrans" cxnId="{6CA1B1F7-DA9B-493F-A0B7-7CA82A49B09D}">
      <dgm:prSet/>
      <dgm:spPr/>
      <dgm:t>
        <a:bodyPr/>
        <a:lstStyle/>
        <a:p>
          <a:endParaRPr lang="en-US"/>
        </a:p>
      </dgm:t>
    </dgm:pt>
    <dgm:pt modelId="{D3B5CFAF-B97C-4D80-82DE-6B001915EDCC}">
      <dgm:prSet phldrT="[Text]" custLinFactNeighborX="-37627" custLinFactNeighborY="-30444"/>
      <dgm:spPr/>
      <dgm:t>
        <a:bodyPr/>
        <a:lstStyle/>
        <a:p>
          <a:endParaRPr lang="en-US"/>
        </a:p>
      </dgm:t>
    </dgm:pt>
    <dgm:pt modelId="{6C700045-C8ED-496E-8892-C144D19C1551}" type="parTrans" cxnId="{C5D06AB3-E315-4C95-A603-6D4F6AE9C6C0}">
      <dgm:prSet/>
      <dgm:spPr/>
      <dgm:t>
        <a:bodyPr/>
        <a:lstStyle/>
        <a:p>
          <a:endParaRPr lang="en-US"/>
        </a:p>
      </dgm:t>
    </dgm:pt>
    <dgm:pt modelId="{90899A97-9254-4CC1-AD21-6905AD64BE75}" type="sibTrans" cxnId="{C5D06AB3-E315-4C95-A603-6D4F6AE9C6C0}">
      <dgm:prSet/>
      <dgm:spPr/>
      <dgm:t>
        <a:bodyPr/>
        <a:lstStyle/>
        <a:p>
          <a:endParaRPr lang="en-US"/>
        </a:p>
      </dgm:t>
    </dgm:pt>
    <dgm:pt modelId="{1AB70663-3883-4CCB-9F0F-A729EFE192D9}">
      <dgm:prSet custT="1"/>
      <dgm:spPr/>
      <dgm:t>
        <a:bodyPr/>
        <a:lstStyle/>
        <a:p>
          <a:r>
            <a:rPr lang="en-US" sz="1600" b="1"/>
            <a:t>Capacities in AU, AUDA-NEPAD and member states for skills anticipation and matching enhanced</a:t>
          </a:r>
        </a:p>
      </dgm:t>
    </dgm:pt>
    <dgm:pt modelId="{5ED51501-DB4D-4530-AB3D-768AACAE4559}" type="parTrans" cxnId="{88403038-2EA1-4FF3-B7BE-43F5BBF7246A}">
      <dgm:prSet/>
      <dgm:spPr/>
      <dgm:t>
        <a:bodyPr/>
        <a:lstStyle/>
        <a:p>
          <a:endParaRPr lang="en-US"/>
        </a:p>
      </dgm:t>
    </dgm:pt>
    <dgm:pt modelId="{2637024F-CBBE-4E52-B13A-DFF38B3F1609}" type="sibTrans" cxnId="{88403038-2EA1-4FF3-B7BE-43F5BBF7246A}">
      <dgm:prSet/>
      <dgm:spPr/>
      <dgm:t>
        <a:bodyPr/>
        <a:lstStyle/>
        <a:p>
          <a:endParaRPr lang="en-US"/>
        </a:p>
      </dgm:t>
    </dgm:pt>
    <dgm:pt modelId="{1570D58A-54A4-4BD9-A638-F7A198DEAE2F}">
      <dgm:prSet/>
      <dgm:spPr/>
      <dgm:t>
        <a:bodyPr/>
        <a:lstStyle/>
        <a:p>
          <a:r>
            <a:rPr lang="en-US" b="1"/>
            <a:t>Demonstration and piloting STED-sector based skills anticipation</a:t>
          </a:r>
        </a:p>
        <a:p>
          <a:r>
            <a:rPr lang="en-US" b="1"/>
            <a:t>and Rapid Skills Assessments </a:t>
          </a:r>
        </a:p>
      </dgm:t>
    </dgm:pt>
    <dgm:pt modelId="{28C9C1C5-8F31-4CA3-BDB9-848DAAD86703}" type="parTrans" cxnId="{364EC10E-CDB7-4DE3-A3EA-A50E5955490C}">
      <dgm:prSet/>
      <dgm:spPr/>
      <dgm:t>
        <a:bodyPr/>
        <a:lstStyle/>
        <a:p>
          <a:endParaRPr lang="en-US"/>
        </a:p>
      </dgm:t>
    </dgm:pt>
    <dgm:pt modelId="{4C3B07C1-D3B6-4B87-AD47-CDA5EA915A69}" type="sibTrans" cxnId="{364EC10E-CDB7-4DE3-A3EA-A50E5955490C}">
      <dgm:prSet/>
      <dgm:spPr/>
      <dgm:t>
        <a:bodyPr/>
        <a:lstStyle/>
        <a:p>
          <a:endParaRPr lang="en-US"/>
        </a:p>
      </dgm:t>
    </dgm:pt>
    <dgm:pt modelId="{6A311699-536C-4479-B951-231A71141402}">
      <dgm:prSet/>
      <dgm:spPr/>
      <dgm:t>
        <a:bodyPr/>
        <a:lstStyle/>
        <a:p>
          <a:r>
            <a:rPr lang="en-US" b="1"/>
            <a:t>Good Practice and Knowledge sharing </a:t>
          </a:r>
        </a:p>
      </dgm:t>
    </dgm:pt>
    <dgm:pt modelId="{DE3AB4FD-AE1B-474D-A9DE-93F13DD224F0}" type="parTrans" cxnId="{27E56340-3B3C-47F4-B97A-35BCA7B28640}">
      <dgm:prSet/>
      <dgm:spPr/>
      <dgm:t>
        <a:bodyPr/>
        <a:lstStyle/>
        <a:p>
          <a:endParaRPr lang="en-US"/>
        </a:p>
      </dgm:t>
    </dgm:pt>
    <dgm:pt modelId="{E6645341-DB0F-466C-B7A6-ABE9C29FB653}" type="sibTrans" cxnId="{27E56340-3B3C-47F4-B97A-35BCA7B28640}">
      <dgm:prSet/>
      <dgm:spPr/>
      <dgm:t>
        <a:bodyPr/>
        <a:lstStyle/>
        <a:p>
          <a:endParaRPr lang="en-US"/>
        </a:p>
      </dgm:t>
    </dgm:pt>
    <dgm:pt modelId="{56FEC1C9-D99E-4624-82FA-8369E7FAA1FE}">
      <dgm:prSet/>
      <dgm:spPr/>
      <dgm:t>
        <a:bodyPr/>
        <a:lstStyle/>
        <a:p>
          <a:r>
            <a:rPr lang="en-US" b="1"/>
            <a:t>Raise awareness and secure high level buy in and </a:t>
          </a:r>
          <a:r>
            <a:rPr lang="en-US" b="1" err="1"/>
            <a:t>owernership</a:t>
          </a:r>
          <a:r>
            <a:rPr lang="en-US" b="1"/>
            <a:t> </a:t>
          </a:r>
          <a:endParaRPr lang="en-GB" b="1"/>
        </a:p>
      </dgm:t>
    </dgm:pt>
    <dgm:pt modelId="{4CB61A44-0094-40CE-8C10-7DE4CB7756B0}" type="parTrans" cxnId="{8C4A1FCE-DD77-49B9-86C4-A560B991D99D}">
      <dgm:prSet/>
      <dgm:spPr/>
      <dgm:t>
        <a:bodyPr/>
        <a:lstStyle/>
        <a:p>
          <a:endParaRPr lang="en-GB"/>
        </a:p>
      </dgm:t>
    </dgm:pt>
    <dgm:pt modelId="{403CA7EE-FBBC-4455-992F-ADB9953E9D31}" type="sibTrans" cxnId="{8C4A1FCE-DD77-49B9-86C4-A560B991D99D}">
      <dgm:prSet/>
      <dgm:spPr/>
      <dgm:t>
        <a:bodyPr/>
        <a:lstStyle/>
        <a:p>
          <a:endParaRPr lang="en-GB"/>
        </a:p>
      </dgm:t>
    </dgm:pt>
    <dgm:pt modelId="{95372912-D611-4D02-A667-ACD52EEF59E8}">
      <dgm:prSet/>
      <dgm:spPr/>
      <dgm:t>
        <a:bodyPr/>
        <a:lstStyle/>
        <a:p>
          <a:r>
            <a:rPr lang="en-US" b="1"/>
            <a:t>Establish National Task Teams promote dialogue and  coordinated approach to skills anticipation</a:t>
          </a:r>
          <a:endParaRPr lang="en-GB" b="1"/>
        </a:p>
      </dgm:t>
    </dgm:pt>
    <dgm:pt modelId="{E0BD5B45-171E-4446-9065-9ACF16D559CC}" type="parTrans" cxnId="{F06A9B30-7FCF-49DA-9A11-9B2D52B0DA87}">
      <dgm:prSet/>
      <dgm:spPr/>
      <dgm:t>
        <a:bodyPr/>
        <a:lstStyle/>
        <a:p>
          <a:endParaRPr lang="en-GB"/>
        </a:p>
      </dgm:t>
    </dgm:pt>
    <dgm:pt modelId="{10AD87B0-0361-4803-A814-DD9508AAAD10}" type="sibTrans" cxnId="{F06A9B30-7FCF-49DA-9A11-9B2D52B0DA87}">
      <dgm:prSet/>
      <dgm:spPr/>
      <dgm:t>
        <a:bodyPr/>
        <a:lstStyle/>
        <a:p>
          <a:endParaRPr lang="en-GB"/>
        </a:p>
      </dgm:t>
    </dgm:pt>
    <dgm:pt modelId="{FAC83EDC-D6BB-4E94-963A-BE595A1A38B1}">
      <dgm:prSet/>
      <dgm:spPr/>
      <dgm:t>
        <a:bodyPr/>
        <a:lstStyle/>
        <a:p>
          <a:r>
            <a:rPr lang="en-US" b="1"/>
            <a:t>Situation Analysis and </a:t>
          </a:r>
        </a:p>
        <a:p>
          <a:r>
            <a:rPr lang="en-US" b="1"/>
            <a:t> Roadmaps </a:t>
          </a:r>
        </a:p>
        <a:p>
          <a:r>
            <a:rPr lang="en-US" b="1"/>
            <a:t>for </a:t>
          </a:r>
        </a:p>
        <a:p>
          <a:r>
            <a:rPr lang="en-US" b="1"/>
            <a:t>strengthening skills anticipation practices  </a:t>
          </a:r>
          <a:endParaRPr lang="en-GB"/>
        </a:p>
      </dgm:t>
    </dgm:pt>
    <dgm:pt modelId="{E85E1743-33F6-449C-9E68-F1136D7E41D0}" type="parTrans" cxnId="{A6000CE7-DCE3-4BFC-99D9-FAB8B603368F}">
      <dgm:prSet/>
      <dgm:spPr/>
      <dgm:t>
        <a:bodyPr/>
        <a:lstStyle/>
        <a:p>
          <a:endParaRPr lang="en-GB"/>
        </a:p>
      </dgm:t>
    </dgm:pt>
    <dgm:pt modelId="{9276F78F-2DAB-40D9-B57A-306A33541E7E}" type="sibTrans" cxnId="{A6000CE7-DCE3-4BFC-99D9-FAB8B603368F}">
      <dgm:prSet/>
      <dgm:spPr/>
      <dgm:t>
        <a:bodyPr/>
        <a:lstStyle/>
        <a:p>
          <a:endParaRPr lang="en-GB"/>
        </a:p>
      </dgm:t>
    </dgm:pt>
    <dgm:pt modelId="{BA2BA0E8-4B36-46B9-B999-37E64D583E91}" type="pres">
      <dgm:prSet presAssocID="{64B7C89A-D44B-407B-A874-C9773EE33438}" presName="cycle" presStyleCnt="0">
        <dgm:presLayoutVars>
          <dgm:chMax val="1"/>
          <dgm:dir/>
          <dgm:animLvl val="ctr"/>
          <dgm:resizeHandles val="exact"/>
        </dgm:presLayoutVars>
      </dgm:prSet>
      <dgm:spPr/>
    </dgm:pt>
    <dgm:pt modelId="{D814E1BC-F039-4C9E-AC5A-E4BFE1C935EA}" type="pres">
      <dgm:prSet presAssocID="{1AB70663-3883-4CCB-9F0F-A729EFE192D9}" presName="centerShape" presStyleLbl="node0" presStyleIdx="0" presStyleCnt="1"/>
      <dgm:spPr/>
    </dgm:pt>
    <dgm:pt modelId="{ED84CBC2-3DC8-4CF4-86D2-240EAB53510E}" type="pres">
      <dgm:prSet presAssocID="{4CB61A44-0094-40CE-8C10-7DE4CB7756B0}" presName="parTrans" presStyleLbl="bgSibTrans2D1" presStyleIdx="0" presStyleCnt="6"/>
      <dgm:spPr/>
    </dgm:pt>
    <dgm:pt modelId="{7E97C9A4-8740-41FE-B52A-1F379BE0A78F}" type="pres">
      <dgm:prSet presAssocID="{56FEC1C9-D99E-4624-82FA-8369E7FAA1FE}" presName="node" presStyleLbl="node1" presStyleIdx="0" presStyleCnt="6" custRadScaleRad="100021" custRadScaleInc="474">
        <dgm:presLayoutVars>
          <dgm:bulletEnabled val="1"/>
        </dgm:presLayoutVars>
      </dgm:prSet>
      <dgm:spPr/>
    </dgm:pt>
    <dgm:pt modelId="{05AF8DA1-6FE0-4EC0-9949-15BDE114335B}" type="pres">
      <dgm:prSet presAssocID="{E0BD5B45-171E-4446-9065-9ACF16D559CC}" presName="parTrans" presStyleLbl="bgSibTrans2D1" presStyleIdx="1" presStyleCnt="6"/>
      <dgm:spPr/>
    </dgm:pt>
    <dgm:pt modelId="{22379E4C-F127-4181-9074-22B6B56A0F92}" type="pres">
      <dgm:prSet presAssocID="{95372912-D611-4D02-A667-ACD52EEF59E8}" presName="node" presStyleLbl="node1" presStyleIdx="1" presStyleCnt="6" custRadScaleRad="102476" custRadScaleInc="-3112">
        <dgm:presLayoutVars>
          <dgm:bulletEnabled val="1"/>
        </dgm:presLayoutVars>
      </dgm:prSet>
      <dgm:spPr/>
    </dgm:pt>
    <dgm:pt modelId="{F076B191-C53D-4ECE-AE00-0D57ECC7E423}" type="pres">
      <dgm:prSet presAssocID="{8D856A36-B255-4E5B-A27B-8BB15E796A57}" presName="parTrans" presStyleLbl="bgSibTrans2D1" presStyleIdx="2" presStyleCnt="6"/>
      <dgm:spPr/>
    </dgm:pt>
    <dgm:pt modelId="{02520590-4302-4D5A-9B4B-04D06B65FBBF}" type="pres">
      <dgm:prSet presAssocID="{46D5C493-0A63-43C2-ADAC-4D18527032BF}" presName="node" presStyleLbl="node1" presStyleIdx="2" presStyleCnt="6">
        <dgm:presLayoutVars>
          <dgm:bulletEnabled val="1"/>
        </dgm:presLayoutVars>
      </dgm:prSet>
      <dgm:spPr/>
    </dgm:pt>
    <dgm:pt modelId="{3783D0C1-A885-4148-B8FA-1F9A83D5F82E}" type="pres">
      <dgm:prSet presAssocID="{E85E1743-33F6-449C-9E68-F1136D7E41D0}" presName="parTrans" presStyleLbl="bgSibTrans2D1" presStyleIdx="3" presStyleCnt="6"/>
      <dgm:spPr/>
    </dgm:pt>
    <dgm:pt modelId="{4E150686-2DEA-4726-A55B-20F8D1607AE4}" type="pres">
      <dgm:prSet presAssocID="{FAC83EDC-D6BB-4E94-963A-BE595A1A38B1}" presName="node" presStyleLbl="node1" presStyleIdx="3" presStyleCnt="6">
        <dgm:presLayoutVars>
          <dgm:bulletEnabled val="1"/>
        </dgm:presLayoutVars>
      </dgm:prSet>
      <dgm:spPr/>
    </dgm:pt>
    <dgm:pt modelId="{90C3AB04-B00B-4AC8-ABB2-7DD84CB756E2}" type="pres">
      <dgm:prSet presAssocID="{28C9C1C5-8F31-4CA3-BDB9-848DAAD86703}" presName="parTrans" presStyleLbl="bgSibTrans2D1" presStyleIdx="4" presStyleCnt="6"/>
      <dgm:spPr/>
    </dgm:pt>
    <dgm:pt modelId="{E888CAF0-4ACF-4466-BEA9-D3B98AAF8E3B}" type="pres">
      <dgm:prSet presAssocID="{1570D58A-54A4-4BD9-A638-F7A198DEAE2F}" presName="node" presStyleLbl="node1" presStyleIdx="4" presStyleCnt="6" custScaleX="123017">
        <dgm:presLayoutVars>
          <dgm:bulletEnabled val="1"/>
        </dgm:presLayoutVars>
      </dgm:prSet>
      <dgm:spPr/>
    </dgm:pt>
    <dgm:pt modelId="{3CD8B5F6-3B07-4D54-AEB9-9BDB31C4DC37}" type="pres">
      <dgm:prSet presAssocID="{DE3AB4FD-AE1B-474D-A9DE-93F13DD224F0}" presName="parTrans" presStyleLbl="bgSibTrans2D1" presStyleIdx="5" presStyleCnt="6"/>
      <dgm:spPr/>
    </dgm:pt>
    <dgm:pt modelId="{7F1E4284-609F-433C-919B-1085A87932B9}" type="pres">
      <dgm:prSet presAssocID="{6A311699-536C-4479-B951-231A71141402}" presName="node" presStyleLbl="node1" presStyleIdx="5" presStyleCnt="6">
        <dgm:presLayoutVars>
          <dgm:bulletEnabled val="1"/>
        </dgm:presLayoutVars>
      </dgm:prSet>
      <dgm:spPr/>
    </dgm:pt>
  </dgm:ptLst>
  <dgm:cxnLst>
    <dgm:cxn modelId="{364EC10E-CDB7-4DE3-A3EA-A50E5955490C}" srcId="{1AB70663-3883-4CCB-9F0F-A729EFE192D9}" destId="{1570D58A-54A4-4BD9-A638-F7A198DEAE2F}" srcOrd="4" destOrd="0" parTransId="{28C9C1C5-8F31-4CA3-BDB9-848DAAD86703}" sibTransId="{4C3B07C1-D3B6-4B87-AD47-CDA5EA915A69}"/>
    <dgm:cxn modelId="{9A285916-A23E-45F9-A812-71BF19BAF2A8}" type="presOf" srcId="{56FEC1C9-D99E-4624-82FA-8369E7FAA1FE}" destId="{7E97C9A4-8740-41FE-B52A-1F379BE0A78F}" srcOrd="0" destOrd="0" presId="urn:microsoft.com/office/officeart/2005/8/layout/radial4"/>
    <dgm:cxn modelId="{3C472019-2DC5-4D53-821C-9ED026AE88C3}" type="presOf" srcId="{E85E1743-33F6-449C-9E68-F1136D7E41D0}" destId="{3783D0C1-A885-4148-B8FA-1F9A83D5F82E}" srcOrd="0" destOrd="0" presId="urn:microsoft.com/office/officeart/2005/8/layout/radial4"/>
    <dgm:cxn modelId="{F06A9B30-7FCF-49DA-9A11-9B2D52B0DA87}" srcId="{1AB70663-3883-4CCB-9F0F-A729EFE192D9}" destId="{95372912-D611-4D02-A667-ACD52EEF59E8}" srcOrd="1" destOrd="0" parTransId="{E0BD5B45-171E-4446-9065-9ACF16D559CC}" sibTransId="{10AD87B0-0361-4803-A814-DD9508AAAD10}"/>
    <dgm:cxn modelId="{8E054931-20DC-46D3-A6B9-66E8E2A19277}" type="presOf" srcId="{8D856A36-B255-4E5B-A27B-8BB15E796A57}" destId="{F076B191-C53D-4ECE-AE00-0D57ECC7E423}" srcOrd="0" destOrd="0" presId="urn:microsoft.com/office/officeart/2005/8/layout/radial4"/>
    <dgm:cxn modelId="{44D4BB33-FF18-432E-810D-6A56EB2469CF}" srcId="{64B7C89A-D44B-407B-A874-C9773EE33438}" destId="{F10F9560-42E8-4BE6-A13A-28C68D02EAC0}" srcOrd="2" destOrd="0" parTransId="{CF5CC937-9D77-4F4D-94CC-E7A0AC9B85A6}" sibTransId="{E5905416-5367-4B74-B8CE-2F470AE31571}"/>
    <dgm:cxn modelId="{C325BA36-CA56-476B-A5A7-A58D490C550E}" type="presOf" srcId="{4CB61A44-0094-40CE-8C10-7DE4CB7756B0}" destId="{ED84CBC2-3DC8-4CF4-86D2-240EAB53510E}" srcOrd="0" destOrd="0" presId="urn:microsoft.com/office/officeart/2005/8/layout/radial4"/>
    <dgm:cxn modelId="{88403038-2EA1-4FF3-B7BE-43F5BBF7246A}" srcId="{64B7C89A-D44B-407B-A874-C9773EE33438}" destId="{1AB70663-3883-4CCB-9F0F-A729EFE192D9}" srcOrd="0" destOrd="0" parTransId="{5ED51501-DB4D-4530-AB3D-768AACAE4559}" sibTransId="{2637024F-CBBE-4E52-B13A-DFF38B3F1609}"/>
    <dgm:cxn modelId="{D354E83A-42EF-4C85-92E0-9DEA58273472}" type="presOf" srcId="{28C9C1C5-8F31-4CA3-BDB9-848DAAD86703}" destId="{90C3AB04-B00B-4AC8-ABB2-7DD84CB756E2}" srcOrd="0" destOrd="0" presId="urn:microsoft.com/office/officeart/2005/8/layout/radial4"/>
    <dgm:cxn modelId="{27E56340-3B3C-47F4-B97A-35BCA7B28640}" srcId="{1AB70663-3883-4CCB-9F0F-A729EFE192D9}" destId="{6A311699-536C-4479-B951-231A71141402}" srcOrd="5" destOrd="0" parTransId="{DE3AB4FD-AE1B-474D-A9DE-93F13DD224F0}" sibTransId="{E6645341-DB0F-466C-B7A6-ABE9C29FB653}"/>
    <dgm:cxn modelId="{DC89BE61-E62A-4DD9-B790-2765A7591A56}" type="presOf" srcId="{6A311699-536C-4479-B951-231A71141402}" destId="{7F1E4284-609F-433C-919B-1085A87932B9}" srcOrd="0" destOrd="0" presId="urn:microsoft.com/office/officeart/2005/8/layout/radial4"/>
    <dgm:cxn modelId="{776EDF4B-D65D-4697-875F-1B2C5E0A0DB4}" type="presOf" srcId="{E0BD5B45-171E-4446-9065-9ACF16D559CC}" destId="{05AF8DA1-6FE0-4EC0-9949-15BDE114335B}" srcOrd="0" destOrd="0" presId="urn:microsoft.com/office/officeart/2005/8/layout/radial4"/>
    <dgm:cxn modelId="{1DC1AE52-AA7D-43FE-A7CB-853D2538C00E}" srcId="{64B7C89A-D44B-407B-A874-C9773EE33438}" destId="{3D9CABCD-419C-4E28-9876-A5E875587ED0}" srcOrd="1" destOrd="0" parTransId="{26588A6B-29B2-44EB-B034-1495BA7D4A3F}" sibTransId="{2EF3FF94-3788-482F-BEAC-E7A331A361B7}"/>
    <dgm:cxn modelId="{12846C8F-D2CC-4F40-B56F-B7B30E44A792}" type="presOf" srcId="{95372912-D611-4D02-A667-ACD52EEF59E8}" destId="{22379E4C-F127-4181-9074-22B6B56A0F92}" srcOrd="0" destOrd="0" presId="urn:microsoft.com/office/officeart/2005/8/layout/radial4"/>
    <dgm:cxn modelId="{3160CA99-CDE8-401E-B979-8A5849AC3007}" type="presOf" srcId="{64B7C89A-D44B-407B-A874-C9773EE33438}" destId="{BA2BA0E8-4B36-46B9-B999-37E64D583E91}" srcOrd="0" destOrd="0" presId="urn:microsoft.com/office/officeart/2005/8/layout/radial4"/>
    <dgm:cxn modelId="{B3358B9D-129F-4041-83B2-0A4AA4BE54DA}" srcId="{1AB70663-3883-4CCB-9F0F-A729EFE192D9}" destId="{46D5C493-0A63-43C2-ADAC-4D18527032BF}" srcOrd="2" destOrd="0" parTransId="{8D856A36-B255-4E5B-A27B-8BB15E796A57}" sibTransId="{58157219-A44F-4000-9375-506BC4CBCB61}"/>
    <dgm:cxn modelId="{6AD132A9-EE65-4919-A5FE-F3C594ACA724}" type="presOf" srcId="{DE3AB4FD-AE1B-474D-A9DE-93F13DD224F0}" destId="{3CD8B5F6-3B07-4D54-AEB9-9BDB31C4DC37}" srcOrd="0" destOrd="0" presId="urn:microsoft.com/office/officeart/2005/8/layout/radial4"/>
    <dgm:cxn modelId="{C5D06AB3-E315-4C95-A603-6D4F6AE9C6C0}" srcId="{64B7C89A-D44B-407B-A874-C9773EE33438}" destId="{D3B5CFAF-B97C-4D80-82DE-6B001915EDCC}" srcOrd="5" destOrd="0" parTransId="{6C700045-C8ED-496E-8892-C144D19C1551}" sibTransId="{90899A97-9254-4CC1-AD21-6905AD64BE75}"/>
    <dgm:cxn modelId="{C4D255BA-4C12-48BC-BBAC-4C80D9D2F488}" type="presOf" srcId="{1570D58A-54A4-4BD9-A638-F7A198DEAE2F}" destId="{E888CAF0-4ACF-4466-BEA9-D3B98AAF8E3B}" srcOrd="0" destOrd="0" presId="urn:microsoft.com/office/officeart/2005/8/layout/radial4"/>
    <dgm:cxn modelId="{F4AD0CC7-5D78-4AC7-BD54-73D46944C579}" type="presOf" srcId="{46D5C493-0A63-43C2-ADAC-4D18527032BF}" destId="{02520590-4302-4D5A-9B4B-04D06B65FBBF}" srcOrd="0" destOrd="0" presId="urn:microsoft.com/office/officeart/2005/8/layout/radial4"/>
    <dgm:cxn modelId="{3BA560C8-B3CB-4311-9B32-CFE671C60276}" type="presOf" srcId="{FAC83EDC-D6BB-4E94-963A-BE595A1A38B1}" destId="{4E150686-2DEA-4726-A55B-20F8D1607AE4}" srcOrd="0" destOrd="0" presId="urn:microsoft.com/office/officeart/2005/8/layout/radial4"/>
    <dgm:cxn modelId="{8C4A1FCE-DD77-49B9-86C4-A560B991D99D}" srcId="{1AB70663-3883-4CCB-9F0F-A729EFE192D9}" destId="{56FEC1C9-D99E-4624-82FA-8369E7FAA1FE}" srcOrd="0" destOrd="0" parTransId="{4CB61A44-0094-40CE-8C10-7DE4CB7756B0}" sibTransId="{403CA7EE-FBBC-4455-992F-ADB9953E9D31}"/>
    <dgm:cxn modelId="{32AE7ED7-4E2A-4E77-B20C-81C38C504C5D}" type="presOf" srcId="{1AB70663-3883-4CCB-9F0F-A729EFE192D9}" destId="{D814E1BC-F039-4C9E-AC5A-E4BFE1C935EA}" srcOrd="0" destOrd="0" presId="urn:microsoft.com/office/officeart/2005/8/layout/radial4"/>
    <dgm:cxn modelId="{97F33EDE-9782-4ADB-A681-27EA1D6275EB}" srcId="{64B7C89A-D44B-407B-A874-C9773EE33438}" destId="{9268E9D5-95D0-4065-BCFA-4A1F67E9D040}" srcOrd="3" destOrd="0" parTransId="{33DFA499-2421-47FF-AA73-5E5E204859F5}" sibTransId="{F29D7EC3-8D22-42C7-97AE-F80215CCF0E0}"/>
    <dgm:cxn modelId="{A6000CE7-DCE3-4BFC-99D9-FAB8B603368F}" srcId="{1AB70663-3883-4CCB-9F0F-A729EFE192D9}" destId="{FAC83EDC-D6BB-4E94-963A-BE595A1A38B1}" srcOrd="3" destOrd="0" parTransId="{E85E1743-33F6-449C-9E68-F1136D7E41D0}" sibTransId="{9276F78F-2DAB-40D9-B57A-306A33541E7E}"/>
    <dgm:cxn modelId="{6CA1B1F7-DA9B-493F-A0B7-7CA82A49B09D}" srcId="{64B7C89A-D44B-407B-A874-C9773EE33438}" destId="{9EC54325-42BE-4499-BA59-78010321747B}" srcOrd="4" destOrd="0" parTransId="{35D6D6B2-DBBC-4C60-B30F-65A5F86CF57C}" sibTransId="{F3731510-2B31-4E5C-A1FC-185144F09C4E}"/>
    <dgm:cxn modelId="{CDE44F0C-AAF9-49F5-8CDB-111BB8F6E1E2}" type="presParOf" srcId="{BA2BA0E8-4B36-46B9-B999-37E64D583E91}" destId="{D814E1BC-F039-4C9E-AC5A-E4BFE1C935EA}" srcOrd="0" destOrd="0" presId="urn:microsoft.com/office/officeart/2005/8/layout/radial4"/>
    <dgm:cxn modelId="{047326B1-C20B-4024-8AD3-88FA944E226F}" type="presParOf" srcId="{BA2BA0E8-4B36-46B9-B999-37E64D583E91}" destId="{ED84CBC2-3DC8-4CF4-86D2-240EAB53510E}" srcOrd="1" destOrd="0" presId="urn:microsoft.com/office/officeart/2005/8/layout/radial4"/>
    <dgm:cxn modelId="{8135F9FF-F531-4129-90EE-9FDCFA2FAEDF}" type="presParOf" srcId="{BA2BA0E8-4B36-46B9-B999-37E64D583E91}" destId="{7E97C9A4-8740-41FE-B52A-1F379BE0A78F}" srcOrd="2" destOrd="0" presId="urn:microsoft.com/office/officeart/2005/8/layout/radial4"/>
    <dgm:cxn modelId="{62D71A2D-31DB-400E-B8C9-D1E49935AA06}" type="presParOf" srcId="{BA2BA0E8-4B36-46B9-B999-37E64D583E91}" destId="{05AF8DA1-6FE0-4EC0-9949-15BDE114335B}" srcOrd="3" destOrd="0" presId="urn:microsoft.com/office/officeart/2005/8/layout/radial4"/>
    <dgm:cxn modelId="{1AB334D1-2469-4050-91AD-80CA80CEBF11}" type="presParOf" srcId="{BA2BA0E8-4B36-46B9-B999-37E64D583E91}" destId="{22379E4C-F127-4181-9074-22B6B56A0F92}" srcOrd="4" destOrd="0" presId="urn:microsoft.com/office/officeart/2005/8/layout/radial4"/>
    <dgm:cxn modelId="{D4396079-29FB-440A-A653-A3F38ACB945A}" type="presParOf" srcId="{BA2BA0E8-4B36-46B9-B999-37E64D583E91}" destId="{F076B191-C53D-4ECE-AE00-0D57ECC7E423}" srcOrd="5" destOrd="0" presId="urn:microsoft.com/office/officeart/2005/8/layout/radial4"/>
    <dgm:cxn modelId="{7C4276C1-00BB-4462-95E2-C2811CD2AEA8}" type="presParOf" srcId="{BA2BA0E8-4B36-46B9-B999-37E64D583E91}" destId="{02520590-4302-4D5A-9B4B-04D06B65FBBF}" srcOrd="6" destOrd="0" presId="urn:microsoft.com/office/officeart/2005/8/layout/radial4"/>
    <dgm:cxn modelId="{C410147F-F0DD-4494-8ABF-908799D16DED}" type="presParOf" srcId="{BA2BA0E8-4B36-46B9-B999-37E64D583E91}" destId="{3783D0C1-A885-4148-B8FA-1F9A83D5F82E}" srcOrd="7" destOrd="0" presId="urn:microsoft.com/office/officeart/2005/8/layout/radial4"/>
    <dgm:cxn modelId="{CD18F329-21ED-4B9D-A9B2-ED2D595C41B3}" type="presParOf" srcId="{BA2BA0E8-4B36-46B9-B999-37E64D583E91}" destId="{4E150686-2DEA-4726-A55B-20F8D1607AE4}" srcOrd="8" destOrd="0" presId="urn:microsoft.com/office/officeart/2005/8/layout/radial4"/>
    <dgm:cxn modelId="{DC9C678E-DF73-42F3-A2A1-6632C5D7719E}" type="presParOf" srcId="{BA2BA0E8-4B36-46B9-B999-37E64D583E91}" destId="{90C3AB04-B00B-4AC8-ABB2-7DD84CB756E2}" srcOrd="9" destOrd="0" presId="urn:microsoft.com/office/officeart/2005/8/layout/radial4"/>
    <dgm:cxn modelId="{AB39503A-3416-4DDD-BFC2-B9F9E96C274D}" type="presParOf" srcId="{BA2BA0E8-4B36-46B9-B999-37E64D583E91}" destId="{E888CAF0-4ACF-4466-BEA9-D3B98AAF8E3B}" srcOrd="10" destOrd="0" presId="urn:microsoft.com/office/officeart/2005/8/layout/radial4"/>
    <dgm:cxn modelId="{633E67C3-5B3E-4DC1-851E-9DBA756FA675}" type="presParOf" srcId="{BA2BA0E8-4B36-46B9-B999-37E64D583E91}" destId="{3CD8B5F6-3B07-4D54-AEB9-9BDB31C4DC37}" srcOrd="11" destOrd="0" presId="urn:microsoft.com/office/officeart/2005/8/layout/radial4"/>
    <dgm:cxn modelId="{698D32CD-A7DB-469F-82E3-36E61FB0B4BB}" type="presParOf" srcId="{BA2BA0E8-4B36-46B9-B999-37E64D583E91}" destId="{7F1E4284-609F-433C-919B-1085A87932B9}"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DFC10D-6C12-4800-8086-A51348C100F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22D3D614-4B07-4384-A9C2-892502F44941}">
      <dgm:prSet phldrT="[Text]"/>
      <dgm:spPr/>
      <dgm:t>
        <a:bodyPr/>
        <a:lstStyle/>
        <a:p>
          <a:r>
            <a:rPr lang="en-ZA" b="1">
              <a:solidFill>
                <a:schemeClr val="accent3">
                  <a:lumMod val="50000"/>
                </a:schemeClr>
              </a:solidFill>
              <a:effectLst>
                <a:outerShdw blurRad="38100" dist="38100" dir="2700000" algn="tl">
                  <a:srgbClr val="000000">
                    <a:alpha val="43137"/>
                  </a:srgbClr>
                </a:outerShdw>
              </a:effectLst>
            </a:rPr>
            <a:t>Bringing it all together</a:t>
          </a:r>
          <a:endParaRPr lang="en-US">
            <a:solidFill>
              <a:schemeClr val="accent3">
                <a:lumMod val="50000"/>
              </a:schemeClr>
            </a:solidFill>
            <a:effectLst>
              <a:outerShdw blurRad="38100" dist="38100" dir="2700000" algn="tl">
                <a:srgbClr val="000000">
                  <a:alpha val="43137"/>
                </a:srgbClr>
              </a:outerShdw>
            </a:effectLst>
          </a:endParaRPr>
        </a:p>
      </dgm:t>
    </dgm:pt>
    <dgm:pt modelId="{3BCA0763-8495-4AF8-A407-F079DF768A91}" type="parTrans" cxnId="{4CB708D5-0A98-4315-AB21-D26F40A236D2}">
      <dgm:prSet/>
      <dgm:spPr/>
      <dgm:t>
        <a:bodyPr/>
        <a:lstStyle/>
        <a:p>
          <a:endParaRPr lang="en-US"/>
        </a:p>
      </dgm:t>
    </dgm:pt>
    <dgm:pt modelId="{49EE289D-EC47-46F1-854C-D3CADB69228F}" type="sibTrans" cxnId="{4CB708D5-0A98-4315-AB21-D26F40A236D2}">
      <dgm:prSet/>
      <dgm:spPr/>
      <dgm:t>
        <a:bodyPr/>
        <a:lstStyle/>
        <a:p>
          <a:endParaRPr lang="en-US"/>
        </a:p>
      </dgm:t>
    </dgm:pt>
    <dgm:pt modelId="{D586170F-4260-47F6-98D4-9AF1212BCCF6}" type="pres">
      <dgm:prSet presAssocID="{26DFC10D-6C12-4800-8086-A51348C100F7}" presName="Name0" presStyleCnt="0">
        <dgm:presLayoutVars>
          <dgm:dir/>
          <dgm:resizeHandles val="exact"/>
        </dgm:presLayoutVars>
      </dgm:prSet>
      <dgm:spPr/>
    </dgm:pt>
    <dgm:pt modelId="{03E9E98C-FB65-4169-BA30-C9FD866A6BA2}" type="pres">
      <dgm:prSet presAssocID="{22D3D614-4B07-4384-A9C2-892502F44941}" presName="node" presStyleLbl="node1" presStyleIdx="0" presStyleCnt="1" custLinFactNeighborX="-3755" custLinFactNeighborY="3197">
        <dgm:presLayoutVars>
          <dgm:bulletEnabled val="1"/>
        </dgm:presLayoutVars>
      </dgm:prSet>
      <dgm:spPr/>
    </dgm:pt>
  </dgm:ptLst>
  <dgm:cxnLst>
    <dgm:cxn modelId="{BC16D922-02FA-4844-B429-D80EC681758E}" type="presOf" srcId="{22D3D614-4B07-4384-A9C2-892502F44941}" destId="{03E9E98C-FB65-4169-BA30-C9FD866A6BA2}" srcOrd="0" destOrd="0" presId="urn:microsoft.com/office/officeart/2005/8/layout/hList6"/>
    <dgm:cxn modelId="{8E78C44F-C74D-4E8E-8442-A6A2E79665E2}" type="presOf" srcId="{26DFC10D-6C12-4800-8086-A51348C100F7}" destId="{D586170F-4260-47F6-98D4-9AF1212BCCF6}" srcOrd="0" destOrd="0" presId="urn:microsoft.com/office/officeart/2005/8/layout/hList6"/>
    <dgm:cxn modelId="{4CB708D5-0A98-4315-AB21-D26F40A236D2}" srcId="{26DFC10D-6C12-4800-8086-A51348C100F7}" destId="{22D3D614-4B07-4384-A9C2-892502F44941}" srcOrd="0" destOrd="0" parTransId="{3BCA0763-8495-4AF8-A407-F079DF768A91}" sibTransId="{49EE289D-EC47-46F1-854C-D3CADB69228F}"/>
    <dgm:cxn modelId="{FAD507A8-9EA6-4177-83BD-C08A5B4E3667}" type="presParOf" srcId="{D586170F-4260-47F6-98D4-9AF1212BCCF6}" destId="{03E9E98C-FB65-4169-BA30-C9FD866A6BA2}" srcOrd="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EBF9C-B572-453F-801A-1C29BA90F458}">
      <dsp:nvSpPr>
        <dsp:cNvPr id="0" name=""/>
        <dsp:cNvSpPr/>
      </dsp:nvSpPr>
      <dsp:spPr>
        <a:xfrm>
          <a:off x="1665291" y="446607"/>
          <a:ext cx="2435853" cy="2435818"/>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Skills important for </a:t>
          </a:r>
          <a:r>
            <a:rPr lang="en-US" sz="2300" u="sng" kern="1200"/>
            <a:t>economic efficiency</a:t>
          </a:r>
        </a:p>
      </dsp:txBody>
      <dsp:txXfrm>
        <a:off x="2022013" y="803324"/>
        <a:ext cx="1722409" cy="1722384"/>
      </dsp:txXfrm>
    </dsp:sp>
    <dsp:sp modelId="{4C8650A8-87D8-44DF-94D5-6A5E2B9D15A3}">
      <dsp:nvSpPr>
        <dsp:cNvPr id="0" name=""/>
        <dsp:cNvSpPr/>
      </dsp:nvSpPr>
      <dsp:spPr>
        <a:xfrm>
          <a:off x="2688566" y="1624555"/>
          <a:ext cx="2435853" cy="2435818"/>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Skills important for </a:t>
          </a:r>
          <a:r>
            <a:rPr lang="en-US" sz="2300" u="sng" kern="1200"/>
            <a:t>socially inclusive outcomes</a:t>
          </a:r>
        </a:p>
      </dsp:txBody>
      <dsp:txXfrm>
        <a:off x="3045288" y="1981272"/>
        <a:ext cx="1722409" cy="1722384"/>
      </dsp:txXfrm>
    </dsp:sp>
    <dsp:sp modelId="{F20C4177-DA77-4996-8B89-9F058ED484E5}">
      <dsp:nvSpPr>
        <dsp:cNvPr id="0" name=""/>
        <dsp:cNvSpPr/>
      </dsp:nvSpPr>
      <dsp:spPr>
        <a:xfrm>
          <a:off x="3684826" y="446607"/>
          <a:ext cx="2435853" cy="2435818"/>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Skills also important for </a:t>
          </a:r>
          <a:r>
            <a:rPr lang="en-US" sz="2300" u="sng" kern="1200"/>
            <a:t>smooth transition</a:t>
          </a:r>
        </a:p>
      </dsp:txBody>
      <dsp:txXfrm>
        <a:off x="4041548" y="803324"/>
        <a:ext cx="1722409" cy="17223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4750-32B8-4245-B263-1F29AC5CA3CC}">
      <dsp:nvSpPr>
        <dsp:cNvPr id="0" name=""/>
        <dsp:cNvSpPr/>
      </dsp:nvSpPr>
      <dsp:spPr>
        <a:xfrm>
          <a:off x="1281" y="84849"/>
          <a:ext cx="2726400" cy="2000419"/>
        </a:xfrm>
        <a:prstGeom prst="rect">
          <a:avLst/>
        </a:prstGeom>
        <a:solidFill>
          <a:srgbClr val="6AB072">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0" u="sng" kern="1200">
              <a:solidFill>
                <a:srgbClr val="002060"/>
              </a:solidFill>
              <a:latin typeface="Poppins"/>
              <a:ea typeface="+mn-ea"/>
              <a:cs typeface="+mn-cs"/>
            </a:rPr>
            <a:t>Quantitative models and Forecasts</a:t>
          </a:r>
        </a:p>
        <a:p>
          <a:pPr marL="114300" lvl="1" indent="-114300" algn="l" defTabSz="533400">
            <a:lnSpc>
              <a:spcPct val="90000"/>
            </a:lnSpc>
            <a:spcBef>
              <a:spcPct val="0"/>
            </a:spcBef>
            <a:spcAft>
              <a:spcPct val="15000"/>
            </a:spcAft>
            <a:buChar char="•"/>
          </a:pPr>
          <a:r>
            <a:rPr lang="en-US" altLang="en-US" sz="1200" b="0" kern="1200">
              <a:solidFill>
                <a:srgbClr val="002060"/>
              </a:solidFill>
              <a:latin typeface="Poppins"/>
              <a:ea typeface="+mn-ea"/>
              <a:cs typeface="+mn-cs"/>
            </a:rPr>
            <a:t>Feed into major policy reforms with a long term impact (e.g. education, employment, economic development, demographic and social policies) </a:t>
          </a:r>
          <a:endParaRPr lang="en-GB" sz="1200" b="0" kern="1200">
            <a:solidFill>
              <a:srgbClr val="002060"/>
            </a:solidFill>
            <a:latin typeface="Poppins"/>
            <a:ea typeface="+mn-ea"/>
            <a:cs typeface="+mn-cs"/>
          </a:endParaRPr>
        </a:p>
      </dsp:txBody>
      <dsp:txXfrm>
        <a:off x="1281" y="84849"/>
        <a:ext cx="2726400" cy="2000419"/>
      </dsp:txXfrm>
    </dsp:sp>
    <dsp:sp modelId="{41FB757A-9EC5-4003-B183-5E5042F14887}">
      <dsp:nvSpPr>
        <dsp:cNvPr id="0" name=""/>
        <dsp:cNvSpPr/>
      </dsp:nvSpPr>
      <dsp:spPr>
        <a:xfrm>
          <a:off x="3000321" y="95384"/>
          <a:ext cx="2984508" cy="2000419"/>
        </a:xfrm>
        <a:prstGeom prst="rect">
          <a:avLst/>
        </a:prstGeom>
        <a:solidFill>
          <a:srgbClr val="6AB072">
            <a:hueOff val="-1181790"/>
            <a:satOff val="9907"/>
            <a:lumOff val="-98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Foresights, Delphi surveys &amp; scenarios</a:t>
          </a:r>
        </a:p>
        <a:p>
          <a:pPr marL="171450" lvl="1" indent="-171450" algn="l" defTabSz="711200">
            <a:lnSpc>
              <a:spcPct val="90000"/>
            </a:lnSpc>
            <a:spcBef>
              <a:spcPct val="0"/>
            </a:spcBef>
            <a:spcAft>
              <a:spcPct val="15000"/>
            </a:spcAft>
            <a:buChar char="•"/>
          </a:pPr>
          <a:r>
            <a:rPr lang="en-US" altLang="en-US" sz="1600" b="0" kern="1200">
              <a:solidFill>
                <a:srgbClr val="002060"/>
              </a:solidFill>
              <a:latin typeface="Poppins"/>
              <a:ea typeface="+mn-ea"/>
              <a:cs typeface="+mn-cs"/>
            </a:rPr>
            <a:t>Can feed into long term policy development in various areas</a:t>
          </a:r>
        </a:p>
      </dsp:txBody>
      <dsp:txXfrm>
        <a:off x="3000321" y="95384"/>
        <a:ext cx="2984508" cy="2000419"/>
      </dsp:txXfrm>
    </dsp:sp>
    <dsp:sp modelId="{1BEC5AD8-20FE-43D0-8E2B-9421AA398787}">
      <dsp:nvSpPr>
        <dsp:cNvPr id="0" name=""/>
        <dsp:cNvSpPr/>
      </dsp:nvSpPr>
      <dsp:spPr>
        <a:xfrm>
          <a:off x="6257470" y="95384"/>
          <a:ext cx="2940040" cy="2000419"/>
        </a:xfrm>
        <a:prstGeom prst="rect">
          <a:avLst/>
        </a:prstGeom>
        <a:solidFill>
          <a:srgbClr val="6AB072">
            <a:hueOff val="-2363581"/>
            <a:satOff val="19814"/>
            <a:lumOff val="-1961"/>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Sectoral approach</a:t>
          </a:r>
        </a:p>
        <a:p>
          <a:pPr marL="171450" lvl="1" indent="-171450" algn="l" defTabSz="711200">
            <a:lnSpc>
              <a:spcPct val="90000"/>
            </a:lnSpc>
            <a:spcBef>
              <a:spcPct val="0"/>
            </a:spcBef>
            <a:spcAft>
              <a:spcPct val="15000"/>
            </a:spcAft>
            <a:buChar char="•"/>
          </a:pPr>
          <a:r>
            <a:rPr lang="en-US" sz="1600" b="0" kern="1200">
              <a:solidFill>
                <a:srgbClr val="002060"/>
              </a:solidFill>
              <a:latin typeface="Poppins"/>
              <a:ea typeface="+mn-ea"/>
              <a:cs typeface="+mn-cs"/>
            </a:rPr>
            <a:t>Inform qualification standards’ development; skills development </a:t>
          </a:r>
          <a:r>
            <a:rPr lang="en-US" sz="1600" b="0" kern="1200" err="1">
              <a:solidFill>
                <a:srgbClr val="002060"/>
              </a:solidFill>
              <a:latin typeface="Poppins"/>
              <a:ea typeface="+mn-ea"/>
              <a:cs typeface="+mn-cs"/>
            </a:rPr>
            <a:t>programmes</a:t>
          </a:r>
          <a:r>
            <a:rPr lang="en-US" sz="1600" b="0" kern="1200">
              <a:solidFill>
                <a:srgbClr val="002060"/>
              </a:solidFill>
              <a:latin typeface="Poppins"/>
              <a:ea typeface="+mn-ea"/>
              <a:cs typeface="+mn-cs"/>
            </a:rPr>
            <a:t>; </a:t>
          </a:r>
          <a:r>
            <a:rPr lang="en-GB" sz="1600" b="0" kern="1200">
              <a:solidFill>
                <a:srgbClr val="002060"/>
              </a:solidFill>
              <a:latin typeface="Poppins"/>
              <a:ea typeface="+mn-ea"/>
              <a:cs typeface="+mn-cs"/>
            </a:rPr>
            <a:t>sector development strategies</a:t>
          </a:r>
        </a:p>
      </dsp:txBody>
      <dsp:txXfrm>
        <a:off x="6257470" y="95384"/>
        <a:ext cx="2940040" cy="2000419"/>
      </dsp:txXfrm>
    </dsp:sp>
    <dsp:sp modelId="{5BD98816-1E1A-45F9-810B-93FC530FB3C3}">
      <dsp:nvSpPr>
        <dsp:cNvPr id="0" name=""/>
        <dsp:cNvSpPr/>
      </dsp:nvSpPr>
      <dsp:spPr>
        <a:xfrm>
          <a:off x="53615" y="2368444"/>
          <a:ext cx="2726400" cy="2084583"/>
        </a:xfrm>
        <a:prstGeom prst="rect">
          <a:avLst/>
        </a:prstGeom>
        <a:solidFill>
          <a:srgbClr val="6AB072">
            <a:hueOff val="-3545371"/>
            <a:satOff val="29722"/>
            <a:lumOff val="-2941"/>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0" u="sng" kern="1200">
              <a:solidFill>
                <a:srgbClr val="002060"/>
              </a:solidFill>
              <a:latin typeface="Poppins"/>
              <a:ea typeface="+mn-ea"/>
              <a:cs typeface="+mn-cs"/>
            </a:rPr>
            <a:t>Employers’  skills survey</a:t>
          </a:r>
        </a:p>
        <a:p>
          <a:pPr marL="114300" lvl="1" indent="-114300" algn="l" defTabSz="666750">
            <a:lnSpc>
              <a:spcPct val="90000"/>
            </a:lnSpc>
            <a:spcBef>
              <a:spcPct val="0"/>
            </a:spcBef>
            <a:spcAft>
              <a:spcPct val="15000"/>
            </a:spcAft>
            <a:buChar char="•"/>
          </a:pPr>
          <a:r>
            <a:rPr lang="en-US" altLang="en-US" sz="1500" b="0" kern="1200">
              <a:solidFill>
                <a:srgbClr val="002060"/>
              </a:solidFill>
              <a:latin typeface="Poppins"/>
              <a:ea typeface="+mn-ea"/>
              <a:cs typeface="+mn-cs"/>
            </a:rPr>
            <a:t>Can be used in planning/designing short term training courses (qualification/requalification) and activation measures</a:t>
          </a:r>
          <a:endParaRPr lang="en-GB" sz="1500" b="0" kern="1200">
            <a:solidFill>
              <a:srgbClr val="002060"/>
            </a:solidFill>
            <a:latin typeface="Poppins"/>
            <a:ea typeface="+mn-ea"/>
            <a:cs typeface="+mn-cs"/>
          </a:endParaRPr>
        </a:p>
      </dsp:txBody>
      <dsp:txXfrm>
        <a:off x="53615" y="2368444"/>
        <a:ext cx="2726400" cy="2084583"/>
      </dsp:txXfrm>
    </dsp:sp>
    <dsp:sp modelId="{872E768B-3224-4C98-ADF5-960F78C4DA78}">
      <dsp:nvSpPr>
        <dsp:cNvPr id="0" name=""/>
        <dsp:cNvSpPr/>
      </dsp:nvSpPr>
      <dsp:spPr>
        <a:xfrm>
          <a:off x="3052655" y="2368444"/>
          <a:ext cx="2965559" cy="2084583"/>
        </a:xfrm>
        <a:prstGeom prst="rect">
          <a:avLst/>
        </a:prstGeom>
        <a:solidFill>
          <a:srgbClr val="6AB072">
            <a:hueOff val="-4727162"/>
            <a:satOff val="39629"/>
            <a:lumOff val="-3922"/>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u="sng" kern="1200">
              <a:solidFill>
                <a:srgbClr val="002060"/>
              </a:solidFill>
              <a:latin typeface="Poppins"/>
              <a:ea typeface="+mn-ea"/>
              <a:cs typeface="+mn-cs"/>
            </a:rPr>
            <a:t>Tracer studies</a:t>
          </a:r>
        </a:p>
        <a:p>
          <a:pPr marL="171450" lvl="1" indent="-171450" algn="l" defTabSz="711200">
            <a:lnSpc>
              <a:spcPct val="90000"/>
            </a:lnSpc>
            <a:spcBef>
              <a:spcPct val="0"/>
            </a:spcBef>
            <a:spcAft>
              <a:spcPct val="15000"/>
            </a:spcAft>
            <a:buChar char="•"/>
          </a:pPr>
          <a:r>
            <a:rPr lang="en-GB" altLang="en-US" sz="1600" b="0" kern="1200">
              <a:solidFill>
                <a:srgbClr val="002060"/>
              </a:solidFill>
              <a:latin typeface="Poppins"/>
              <a:ea typeface="+mn-ea"/>
              <a:cs typeface="+mn-cs"/>
            </a:rPr>
            <a:t>Provide feedback for curriculum development, link education and work, inform potential students, career guidance</a:t>
          </a:r>
          <a:endParaRPr lang="en-GB" sz="1600" b="0" kern="1200">
            <a:solidFill>
              <a:srgbClr val="002060"/>
            </a:solidFill>
            <a:latin typeface="Poppins"/>
            <a:ea typeface="+mn-ea"/>
            <a:cs typeface="+mn-cs"/>
          </a:endParaRPr>
        </a:p>
      </dsp:txBody>
      <dsp:txXfrm>
        <a:off x="3052655" y="2368444"/>
        <a:ext cx="2965559" cy="2084583"/>
      </dsp:txXfrm>
    </dsp:sp>
    <dsp:sp modelId="{650CCA7B-9C94-4BD8-A9F5-8F4DFB7868C8}">
      <dsp:nvSpPr>
        <dsp:cNvPr id="0" name=""/>
        <dsp:cNvSpPr/>
      </dsp:nvSpPr>
      <dsp:spPr>
        <a:xfrm>
          <a:off x="6290855" y="2368444"/>
          <a:ext cx="2854322" cy="2084583"/>
        </a:xfrm>
        <a:prstGeom prst="rect">
          <a:avLst/>
        </a:prstGeom>
        <a:solidFill>
          <a:srgbClr val="6AB072">
            <a:hueOff val="-5908952"/>
            <a:satOff val="49536"/>
            <a:lumOff val="-4902"/>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altLang="en-US" sz="1300" b="0" u="sng" kern="1200">
              <a:solidFill>
                <a:srgbClr val="002060"/>
              </a:solidFill>
              <a:latin typeface="Poppins"/>
              <a:ea typeface="+mn-ea"/>
              <a:cs typeface="+mn-cs"/>
            </a:rPr>
            <a:t>Big data and real-time data</a:t>
          </a:r>
          <a:endParaRPr lang="en-GB" sz="1300" b="0" u="sng" kern="1200">
            <a:solidFill>
              <a:srgbClr val="002060"/>
            </a:solidFill>
            <a:latin typeface="Poppins"/>
            <a:ea typeface="+mn-ea"/>
            <a:cs typeface="+mn-cs"/>
          </a:endParaRPr>
        </a:p>
        <a:p>
          <a:pPr marL="114300" lvl="1" indent="-114300" algn="l" defTabSz="577850">
            <a:lnSpc>
              <a:spcPct val="90000"/>
            </a:lnSpc>
            <a:spcBef>
              <a:spcPct val="0"/>
            </a:spcBef>
            <a:spcAft>
              <a:spcPct val="15000"/>
            </a:spcAft>
            <a:buChar char="•"/>
          </a:pPr>
          <a:r>
            <a:rPr lang="fr-CH" sz="1300" b="0" kern="1200">
              <a:solidFill>
                <a:srgbClr val="002060"/>
              </a:solidFill>
              <a:latin typeface="Poppins"/>
              <a:ea typeface="+mn-ea"/>
              <a:cs typeface="+mn-cs"/>
            </a:rPr>
            <a:t>Can </a:t>
          </a:r>
          <a:r>
            <a:rPr lang="fr-CH" sz="1300" b="0" kern="1200" err="1">
              <a:solidFill>
                <a:srgbClr val="002060"/>
              </a:solidFill>
              <a:latin typeface="Poppins"/>
              <a:ea typeface="+mn-ea"/>
              <a:cs typeface="+mn-cs"/>
            </a:rPr>
            <a:t>be</a:t>
          </a:r>
          <a:r>
            <a:rPr lang="fr-CH" sz="1300" b="0" kern="1200">
              <a:solidFill>
                <a:srgbClr val="002060"/>
              </a:solidFill>
              <a:latin typeface="Poppins"/>
              <a:ea typeface="+mn-ea"/>
              <a:cs typeface="+mn-cs"/>
            </a:rPr>
            <a:t> </a:t>
          </a:r>
          <a:r>
            <a:rPr lang="fr-CH" sz="1300" b="0" kern="1200" err="1">
              <a:solidFill>
                <a:srgbClr val="002060"/>
              </a:solidFill>
              <a:latin typeface="Poppins"/>
              <a:ea typeface="+mn-ea"/>
              <a:cs typeface="+mn-cs"/>
            </a:rPr>
            <a:t>used</a:t>
          </a:r>
          <a:r>
            <a:rPr lang="fr-CH" sz="1300" b="0" kern="1200">
              <a:solidFill>
                <a:srgbClr val="002060"/>
              </a:solidFill>
              <a:latin typeface="Poppins"/>
              <a:ea typeface="+mn-ea"/>
              <a:cs typeface="+mn-cs"/>
            </a:rPr>
            <a:t> as real time </a:t>
          </a:r>
          <a:r>
            <a:rPr lang="fr-CH" sz="1300" b="0" kern="1200" err="1">
              <a:solidFill>
                <a:srgbClr val="002060"/>
              </a:solidFill>
              <a:latin typeface="Poppins"/>
              <a:ea typeface="+mn-ea"/>
              <a:cs typeface="+mn-cs"/>
            </a:rPr>
            <a:t>statistics</a:t>
          </a:r>
          <a:r>
            <a:rPr lang="fr-CH" sz="1300" b="0" kern="1200">
              <a:solidFill>
                <a:srgbClr val="002060"/>
              </a:solidFill>
              <a:latin typeface="Poppins"/>
              <a:ea typeface="+mn-ea"/>
              <a:cs typeface="+mn-cs"/>
            </a:rPr>
            <a:t> as an addition to «</a:t>
          </a:r>
          <a:r>
            <a:rPr lang="fr-CH" sz="1300" b="0" kern="1200" err="1">
              <a:solidFill>
                <a:srgbClr val="002060"/>
              </a:solidFill>
              <a:latin typeface="Poppins"/>
              <a:ea typeface="+mn-ea"/>
              <a:cs typeface="+mn-cs"/>
            </a:rPr>
            <a:t>small</a:t>
          </a:r>
          <a:r>
            <a:rPr lang="fr-CH" sz="1300" b="0" kern="1200">
              <a:solidFill>
                <a:srgbClr val="002060"/>
              </a:solidFill>
              <a:latin typeface="Poppins"/>
              <a:ea typeface="+mn-ea"/>
              <a:cs typeface="+mn-cs"/>
            </a:rPr>
            <a:t>» data or a qualitative </a:t>
          </a:r>
          <a:r>
            <a:rPr lang="fr-CH" sz="1300" b="0" kern="1200" err="1">
              <a:solidFill>
                <a:srgbClr val="002060"/>
              </a:solidFill>
              <a:latin typeface="Poppins"/>
              <a:ea typeface="+mn-ea"/>
              <a:cs typeface="+mn-cs"/>
            </a:rPr>
            <a:t>survey</a:t>
          </a:r>
          <a:endParaRPr lang="fr-CH" sz="1300" b="0" kern="1200">
            <a:solidFill>
              <a:srgbClr val="002060"/>
            </a:solidFill>
            <a:latin typeface="Poppins"/>
            <a:ea typeface="+mn-ea"/>
            <a:cs typeface="+mn-cs"/>
          </a:endParaRPr>
        </a:p>
        <a:p>
          <a:pPr marL="114300" lvl="1" indent="-114300" algn="l" defTabSz="577850">
            <a:lnSpc>
              <a:spcPct val="90000"/>
            </a:lnSpc>
            <a:spcBef>
              <a:spcPct val="0"/>
            </a:spcBef>
            <a:spcAft>
              <a:spcPct val="15000"/>
            </a:spcAft>
            <a:buChar char="•"/>
          </a:pPr>
          <a:r>
            <a:rPr lang="fr-CH" sz="1300" b="0" kern="1200">
              <a:solidFill>
                <a:srgbClr val="002060"/>
              </a:solidFill>
              <a:latin typeface="Poppins"/>
              <a:ea typeface="+mn-ea"/>
              <a:cs typeface="+mn-cs"/>
            </a:rPr>
            <a:t>May </a:t>
          </a:r>
          <a:r>
            <a:rPr lang="fr-CH" sz="1300" b="0" kern="1200" err="1">
              <a:solidFill>
                <a:srgbClr val="002060"/>
              </a:solidFill>
              <a:latin typeface="Poppins"/>
              <a:ea typeface="+mn-ea"/>
              <a:cs typeface="+mn-cs"/>
            </a:rPr>
            <a:t>inform</a:t>
          </a:r>
          <a:r>
            <a:rPr lang="fr-CH" sz="1300" b="0" kern="1200">
              <a:solidFill>
                <a:srgbClr val="002060"/>
              </a:solidFill>
              <a:latin typeface="Poppins"/>
              <a:ea typeface="+mn-ea"/>
              <a:cs typeface="+mn-cs"/>
            </a:rPr>
            <a:t> training and </a:t>
          </a:r>
          <a:r>
            <a:rPr lang="fr-CH" sz="1300" b="0" kern="1200" err="1">
              <a:solidFill>
                <a:srgbClr val="002060"/>
              </a:solidFill>
              <a:latin typeface="Poppins"/>
              <a:ea typeface="+mn-ea"/>
              <a:cs typeface="+mn-cs"/>
            </a:rPr>
            <a:t>competency</a:t>
          </a:r>
          <a:r>
            <a:rPr lang="fr-CH" sz="1300" b="0" kern="1200">
              <a:solidFill>
                <a:srgbClr val="002060"/>
              </a:solidFill>
              <a:latin typeface="Poppins"/>
              <a:ea typeface="+mn-ea"/>
              <a:cs typeface="+mn-cs"/>
            </a:rPr>
            <a:t> standards design as </a:t>
          </a:r>
          <a:r>
            <a:rPr lang="fr-CH" sz="1300" b="0" kern="1200" err="1">
              <a:solidFill>
                <a:srgbClr val="002060"/>
              </a:solidFill>
              <a:latin typeface="Poppins"/>
              <a:ea typeface="+mn-ea"/>
              <a:cs typeface="+mn-cs"/>
            </a:rPr>
            <a:t>well</a:t>
          </a:r>
          <a:r>
            <a:rPr lang="fr-CH" sz="1300" b="0" kern="1200">
              <a:solidFill>
                <a:srgbClr val="002060"/>
              </a:solidFill>
              <a:latin typeface="Poppins"/>
              <a:ea typeface="+mn-ea"/>
              <a:cs typeface="+mn-cs"/>
            </a:rPr>
            <a:t> as </a:t>
          </a:r>
          <a:r>
            <a:rPr lang="fr-CH" sz="1300" b="0" kern="1200" err="1">
              <a:solidFill>
                <a:srgbClr val="002060"/>
              </a:solidFill>
              <a:latin typeface="Poppins"/>
              <a:ea typeface="+mn-ea"/>
              <a:cs typeface="+mn-cs"/>
            </a:rPr>
            <a:t>policy</a:t>
          </a:r>
          <a:endParaRPr lang="fr-CH" sz="1300" b="0" kern="1200">
            <a:solidFill>
              <a:srgbClr val="002060"/>
            </a:solidFill>
            <a:latin typeface="Poppins"/>
            <a:ea typeface="+mn-ea"/>
            <a:cs typeface="+mn-cs"/>
          </a:endParaRPr>
        </a:p>
      </dsp:txBody>
      <dsp:txXfrm>
        <a:off x="6290855" y="2368444"/>
        <a:ext cx="2854322" cy="20845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E8B52-9323-4F08-9070-3F4731C035F8}">
      <dsp:nvSpPr>
        <dsp:cNvPr id="0" name=""/>
        <dsp:cNvSpPr/>
      </dsp:nvSpPr>
      <dsp:spPr>
        <a:xfrm>
          <a:off x="0" y="0"/>
          <a:ext cx="6843489" cy="10254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a:solidFill>
                <a:schemeClr val="tx1"/>
              </a:solidFill>
            </a:rPr>
            <a:t>Growing markets</a:t>
          </a:r>
          <a:r>
            <a:rPr lang="en-GB" sz="1800" kern="1200">
              <a:solidFill>
                <a:schemeClr val="tx1"/>
              </a:solidFill>
              <a:latin typeface="Arial" panose="020B0604020202020204"/>
            </a:rPr>
            <a:t> (e.g. ACFTA)</a:t>
          </a:r>
          <a:endParaRPr lang="en-GB" sz="1800" kern="1200">
            <a:solidFill>
              <a:schemeClr val="tx1"/>
            </a:solidFill>
          </a:endParaRPr>
        </a:p>
        <a:p>
          <a:pPr marL="114300" lvl="1" indent="-114300" algn="l" defTabSz="533400">
            <a:lnSpc>
              <a:spcPct val="90000"/>
            </a:lnSpc>
            <a:spcBef>
              <a:spcPct val="0"/>
            </a:spcBef>
            <a:spcAft>
              <a:spcPct val="15000"/>
            </a:spcAft>
            <a:buChar char="•"/>
          </a:pPr>
          <a:r>
            <a:rPr lang="en-GB" sz="1200" kern="1200">
              <a:solidFill>
                <a:schemeClr val="tx1"/>
              </a:solidFill>
            </a:rPr>
            <a:t>Domestic</a:t>
          </a:r>
        </a:p>
        <a:p>
          <a:pPr marL="114300" lvl="1" indent="-114300" algn="l" defTabSz="533400">
            <a:lnSpc>
              <a:spcPct val="90000"/>
            </a:lnSpc>
            <a:spcBef>
              <a:spcPct val="0"/>
            </a:spcBef>
            <a:spcAft>
              <a:spcPct val="15000"/>
            </a:spcAft>
            <a:buChar char="•"/>
          </a:pPr>
          <a:r>
            <a:rPr lang="en-GB" sz="1200" kern="1200">
              <a:solidFill>
                <a:schemeClr val="tx1"/>
              </a:solidFill>
            </a:rPr>
            <a:t>Export markets- regional, global</a:t>
          </a:r>
        </a:p>
      </dsp:txBody>
      <dsp:txXfrm>
        <a:off x="1471244" y="0"/>
        <a:ext cx="5372244" cy="1025463"/>
      </dsp:txXfrm>
    </dsp:sp>
    <dsp:sp modelId="{B3C7634F-89D1-4196-905A-B8920372FA1C}">
      <dsp:nvSpPr>
        <dsp:cNvPr id="0" name=""/>
        <dsp:cNvSpPr/>
      </dsp:nvSpPr>
      <dsp:spPr>
        <a:xfrm>
          <a:off x="102546" y="102546"/>
          <a:ext cx="1368697" cy="8203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43D3F8-EB6C-4C9C-97EB-8D717A54AD70}">
      <dsp:nvSpPr>
        <dsp:cNvPr id="0" name=""/>
        <dsp:cNvSpPr/>
      </dsp:nvSpPr>
      <dsp:spPr>
        <a:xfrm>
          <a:off x="0" y="1128010"/>
          <a:ext cx="6843489" cy="1025463"/>
        </a:xfrm>
        <a:prstGeom prst="roundRect">
          <a:avLst>
            <a:gd name="adj" fmla="val 10000"/>
          </a:avLst>
        </a:prstGeom>
        <a:solidFill>
          <a:schemeClr val="accent2">
            <a:hueOff val="-4643241"/>
            <a:satOff val="1250"/>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GB" sz="1600" kern="1200">
              <a:solidFill>
                <a:schemeClr val="tx1"/>
              </a:solidFill>
            </a:rPr>
            <a:t>Competition from other firms within country, region and from developed countries</a:t>
          </a:r>
          <a:r>
            <a:rPr lang="en-GB" sz="1600" kern="1200">
              <a:solidFill>
                <a:schemeClr val="tx1"/>
              </a:solidFill>
              <a:latin typeface="Arial" panose="020B0604020202020204"/>
            </a:rPr>
            <a:t> </a:t>
          </a:r>
        </a:p>
        <a:p>
          <a:pPr marL="114300" lvl="1" indent="-114300" algn="l" defTabSz="533400">
            <a:lnSpc>
              <a:spcPct val="90000"/>
            </a:lnSpc>
            <a:spcBef>
              <a:spcPct val="0"/>
            </a:spcBef>
            <a:spcAft>
              <a:spcPct val="15000"/>
            </a:spcAft>
            <a:buChar char="•"/>
          </a:pPr>
          <a:r>
            <a:rPr lang="en-GB" sz="1200" kern="1200">
              <a:solidFill>
                <a:schemeClr val="tx1"/>
              </a:solidFill>
            </a:rPr>
            <a:t>In domestic markets</a:t>
          </a:r>
        </a:p>
        <a:p>
          <a:pPr marL="114300" lvl="1" indent="-114300" algn="l" defTabSz="533400">
            <a:lnSpc>
              <a:spcPct val="90000"/>
            </a:lnSpc>
            <a:spcBef>
              <a:spcPct val="0"/>
            </a:spcBef>
            <a:spcAft>
              <a:spcPct val="15000"/>
            </a:spcAft>
            <a:buChar char="•"/>
          </a:pPr>
          <a:r>
            <a:rPr lang="en-GB" sz="1200" kern="1200">
              <a:solidFill>
                <a:schemeClr val="tx1"/>
              </a:solidFill>
            </a:rPr>
            <a:t>In export markets</a:t>
          </a:r>
        </a:p>
      </dsp:txBody>
      <dsp:txXfrm>
        <a:off x="1471244" y="1128010"/>
        <a:ext cx="5372244" cy="1025463"/>
      </dsp:txXfrm>
    </dsp:sp>
    <dsp:sp modelId="{C19AFE4D-04D6-4AAC-AA53-05EE65689959}">
      <dsp:nvSpPr>
        <dsp:cNvPr id="0" name=""/>
        <dsp:cNvSpPr/>
      </dsp:nvSpPr>
      <dsp:spPr>
        <a:xfrm>
          <a:off x="102546" y="1230556"/>
          <a:ext cx="1368697" cy="82037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269B0-CBB1-4E59-91E8-7B2E3E47FCA2}">
      <dsp:nvSpPr>
        <dsp:cNvPr id="0" name=""/>
        <dsp:cNvSpPr/>
      </dsp:nvSpPr>
      <dsp:spPr>
        <a:xfrm>
          <a:off x="0" y="2256020"/>
          <a:ext cx="6843489" cy="1025463"/>
        </a:xfrm>
        <a:prstGeom prst="roundRect">
          <a:avLst>
            <a:gd name="adj" fmla="val 10000"/>
          </a:avLst>
        </a:prstGeom>
        <a:solidFill>
          <a:schemeClr val="accent2">
            <a:hueOff val="-9286481"/>
            <a:satOff val="2500"/>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a:solidFill>
                <a:schemeClr val="tx1"/>
              </a:solidFill>
            </a:rPr>
            <a:t>Firms need to upgrade to</a:t>
          </a:r>
          <a:r>
            <a:rPr lang="en-GB" sz="1800" kern="1200">
              <a:solidFill>
                <a:schemeClr val="tx1"/>
              </a:solidFill>
              <a:latin typeface="Arial" panose="020B0604020202020204"/>
            </a:rPr>
            <a:t> </a:t>
          </a:r>
          <a:endParaRPr lang="en-GB" sz="1800" kern="1200">
            <a:solidFill>
              <a:schemeClr val="tx1"/>
            </a:solidFill>
          </a:endParaRPr>
        </a:p>
        <a:p>
          <a:pPr marL="57150" lvl="1" indent="-57150" algn="l" defTabSz="466725">
            <a:lnSpc>
              <a:spcPct val="90000"/>
            </a:lnSpc>
            <a:spcBef>
              <a:spcPct val="0"/>
            </a:spcBef>
            <a:spcAft>
              <a:spcPct val="15000"/>
            </a:spcAft>
            <a:buChar char="•"/>
          </a:pPr>
          <a:r>
            <a:rPr lang="en-IE" sz="1050" kern="1200">
              <a:solidFill>
                <a:schemeClr val="tx1"/>
              </a:solidFill>
            </a:rPr>
            <a:t>Maintain current position relative to competitors (domestic and foreign) who are upgrading</a:t>
          </a:r>
          <a:endParaRPr lang="en-GB" sz="1050" kern="1200">
            <a:solidFill>
              <a:schemeClr val="tx1"/>
            </a:solidFill>
          </a:endParaRPr>
        </a:p>
        <a:p>
          <a:pPr marL="57150" lvl="1" indent="-57150" algn="l" defTabSz="466725" rtl="0">
            <a:lnSpc>
              <a:spcPct val="90000"/>
            </a:lnSpc>
            <a:spcBef>
              <a:spcPct val="0"/>
            </a:spcBef>
            <a:spcAft>
              <a:spcPct val="15000"/>
            </a:spcAft>
            <a:buChar char="•"/>
          </a:pPr>
          <a:r>
            <a:rPr lang="en-IE" sz="1050" kern="1200">
              <a:solidFill>
                <a:schemeClr val="tx1"/>
              </a:solidFill>
            </a:rPr>
            <a:t>Add more value – higher quality, different products/services, progression along value chain, different customers/markets</a:t>
          </a:r>
          <a:r>
            <a:rPr lang="en-IE" sz="1050" kern="1200">
              <a:solidFill>
                <a:schemeClr val="tx1"/>
              </a:solidFill>
              <a:latin typeface="Arial" panose="020B0604020202020204"/>
            </a:rPr>
            <a:t> </a:t>
          </a:r>
          <a:r>
            <a:rPr lang="en-IE" sz="1050" kern="1200">
              <a:solidFill>
                <a:schemeClr val="tx1"/>
              </a:solidFill>
            </a:rPr>
            <a:t> …</a:t>
          </a:r>
          <a:endParaRPr lang="en-GB" sz="1050" kern="1200">
            <a:solidFill>
              <a:schemeClr val="tx1"/>
            </a:solidFill>
          </a:endParaRPr>
        </a:p>
      </dsp:txBody>
      <dsp:txXfrm>
        <a:off x="1471244" y="2256020"/>
        <a:ext cx="5372244" cy="1025463"/>
      </dsp:txXfrm>
    </dsp:sp>
    <dsp:sp modelId="{75DF2A48-C9EB-43B5-A5D2-8DC97BEA9FA3}">
      <dsp:nvSpPr>
        <dsp:cNvPr id="0" name=""/>
        <dsp:cNvSpPr/>
      </dsp:nvSpPr>
      <dsp:spPr>
        <a:xfrm>
          <a:off x="102546" y="2358566"/>
          <a:ext cx="1368697" cy="8203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5D93DD-C178-496E-A6BD-8E926EBA2B43}">
      <dsp:nvSpPr>
        <dsp:cNvPr id="0" name=""/>
        <dsp:cNvSpPr/>
      </dsp:nvSpPr>
      <dsp:spPr>
        <a:xfrm>
          <a:off x="0" y="3384030"/>
          <a:ext cx="6843489" cy="1025463"/>
        </a:xfrm>
        <a:prstGeom prst="roundRect">
          <a:avLst>
            <a:gd name="adj" fmla="val 10000"/>
          </a:avLst>
        </a:prstGeom>
        <a:solidFill>
          <a:schemeClr val="accent2">
            <a:hueOff val="-13929722"/>
            <a:satOff val="3750"/>
            <a:lumOff val="-14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tx1"/>
              </a:solidFill>
            </a:rPr>
            <a:t>Range of bottlenecks, but skills typically a major contributor to these</a:t>
          </a:r>
          <a:endParaRPr lang="en-GB" sz="2000" kern="1200">
            <a:solidFill>
              <a:schemeClr val="tx1"/>
            </a:solidFill>
          </a:endParaRPr>
        </a:p>
      </dsp:txBody>
      <dsp:txXfrm>
        <a:off x="1471244" y="3384030"/>
        <a:ext cx="5372244" cy="1025463"/>
      </dsp:txXfrm>
    </dsp:sp>
    <dsp:sp modelId="{60E5B48B-974B-4E6E-B4A1-9F8F5EBAC414}">
      <dsp:nvSpPr>
        <dsp:cNvPr id="0" name=""/>
        <dsp:cNvSpPr/>
      </dsp:nvSpPr>
      <dsp:spPr>
        <a:xfrm>
          <a:off x="102546" y="3486577"/>
          <a:ext cx="1368697" cy="82037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D419E-8583-485F-935D-C7A58C5F7A1F}">
      <dsp:nvSpPr>
        <dsp:cNvPr id="0" name=""/>
        <dsp:cNvSpPr/>
      </dsp:nvSpPr>
      <dsp:spPr>
        <a:xfrm>
          <a:off x="0" y="4512041"/>
          <a:ext cx="6843489" cy="1025463"/>
        </a:xfrm>
        <a:prstGeom prst="roundRect">
          <a:avLst>
            <a:gd name="adj" fmla="val 10000"/>
          </a:avLst>
        </a:prstGeom>
        <a:solidFill>
          <a:schemeClr val="accent2">
            <a:hueOff val="-18572963"/>
            <a:satOff val="5000"/>
            <a:lumOff val="-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tx1"/>
              </a:solidFill>
            </a:rPr>
            <a:t>Skills development system barriers</a:t>
          </a:r>
        </a:p>
      </dsp:txBody>
      <dsp:txXfrm>
        <a:off x="1471244" y="4512041"/>
        <a:ext cx="5372244" cy="1025463"/>
      </dsp:txXfrm>
    </dsp:sp>
    <dsp:sp modelId="{6F5376B5-B15F-44EB-90D9-F6BAB1EA7296}">
      <dsp:nvSpPr>
        <dsp:cNvPr id="0" name=""/>
        <dsp:cNvSpPr/>
      </dsp:nvSpPr>
      <dsp:spPr>
        <a:xfrm>
          <a:off x="102546" y="4614587"/>
          <a:ext cx="1368697" cy="82037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0F601-55D9-4A92-BC75-CDA71712CC45}">
      <dsp:nvSpPr>
        <dsp:cNvPr id="0" name=""/>
        <dsp:cNvSpPr/>
      </dsp:nvSpPr>
      <dsp:spPr>
        <a:xfrm rot="5400000">
          <a:off x="374553" y="909012"/>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026CBC-25F1-4CA6-8513-EB6F3D7DE8DE}">
      <dsp:nvSpPr>
        <dsp:cNvPr id="0" name=""/>
        <dsp:cNvSpPr/>
      </dsp:nvSpPr>
      <dsp:spPr>
        <a:xfrm>
          <a:off x="151" y="238454"/>
          <a:ext cx="1446591"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Developing the right skills</a:t>
          </a:r>
        </a:p>
      </dsp:txBody>
      <dsp:txXfrm>
        <a:off x="34953" y="273256"/>
        <a:ext cx="1376987" cy="643185"/>
      </dsp:txXfrm>
    </dsp:sp>
    <dsp:sp modelId="{7056D9C4-C20C-4B0F-A80D-27BF25DD5833}">
      <dsp:nvSpPr>
        <dsp:cNvPr id="0" name=""/>
        <dsp:cNvSpPr/>
      </dsp:nvSpPr>
      <dsp:spPr>
        <a:xfrm>
          <a:off x="1232605" y="306434"/>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DA0C9A1C-AFC4-42B9-99E8-33A97C2B18E2}">
      <dsp:nvSpPr>
        <dsp:cNvPr id="0" name=""/>
        <dsp:cNvSpPr/>
      </dsp:nvSpPr>
      <dsp:spPr>
        <a:xfrm rot="5400000">
          <a:off x="1381203" y="1709709"/>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BB5410-8DE7-47DD-B75B-228789F9D315}">
      <dsp:nvSpPr>
        <dsp:cNvPr id="0" name=""/>
        <dsp:cNvSpPr/>
      </dsp:nvSpPr>
      <dsp:spPr>
        <a:xfrm>
          <a:off x="985366" y="1039151"/>
          <a:ext cx="1565734"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Strengthens Business Capabilities of Target Sectors</a:t>
          </a:r>
        </a:p>
      </dsp:txBody>
      <dsp:txXfrm>
        <a:off x="1020168" y="1073953"/>
        <a:ext cx="1496130" cy="643185"/>
      </dsp:txXfrm>
    </dsp:sp>
    <dsp:sp modelId="{3A590856-7CC8-4784-860C-D536411FAA0A}">
      <dsp:nvSpPr>
        <dsp:cNvPr id="0" name=""/>
        <dsp:cNvSpPr/>
      </dsp:nvSpPr>
      <dsp:spPr>
        <a:xfrm>
          <a:off x="2239256" y="1107132"/>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9EE0886B-8091-4DEF-B758-CEF56BA8B5B1}">
      <dsp:nvSpPr>
        <dsp:cNvPr id="0" name=""/>
        <dsp:cNvSpPr/>
      </dsp:nvSpPr>
      <dsp:spPr>
        <a:xfrm rot="5400000">
          <a:off x="2283456" y="2510407"/>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F00C4A-7057-4D1D-909C-EF3F239F0289}">
      <dsp:nvSpPr>
        <dsp:cNvPr id="0" name=""/>
        <dsp:cNvSpPr/>
      </dsp:nvSpPr>
      <dsp:spPr>
        <a:xfrm>
          <a:off x="1962261" y="1818671"/>
          <a:ext cx="1476081"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Greater Productivity &amp; Market Competitiveness</a:t>
          </a:r>
        </a:p>
      </dsp:txBody>
      <dsp:txXfrm>
        <a:off x="1997063" y="1853473"/>
        <a:ext cx="1406477" cy="643185"/>
      </dsp:txXfrm>
    </dsp:sp>
    <dsp:sp modelId="{7C819EC3-0CBC-4295-A02C-1840F1B521A8}">
      <dsp:nvSpPr>
        <dsp:cNvPr id="0" name=""/>
        <dsp:cNvSpPr/>
      </dsp:nvSpPr>
      <dsp:spPr>
        <a:xfrm>
          <a:off x="3141508" y="1907829"/>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892A14E1-AA41-4543-9F8C-83362F17507E}">
      <dsp:nvSpPr>
        <dsp:cNvPr id="0" name=""/>
        <dsp:cNvSpPr/>
      </dsp:nvSpPr>
      <dsp:spPr>
        <a:xfrm rot="5400000">
          <a:off x="3189364" y="3311104"/>
          <a:ext cx="604912" cy="688672"/>
        </a:xfrm>
        <a:prstGeom prst="bentUpArrow">
          <a:avLst>
            <a:gd name="adj1" fmla="val 32840"/>
            <a:gd name="adj2" fmla="val 25000"/>
            <a:gd name="adj3" fmla="val 3578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7EADFD-6460-4AF7-9478-09B32CBB5357}">
      <dsp:nvSpPr>
        <dsp:cNvPr id="0" name=""/>
        <dsp:cNvSpPr/>
      </dsp:nvSpPr>
      <dsp:spPr>
        <a:xfrm>
          <a:off x="2871896" y="2640546"/>
          <a:ext cx="1393740"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More Sales in Traded Markets</a:t>
          </a:r>
        </a:p>
      </dsp:txBody>
      <dsp:txXfrm>
        <a:off x="2906698" y="2675348"/>
        <a:ext cx="1324136" cy="643185"/>
      </dsp:txXfrm>
    </dsp:sp>
    <dsp:sp modelId="{2AABA1AB-F439-49A7-AD48-9D3D5AC7C138}">
      <dsp:nvSpPr>
        <dsp:cNvPr id="0" name=""/>
        <dsp:cNvSpPr/>
      </dsp:nvSpPr>
      <dsp:spPr>
        <a:xfrm>
          <a:off x="4047417" y="2708527"/>
          <a:ext cx="740627" cy="576107"/>
        </a:xfrm>
        <a:prstGeom prst="rect">
          <a:avLst/>
        </a:prstGeom>
        <a:noFill/>
        <a:ln>
          <a:noFill/>
        </a:ln>
        <a:effectLst/>
      </dsp:spPr>
      <dsp:style>
        <a:lnRef idx="0">
          <a:scrgbClr r="0" g="0" b="0"/>
        </a:lnRef>
        <a:fillRef idx="0">
          <a:scrgbClr r="0" g="0" b="0"/>
        </a:fillRef>
        <a:effectRef idx="0">
          <a:scrgbClr r="0" g="0" b="0"/>
        </a:effectRef>
        <a:fontRef idx="minor"/>
      </dsp:style>
    </dsp:sp>
    <dsp:sp modelId="{2961091A-310A-479F-AA1B-50A6C990036A}">
      <dsp:nvSpPr>
        <dsp:cNvPr id="0" name=""/>
        <dsp:cNvSpPr/>
      </dsp:nvSpPr>
      <dsp:spPr>
        <a:xfrm>
          <a:off x="3788467" y="3441243"/>
          <a:ext cx="1467965" cy="712789"/>
        </a:xfrm>
        <a:prstGeom prst="roundRect">
          <a:avLst>
            <a:gd name="adj"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latin typeface="Calibri" panose="020F0502020204030204"/>
              <a:ea typeface="+mn-ea"/>
              <a:cs typeface="+mn-cs"/>
            </a:rPr>
            <a:t>More Employment in Decent Jobs</a:t>
          </a:r>
        </a:p>
      </dsp:txBody>
      <dsp:txXfrm>
        <a:off x="3823269" y="3476045"/>
        <a:ext cx="1398361" cy="6431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809AA-8FB9-45D4-BEE9-D223872121B4}">
      <dsp:nvSpPr>
        <dsp:cNvPr id="0" name=""/>
        <dsp:cNvSpPr/>
      </dsp:nvSpPr>
      <dsp:spPr>
        <a:xfrm>
          <a:off x="2968892" y="1500717"/>
          <a:ext cx="2236722" cy="1394893"/>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CH" sz="1600" kern="1200"/>
            <a:t>Key stakeholders</a:t>
          </a:r>
          <a:endParaRPr lang="en-GB" sz="1600" kern="1200"/>
        </a:p>
      </dsp:txBody>
      <dsp:txXfrm>
        <a:off x="3296452" y="1704994"/>
        <a:ext cx="1581602" cy="986339"/>
      </dsp:txXfrm>
    </dsp:sp>
    <dsp:sp modelId="{883B7FF1-E0E6-409B-B4A7-A30E1EB3ACB1}">
      <dsp:nvSpPr>
        <dsp:cNvPr id="0" name=""/>
        <dsp:cNvSpPr/>
      </dsp:nvSpPr>
      <dsp:spPr>
        <a:xfrm rot="16180601">
          <a:off x="4046957" y="1235271"/>
          <a:ext cx="71977"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4057814" y="1325901"/>
        <a:ext cx="50384" cy="239503"/>
      </dsp:txXfrm>
    </dsp:sp>
    <dsp:sp modelId="{BF6C0CB6-1DB0-4F3F-9941-15BDC6443E00}">
      <dsp:nvSpPr>
        <dsp:cNvPr id="0" name=""/>
        <dsp:cNvSpPr/>
      </dsp:nvSpPr>
      <dsp:spPr>
        <a:xfrm>
          <a:off x="3059463" y="-186877"/>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Government (Cross-Ministerial)</a:t>
          </a:r>
          <a:endParaRPr lang="en-GB" sz="1400" kern="1200"/>
        </a:p>
      </dsp:txBody>
      <dsp:txXfrm>
        <a:off x="3357836" y="40379"/>
        <a:ext cx="1440672" cy="1097290"/>
      </dsp:txXfrm>
    </dsp:sp>
    <dsp:sp modelId="{942505F4-1709-4428-82E0-763C4FA22991}">
      <dsp:nvSpPr>
        <dsp:cNvPr id="0" name=""/>
        <dsp:cNvSpPr/>
      </dsp:nvSpPr>
      <dsp:spPr>
        <a:xfrm rot="20282140">
          <a:off x="5048481" y="1598113"/>
          <a:ext cx="63471"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5049172" y="1681508"/>
        <a:ext cx="44430" cy="239503"/>
      </dsp:txXfrm>
    </dsp:sp>
    <dsp:sp modelId="{252E636B-9797-4DB3-91EE-C64B944E2F98}">
      <dsp:nvSpPr>
        <dsp:cNvPr id="0" name=""/>
        <dsp:cNvSpPr/>
      </dsp:nvSpPr>
      <dsp:spPr>
        <a:xfrm>
          <a:off x="5018992" y="635642"/>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Employers</a:t>
          </a:r>
          <a:endParaRPr lang="en-GB" sz="1600" kern="1200"/>
        </a:p>
      </dsp:txBody>
      <dsp:txXfrm>
        <a:off x="5317365" y="862898"/>
        <a:ext cx="1440672" cy="1097290"/>
      </dsp:txXfrm>
    </dsp:sp>
    <dsp:sp modelId="{E70401AC-4B0A-4F83-B2F6-D9DE5A1072D8}">
      <dsp:nvSpPr>
        <dsp:cNvPr id="0" name=""/>
        <dsp:cNvSpPr/>
      </dsp:nvSpPr>
      <dsp:spPr>
        <a:xfrm rot="1352672">
          <a:off x="5056386" y="2423840"/>
          <a:ext cx="110575"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5057653" y="2497315"/>
        <a:ext cx="77403" cy="239503"/>
      </dsp:txXfrm>
    </dsp:sp>
    <dsp:sp modelId="{2B679C17-C9CD-4CAF-B907-1074E4E88906}">
      <dsp:nvSpPr>
        <dsp:cNvPr id="0" name=""/>
        <dsp:cNvSpPr/>
      </dsp:nvSpPr>
      <dsp:spPr>
        <a:xfrm>
          <a:off x="5086679" y="2260040"/>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Workers</a:t>
          </a:r>
          <a:endParaRPr lang="en-GB" sz="1600" kern="1200"/>
        </a:p>
      </dsp:txBody>
      <dsp:txXfrm>
        <a:off x="5385052" y="2487296"/>
        <a:ext cx="1440672" cy="1097290"/>
      </dsp:txXfrm>
    </dsp:sp>
    <dsp:sp modelId="{721B0548-B246-4FD4-AD33-F3F130A48225}">
      <dsp:nvSpPr>
        <dsp:cNvPr id="0" name=""/>
        <dsp:cNvSpPr/>
      </dsp:nvSpPr>
      <dsp:spPr>
        <a:xfrm rot="5418886">
          <a:off x="4035354" y="2783116"/>
          <a:ext cx="95177"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4049709" y="2848674"/>
        <a:ext cx="66624" cy="239503"/>
      </dsp:txXfrm>
    </dsp:sp>
    <dsp:sp modelId="{FBA037DC-71A3-44DF-8BD0-DF256EF52128}">
      <dsp:nvSpPr>
        <dsp:cNvPr id="0" name=""/>
        <dsp:cNvSpPr/>
      </dsp:nvSpPr>
      <dsp:spPr>
        <a:xfrm>
          <a:off x="3059463" y="3075178"/>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E" sz="1600" kern="1200"/>
            <a:t>Education and training providers</a:t>
          </a:r>
          <a:endParaRPr lang="en-GB" sz="1600" kern="1200"/>
        </a:p>
      </dsp:txBody>
      <dsp:txXfrm>
        <a:off x="3357836" y="3302434"/>
        <a:ext cx="1440672" cy="1097290"/>
      </dsp:txXfrm>
    </dsp:sp>
    <dsp:sp modelId="{AE921587-E04B-44F8-9272-7D943B5FA54D}">
      <dsp:nvSpPr>
        <dsp:cNvPr id="0" name=""/>
        <dsp:cNvSpPr/>
      </dsp:nvSpPr>
      <dsp:spPr>
        <a:xfrm rot="9445113">
          <a:off x="3010191" y="2423839"/>
          <a:ext cx="109012"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3041641" y="2497394"/>
        <a:ext cx="76308" cy="239503"/>
      </dsp:txXfrm>
    </dsp:sp>
    <dsp:sp modelId="{A668B0F0-F1AD-484B-A71E-B2532157AB2E}">
      <dsp:nvSpPr>
        <dsp:cNvPr id="0" name=""/>
        <dsp:cNvSpPr/>
      </dsp:nvSpPr>
      <dsp:spPr>
        <a:xfrm>
          <a:off x="1054076" y="2260040"/>
          <a:ext cx="2037418"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E" sz="1400" kern="1200"/>
            <a:t>Other sectoral stakeholders</a:t>
          </a:r>
          <a:endParaRPr lang="en-GB" sz="1400" kern="1200"/>
        </a:p>
      </dsp:txBody>
      <dsp:txXfrm>
        <a:off x="1352449" y="2487296"/>
        <a:ext cx="1440672" cy="1097290"/>
      </dsp:txXfrm>
    </dsp:sp>
    <dsp:sp modelId="{839B43C9-F573-4D30-A70F-CBBDAC938B2A}">
      <dsp:nvSpPr>
        <dsp:cNvPr id="0" name=""/>
        <dsp:cNvSpPr/>
      </dsp:nvSpPr>
      <dsp:spPr>
        <a:xfrm rot="12144619">
          <a:off x="3096599" y="1598905"/>
          <a:ext cx="42941" cy="39917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rot="10800000">
        <a:off x="3108995" y="1681195"/>
        <a:ext cx="30059" cy="239503"/>
      </dsp:txXfrm>
    </dsp:sp>
    <dsp:sp modelId="{32D83386-7BD7-44C5-B22A-F90B0EA6159C}">
      <dsp:nvSpPr>
        <dsp:cNvPr id="0" name=""/>
        <dsp:cNvSpPr/>
      </dsp:nvSpPr>
      <dsp:spPr>
        <a:xfrm>
          <a:off x="1155277" y="635645"/>
          <a:ext cx="2048947" cy="1551802"/>
        </a:xfrm>
        <a:prstGeom prst="ellipse">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a:t>Development partners and Donors</a:t>
          </a:r>
        </a:p>
      </dsp:txBody>
      <dsp:txXfrm>
        <a:off x="1455338" y="862901"/>
        <a:ext cx="1448825" cy="10972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8CEAB-1C2B-42E6-B568-E5DD8EB78BD1}">
      <dsp:nvSpPr>
        <dsp:cNvPr id="0" name=""/>
        <dsp:cNvSpPr/>
      </dsp:nvSpPr>
      <dsp:spPr>
        <a:xfrm rot="5400000">
          <a:off x="1799775" y="892005"/>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84EC589-21F9-4E32-8FA5-3DCDA91E3318}">
      <dsp:nvSpPr>
        <dsp:cNvPr id="0" name=""/>
        <dsp:cNvSpPr/>
      </dsp:nvSpPr>
      <dsp:spPr>
        <a:xfrm>
          <a:off x="1542846" y="1657245"/>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1. STED Start-up Phase</a:t>
          </a:r>
        </a:p>
        <a:p>
          <a:pPr marL="171450" lvl="1" indent="-171450" algn="l" defTabSz="844550">
            <a:lnSpc>
              <a:spcPct val="90000"/>
            </a:lnSpc>
            <a:spcBef>
              <a:spcPct val="0"/>
            </a:spcBef>
            <a:spcAft>
              <a:spcPct val="15000"/>
            </a:spcAft>
            <a:buChar char="•"/>
          </a:pPr>
          <a:r>
            <a:rPr lang="en-GB" sz="1900" kern="1200"/>
            <a:t>Sector prioritization and selection</a:t>
          </a:r>
        </a:p>
      </dsp:txBody>
      <dsp:txXfrm>
        <a:off x="1542846" y="1657245"/>
        <a:ext cx="2312247" cy="2026820"/>
      </dsp:txXfrm>
    </dsp:sp>
    <dsp:sp modelId="{CEEC16BB-093E-4423-B7FF-127C1E5B0139}">
      <dsp:nvSpPr>
        <dsp:cNvPr id="0" name=""/>
        <dsp:cNvSpPr/>
      </dsp:nvSpPr>
      <dsp:spPr>
        <a:xfrm>
          <a:off x="3418820" y="703448"/>
          <a:ext cx="436273" cy="436273"/>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33B932E-DD55-406B-9296-6302722DB90F}">
      <dsp:nvSpPr>
        <dsp:cNvPr id="0" name=""/>
        <dsp:cNvSpPr/>
      </dsp:nvSpPr>
      <dsp:spPr>
        <a:xfrm rot="5400000">
          <a:off x="4630418" y="191559"/>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3764DBE-C012-4C37-8CEF-939912980D03}">
      <dsp:nvSpPr>
        <dsp:cNvPr id="0" name=""/>
        <dsp:cNvSpPr/>
      </dsp:nvSpPr>
      <dsp:spPr>
        <a:xfrm>
          <a:off x="4373488" y="956800"/>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2. STED Diagnostic Phase</a:t>
          </a:r>
        </a:p>
        <a:p>
          <a:pPr marL="171450" lvl="1" indent="-171450" algn="l" defTabSz="844550">
            <a:lnSpc>
              <a:spcPct val="90000"/>
            </a:lnSpc>
            <a:spcBef>
              <a:spcPct val="0"/>
            </a:spcBef>
            <a:spcAft>
              <a:spcPct val="15000"/>
            </a:spcAft>
            <a:buChar char="•"/>
          </a:pPr>
          <a:r>
            <a:rPr lang="en-GB" sz="1900" kern="1200"/>
            <a:t>Sector skills strategy</a:t>
          </a:r>
        </a:p>
      </dsp:txBody>
      <dsp:txXfrm>
        <a:off x="4373488" y="956800"/>
        <a:ext cx="2312247" cy="2026820"/>
      </dsp:txXfrm>
    </dsp:sp>
    <dsp:sp modelId="{E64B0022-F478-4CAD-A007-9185C78504FC}">
      <dsp:nvSpPr>
        <dsp:cNvPr id="0" name=""/>
        <dsp:cNvSpPr/>
      </dsp:nvSpPr>
      <dsp:spPr>
        <a:xfrm>
          <a:off x="6249463" y="3002"/>
          <a:ext cx="436273" cy="436273"/>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0CDD1A6-9D22-497D-89E7-FBF2F2B3AEC9}">
      <dsp:nvSpPr>
        <dsp:cNvPr id="0" name=""/>
        <dsp:cNvSpPr/>
      </dsp:nvSpPr>
      <dsp:spPr>
        <a:xfrm rot="5400000">
          <a:off x="7461060" y="-508885"/>
          <a:ext cx="1539191" cy="2561179"/>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75517E6-BC64-4087-824D-3A38381F9B8C}">
      <dsp:nvSpPr>
        <dsp:cNvPr id="0" name=""/>
        <dsp:cNvSpPr/>
      </dsp:nvSpPr>
      <dsp:spPr>
        <a:xfrm>
          <a:off x="7204131" y="256355"/>
          <a:ext cx="2312247" cy="2026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3. STED Implementation Phase</a:t>
          </a:r>
        </a:p>
        <a:p>
          <a:pPr marL="171450" lvl="1" indent="-171450" algn="l" defTabSz="844550">
            <a:lnSpc>
              <a:spcPct val="90000"/>
            </a:lnSpc>
            <a:spcBef>
              <a:spcPct val="0"/>
            </a:spcBef>
            <a:spcAft>
              <a:spcPct val="15000"/>
            </a:spcAft>
            <a:buChar char="•"/>
          </a:pPr>
          <a:r>
            <a:rPr lang="en-GB" sz="1900" kern="1200"/>
            <a:t>Support for recommendations</a:t>
          </a:r>
        </a:p>
      </dsp:txBody>
      <dsp:txXfrm>
        <a:off x="7204131" y="256355"/>
        <a:ext cx="2312247" cy="20268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09507-DD2A-47DA-9E4F-701FE403ADD3}">
      <dsp:nvSpPr>
        <dsp:cNvPr id="0" name=""/>
        <dsp:cNvSpPr/>
      </dsp:nvSpPr>
      <dsp:spPr>
        <a:xfrm>
          <a:off x="671512" y="0"/>
          <a:ext cx="7610475" cy="42748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5216D-F68F-48B3-8837-701DACCF249A}">
      <dsp:nvSpPr>
        <dsp:cNvPr id="0" name=""/>
        <dsp:cNvSpPr/>
      </dsp:nvSpPr>
      <dsp:spPr>
        <a:xfrm>
          <a:off x="4481" y="1282451"/>
          <a:ext cx="2155310" cy="170993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1. Desk research and initial consultations on the sector &amp; its skills needs</a:t>
          </a:r>
        </a:p>
      </dsp:txBody>
      <dsp:txXfrm>
        <a:off x="87953" y="1365923"/>
        <a:ext cx="1988366" cy="1542991"/>
      </dsp:txXfrm>
    </dsp:sp>
    <dsp:sp modelId="{29C8FD71-3720-48F3-9E60-76238E0185C3}">
      <dsp:nvSpPr>
        <dsp:cNvPr id="0" name=""/>
        <dsp:cNvSpPr/>
      </dsp:nvSpPr>
      <dsp:spPr>
        <a:xfrm>
          <a:off x="2267556" y="1282451"/>
          <a:ext cx="2155310" cy="1709935"/>
        </a:xfrm>
        <a:prstGeom prst="roundRect">
          <a:avLst/>
        </a:prstGeom>
        <a:solidFill>
          <a:schemeClr val="accent1">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2. STED Technical and Policy Foresight Session </a:t>
          </a:r>
        </a:p>
      </dsp:txBody>
      <dsp:txXfrm>
        <a:off x="2351028" y="1365923"/>
        <a:ext cx="1988366" cy="1542991"/>
      </dsp:txXfrm>
    </dsp:sp>
    <dsp:sp modelId="{9A174A55-38B0-4932-B642-83A9D0224E73}">
      <dsp:nvSpPr>
        <dsp:cNvPr id="0" name=""/>
        <dsp:cNvSpPr/>
      </dsp:nvSpPr>
      <dsp:spPr>
        <a:xfrm>
          <a:off x="4530632" y="1282451"/>
          <a:ext cx="2155310" cy="170993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3. Drafting and consultation on Sector Skills Strategy</a:t>
          </a:r>
        </a:p>
      </dsp:txBody>
      <dsp:txXfrm>
        <a:off x="4614104" y="1365923"/>
        <a:ext cx="1988366" cy="1542991"/>
      </dsp:txXfrm>
    </dsp:sp>
    <dsp:sp modelId="{360664FE-5246-42B4-B9C1-D9A014A13FDE}">
      <dsp:nvSpPr>
        <dsp:cNvPr id="0" name=""/>
        <dsp:cNvSpPr/>
      </dsp:nvSpPr>
      <dsp:spPr>
        <a:xfrm>
          <a:off x="6793708" y="1282451"/>
          <a:ext cx="2155310" cy="170993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4. Skills Strategy Validation</a:t>
          </a:r>
        </a:p>
      </dsp:txBody>
      <dsp:txXfrm>
        <a:off x="6877180" y="1365923"/>
        <a:ext cx="1988366" cy="1542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E4249-AB9F-4DD7-997F-9E200548431A}">
      <dsp:nvSpPr>
        <dsp:cNvPr id="0" name=""/>
        <dsp:cNvSpPr/>
      </dsp:nvSpPr>
      <dsp:spPr>
        <a:xfrm>
          <a:off x="1016000" y="0"/>
          <a:ext cx="4064000" cy="4064000"/>
        </a:xfrm>
        <a:prstGeom prst="ellipse">
          <a:avLst/>
        </a:prstGeom>
        <a:solidFill>
          <a:srgbClr val="7030A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CH" sz="1800" kern="1200">
              <a:solidFill>
                <a:schemeClr val="tx1"/>
              </a:solidFill>
            </a:rPr>
            <a:t>Labour </a:t>
          </a:r>
          <a:r>
            <a:rPr lang="fr-CH" sz="1800" kern="1200" err="1">
              <a:solidFill>
                <a:schemeClr val="tx1"/>
              </a:solidFill>
            </a:rPr>
            <a:t>market</a:t>
          </a:r>
          <a:r>
            <a:rPr lang="fr-CH" sz="1800" kern="1200">
              <a:solidFill>
                <a:schemeClr val="tx1"/>
              </a:solidFill>
            </a:rPr>
            <a:t> information system (LMIS)</a:t>
          </a:r>
          <a:endParaRPr lang="en-GB" sz="1800" kern="1200">
            <a:solidFill>
              <a:schemeClr val="tx1"/>
            </a:solidFill>
          </a:endParaRPr>
        </a:p>
      </dsp:txBody>
      <dsp:txXfrm>
        <a:off x="1981200" y="304800"/>
        <a:ext cx="2133600" cy="690880"/>
      </dsp:txXfrm>
    </dsp:sp>
    <dsp:sp modelId="{EC1DA8C2-CAB1-4FE3-A6FB-FAE0E40828C0}">
      <dsp:nvSpPr>
        <dsp:cNvPr id="0" name=""/>
        <dsp:cNvSpPr/>
      </dsp:nvSpPr>
      <dsp:spPr>
        <a:xfrm>
          <a:off x="1794784" y="1244478"/>
          <a:ext cx="2663281" cy="2770753"/>
        </a:xfrm>
        <a:prstGeom prst="ellipse">
          <a:avLst/>
        </a:prstGeom>
        <a:solidFill>
          <a:srgbClr val="FFFF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tx1"/>
              </a:solidFill>
            </a:rPr>
            <a:t>Skill needs</a:t>
          </a:r>
        </a:p>
        <a:p>
          <a:pPr marL="0" lvl="0" indent="0" algn="ctr" defTabSz="755650">
            <a:lnSpc>
              <a:spcPct val="90000"/>
            </a:lnSpc>
            <a:spcBef>
              <a:spcPct val="0"/>
            </a:spcBef>
            <a:spcAft>
              <a:spcPct val="35000"/>
            </a:spcAft>
            <a:buNone/>
          </a:pPr>
          <a:r>
            <a:rPr lang="en-GB" sz="1700" b="1" kern="1200">
              <a:solidFill>
                <a:schemeClr val="tx1"/>
              </a:solidFill>
            </a:rPr>
            <a:t>assessment </a:t>
          </a:r>
        </a:p>
        <a:p>
          <a:pPr marL="0" lvl="0" indent="0" algn="ctr" defTabSz="755650">
            <a:lnSpc>
              <a:spcPct val="90000"/>
            </a:lnSpc>
            <a:spcBef>
              <a:spcPct val="0"/>
            </a:spcBef>
            <a:spcAft>
              <a:spcPct val="35000"/>
            </a:spcAft>
            <a:buNone/>
          </a:pPr>
          <a:r>
            <a:rPr lang="en-GB" sz="1700" b="1" kern="1200">
              <a:solidFill>
                <a:schemeClr val="tx1"/>
              </a:solidFill>
            </a:rPr>
            <a:t>and anticipation</a:t>
          </a:r>
          <a:endParaRPr lang="en-GB" sz="1700" kern="1200">
            <a:solidFill>
              <a:schemeClr val="tx1"/>
            </a:solidFill>
          </a:endParaRPr>
        </a:p>
      </dsp:txBody>
      <dsp:txXfrm>
        <a:off x="2184812" y="1937166"/>
        <a:ext cx="1883224" cy="13853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5BB57-5489-4BD8-A74E-1F19F0C4D71D}">
      <dsp:nvSpPr>
        <dsp:cNvPr id="0" name=""/>
        <dsp:cNvSpPr/>
      </dsp:nvSpPr>
      <dsp:spPr>
        <a:xfrm>
          <a:off x="8808" y="1740752"/>
          <a:ext cx="2632628" cy="157957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a:solidFill>
                <a:schemeClr val="tx1"/>
              </a:solidFill>
            </a:rPr>
            <a:t>Build Capacities for skills anticipation and matching in AU Member States</a:t>
          </a:r>
          <a:endParaRPr lang="en-GB" sz="1900" kern="1200"/>
        </a:p>
      </dsp:txBody>
      <dsp:txXfrm>
        <a:off x="55072" y="1787016"/>
        <a:ext cx="2540100" cy="1487049"/>
      </dsp:txXfrm>
    </dsp:sp>
    <dsp:sp modelId="{FAC130F2-F31C-4896-94B7-D4669196B35B}">
      <dsp:nvSpPr>
        <dsp:cNvPr id="0" name=""/>
        <dsp:cNvSpPr/>
      </dsp:nvSpPr>
      <dsp:spPr>
        <a:xfrm>
          <a:off x="2904699" y="2204095"/>
          <a:ext cx="558117" cy="652891"/>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2904699" y="2334673"/>
        <a:ext cx="390682" cy="391735"/>
      </dsp:txXfrm>
    </dsp:sp>
    <dsp:sp modelId="{90697403-0928-40FC-ACB0-E15D5D22A672}">
      <dsp:nvSpPr>
        <dsp:cNvPr id="0" name=""/>
        <dsp:cNvSpPr/>
      </dsp:nvSpPr>
      <dsp:spPr>
        <a:xfrm>
          <a:off x="3694487" y="1586365"/>
          <a:ext cx="2632628" cy="1888352"/>
        </a:xfrm>
        <a:prstGeom prst="roundRect">
          <a:avLst>
            <a:gd name="adj" fmla="val 10000"/>
          </a:avLst>
        </a:prstGeom>
        <a:solidFill>
          <a:schemeClr val="accent2">
            <a:hueOff val="-2954476"/>
            <a:satOff val="24768"/>
            <a:lumOff val="-245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Improve responsiveness of TVET to </a:t>
          </a:r>
          <a:r>
            <a:rPr lang="en-US" sz="1900" b="1" kern="1200" err="1"/>
            <a:t>labour</a:t>
          </a:r>
          <a:r>
            <a:rPr lang="en-US" sz="1900" b="1" kern="1200"/>
            <a:t> market skill needs </a:t>
          </a:r>
          <a:endParaRPr lang="en-GB" sz="1900" b="1" kern="1200"/>
        </a:p>
      </dsp:txBody>
      <dsp:txXfrm>
        <a:off x="3749795" y="1641673"/>
        <a:ext cx="2522012" cy="1777736"/>
      </dsp:txXfrm>
    </dsp:sp>
    <dsp:sp modelId="{713DFAFE-D7A4-4B57-B3B4-DF9B05DC3D24}">
      <dsp:nvSpPr>
        <dsp:cNvPr id="0" name=""/>
        <dsp:cNvSpPr/>
      </dsp:nvSpPr>
      <dsp:spPr>
        <a:xfrm>
          <a:off x="6590379" y="2204095"/>
          <a:ext cx="558117" cy="652891"/>
        </a:xfrm>
        <a:prstGeom prst="rightArrow">
          <a:avLst>
            <a:gd name="adj1" fmla="val 60000"/>
            <a:gd name="adj2" fmla="val 50000"/>
          </a:avLst>
        </a:prstGeom>
        <a:solidFill>
          <a:schemeClr val="accent2">
            <a:hueOff val="-5908952"/>
            <a:satOff val="49536"/>
            <a:lumOff val="-490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590379" y="2334673"/>
        <a:ext cx="390682" cy="391735"/>
      </dsp:txXfrm>
    </dsp:sp>
    <dsp:sp modelId="{01AA14A1-6341-423D-ABC5-6D06189A11E1}">
      <dsp:nvSpPr>
        <dsp:cNvPr id="0" name=""/>
        <dsp:cNvSpPr/>
      </dsp:nvSpPr>
      <dsp:spPr>
        <a:xfrm>
          <a:off x="7380167" y="1547862"/>
          <a:ext cx="2632628" cy="1965357"/>
        </a:xfrm>
        <a:prstGeom prst="roundRect">
          <a:avLst>
            <a:gd name="adj" fmla="val 10000"/>
          </a:avLst>
        </a:prstGeom>
        <a:solidFill>
          <a:schemeClr val="accent2">
            <a:hueOff val="-5908952"/>
            <a:satOff val="49536"/>
            <a:lumOff val="-49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Improve employability of young Africans</a:t>
          </a:r>
          <a:endParaRPr lang="en-GB" sz="1900" kern="1200"/>
        </a:p>
      </dsp:txBody>
      <dsp:txXfrm>
        <a:off x="7437730" y="1605425"/>
        <a:ext cx="2517502" cy="1850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EEE01-7C4D-414A-AE54-0107E235F525}">
      <dsp:nvSpPr>
        <dsp:cNvPr id="0" name=""/>
        <dsp:cNvSpPr/>
      </dsp:nvSpPr>
      <dsp:spPr>
        <a:xfrm>
          <a:off x="510980" y="0"/>
          <a:ext cx="5791118" cy="48004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F1AFC1-EAF5-42BE-BF9F-9DB74BE96D8A}">
      <dsp:nvSpPr>
        <dsp:cNvPr id="0" name=""/>
        <dsp:cNvSpPr/>
      </dsp:nvSpPr>
      <dsp:spPr>
        <a:xfrm>
          <a:off x="3904638" y="1449765"/>
          <a:ext cx="1822072" cy="1920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Conference Communique with recommendation to AU and Member States </a:t>
          </a:r>
          <a:endParaRPr lang="en-GB" sz="1400" kern="1200"/>
        </a:p>
      </dsp:txBody>
      <dsp:txXfrm>
        <a:off x="3993584" y="1538711"/>
        <a:ext cx="1644180" cy="1742276"/>
      </dsp:txXfrm>
    </dsp:sp>
    <dsp:sp modelId="{4539B992-0A31-4990-BE4E-246E39EB6352}">
      <dsp:nvSpPr>
        <dsp:cNvPr id="0" name=""/>
        <dsp:cNvSpPr/>
      </dsp:nvSpPr>
      <dsp:spPr>
        <a:xfrm>
          <a:off x="266547" y="1550843"/>
          <a:ext cx="1581910" cy="1920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New articles, Videos and Media Cards, Interview on importance and relevancy of skills anticipation  </a:t>
          </a:r>
          <a:endParaRPr lang="en-GB" sz="1400" kern="1200"/>
        </a:p>
      </dsp:txBody>
      <dsp:txXfrm>
        <a:off x="343769" y="1628065"/>
        <a:ext cx="1427466" cy="1765724"/>
      </dsp:txXfrm>
    </dsp:sp>
    <dsp:sp modelId="{11F14F28-6474-473E-B08E-7CABD7C25C91}">
      <dsp:nvSpPr>
        <dsp:cNvPr id="0" name=""/>
        <dsp:cNvSpPr/>
      </dsp:nvSpPr>
      <dsp:spPr>
        <a:xfrm>
          <a:off x="2154018" y="1461805"/>
          <a:ext cx="1569943" cy="20982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Continental Conference on Skills Anticipation </a:t>
          </a:r>
          <a:endParaRPr lang="en-GB" sz="1400" kern="1200"/>
        </a:p>
      </dsp:txBody>
      <dsp:txXfrm>
        <a:off x="2230656" y="1538443"/>
        <a:ext cx="1416667" cy="1944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E908F-34D0-4EF6-BD52-32090683B1EB}">
      <dsp:nvSpPr>
        <dsp:cNvPr id="0" name=""/>
        <dsp:cNvSpPr/>
      </dsp:nvSpPr>
      <dsp:spPr>
        <a:xfrm>
          <a:off x="0" y="492703"/>
          <a:ext cx="3998627" cy="3951405"/>
        </a:xfrm>
        <a:prstGeom prst="ellipse">
          <a:avLst/>
        </a:prstGeom>
        <a:blipFill rotWithShape="0">
          <a:blip xmlns:r="http://schemas.openxmlformats.org/officeDocument/2006/relationships" r:embed="rId1"/>
          <a:srcRect/>
          <a:stretch>
            <a:fillRect t="-37000" b="-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b="1" i="1" kern="1200">
              <a:solidFill>
                <a:schemeClr val="tx1"/>
              </a:solidFill>
            </a:rPr>
            <a:t>  </a:t>
          </a:r>
        </a:p>
      </dsp:txBody>
      <dsp:txXfrm>
        <a:off x="585585" y="1071373"/>
        <a:ext cx="2827457" cy="2794065"/>
      </dsp:txXfrm>
    </dsp:sp>
    <dsp:sp modelId="{BBAF7BEF-37E6-4004-A138-63EDC31B0ED8}">
      <dsp:nvSpPr>
        <dsp:cNvPr id="0" name=""/>
        <dsp:cNvSpPr/>
      </dsp:nvSpPr>
      <dsp:spPr>
        <a:xfrm>
          <a:off x="109598" y="54000"/>
          <a:ext cx="5061242" cy="4804347"/>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ECFA83-631E-4D34-89EB-CDC0218915BA}">
      <dsp:nvSpPr>
        <dsp:cNvPr id="0" name=""/>
        <dsp:cNvSpPr/>
      </dsp:nvSpPr>
      <dsp:spPr>
        <a:xfrm>
          <a:off x="4595274" y="0"/>
          <a:ext cx="1554705" cy="152229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0DC3AD-3840-4802-8941-653C45CD59AB}">
      <dsp:nvSpPr>
        <dsp:cNvPr id="0" name=""/>
        <dsp:cNvSpPr/>
      </dsp:nvSpPr>
      <dsp:spPr>
        <a:xfrm>
          <a:off x="6699716" y="185439"/>
          <a:ext cx="3442831" cy="1234943"/>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a:t>Understanding Skills Anticipation and its links to LMIS</a:t>
          </a:r>
        </a:p>
      </dsp:txBody>
      <dsp:txXfrm>
        <a:off x="6699716" y="185439"/>
        <a:ext cx="3442831" cy="1234943"/>
      </dsp:txXfrm>
    </dsp:sp>
    <dsp:sp modelId="{74B039F8-35C7-4D12-9C89-CA33FF894F4D}">
      <dsp:nvSpPr>
        <dsp:cNvPr id="0" name=""/>
        <dsp:cNvSpPr/>
      </dsp:nvSpPr>
      <dsp:spPr>
        <a:xfrm>
          <a:off x="5466239" y="1821834"/>
          <a:ext cx="1475794" cy="14392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923E7A-4C3C-4353-A6A4-C2B12E347EB8}">
      <dsp:nvSpPr>
        <dsp:cNvPr id="0" name=""/>
        <dsp:cNvSpPr/>
      </dsp:nvSpPr>
      <dsp:spPr>
        <a:xfrm>
          <a:off x="7045402" y="2100987"/>
          <a:ext cx="3264809" cy="966699"/>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a:t>Sector Based skills Anticipation methodology (STED) </a:t>
          </a:r>
        </a:p>
      </dsp:txBody>
      <dsp:txXfrm>
        <a:off x="7045402" y="2100987"/>
        <a:ext cx="3264809" cy="966699"/>
      </dsp:txXfrm>
    </dsp:sp>
    <dsp:sp modelId="{70AC067D-D397-40F1-89F5-1B95AE345DF7}">
      <dsp:nvSpPr>
        <dsp:cNvPr id="0" name=""/>
        <dsp:cNvSpPr/>
      </dsp:nvSpPr>
      <dsp:spPr>
        <a:xfrm>
          <a:off x="5005405" y="3298954"/>
          <a:ext cx="1630212" cy="149560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848774-97ED-48A6-ADBF-83B20DA66C76}">
      <dsp:nvSpPr>
        <dsp:cNvPr id="0" name=""/>
        <dsp:cNvSpPr/>
      </dsp:nvSpPr>
      <dsp:spPr>
        <a:xfrm>
          <a:off x="6713815" y="3602747"/>
          <a:ext cx="3796974" cy="1102333"/>
        </a:xfrm>
        <a:prstGeom prst="rect">
          <a:avLst/>
        </a:prstGeom>
        <a:solidFill>
          <a:schemeClr val="accent6">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kern="1200"/>
            <a:t>Understanding and Measuring Skills Mismatch </a:t>
          </a:r>
        </a:p>
      </dsp:txBody>
      <dsp:txXfrm>
        <a:off x="6713815" y="3602747"/>
        <a:ext cx="3796974" cy="1102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88D1C-258F-492F-AE90-7D9E57029F6C}">
      <dsp:nvSpPr>
        <dsp:cNvPr id="0" name=""/>
        <dsp:cNvSpPr/>
      </dsp:nvSpPr>
      <dsp:spPr>
        <a:xfrm>
          <a:off x="-5171181" y="-817562"/>
          <a:ext cx="6357000" cy="6357000"/>
        </a:xfrm>
        <a:prstGeom prst="blockArc">
          <a:avLst>
            <a:gd name="adj1" fmla="val 18900000"/>
            <a:gd name="adj2" fmla="val 2700000"/>
            <a:gd name="adj3" fmla="val 34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1C912D-D903-4FBC-9A1B-1FABCE5DCEB7}">
      <dsp:nvSpPr>
        <dsp:cNvPr id="0" name=""/>
        <dsp:cNvSpPr/>
      </dsp:nvSpPr>
      <dsp:spPr>
        <a:xfrm>
          <a:off x="645376" y="501967"/>
          <a:ext cx="5823130" cy="40496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3994"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a:solidFill>
                <a:schemeClr val="accent3">
                  <a:lumMod val="75000"/>
                </a:schemeClr>
              </a:solidFill>
            </a:rPr>
            <a:t>Review existing </a:t>
          </a:r>
          <a:r>
            <a:rPr lang="en-GB" sz="2000" b="1" u="sng" kern="1200">
              <a:solidFill>
                <a:schemeClr val="accent3">
                  <a:lumMod val="75000"/>
                </a:schemeClr>
              </a:solidFill>
            </a:rPr>
            <a:t>data sources</a:t>
          </a:r>
          <a:r>
            <a:rPr lang="en-GB" sz="2000" kern="1200">
              <a:solidFill>
                <a:schemeClr val="accent3">
                  <a:lumMod val="75000"/>
                </a:schemeClr>
              </a:solidFill>
            </a:rPr>
            <a:t>, </a:t>
          </a:r>
          <a:r>
            <a:rPr lang="en-GB" sz="2000" b="1" u="sng" kern="1200">
              <a:solidFill>
                <a:schemeClr val="accent3">
                  <a:lumMod val="75000"/>
                </a:schemeClr>
              </a:solidFill>
            </a:rPr>
            <a:t>practices</a:t>
          </a:r>
          <a:r>
            <a:rPr lang="en-GB" sz="2000" kern="1200">
              <a:solidFill>
                <a:schemeClr val="accent3">
                  <a:lumMod val="75000"/>
                </a:schemeClr>
              </a:solidFill>
            </a:rPr>
            <a:t>, </a:t>
          </a:r>
          <a:r>
            <a:rPr lang="en-GB" sz="2000" b="1" u="sng" kern="1200">
              <a:solidFill>
                <a:schemeClr val="accent3">
                  <a:lumMod val="75000"/>
                </a:schemeClr>
              </a:solidFill>
            </a:rPr>
            <a:t>capacities</a:t>
          </a:r>
          <a:r>
            <a:rPr lang="en-GB" sz="2000" kern="1200">
              <a:solidFill>
                <a:schemeClr val="accent3">
                  <a:lumMod val="75000"/>
                </a:schemeClr>
              </a:solidFill>
            </a:rPr>
            <a:t>, and </a:t>
          </a:r>
          <a:r>
            <a:rPr lang="en-GB" sz="2000" b="1" u="sng" kern="1200">
              <a:solidFill>
                <a:schemeClr val="accent3">
                  <a:lumMod val="75000"/>
                </a:schemeClr>
              </a:solidFill>
            </a:rPr>
            <a:t>institutional arrangements</a:t>
          </a:r>
          <a:r>
            <a:rPr lang="en-GB" sz="2000" kern="1200">
              <a:solidFill>
                <a:schemeClr val="accent3">
                  <a:lumMod val="75000"/>
                </a:schemeClr>
              </a:solidFill>
            </a:rPr>
            <a:t> for </a:t>
          </a:r>
          <a:r>
            <a:rPr lang="en-GB" sz="2000" b="1" i="1" kern="1200">
              <a:solidFill>
                <a:schemeClr val="accent3">
                  <a:lumMod val="75000"/>
                </a:schemeClr>
              </a:solidFill>
            </a:rPr>
            <a:t>labour market information and skills anticipation </a:t>
          </a:r>
        </a:p>
        <a:p>
          <a:pPr marL="0" lvl="0" indent="0" algn="l" defTabSz="889000">
            <a:lnSpc>
              <a:spcPct val="90000"/>
            </a:lnSpc>
            <a:spcBef>
              <a:spcPct val="0"/>
            </a:spcBef>
            <a:spcAft>
              <a:spcPct val="35000"/>
            </a:spcAft>
            <a:buNone/>
          </a:pPr>
          <a:r>
            <a:rPr lang="en-GB" sz="2000" kern="1200">
              <a:solidFill>
                <a:schemeClr val="accent3">
                  <a:lumMod val="75000"/>
                </a:schemeClr>
              </a:solidFill>
            </a:rPr>
            <a:t>Provide concrete </a:t>
          </a:r>
          <a:r>
            <a:rPr lang="en-GB" sz="2000" b="1" u="sng" kern="1200">
              <a:solidFill>
                <a:schemeClr val="accent3">
                  <a:lumMod val="75000"/>
                </a:schemeClr>
              </a:solidFill>
            </a:rPr>
            <a:t>recommendations and support</a:t>
          </a:r>
          <a:r>
            <a:rPr lang="en-GB" sz="2000" kern="1200">
              <a:solidFill>
                <a:schemeClr val="accent3">
                  <a:lumMod val="75000"/>
                </a:schemeClr>
              </a:solidFill>
            </a:rPr>
            <a:t> </a:t>
          </a:r>
          <a:r>
            <a:rPr lang="en-GB" sz="2000" b="1" u="sng" kern="1200">
              <a:solidFill>
                <a:schemeClr val="accent3">
                  <a:lumMod val="75000"/>
                </a:schemeClr>
              </a:solidFill>
            </a:rPr>
            <a:t>towards improvement </a:t>
          </a:r>
          <a:r>
            <a:rPr lang="en-GB" sz="2000" kern="1200">
              <a:solidFill>
                <a:schemeClr val="accent3">
                  <a:lumMod val="75000"/>
                </a:schemeClr>
              </a:solidFill>
            </a:rPr>
            <a:t>of existing systems and structures  </a:t>
          </a:r>
        </a:p>
      </dsp:txBody>
      <dsp:txXfrm>
        <a:off x="645376" y="501967"/>
        <a:ext cx="5823130" cy="4049613"/>
      </dsp:txXfrm>
    </dsp:sp>
    <dsp:sp modelId="{B9BF1CB5-3EBF-44E5-8DB7-A39164EE9B32}">
      <dsp:nvSpPr>
        <dsp:cNvPr id="0" name=""/>
        <dsp:cNvSpPr/>
      </dsp:nvSpPr>
      <dsp:spPr>
        <a:xfrm>
          <a:off x="-246208" y="996394"/>
          <a:ext cx="2768004" cy="2768004"/>
        </a:xfrm>
        <a:prstGeom prst="ellipse">
          <a:avLst/>
        </a:prstGeom>
        <a:blipFill rotWithShape="0">
          <a:blip xmlns:r="http://schemas.openxmlformats.org/officeDocument/2006/relationships" r:embed="rId1"/>
          <a:srcRect/>
          <a:stretch>
            <a:fillRect l="-11000" r="-11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8E49F-3F32-4E88-B588-90DB51BFD094}">
      <dsp:nvSpPr>
        <dsp:cNvPr id="0" name=""/>
        <dsp:cNvSpPr/>
      </dsp:nvSpPr>
      <dsp:spPr>
        <a:xfrm>
          <a:off x="1159" y="1435356"/>
          <a:ext cx="2472772" cy="25746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Established country level Inter-ministry and Tripartite-plus Task Team</a:t>
          </a:r>
          <a:endParaRPr lang="en-GB" sz="2000" kern="1200"/>
        </a:p>
      </dsp:txBody>
      <dsp:txXfrm>
        <a:off x="73584" y="1507781"/>
        <a:ext cx="2327922" cy="2429828"/>
      </dsp:txXfrm>
    </dsp:sp>
    <dsp:sp modelId="{82C8D910-9769-4063-A152-9CB1D343DA11}">
      <dsp:nvSpPr>
        <dsp:cNvPr id="0" name=""/>
        <dsp:cNvSpPr/>
      </dsp:nvSpPr>
      <dsp:spPr>
        <a:xfrm>
          <a:off x="2721209" y="2416071"/>
          <a:ext cx="524227" cy="61324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721209" y="2538720"/>
        <a:ext cx="366959" cy="367949"/>
      </dsp:txXfrm>
    </dsp:sp>
    <dsp:sp modelId="{309041FA-9B87-4736-9C6A-D491B204C9F0}">
      <dsp:nvSpPr>
        <dsp:cNvPr id="0" name=""/>
        <dsp:cNvSpPr/>
      </dsp:nvSpPr>
      <dsp:spPr>
        <a:xfrm>
          <a:off x="3463041" y="1435356"/>
          <a:ext cx="2472772" cy="25746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Consultative and participatory development of National Action Plans in strengthening skills anticipation practices and process </a:t>
          </a:r>
          <a:endParaRPr lang="en-GB" sz="1800" kern="1200"/>
        </a:p>
      </dsp:txBody>
      <dsp:txXfrm>
        <a:off x="3535466" y="1507781"/>
        <a:ext cx="2327922" cy="24298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4E1BC-F039-4C9E-AC5A-E4BFE1C935EA}">
      <dsp:nvSpPr>
        <dsp:cNvPr id="0" name=""/>
        <dsp:cNvSpPr/>
      </dsp:nvSpPr>
      <dsp:spPr>
        <a:xfrm>
          <a:off x="3421194" y="3156543"/>
          <a:ext cx="2503740" cy="25037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Capacities in AU, AUDA-NEPAD and member states for skills anticipation and matching enhanced</a:t>
          </a:r>
        </a:p>
      </dsp:txBody>
      <dsp:txXfrm>
        <a:off x="3787858" y="3523207"/>
        <a:ext cx="1770412" cy="1770412"/>
      </dsp:txXfrm>
    </dsp:sp>
    <dsp:sp modelId="{ED84CBC2-3DC8-4CF4-86D2-240EAB53510E}">
      <dsp:nvSpPr>
        <dsp:cNvPr id="0" name=""/>
        <dsp:cNvSpPr/>
      </dsp:nvSpPr>
      <dsp:spPr>
        <a:xfrm rot="10808532">
          <a:off x="876464" y="4045192"/>
          <a:ext cx="2404777" cy="713566"/>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97C9A4-8740-41FE-B52A-1F379BE0A78F}">
      <dsp:nvSpPr>
        <dsp:cNvPr id="0" name=""/>
        <dsp:cNvSpPr/>
      </dsp:nvSpPr>
      <dsp:spPr>
        <a:xfrm>
          <a:off x="158" y="3697944"/>
          <a:ext cx="1752618" cy="14020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Raise awareness and secure high level buy in and </a:t>
          </a:r>
          <a:r>
            <a:rPr lang="en-US" sz="1100" b="1" kern="1200" err="1"/>
            <a:t>owernership</a:t>
          </a:r>
          <a:r>
            <a:rPr lang="en-US" sz="1100" b="1" kern="1200"/>
            <a:t> </a:t>
          </a:r>
          <a:endParaRPr lang="en-GB" sz="1100" b="1" kern="1200"/>
        </a:p>
      </dsp:txBody>
      <dsp:txXfrm>
        <a:off x="41224" y="3739010"/>
        <a:ext cx="1670486" cy="1319962"/>
      </dsp:txXfrm>
    </dsp:sp>
    <dsp:sp modelId="{05AF8DA1-6FE0-4EC0-9949-15BDE114335B}">
      <dsp:nvSpPr>
        <dsp:cNvPr id="0" name=""/>
        <dsp:cNvSpPr/>
      </dsp:nvSpPr>
      <dsp:spPr>
        <a:xfrm rot="12903984">
          <a:off x="1263076" y="2532944"/>
          <a:ext cx="2492839" cy="713566"/>
        </a:xfrm>
        <a:prstGeom prst="leftArrow">
          <a:avLst>
            <a:gd name="adj1" fmla="val 60000"/>
            <a:gd name="adj2" fmla="val 50000"/>
          </a:avLst>
        </a:prstGeom>
        <a:solidFill>
          <a:schemeClr val="accent3">
            <a:hueOff val="3860676"/>
            <a:satOff val="-6892"/>
            <a:lumOff val="-12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379E4C-F127-4181-9074-22B6B56A0F92}">
      <dsp:nvSpPr>
        <dsp:cNvPr id="0" name=""/>
        <dsp:cNvSpPr/>
      </dsp:nvSpPr>
      <dsp:spPr>
        <a:xfrm>
          <a:off x="613009" y="1472580"/>
          <a:ext cx="1752618" cy="1402094"/>
        </a:xfrm>
        <a:prstGeom prst="roundRect">
          <a:avLst>
            <a:gd name="adj" fmla="val 10000"/>
          </a:avLst>
        </a:prstGeom>
        <a:solidFill>
          <a:schemeClr val="accent3">
            <a:hueOff val="3860676"/>
            <a:satOff val="-6892"/>
            <a:lumOff val="-1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Establish National Task Teams promote dialogue and  coordinated approach to skills anticipation</a:t>
          </a:r>
          <a:endParaRPr lang="en-GB" sz="1100" b="1" kern="1200"/>
        </a:p>
      </dsp:txBody>
      <dsp:txXfrm>
        <a:off x="654075" y="1513646"/>
        <a:ext cx="1670486" cy="1319962"/>
      </dsp:txXfrm>
    </dsp:sp>
    <dsp:sp modelId="{F076B191-C53D-4ECE-AE00-0D57ECC7E423}">
      <dsp:nvSpPr>
        <dsp:cNvPr id="0" name=""/>
        <dsp:cNvSpPr/>
      </dsp:nvSpPr>
      <dsp:spPr>
        <a:xfrm rot="15120000">
          <a:off x="2669524" y="1584781"/>
          <a:ext cx="2404024" cy="713566"/>
        </a:xfrm>
        <a:prstGeom prst="leftArrow">
          <a:avLst>
            <a:gd name="adj1" fmla="val 60000"/>
            <a:gd name="adj2" fmla="val 50000"/>
          </a:avLst>
        </a:prstGeom>
        <a:solidFill>
          <a:schemeClr val="accent3">
            <a:hueOff val="7721352"/>
            <a:satOff val="-13784"/>
            <a:lumOff val="-25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520590-4302-4D5A-9B4B-04D06B65FBBF}">
      <dsp:nvSpPr>
        <dsp:cNvPr id="0" name=""/>
        <dsp:cNvSpPr/>
      </dsp:nvSpPr>
      <dsp:spPr>
        <a:xfrm>
          <a:off x="2623785" y="97335"/>
          <a:ext cx="1752618" cy="1402094"/>
        </a:xfrm>
        <a:prstGeom prst="roundRect">
          <a:avLst>
            <a:gd name="adj" fmla="val 10000"/>
          </a:avLst>
        </a:prstGeom>
        <a:solidFill>
          <a:schemeClr val="accent3">
            <a:hueOff val="7721352"/>
            <a:satOff val="-13784"/>
            <a:lumOff val="-2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Capacity Development  (governance, data sources methods, analysis</a:t>
          </a:r>
        </a:p>
      </dsp:txBody>
      <dsp:txXfrm>
        <a:off x="2664851" y="138401"/>
        <a:ext cx="1670486" cy="1319962"/>
      </dsp:txXfrm>
    </dsp:sp>
    <dsp:sp modelId="{3783D0C1-A885-4148-B8FA-1F9A83D5F82E}">
      <dsp:nvSpPr>
        <dsp:cNvPr id="0" name=""/>
        <dsp:cNvSpPr/>
      </dsp:nvSpPr>
      <dsp:spPr>
        <a:xfrm rot="17280000">
          <a:off x="4272580" y="1584781"/>
          <a:ext cx="2404024" cy="713566"/>
        </a:xfrm>
        <a:prstGeom prst="leftArrow">
          <a:avLst>
            <a:gd name="adj1" fmla="val 60000"/>
            <a:gd name="adj2" fmla="val 50000"/>
          </a:avLst>
        </a:prstGeom>
        <a:solidFill>
          <a:schemeClr val="accent3">
            <a:hueOff val="11582027"/>
            <a:satOff val="-20677"/>
            <a:lumOff val="-37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150686-2DEA-4726-A55B-20F8D1607AE4}">
      <dsp:nvSpPr>
        <dsp:cNvPr id="0" name=""/>
        <dsp:cNvSpPr/>
      </dsp:nvSpPr>
      <dsp:spPr>
        <a:xfrm>
          <a:off x="4969726" y="97335"/>
          <a:ext cx="1752618" cy="1402094"/>
        </a:xfrm>
        <a:prstGeom prst="roundRect">
          <a:avLst>
            <a:gd name="adj" fmla="val 10000"/>
          </a:avLst>
        </a:prstGeom>
        <a:solidFill>
          <a:schemeClr val="accent3">
            <a:hueOff val="11582027"/>
            <a:satOff val="-20677"/>
            <a:lumOff val="-3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Situation Analysis and </a:t>
          </a:r>
        </a:p>
        <a:p>
          <a:pPr marL="0" lvl="0" indent="0" algn="ctr" defTabSz="488950">
            <a:lnSpc>
              <a:spcPct val="90000"/>
            </a:lnSpc>
            <a:spcBef>
              <a:spcPct val="0"/>
            </a:spcBef>
            <a:spcAft>
              <a:spcPct val="35000"/>
            </a:spcAft>
            <a:buNone/>
          </a:pPr>
          <a:r>
            <a:rPr lang="en-US" sz="1100" b="1" kern="1200"/>
            <a:t> Roadmaps </a:t>
          </a:r>
        </a:p>
        <a:p>
          <a:pPr marL="0" lvl="0" indent="0" algn="ctr" defTabSz="488950">
            <a:lnSpc>
              <a:spcPct val="90000"/>
            </a:lnSpc>
            <a:spcBef>
              <a:spcPct val="0"/>
            </a:spcBef>
            <a:spcAft>
              <a:spcPct val="35000"/>
            </a:spcAft>
            <a:buNone/>
          </a:pPr>
          <a:r>
            <a:rPr lang="en-US" sz="1100" b="1" kern="1200"/>
            <a:t>for </a:t>
          </a:r>
        </a:p>
        <a:p>
          <a:pPr marL="0" lvl="0" indent="0" algn="ctr" defTabSz="488950">
            <a:lnSpc>
              <a:spcPct val="90000"/>
            </a:lnSpc>
            <a:spcBef>
              <a:spcPct val="0"/>
            </a:spcBef>
            <a:spcAft>
              <a:spcPct val="35000"/>
            </a:spcAft>
            <a:buNone/>
          </a:pPr>
          <a:r>
            <a:rPr lang="en-US" sz="1100" b="1" kern="1200"/>
            <a:t>strengthening skills anticipation practices  </a:t>
          </a:r>
          <a:endParaRPr lang="en-GB" sz="1100" kern="1200"/>
        </a:p>
      </dsp:txBody>
      <dsp:txXfrm>
        <a:off x="5010792" y="138401"/>
        <a:ext cx="1670486" cy="1319962"/>
      </dsp:txXfrm>
    </dsp:sp>
    <dsp:sp modelId="{90C3AB04-B00B-4AC8-ABB2-7DD84CB756E2}">
      <dsp:nvSpPr>
        <dsp:cNvPr id="0" name=""/>
        <dsp:cNvSpPr/>
      </dsp:nvSpPr>
      <dsp:spPr>
        <a:xfrm rot="19440000">
          <a:off x="5569480" y="2527034"/>
          <a:ext cx="2404024" cy="713566"/>
        </a:xfrm>
        <a:prstGeom prst="leftArrow">
          <a:avLst>
            <a:gd name="adj1" fmla="val 60000"/>
            <a:gd name="adj2" fmla="val 50000"/>
          </a:avLst>
        </a:prstGeom>
        <a:solidFill>
          <a:schemeClr val="accent3">
            <a:hueOff val="15442703"/>
            <a:satOff val="-27569"/>
            <a:lumOff val="-50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88CAF0-4ACF-4466-BEA9-D3B98AAF8E3B}">
      <dsp:nvSpPr>
        <dsp:cNvPr id="0" name=""/>
        <dsp:cNvSpPr/>
      </dsp:nvSpPr>
      <dsp:spPr>
        <a:xfrm>
          <a:off x="6665931" y="1476244"/>
          <a:ext cx="2156018" cy="1402094"/>
        </a:xfrm>
        <a:prstGeom prst="roundRect">
          <a:avLst>
            <a:gd name="adj" fmla="val 10000"/>
          </a:avLst>
        </a:prstGeom>
        <a:solidFill>
          <a:schemeClr val="accent3">
            <a:hueOff val="15442703"/>
            <a:satOff val="-27569"/>
            <a:lumOff val="-5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Demonstration and piloting STED-sector based skills anticipation</a:t>
          </a:r>
        </a:p>
        <a:p>
          <a:pPr marL="0" lvl="0" indent="0" algn="ctr" defTabSz="488950">
            <a:lnSpc>
              <a:spcPct val="90000"/>
            </a:lnSpc>
            <a:spcBef>
              <a:spcPct val="0"/>
            </a:spcBef>
            <a:spcAft>
              <a:spcPct val="35000"/>
            </a:spcAft>
            <a:buNone/>
          </a:pPr>
          <a:r>
            <a:rPr lang="en-US" sz="1100" b="1" kern="1200"/>
            <a:t>and Rapid Skills Assessments </a:t>
          </a:r>
        </a:p>
      </dsp:txBody>
      <dsp:txXfrm>
        <a:off x="6706997" y="1517310"/>
        <a:ext cx="2073886" cy="1319962"/>
      </dsp:txXfrm>
    </dsp:sp>
    <dsp:sp modelId="{3CD8B5F6-3B07-4D54-AEB9-9BDB31C4DC37}">
      <dsp:nvSpPr>
        <dsp:cNvPr id="0" name=""/>
        <dsp:cNvSpPr/>
      </dsp:nvSpPr>
      <dsp:spPr>
        <a:xfrm>
          <a:off x="6064852" y="4051631"/>
          <a:ext cx="2404024" cy="713566"/>
        </a:xfrm>
        <a:prstGeom prst="leftArrow">
          <a:avLst>
            <a:gd name="adj1" fmla="val 60000"/>
            <a:gd name="adj2" fmla="val 50000"/>
          </a:avLst>
        </a:prstGeom>
        <a:solidFill>
          <a:schemeClr val="accent3">
            <a:hueOff val="19303378"/>
            <a:satOff val="-34461"/>
            <a:lumOff val="-62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1E4284-609F-433C-919B-1085A87932B9}">
      <dsp:nvSpPr>
        <dsp:cNvPr id="0" name=""/>
        <dsp:cNvSpPr/>
      </dsp:nvSpPr>
      <dsp:spPr>
        <a:xfrm>
          <a:off x="7592567" y="3707366"/>
          <a:ext cx="1752618" cy="1402094"/>
        </a:xfrm>
        <a:prstGeom prst="roundRect">
          <a:avLst>
            <a:gd name="adj" fmla="val 10000"/>
          </a:avLst>
        </a:prstGeom>
        <a:solidFill>
          <a:schemeClr val="accent3">
            <a:hueOff val="19303378"/>
            <a:satOff val="-34461"/>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a:t>Good Practice and Knowledge sharing </a:t>
          </a:r>
        </a:p>
      </dsp:txBody>
      <dsp:txXfrm>
        <a:off x="7633633" y="3748432"/>
        <a:ext cx="1670486" cy="13199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9E98C-FB65-4169-BA30-C9FD866A6BA2}">
      <dsp:nvSpPr>
        <dsp:cNvPr id="0" name=""/>
        <dsp:cNvSpPr/>
      </dsp:nvSpPr>
      <dsp:spPr>
        <a:xfrm rot="16200000">
          <a:off x="-1175914" y="1175914"/>
          <a:ext cx="5104652" cy="275282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0" tIns="0" rIns="234156" bIns="0" numCol="1" spcCol="1270" anchor="ctr" anchorCtr="0">
          <a:noAutofit/>
        </a:bodyPr>
        <a:lstStyle/>
        <a:p>
          <a:pPr marL="0" lvl="0" indent="0" algn="ctr" defTabSz="1644650">
            <a:lnSpc>
              <a:spcPct val="90000"/>
            </a:lnSpc>
            <a:spcBef>
              <a:spcPct val="0"/>
            </a:spcBef>
            <a:spcAft>
              <a:spcPct val="35000"/>
            </a:spcAft>
            <a:buNone/>
          </a:pPr>
          <a:r>
            <a:rPr lang="en-ZA" sz="3700" b="1" kern="1200">
              <a:solidFill>
                <a:schemeClr val="accent3">
                  <a:lumMod val="50000"/>
                </a:schemeClr>
              </a:solidFill>
              <a:effectLst>
                <a:outerShdw blurRad="38100" dist="38100" dir="2700000" algn="tl">
                  <a:srgbClr val="000000">
                    <a:alpha val="43137"/>
                  </a:srgbClr>
                </a:outerShdw>
              </a:effectLst>
            </a:rPr>
            <a:t>Bringing it all together</a:t>
          </a:r>
          <a:endParaRPr lang="en-US" sz="3700" kern="1200">
            <a:solidFill>
              <a:schemeClr val="accent3">
                <a:lumMod val="50000"/>
              </a:schemeClr>
            </a:solidFill>
            <a:effectLst>
              <a:outerShdw blurRad="38100" dist="38100" dir="2700000" algn="tl">
                <a:srgbClr val="000000">
                  <a:alpha val="43137"/>
                </a:srgbClr>
              </a:outerShdw>
            </a:effectLst>
          </a:endParaRPr>
        </a:p>
      </dsp:txBody>
      <dsp:txXfrm rot="5400000">
        <a:off x="0" y="1020930"/>
        <a:ext cx="2752824" cy="3062792"/>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6BBFF-4C36-423C-9D61-9A2D670D12E1}" type="datetimeFigureOut">
              <a:rPr lang="en-GB" smtClean="0"/>
              <a:t>08/11/2022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A28CB-B6C1-4993-B0D4-024FFB240927}" type="slidenum">
              <a:rPr lang="en-GB" smtClean="0"/>
              <a:t>‹#›</a:t>
            </a:fld>
            <a:endParaRPr lang="en-GB"/>
          </a:p>
        </p:txBody>
      </p:sp>
    </p:spTree>
    <p:extLst>
      <p:ext uri="{BB962C8B-B14F-4D97-AF65-F5344CB8AC3E}">
        <p14:creationId xmlns:p14="http://schemas.microsoft.com/office/powerpoint/2010/main" val="250318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36386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The image here provides an overview of what we have been discussing so far with global drivers of change influencing both skills demand and skills supply, leading to skill mismatches which needs to be addressed through the anticipation of skills needs. Prolong skills mismatches has negative consequences for individuals, employers and more broadly, on the country. For individuals, should they take up a job less that what they are qualified for, perhaps with lower wages, this leads to low job satisfaction, loss of motivation resulting in lower productivity. For companies, there would be economic losses as additional resources would be required to retrain workers should there be high turnover, also, as a result of lower productivity, this would be harmful to competitiveness and could affect the quality of outputs. For the country, this would affect foreign investments, reducing a countries global competitiveness. There would also be public cost of unemployment benefits and contribute to lower tax revenues which would adversely affect spending on education and infrastructure, adversely affecting a countries regional competitiveness. </a:t>
            </a:r>
          </a:p>
          <a:p>
            <a:endParaRPr lang="en-GB" sz="1200" kern="1200">
              <a:solidFill>
                <a:schemeClr val="tx1"/>
              </a:solidFill>
              <a:latin typeface="Arial" charset="0"/>
              <a:cs typeface="Arial" charset="0"/>
            </a:endParaRPr>
          </a:p>
          <a:p>
            <a:pPr defTabSz="947867">
              <a:defRPr/>
            </a:pPr>
            <a:r>
              <a:rPr lang="en-GB" sz="1200" kern="1200">
                <a:solidFill>
                  <a:schemeClr val="tx1"/>
                </a:solidFill>
                <a:latin typeface="Arial" charset="0"/>
                <a:cs typeface="Arial" charset="0"/>
              </a:rPr>
              <a:t>Skills mismatches could be either short-term or long-term qualitative. For the former, its temporary arising due to the existence of imperfect information (</a:t>
            </a:r>
            <a:r>
              <a:rPr lang="en-GB" sz="1200" kern="1200" err="1">
                <a:solidFill>
                  <a:schemeClr val="tx1"/>
                </a:solidFill>
                <a:latin typeface="Arial" charset="0"/>
                <a:cs typeface="Arial" charset="0"/>
              </a:rPr>
              <a:t>e.g</a:t>
            </a:r>
            <a:r>
              <a:rPr lang="en-GB" sz="1200" kern="1200">
                <a:solidFill>
                  <a:schemeClr val="tx1"/>
                </a:solidFill>
                <a:latin typeface="Arial" charset="0"/>
                <a:cs typeface="Arial" charset="0"/>
              </a:rPr>
              <a:t> not all workers find jobs matching their qualifications nor do firms find the perfect candidate). Long-term mismatches is more structural due to changes in qualifications or skills demand in jobs which are not or poorly reflected in the worker’s education and training. Some may ask, is a perfect match between skills demand and skills supply even possible? A certain level of mismatch will always exist. The focus is to minimise the problem and its consequences for the economy, society, enterprises and individuals through the anticipation of skills needs by influencing both skills demand and supply.</a:t>
            </a:r>
          </a:p>
          <a:p>
            <a:pPr defTabSz="947867">
              <a:defRPr/>
            </a:pPr>
            <a:endParaRPr lang="en-GB" sz="1200" kern="1200">
              <a:solidFill>
                <a:schemeClr val="tx1"/>
              </a:solidFill>
              <a:latin typeface="Arial" charset="0"/>
              <a:cs typeface="Arial" charset="0"/>
            </a:endParaRPr>
          </a:p>
          <a:p>
            <a:pPr defTabSz="947867">
              <a:defRPr/>
            </a:pPr>
            <a:r>
              <a:rPr lang="en-GB" sz="1200" kern="1200">
                <a:solidFill>
                  <a:schemeClr val="tx1"/>
                </a:solidFill>
                <a:latin typeface="Arial" charset="0"/>
                <a:cs typeface="Arial" charset="0"/>
              </a:rPr>
              <a:t>I’d like to highlight that while these general trends are likely to influence skills demand and supply all over the world, the extent and nature of change will be different in different country contexts, as local drivers of change also affect labour market outcomes. Coordination and implementation mechanisms should be adjusted and tailored to suit the specificity of each country’s institutional setting and skills challenges.</a:t>
            </a:r>
          </a:p>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6510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The policy cycle begins with the anticipation of skill needs involving discussions with individuals, businesses, training organizations and governments into what type of jobs and the accompanying skills are required for the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in future. Do note that the aim of skill needs anticipation is not to answer questions such as “How many welders trained to a certain level/with certain qualifications will be needed at this location and time?”. Instead, the goal is to </a:t>
            </a:r>
            <a:r>
              <a:rPr lang="en-GB" sz="1200" kern="1200">
                <a:solidFill>
                  <a:schemeClr val="tx1"/>
                </a:solidFill>
                <a:latin typeface="Arial" charset="0"/>
                <a:cs typeface="Arial" charset="0"/>
              </a:rPr>
              <a:t>provide information to all labour market actors about potential future skills needs and imbalances, so that they can make decisions, develop measures and take actions with a view to meeting the needs and avoiding the imbalances. It is focused on providing guidance, preparedness and flexibility, and supporting more effective operation of labour markets. The outcome </a:t>
            </a:r>
            <a:r>
              <a:rPr lang="en-US" sz="1200" kern="1200">
                <a:solidFill>
                  <a:schemeClr val="tx1"/>
                </a:solidFill>
                <a:latin typeface="Arial" charset="0"/>
                <a:cs typeface="Arial" charset="0"/>
              </a:rPr>
              <a:t>would inform the design of competency standards and of training curricula followed by the delivery and monitoring of training relevance through employer/worker surveys or through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indicators. Finally, key stakeholders would come together to evaluate if the strategy is working and if any improvements could be made.</a:t>
            </a:r>
          </a:p>
          <a:p>
            <a:endParaRPr lang="en-US" sz="1200" kern="1200">
              <a:solidFill>
                <a:schemeClr val="tx1"/>
              </a:solidFill>
              <a:latin typeface="Arial" charset="0"/>
              <a:cs typeface="Arial" charset="0"/>
            </a:endParaRPr>
          </a:p>
          <a:p>
            <a:r>
              <a:rPr lang="en-GB" sz="1200" kern="1200">
                <a:solidFill>
                  <a:schemeClr val="tx1"/>
                </a:solidFill>
                <a:latin typeface="Arial" charset="0"/>
                <a:cs typeface="Arial" charset="0"/>
              </a:rPr>
              <a:t>Given the constant and accelerating pace of change, skills development strategies will be obliged to ensure the continual renewal of skills over the life cycle. This will require focusing on ways to manage the different transitions that individuals will face (for example, moving from the informal to the formal economy or from the manufacturing to the services sector), so that they successfully enter the labour market, reskill and re-engage in employment throughout their careers. This life-cycle approach raises fundamental questions about the respective responsibilities of governments, workers and enterprises in making choices about when and how to reskill and retrain. Moreover, it requires a solid financing concept – and in particular a decision about the sources of the necessary funding. In this context, it is equally relevant to consider the appropriate mix of public and private investment in all phases of delivery. </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93916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37552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fld id="{AA2CEB4C-364C-674E-A933-C3977187AE0B}" type="datetime1">
              <a:rPr lang="id-ID" smtClean="0"/>
              <a:pPr/>
              <a:t>08/11/2022</a:t>
            </a:fld>
            <a:endParaRPr lang="id-ID"/>
          </a:p>
        </p:txBody>
      </p:sp>
      <p:sp>
        <p:nvSpPr>
          <p:cNvPr id="5" name="Slide Number Placeholder 4"/>
          <p:cNvSpPr>
            <a:spLocks noGrp="1"/>
          </p:cNvSpPr>
          <p:nvPr>
            <p:ph type="sldNum" sz="quarter" idx="5"/>
          </p:nvPr>
        </p:nvSpPr>
        <p:spPr/>
        <p:txBody>
          <a:bodyPr/>
          <a:lstStyle/>
          <a:p>
            <a:fld id="{58DA8B1A-13F2-1446-8603-74185E46CFC5}" type="slidenum">
              <a:rPr lang="id-ID" smtClean="0"/>
              <a:pPr/>
              <a:t>23</a:t>
            </a:fld>
            <a:endParaRPr lang="id-ID"/>
          </a:p>
        </p:txBody>
      </p:sp>
    </p:spTree>
    <p:extLst>
      <p:ext uri="{BB962C8B-B14F-4D97-AF65-F5344CB8AC3E}">
        <p14:creationId xmlns:p14="http://schemas.microsoft.com/office/powerpoint/2010/main" val="291667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fld id="{AA2CEB4C-364C-674E-A933-C3977187AE0B}" type="datetime1">
              <a:rPr lang="id-ID" smtClean="0"/>
              <a:pPr/>
              <a:t>08/11/2022</a:t>
            </a:fld>
            <a:endParaRPr lang="id-ID"/>
          </a:p>
        </p:txBody>
      </p:sp>
      <p:sp>
        <p:nvSpPr>
          <p:cNvPr id="5" name="Slide Number Placeholder 4"/>
          <p:cNvSpPr>
            <a:spLocks noGrp="1"/>
          </p:cNvSpPr>
          <p:nvPr>
            <p:ph type="sldNum" sz="quarter" idx="5"/>
          </p:nvPr>
        </p:nvSpPr>
        <p:spPr/>
        <p:txBody>
          <a:bodyPr/>
          <a:lstStyle/>
          <a:p>
            <a:fld id="{58DA8B1A-13F2-1446-8603-74185E46CFC5}" type="slidenum">
              <a:rPr lang="id-ID" smtClean="0"/>
              <a:pPr/>
              <a:t>24</a:t>
            </a:fld>
            <a:endParaRPr lang="id-ID"/>
          </a:p>
        </p:txBody>
      </p:sp>
    </p:spTree>
    <p:extLst>
      <p:ext uri="{BB962C8B-B14F-4D97-AF65-F5344CB8AC3E}">
        <p14:creationId xmlns:p14="http://schemas.microsoft.com/office/powerpoint/2010/main" val="64068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cs-CZ"/>
              <a:t>Use after Jigsaw if necessary – debriefing</a:t>
            </a:r>
            <a:endParaRPr lang="en-US"/>
          </a:p>
        </p:txBody>
      </p:sp>
      <p:sp>
        <p:nvSpPr>
          <p:cNvPr id="4" name="Slide Number Placeholder 3"/>
          <p:cNvSpPr>
            <a:spLocks noGrp="1"/>
          </p:cNvSpPr>
          <p:nvPr>
            <p:ph type="sldNum" sz="quarter" idx="5"/>
          </p:nvPr>
        </p:nvSpPr>
        <p:spPr/>
        <p:txBody>
          <a:bodyPr/>
          <a:lstStyle/>
          <a:p>
            <a:pPr>
              <a:defRPr/>
            </a:pPr>
            <a:fld id="{388B29DA-1099-4CE6-9CE5-A96F4CA2E0D7}" type="slidenum">
              <a:rPr lang="en-US" smtClean="0"/>
              <a:pPr>
                <a:defRPr/>
              </a:pPr>
              <a:t>27</a:t>
            </a:fld>
            <a:endParaRPr lang="en-US"/>
          </a:p>
        </p:txBody>
      </p:sp>
    </p:spTree>
    <p:extLst>
      <p:ext uri="{BB962C8B-B14F-4D97-AF65-F5344CB8AC3E}">
        <p14:creationId xmlns:p14="http://schemas.microsoft.com/office/powerpoint/2010/main" val="346989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t>Use after Jigsaw if necessary – debriefing</a:t>
            </a:r>
            <a:endParaRPr lang="en-US"/>
          </a:p>
          <a:p>
            <a:endParaRPr lang="en-US"/>
          </a:p>
        </p:txBody>
      </p:sp>
      <p:sp>
        <p:nvSpPr>
          <p:cNvPr id="4" name="Slide Number Placeholder 3"/>
          <p:cNvSpPr>
            <a:spLocks noGrp="1"/>
          </p:cNvSpPr>
          <p:nvPr>
            <p:ph type="sldNum" sz="quarter" idx="5"/>
          </p:nvPr>
        </p:nvSpPr>
        <p:spPr/>
        <p:txBody>
          <a:bodyPr/>
          <a:lstStyle/>
          <a:p>
            <a:pPr>
              <a:defRPr/>
            </a:pPr>
            <a:fld id="{388B29DA-1099-4CE6-9CE5-A96F4CA2E0D7}" type="slidenum">
              <a:rPr lang="en-US" smtClean="0"/>
              <a:pPr>
                <a:defRPr/>
              </a:pPr>
              <a:t>28</a:t>
            </a:fld>
            <a:endParaRPr lang="en-US"/>
          </a:p>
        </p:txBody>
      </p:sp>
    </p:spTree>
    <p:extLst>
      <p:ext uri="{BB962C8B-B14F-4D97-AF65-F5344CB8AC3E}">
        <p14:creationId xmlns:p14="http://schemas.microsoft.com/office/powerpoint/2010/main" val="271829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12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launch of STED in 2010, we have worked in more than 20 countries in 40 sectors. Work could be conducted for 2 sectors in parallel per country. Existing work in Algeria, Morocco, Tunisia and Malaysia (Food processing and Construction Sector). </a:t>
            </a:r>
            <a:endParaRPr lang="en-GB"/>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CEB4C-364C-674E-A933-C3977187AE0B}" type="datetime1">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08/11/2022</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A8B1A-13F2-1446-8603-74185E46CFC5}"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8457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map on the left shows the participation in GVC linkages in 2015. It is observed that participation in GVCs or even regional GVCs differs across regions and sectors. </a:t>
            </a:r>
            <a:r>
              <a:rPr lang="en-GB"/>
              <a:t>Many producers in Africa and Latin America are at the base of value chains and produce primarily agricultural goods and natural resources, like cocoa and copper. Some producers in South Asia and East Africa have broken into simple manufacturing tasks, like garments, while others in South and East Asia as well as Eastern Europe are engaged in more advanced tasks in electronics and services. And a few in North America, Western Europe, and East Asia are generating innovation and innovative goods and services. </a:t>
            </a:r>
            <a:endParaRPr lang="en-US"/>
          </a:p>
          <a:p>
            <a:endParaRPr lang="en-US"/>
          </a:p>
          <a:p>
            <a:r>
              <a:rPr lang="en-GB"/>
              <a:t>As seen from the scatter plot on the right, all industries have seen increasing participation in GVCs, comparing 1995 against 2011 with the greatest increase observed for Coke and refined petroleum. </a:t>
            </a:r>
          </a:p>
          <a:p>
            <a:endParaRPr lang="en-GB"/>
          </a:p>
          <a:p>
            <a:r>
              <a:rPr lang="en-GB"/>
              <a:t>Note : The participation in GVC measure reflects the share of world exports that flow through at least two borders. For each industry year, it is computed as the share of GVC exports in total international exports.  </a:t>
            </a: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1850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world as we know it is evolving rapidly. How are global drivers of change affecting the way we work? What is the impact of each drivers of change on the </a:t>
            </a:r>
            <a:r>
              <a:rPr lang="en-US" err="1"/>
              <a:t>labour</a:t>
            </a:r>
            <a:r>
              <a:rPr lang="en-US"/>
              <a:t> market? Which jobs, which task, what skills and qualifications do I need to remain employable? In the following slides, we will explore in detail each driver of change.</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47867"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7867"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264266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9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DE65C-EACC-4C20-A92A-4E429FF095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13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A28CB-B6C1-4993-B0D4-024FFB2409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94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8FC9A-2640-4735-A7A1-B40732D193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606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8467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Another important global driver of change is climate change and environmental degradation which is an existential treat to the world. The demand for new jobs to facilitate the green transition drives the demand for new skills. The urgent need for action to alleviate the effects of climate change is highlighted by the ‘Conference of the Parties’ where the parties refer to Governments who have signed the UN Framework Convention of Climate Change meet annually to discuss how to jointly address climate change as well as the Paris Agreement, a bottom up approach where countries themselves decide how much they will reduce their emissions by a certain year to keep the rise in global temperatures to well below 2 degrees above pre-industrial levels. In an ILO publication released in 2019 titled “Skills for a greener future: A global view”, based on quantitative analysis and empirical research across 32 countries, a multi-regional input-output model as well as skills scrapped from big data was used to understand the demand for an occupation, what type of skills would be required based on two scenarios – the Energy sustainability scenario as well as the circular economy scenario. The energy sustainability scenario sees larger increases in the construction, electrical machinery manufacturing and copper mining sectors </a:t>
            </a:r>
            <a:r>
              <a:rPr lang="en-GB" sz="1200" kern="1200">
                <a:solidFill>
                  <a:schemeClr val="tx1"/>
                </a:solidFill>
                <a:latin typeface="Arial" charset="0"/>
                <a:cs typeface="Arial" charset="0"/>
              </a:rPr>
              <a:t>with decreases in the petroleum refinery and extraction, coal mining and coal based electricity generation sectors. The circular economy scenario represents a model for sustainability in resource use and consumption which supports a shift from the extract-manufacture-use-discard mentality to embracing recycling, repair, reuse, remanufacture and longer durability of goods. </a:t>
            </a:r>
            <a:r>
              <a:rPr lang="en-US" sz="1200" kern="1200">
                <a:solidFill>
                  <a:schemeClr val="tx1"/>
                </a:solidFill>
                <a:latin typeface="Arial" charset="0"/>
                <a:cs typeface="Arial" charset="0"/>
              </a:rPr>
              <a:t>Its important to note that in either scenario, job creation outpaces job destruction. In the </a:t>
            </a:r>
            <a:r>
              <a:rPr lang="en-US" sz="1200" kern="1200" err="1">
                <a:solidFill>
                  <a:schemeClr val="tx1"/>
                </a:solidFill>
                <a:latin typeface="Arial" charset="0"/>
                <a:cs typeface="Arial" charset="0"/>
              </a:rPr>
              <a:t>barplots</a:t>
            </a:r>
            <a:r>
              <a:rPr lang="en-US" sz="1200" kern="1200">
                <a:solidFill>
                  <a:schemeClr val="tx1"/>
                </a:solidFill>
                <a:latin typeface="Arial" charset="0"/>
                <a:cs typeface="Arial" charset="0"/>
              </a:rPr>
              <a:t> shown, green refers to job creation and red refers to job disruption. For the energy sustainability scenario, of the 7 million jobs at risk of disruption, less than 1/3 of the jobs vacancies have no similar vacancies in other industries. More than 2/3 of the remaining jobs at risk of job destruction could be reallocated to similar jobs in other industries. This shift in occupational skill needs will require a complex set of policy measures, including massive investment into reskilling and upskilling through private and public sector investment, active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policies, career guidance, targeted training measures to promote gender balance and measures to facilitate workers’ mobility and their social protection.</a:t>
            </a: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Notes:</a:t>
            </a:r>
          </a:p>
          <a:p>
            <a:r>
              <a:rPr lang="en-GB" sz="1200" kern="1200">
                <a:solidFill>
                  <a:schemeClr val="tx1"/>
                </a:solidFill>
                <a:latin typeface="Arial" charset="0"/>
                <a:cs typeface="Arial" charset="0"/>
              </a:rPr>
              <a:t>For example, if global electricity production from solar energy is to increase by 59 per cent by 2030, as assumed in the energy sustainability scenario, skills demand in solar installation, solar panel manufacturing, and the mining and processing of silicon will increase</a:t>
            </a:r>
          </a:p>
        </p:txBody>
      </p:sp>
      <p:sp>
        <p:nvSpPr>
          <p:cNvPr id="4" name="Slide Number Placeholder 3"/>
          <p:cNvSpPr>
            <a:spLocks noGrp="1"/>
          </p:cNvSpPr>
          <p:nvPr>
            <p:ph type="sldNum" sz="quarter" idx="10"/>
          </p:nvPr>
        </p:nvSpPr>
        <p:spPr/>
        <p:txBody>
          <a:bodyPr/>
          <a:lstStyle/>
          <a:p>
            <a:pPr marL="0" marR="0" lvl="0" indent="0" algn="r" defTabSz="947867"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7867"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63482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In both scenarios, retraining needs is distributed across all skill levels with most job creation and reallocation concentrated in mid-skill occupations. The greatest need of upskilling and reskilling will be for male-dominated occupations as seen from the plots on the right. As such, men in mid-skilled occupations would have the greatest need of upskilling and reskilling to allow them to tap into new job opportunities. This could potentially partly offset the global trend in which skill-biased technological change (for </a:t>
            </a:r>
            <a:r>
              <a:rPr lang="en-US" sz="1200" kern="1200" err="1">
                <a:solidFill>
                  <a:schemeClr val="tx1"/>
                </a:solidFill>
                <a:latin typeface="Arial" charset="0"/>
                <a:cs typeface="Arial" charset="0"/>
              </a:rPr>
              <a:t>e.g</a:t>
            </a:r>
            <a:r>
              <a:rPr lang="en-US" sz="1200" kern="1200">
                <a:solidFill>
                  <a:schemeClr val="tx1"/>
                </a:solidFill>
                <a:latin typeface="Arial" charset="0"/>
                <a:cs typeface="Arial" charset="0"/>
              </a:rPr>
              <a:t> through automation of routine task) leading to what is known as the hallowing out of mid-skill occupations which explains the growing income inequalities observed. Also, the plots suggest that gender stereotypes are likely to persist where females would get only a fraction of the jobs created, unless measures are taken to train females with the relevant skills so that they can benefit from the potentially created jobs. </a:t>
            </a:r>
          </a:p>
          <a:p>
            <a:endParaRPr lang="en-US" sz="1200" kern="1200">
              <a:solidFill>
                <a:schemeClr val="tx1"/>
              </a:solidFill>
              <a:latin typeface="Arial" charset="0"/>
              <a:cs typeface="Arial" charset="0"/>
            </a:endParaRPr>
          </a:p>
          <a:p>
            <a:r>
              <a:rPr lang="en-GB" sz="1200" kern="1200">
                <a:solidFill>
                  <a:schemeClr val="tx1"/>
                </a:solidFill>
                <a:latin typeface="Arial" charset="0"/>
                <a:cs typeface="Arial" charset="0"/>
              </a:rPr>
              <a:t>In summary, the transition to environmentally sustainable and inclusive economies and societies cannot take place if the skills demanded by new jobs are not available in the labour market. The transition is therefore conditional on investment in training to develop skills to meet new requirements and avoid skills mismatches. Forward-looking skills strategies are necessary to train young people and reskill the current workforce to meet the skills needs of the new jobs generated in the transition process in expanding/new sectors.</a:t>
            </a:r>
          </a:p>
          <a:p>
            <a:endParaRPr lang="en-GB" sz="1200" kern="1200">
              <a:solidFill>
                <a:schemeClr val="tx1"/>
              </a:solidFill>
              <a:latin typeface="Arial" charset="0"/>
              <a:cs typeface="Arial" charset="0"/>
            </a:endParaRPr>
          </a:p>
          <a:p>
            <a:r>
              <a:rPr lang="en-GB" sz="1200" kern="1200">
                <a:solidFill>
                  <a:schemeClr val="tx1"/>
                </a:solidFill>
                <a:latin typeface="Arial" charset="0"/>
                <a:cs typeface="Arial" charset="0"/>
              </a:rPr>
              <a:t>Actual progress on the transition to a more environmentally sustainable economy is not without problems. Key constraints on green jobs growth, including poverty, low incomes and informal employment (especially in developing countries), which can force people into environmentally detrimental activities; weak policies and enforcement of regulations; and weak markets for green goods and services owing to inadequate government support.</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817431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300"/>
              </a:lnSpc>
              <a:defRPr/>
            </a:pPr>
            <a:r>
              <a:rPr lang="en-GB" sz="1200" b="1">
                <a:solidFill>
                  <a:srgbClr val="2D2D8A"/>
                </a:solidFill>
                <a:latin typeface="Arial"/>
                <a:ea typeface="ＭＳ Ｐゴシック"/>
                <a:cs typeface="+mn-cs"/>
              </a:rPr>
              <a:t>Using the tool:</a:t>
            </a:r>
          </a:p>
          <a:p>
            <a:pPr>
              <a:lnSpc>
                <a:spcPts val="2300"/>
              </a:lnSpc>
              <a:defRPr/>
            </a:pPr>
            <a:r>
              <a:rPr lang="en-GB" sz="1200">
                <a:solidFill>
                  <a:srgbClr val="2D2D8A"/>
                </a:solidFill>
                <a:latin typeface="Arial"/>
                <a:ea typeface="ＭＳ Ｐゴシック"/>
                <a:cs typeface="+mn-cs"/>
              </a:rPr>
              <a:t>Use as a stand-alone document or as part of coaching</a:t>
            </a:r>
          </a:p>
          <a:p>
            <a:pPr>
              <a:lnSpc>
                <a:spcPts val="2300"/>
              </a:lnSpc>
              <a:defRPr/>
            </a:pPr>
            <a:r>
              <a:rPr lang="en-GB" sz="1200">
                <a:solidFill>
                  <a:srgbClr val="2D2D8A"/>
                </a:solidFill>
                <a:latin typeface="Arial"/>
                <a:ea typeface="ＭＳ Ｐゴシック"/>
                <a:cs typeface="+mn-cs"/>
              </a:rPr>
              <a:t>Overall diagnosis is key but sections can be used independently</a:t>
            </a:r>
          </a:p>
          <a:p>
            <a:pPr>
              <a:lnSpc>
                <a:spcPts val="2300"/>
              </a:lnSpc>
              <a:defRPr/>
            </a:pPr>
            <a:r>
              <a:rPr lang="en-GB" sz="1200">
                <a:solidFill>
                  <a:srgbClr val="2D2D8A"/>
                </a:solidFill>
                <a:latin typeface="Arial"/>
                <a:ea typeface="ＭＳ Ｐゴシック"/>
                <a:cs typeface="+mn-cs"/>
              </a:rPr>
              <a:t>For all countries, but especially lower-income countries</a:t>
            </a:r>
          </a:p>
          <a:p>
            <a:pPr>
              <a:lnSpc>
                <a:spcPts val="2300"/>
              </a:lnSpc>
              <a:defRPr/>
            </a:pPr>
            <a:r>
              <a:rPr lang="en-GB" sz="1200">
                <a:solidFill>
                  <a:srgbClr val="2D2D8A"/>
                </a:solidFill>
                <a:latin typeface="Arial"/>
                <a:ea typeface="ＭＳ Ｐゴシック"/>
                <a:cs typeface="+mn-cs"/>
              </a:rPr>
              <a:t>Ambitious </a:t>
            </a:r>
            <a:r>
              <a:rPr lang="en-GB" sz="1200" b="1">
                <a:solidFill>
                  <a:srgbClr val="2D2D8A"/>
                </a:solidFill>
                <a:latin typeface="Arial"/>
                <a:ea typeface="ＭＳ Ｐゴシック"/>
                <a:cs typeface="+mn-cs"/>
              </a:rPr>
              <a:t>and</a:t>
            </a:r>
            <a:r>
              <a:rPr lang="en-GB" sz="1200">
                <a:solidFill>
                  <a:srgbClr val="2D2D8A"/>
                </a:solidFill>
                <a:latin typeface="Arial"/>
                <a:ea typeface="ＭＳ Ｐゴシック"/>
                <a:cs typeface="+mn-cs"/>
              </a:rPr>
              <a:t> inclusive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96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Benefits of the tool </a:t>
            </a:r>
          </a:p>
          <a:p>
            <a:r>
              <a:rPr lang="en-GB"/>
              <a:t>- provides practical 'how-to' guidance</a:t>
            </a:r>
          </a:p>
          <a:p>
            <a:r>
              <a:rPr lang="en-GB"/>
              <a:t>- flexibility: can be used on its own or with coaching</a:t>
            </a:r>
          </a:p>
          <a:p>
            <a:r>
              <a:rPr lang="en-GB"/>
              <a:t>- deals systematically with all TVET elements </a:t>
            </a:r>
          </a:p>
          <a:p>
            <a:r>
              <a:rPr lang="en-GB"/>
              <a:t>- Holistic and process-based approach, not just looking at content</a:t>
            </a:r>
          </a:p>
        </p:txBody>
      </p:sp>
      <p:sp>
        <p:nvSpPr>
          <p:cNvPr id="4" name="Date Placeholder 3"/>
          <p:cNvSpPr>
            <a:spLocks noGrp="1"/>
          </p:cNvSpPr>
          <p:nvPr>
            <p:ph type="dt" idx="1"/>
          </p:nvPr>
        </p:nvSpPr>
        <p:spPr/>
        <p:txBody>
          <a:bodyPr/>
          <a:lstStyle/>
          <a:p>
            <a:fld id="{AA2CEB4C-364C-674E-A933-C3977187AE0B}" type="datetime1">
              <a:rPr lang="id-ID" smtClean="0"/>
              <a:pPr/>
              <a:t>08/11/2022</a:t>
            </a:fld>
            <a:endParaRPr lang="id-ID"/>
          </a:p>
        </p:txBody>
      </p:sp>
      <p:sp>
        <p:nvSpPr>
          <p:cNvPr id="5" name="Slide Number Placeholder 4"/>
          <p:cNvSpPr>
            <a:spLocks noGrp="1"/>
          </p:cNvSpPr>
          <p:nvPr>
            <p:ph type="sldNum" sz="quarter" idx="5"/>
          </p:nvPr>
        </p:nvSpPr>
        <p:spPr/>
        <p:txBody>
          <a:bodyPr/>
          <a:lstStyle/>
          <a:p>
            <a:fld id="{58DA8B1A-13F2-1446-8603-74185E46CFC5}" type="slidenum">
              <a:rPr lang="id-ID" smtClean="0"/>
              <a:pPr/>
              <a:t>61</a:t>
            </a:fld>
            <a:endParaRPr lang="id-ID"/>
          </a:p>
        </p:txBody>
      </p:sp>
    </p:spTree>
    <p:extLst>
      <p:ext uri="{BB962C8B-B14F-4D97-AF65-F5344CB8AC3E}">
        <p14:creationId xmlns:p14="http://schemas.microsoft.com/office/powerpoint/2010/main" val="185768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FE60387-9C9C-4745-9DDC-2D692DD4BE49}"/>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E551BB5-1106-44FF-8ECE-7E6AFD17BCF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2532" name="Slide Number Placeholder 3">
            <a:extLst>
              <a:ext uri="{FF2B5EF4-FFF2-40B4-BE49-F238E27FC236}">
                <a16:creationId xmlns:a16="http://schemas.microsoft.com/office/drawing/2014/main" id="{976B5AEC-7748-49BE-886C-FC79C2D7A9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a:solidFill>
                  <a:schemeClr val="tx1"/>
                </a:solidFill>
                <a:latin typeface="Arial" panose="020B0604020202020204" pitchFamily="34" charset="0"/>
                <a:ea typeface="MS PGothic" panose="020B0600070205080204" pitchFamily="34" charset="-128"/>
              </a:defRPr>
            </a:lvl1pPr>
            <a:lvl2pPr marL="742950" indent="-285750" defTabSz="965200">
              <a:defRPr>
                <a:solidFill>
                  <a:schemeClr val="tx1"/>
                </a:solidFill>
                <a:latin typeface="Arial" panose="020B0604020202020204" pitchFamily="34" charset="0"/>
                <a:ea typeface="MS PGothic" panose="020B0600070205080204" pitchFamily="34" charset="-128"/>
              </a:defRPr>
            </a:lvl2pPr>
            <a:lvl3pPr marL="1143000" indent="-228600" defTabSz="965200">
              <a:defRPr>
                <a:solidFill>
                  <a:schemeClr val="tx1"/>
                </a:solidFill>
                <a:latin typeface="Arial" panose="020B0604020202020204" pitchFamily="34" charset="0"/>
                <a:ea typeface="MS PGothic" panose="020B0600070205080204" pitchFamily="34" charset="-128"/>
              </a:defRPr>
            </a:lvl3pPr>
            <a:lvl4pPr marL="1600200" indent="-228600" defTabSz="965200">
              <a:defRPr>
                <a:solidFill>
                  <a:schemeClr val="tx1"/>
                </a:solidFill>
                <a:latin typeface="Arial" panose="020B0604020202020204" pitchFamily="34" charset="0"/>
                <a:ea typeface="MS PGothic" panose="020B0600070205080204" pitchFamily="34" charset="-128"/>
              </a:defRPr>
            </a:lvl4pPr>
            <a:lvl5pPr marL="2057400" indent="-228600" defTabSz="965200">
              <a:defRPr>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0FDD88-B364-4DFD-B495-6695D2D74042}" type="slidenum">
              <a:rPr lang="en-US" altLang="en-US" smtClean="0"/>
              <a:pPr/>
              <a:t>62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Technology development and innovation has brought about disruptive changes in the way we work. At the same time, it has automated and simplified certain processes, shaping the future of work. Its impact is not restricted solely to high-tech industries but also in other areas such as services and customer care. It has brought about a greater demand for higher level skills and accelerated the rate of change of skills demand. New technologies related to industry 4.0 and digitalization are being embraced by many governments as key pillars of their countries future economic development. Numerous estimates have been produced on the susceptibility of jobs to automation with some being more dire as compared to others. Given the number of estimates available, this implies that predicting the exact number of jobs susceptible to automation is no easy task. </a:t>
            </a:r>
          </a:p>
          <a:p>
            <a:endParaRPr lang="en-US"/>
          </a:p>
          <a:p>
            <a:r>
              <a:rPr lang="en-US"/>
              <a:t>It is likely that automation will not destroy all occupations but rather, the underlying skills required, job task for similar jobs of today in the future would differ. Its important to realize that yes, jobs will be loss but at the same time, new jobs will be created as a result of technological changes as well as the shift towards a green and sustainable economy. The goal is to enable individuals to fill these roles through reskilling and upskilling, to work alongside machines so as to reap the benefits that technological change brings. </a:t>
            </a:r>
          </a:p>
          <a:p>
            <a:endParaRPr lang="en-US"/>
          </a:p>
        </p:txBody>
      </p:sp>
      <p:sp>
        <p:nvSpPr>
          <p:cNvPr id="4" name="Date Placeholder 3"/>
          <p:cNvSpPr>
            <a:spLocks noGrp="1"/>
          </p:cNvSpPr>
          <p:nvPr>
            <p:ph type="dt" idx="10"/>
          </p:nvPr>
        </p:nvSpPr>
        <p:spPr/>
        <p:txBody>
          <a:bodyPr/>
          <a:lstStyle/>
          <a:p>
            <a:pPr marL="0" marR="0" lvl="0" indent="0" algn="r" defTabSz="947867"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a:ln>
                  <a:noFill/>
                </a:ln>
                <a:solidFill>
                  <a:srgbClr val="000000"/>
                </a:solidFill>
                <a:effectLst/>
                <a:uLnTx/>
                <a:uFillTx/>
                <a:latin typeface="Arial" charset="0"/>
                <a:cs typeface="Arial" charset="0"/>
              </a:rPr>
              <a:pPr marL="0" marR="0" lvl="0" indent="0" algn="r" defTabSz="947867"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11"/>
          </p:nvPr>
        </p:nvSpPr>
        <p:spPr/>
        <p:txBody>
          <a:bodyPr/>
          <a:lstStyle/>
          <a:p>
            <a:pPr marL="0" marR="0" lvl="0" indent="0" algn="r" defTabSz="947867"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a:ln>
                  <a:noFill/>
                </a:ln>
                <a:solidFill>
                  <a:srgbClr val="000000"/>
                </a:solidFill>
                <a:effectLst/>
                <a:uLnTx/>
                <a:uFillTx/>
                <a:latin typeface="Arial" charset="0"/>
                <a:cs typeface="Arial" charset="0"/>
              </a:rPr>
              <a:pPr marL="0" marR="0" lvl="0" indent="0" algn="r" defTabSz="947867" rtl="0" eaLnBrk="1" fontAlgn="base" latinLnBrk="0" hangingPunct="1">
                <a:lnSpc>
                  <a:spcPct val="100000"/>
                </a:lnSpc>
                <a:spcBef>
                  <a:spcPct val="0"/>
                </a:spcBef>
                <a:spcAft>
                  <a:spcPct val="0"/>
                </a:spcAft>
                <a:buClrTx/>
                <a:buSzTx/>
                <a:buFontTx/>
                <a:buNone/>
                <a:tabLst/>
                <a:defRPr/>
              </a:pPr>
              <a:t>3</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27265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We have published several generic tools and knowledge products from the guidance note on skills anticipation and matching on the left to tools to guide one to implement foresights, scenarios and forecast, running an establishment survey, carrying out tracer studies which we implemented with our European partners. On the right are more specific products and research papers.</a:t>
            </a:r>
            <a:endParaRPr lang="en-GB" sz="1200" kern="1200">
              <a:solidFill>
                <a:schemeClr val="tx1"/>
              </a:solidFill>
              <a:latin typeface="Arial" charset="0"/>
              <a:cs typeface="Arial" charset="0"/>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233599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Next, we have a family of tools that are very specific to certain policies. For example, STED skills for trade and economic diversification which is basically a sectoral based tool. The guidelines for rapid assessment of reskilling and upskilling is a new tool which provides guidance on assessing skill needs in response to covid-19. It includes questionnaires for employers and individuals and provides an indicative list of key informants to contact to facilitate the data gathering process The output from conducting a rapid assessment is a report </a:t>
            </a:r>
            <a:r>
              <a:rPr lang="en-GB" sz="1200" kern="1200">
                <a:solidFill>
                  <a:schemeClr val="tx1"/>
                </a:solidFill>
                <a:latin typeface="Arial" charset="0"/>
                <a:cs typeface="Arial" charset="0"/>
              </a:rPr>
              <a:t>that makes a clear analysis, identifies priority areas for action, and proposes options for addressing these action areas. We also have a family of tools on future skill needs to facilitate a green transition, skills for a greener future. Some of the insights generated had been covered in the earlier part of this presentation.</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179642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id-ID"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513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56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seen from the scatter plot on the right, occupations on the left of the plot are the least vulnerable to automation while for those on the right, the probability of automation is high. The color of the bubbles represent the modal education attainment of that occupation. It is observed that occupations that require higher level of educational qualifications (in this case, occupations that are green, light blue and dark blue – mostly clustered to the left), have a higher degree of specialized task and skills and are less routine have lesser probability of being automated. In contrast, occupations (on the right of the bubble plot) that require a lower level of educational qualifications such as waiters, drivers, sale representatives that are more routine, have a higher probability of being automated. </a:t>
            </a:r>
            <a:r>
              <a:rPr lang="en-GB"/>
              <a:t>A separate study by the Asian Development Bank in 2018 showed that the demand for jobs requiring non-routine cognitive task has grown faster than for routine and manual jobs (ADB 2018). It also finds trends in wages indicate that non-routine cognitive skills have an increased premium.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BB93F-D445-47D8-A284-AD967FE4B2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7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Accelerated by the COVID-19 pandemic, there has been a rise in digital platforms such as Uber, Lyft, and Deliveroo in various industries for example, transportation and the delivery of food – contributing to the rise of the gig economy due to its flexibility in working hours and place of work. These platforms serves as intermediaries between clients and workers. The rise in numbers could also be amplified by COVID-19 which lead to the retrenchment of workers previously employed in the accommodation and food services and aviation industry. A survey by Ernest and Young of contingent workers (a subset of gig workers) found that 2 in 3 workers belief that the benefits of contingent work outweigh the downside always or most of the time. With an increase in the number of individuals having some form of employment in the gig economy, this begs the question of who is responsible for skills development of these workers? From the survey, only 52% of contingent workers receive training from their employer. In the long run, this could hamper the skills development of the existing workforce, resulting in skills mismatches.</a:t>
            </a:r>
          </a:p>
          <a:p>
            <a:r>
              <a:rPr lang="en-US" sz="1200" kern="1200">
                <a:solidFill>
                  <a:schemeClr val="tx1"/>
                </a:solidFill>
                <a:latin typeface="Arial" charset="0"/>
                <a:cs typeface="Arial" charset="0"/>
              </a:rPr>
              <a:t>As seen from the map on the right, the size of the bubbles represent the total inflow in millions of US dollars. The pie chart for each country shows whether the demand for work comes from within the country or from abroad. It can be seen that the demand for work largely originates from Australia, Canada, Germany, New Zealand, the United Kingdom of Great Britain ,Northern Ireland and the US. A large proportion of this work is performed in developing countries particularly in India (US $26 million) which accounts for 20% of the total market. The color in the pie chart reflects the median hourly wages which is higher in developed countries. </a:t>
            </a:r>
            <a:r>
              <a:rPr lang="en-GB" sz="1200" kern="1200">
                <a:solidFill>
                  <a:schemeClr val="tx1"/>
                </a:solidFill>
                <a:latin typeface="Arial" charset="0"/>
                <a:cs typeface="Arial" charset="0"/>
              </a:rPr>
              <a:t>However, the geographical location where the tasks are completed is related not only to the price level but also to skill requirements, both technical, language, operating cost and the availability of IT infrastructure. </a:t>
            </a:r>
            <a:endParaRPr lang="en-US" sz="1200" kern="1200">
              <a:solidFill>
                <a:schemeClr val="tx1"/>
              </a:solidFill>
              <a:latin typeface="Arial" charset="0"/>
              <a:cs typeface="Arial" charset="0"/>
            </a:endParaRP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Next, workforce and businesses are shifting towards the future of work, </a:t>
            </a:r>
            <a:r>
              <a:rPr lang="en-US" sz="1200" kern="1200" err="1">
                <a:solidFill>
                  <a:schemeClr val="tx1"/>
                </a:solidFill>
                <a:latin typeface="Arial" charset="0"/>
                <a:cs typeface="Arial" charset="0"/>
              </a:rPr>
              <a:t>e.g</a:t>
            </a:r>
            <a:r>
              <a:rPr lang="en-US" sz="1200" kern="1200">
                <a:solidFill>
                  <a:schemeClr val="tx1"/>
                </a:solidFill>
                <a:latin typeface="Arial" charset="0"/>
                <a:cs typeface="Arial" charset="0"/>
              </a:rPr>
              <a:t> companies are introducing flatter organization structures resulting in a greater demand for skills such as teamwork, initiative, interpersonal communication skills and management skills. With the massive increase in remote work arrangements, </a:t>
            </a:r>
            <a:r>
              <a:rPr lang="en-GB" sz="1200" kern="1200">
                <a:solidFill>
                  <a:schemeClr val="tx1"/>
                </a:solidFill>
                <a:latin typeface="Arial" charset="0"/>
                <a:cs typeface="Arial" charset="0"/>
              </a:rPr>
              <a:t>employers have better access to a bigger pool of talents with diverse skills which open up more opportunities for job seekers or employees, facilitating a movement of skills around the world. For example, employers based outside the large cities can attract and source talents more easily and the workers may not necessarily have to live in major urban areas to get better jobs. It also has great potential to offer people with disabilities, women, young people and migrant workers flexible opportunities to participate in the labour market. On the downside, remote working reduces the opportunities of workers to engage in informal activities that takes place through in-person interactions with colleagues at the workplace. </a:t>
            </a: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Productivity and competitiveness challenges results in employers adapting new business practices. For instance, the adoption of participative management strategy or another similar term, industrial democracy refers to the concept where employees actively participate in an organization decision making process as opposed to. This results in changing hiring preferences of organizations. </a:t>
            </a:r>
            <a:endParaRPr lang="en-GB" sz="1200" kern="1200">
              <a:solidFill>
                <a:schemeClr val="tx1"/>
              </a:solidFill>
              <a:latin typeface="Arial" charset="0"/>
              <a:cs typeface="Arial" charset="0"/>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86575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availability of skills in an economy is important for 3 broad reasons – for economic efficiency, for a smooth transition and for socially inclusive outcomes. On economic efficiency, skills are required in order to obtain efficient outcomes from trade as its one of the principal enablers of economic growth. Skills also enable a smooth transition where the availability of skill development funding or opportunities allow firms to expand the variety and complexity of their export activities. Such opportunities also allow workers who lost their jobs to make a smooth and rapid transition to new jobs with equal and higher wages. Skills are also important for socially inclusive outcomes to ensure that no groups of workers are </a:t>
            </a:r>
            <a:r>
              <a:rPr lang="en-US" err="1"/>
              <a:t>marginalised</a:t>
            </a:r>
            <a:r>
              <a:rPr lang="en-US"/>
              <a:t>.</a:t>
            </a:r>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82442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Another important global driver of change is climate change and environmental degradation which is an existential treat to the world. The demand for new jobs to facilitate the green transition drives the demand for new skills. The urgent need for action to alleviate the effects of climate change is highlighted by the ‘Conference of the Parties’ where the parties refer to Governments who have signed the UN Framework Convention of Climate Change meet annually to discuss how to jointly address climate change as well as the Paris Agreement, a bottom up approach where countries themselves decide how much they will reduce their emissions by a certain year to keep the rise in global temperatures to well below 2 degrees above pre-industrial levels. In an ILO publication released in 2019 titled “Skills for a greener future: A global view”, based on quantitative analysis and empirical research across 32 countries, a multi-regional input-output model as well as skills scrapped from big data was used to understand the demand for an occupation, what type of skills would be required based on two scenarios – the Energy sustainability scenario as well as the circular economy scenario. The energy sustainability scenario sees larger increases in the construction, electrical machinery manufacturing and copper mining sectors </a:t>
            </a:r>
            <a:r>
              <a:rPr lang="en-GB" sz="1200" kern="1200">
                <a:solidFill>
                  <a:schemeClr val="tx1"/>
                </a:solidFill>
                <a:latin typeface="Arial" charset="0"/>
                <a:cs typeface="Arial" charset="0"/>
              </a:rPr>
              <a:t>with decreases in the petroleum refinery and extraction, coal mining and coal based electricity generation sectors. The circular economy scenario represents a model for sustainability in resource use and consumption which supports a shift from the extract-manufacture-use-discard mentality to embracing recycling, repair, reuse, remanufacture and longer durability of goods. </a:t>
            </a:r>
            <a:r>
              <a:rPr lang="en-US" sz="1200" kern="1200">
                <a:solidFill>
                  <a:schemeClr val="tx1"/>
                </a:solidFill>
                <a:latin typeface="Arial" charset="0"/>
                <a:cs typeface="Arial" charset="0"/>
              </a:rPr>
              <a:t>Its important to note that in either scenario, job creation outpaces job destruction. In the </a:t>
            </a:r>
            <a:r>
              <a:rPr lang="en-US" sz="1200" kern="1200" err="1">
                <a:solidFill>
                  <a:schemeClr val="tx1"/>
                </a:solidFill>
                <a:latin typeface="Arial" charset="0"/>
                <a:cs typeface="Arial" charset="0"/>
              </a:rPr>
              <a:t>barplots</a:t>
            </a:r>
            <a:r>
              <a:rPr lang="en-US" sz="1200" kern="1200">
                <a:solidFill>
                  <a:schemeClr val="tx1"/>
                </a:solidFill>
                <a:latin typeface="Arial" charset="0"/>
                <a:cs typeface="Arial" charset="0"/>
              </a:rPr>
              <a:t> shown, green refers to job creation and red refers to job disruption. For the energy sustainability scenario, of the 7 million jobs at risk of disruption, less than 1/3 of the jobs vacancies have no similar vacancies in other industries. More than 2/3 of the remaining jobs at risk of job destruction could be reallocated to similar jobs in other industries. This shift in occupational skill needs will require a complex set of policy measures, including massive investment into reskilling and upskilling through private and public sector investment, active </a:t>
            </a:r>
            <a:r>
              <a:rPr lang="en-US" sz="1200" kern="1200" err="1">
                <a:solidFill>
                  <a:schemeClr val="tx1"/>
                </a:solidFill>
                <a:latin typeface="Arial" charset="0"/>
                <a:cs typeface="Arial" charset="0"/>
              </a:rPr>
              <a:t>labour</a:t>
            </a:r>
            <a:r>
              <a:rPr lang="en-US" sz="1200" kern="1200">
                <a:solidFill>
                  <a:schemeClr val="tx1"/>
                </a:solidFill>
                <a:latin typeface="Arial" charset="0"/>
                <a:cs typeface="Arial" charset="0"/>
              </a:rPr>
              <a:t> market policies, career guidance, targeted training measures to promote gender balance and measures to facilitate workers’ mobility and their social protection.</a:t>
            </a:r>
          </a:p>
          <a:p>
            <a:endParaRPr lang="en-US" sz="1200" kern="1200">
              <a:solidFill>
                <a:schemeClr val="tx1"/>
              </a:solidFill>
              <a:latin typeface="Arial" charset="0"/>
              <a:cs typeface="Arial" charset="0"/>
            </a:endParaRPr>
          </a:p>
          <a:p>
            <a:r>
              <a:rPr lang="en-US" sz="1200" kern="1200">
                <a:solidFill>
                  <a:schemeClr val="tx1"/>
                </a:solidFill>
                <a:latin typeface="Arial" charset="0"/>
                <a:cs typeface="Arial" charset="0"/>
              </a:rPr>
              <a:t>Notes:</a:t>
            </a:r>
          </a:p>
          <a:p>
            <a:r>
              <a:rPr lang="en-GB" sz="1200" kern="1200">
                <a:solidFill>
                  <a:schemeClr val="tx1"/>
                </a:solidFill>
                <a:latin typeface="Arial" charset="0"/>
                <a:cs typeface="Arial" charset="0"/>
              </a:rPr>
              <a:t>For example, if global electricity production from solar energy is to increase by 59 per cent by 2030, as assumed in the energy sustainability scenario, skills demand in solar installation, solar panel manufacturing, and the mining and processing of silicon will increase</a:t>
            </a:r>
          </a:p>
        </p:txBody>
      </p:sp>
      <p:sp>
        <p:nvSpPr>
          <p:cNvPr id="4" name="Slide Number Placeholder 3"/>
          <p:cNvSpPr>
            <a:spLocks noGrp="1"/>
          </p:cNvSpPr>
          <p:nvPr>
            <p:ph type="sldNum" sz="quarter" idx="10"/>
          </p:nvPr>
        </p:nvSpPr>
        <p:spPr/>
        <p:txBody>
          <a:bodyPr/>
          <a:lstStyle/>
          <a:p>
            <a:pPr marL="0" marR="0" lvl="0" indent="0" algn="r" defTabSz="947867"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94786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96348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Arial" charset="0"/>
                <a:cs typeface="Arial" charset="0"/>
              </a:rPr>
              <a:t>In both scenarios, retraining needs is distributed across all skill levels with most job creation and reallocation concentrated in mid-skill occupations. The greatest need of upskilling and reskilling will be for male-dominated occupations as seen from the plots on the right. As such, men in mid-skilled occupations would have the greatest need of upskilling and reskilling to allow them to tap into new job opportunities. This could potentially partly offset the global trend in which skill-biased technological change (for </a:t>
            </a:r>
            <a:r>
              <a:rPr lang="en-US" sz="1200" kern="1200" err="1">
                <a:solidFill>
                  <a:schemeClr val="tx1"/>
                </a:solidFill>
                <a:latin typeface="Arial" charset="0"/>
                <a:cs typeface="Arial" charset="0"/>
              </a:rPr>
              <a:t>e.g</a:t>
            </a:r>
            <a:r>
              <a:rPr lang="en-US" sz="1200" kern="1200">
                <a:solidFill>
                  <a:schemeClr val="tx1"/>
                </a:solidFill>
                <a:latin typeface="Arial" charset="0"/>
                <a:cs typeface="Arial" charset="0"/>
              </a:rPr>
              <a:t> through automation of routine task) leading to what is known as the hallowing out of mid-skill occupations which explains the growing income inequalities observed. Also, the plots suggest that gender stereotypes are likely to persist where females would get only a fraction of the jobs created, unless measures are taken to train females with the relevant skills so that they can benefit from the potentially created jobs. </a:t>
            </a:r>
          </a:p>
          <a:p>
            <a:endParaRPr lang="en-US" sz="1200" kern="1200">
              <a:solidFill>
                <a:schemeClr val="tx1"/>
              </a:solidFill>
              <a:latin typeface="Arial" charset="0"/>
              <a:cs typeface="Arial" charset="0"/>
            </a:endParaRPr>
          </a:p>
          <a:p>
            <a:r>
              <a:rPr lang="en-GB" sz="1200" kern="1200">
                <a:solidFill>
                  <a:schemeClr val="tx1"/>
                </a:solidFill>
                <a:latin typeface="Arial" charset="0"/>
                <a:cs typeface="Arial" charset="0"/>
              </a:rPr>
              <a:t>In summary, the transition to environmentally sustainable and inclusive economies and societies cannot take place if the skills demanded by new jobs are not available in the labour market. The transition is therefore conditional on investment in training to develop skills to meet new requirements and avoid skills mismatches. Forward-looking skills strategies are necessary to train young people and reskill the current workforce to meet the skills needs of the new jobs generated in the transition process in expanding/new sectors.</a:t>
            </a:r>
          </a:p>
          <a:p>
            <a:endParaRPr lang="en-GB" sz="1200" kern="1200">
              <a:solidFill>
                <a:schemeClr val="tx1"/>
              </a:solidFill>
              <a:latin typeface="Arial" charset="0"/>
              <a:cs typeface="Arial" charset="0"/>
            </a:endParaRPr>
          </a:p>
          <a:p>
            <a:r>
              <a:rPr lang="en-GB" sz="1200" kern="1200">
                <a:solidFill>
                  <a:schemeClr val="tx1"/>
                </a:solidFill>
                <a:latin typeface="Arial" charset="0"/>
                <a:cs typeface="Arial" charset="0"/>
              </a:rPr>
              <a:t>Actual progress on the transition to a more environmentally sustainable economy is not without problems. Key constraints on green jobs growth, including poverty, low incomes and informal employment (especially in developing countries), which can force people into environmentally detrimental activities; weak policies and enforcement of regulations; and weak markets for green goods and services owing to inadequate government support.</a:t>
            </a: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81743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horizontal axis represents the typical education timeframe of 4 years while the vertical axis represents the demand of graduates.</a:t>
            </a:r>
          </a:p>
          <a:p>
            <a:r>
              <a:rPr lang="en-US"/>
              <a:t>However, as the </a:t>
            </a:r>
            <a:r>
              <a:rPr lang="en-GB"/>
              <a:t>pace in the demand for skills is way faster than the delivery of education and training </a:t>
            </a:r>
            <a:r>
              <a:rPr lang="en-GB" err="1"/>
              <a:t>i.e</a:t>
            </a:r>
            <a:r>
              <a:rPr lang="en-GB"/>
              <a:t> the supply of available skills, this leads to a persistent gap as observed in the plot on the vertical axis.</a:t>
            </a:r>
          </a:p>
          <a:p>
            <a:r>
              <a:rPr lang="en-GB"/>
              <a:t>This is mainly due to the time required to design, finalise content of training courses and have it implemented in training institutions due to the legal processes involved. The issue is further complicated by the relevancy of such skills after the candidate spends a great among of time within the education cycle. As such, this supports the development of a dynamic, accurate skill needs anticipation system to predict future skill needs to minimise the issue of skills mismatch and to inform the design of training and development systems.</a:t>
            </a:r>
          </a:p>
          <a:p>
            <a:endParaRPr lang="en-GB"/>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CEB4C-364C-674E-A933-C3977187AE0B}" type="datetime1">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08/11/2022</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DA8B1A-13F2-1446-8603-74185E46CFC5}" type="slidenum">
              <a:rPr kumimoji="0" lang="id-ID" sz="1200" b="0" i="0" u="none" strike="noStrike" kern="1200" cap="none" spc="0" normalizeH="0" baseline="0" noProof="0" smtClean="0">
                <a:ln>
                  <a:noFill/>
                </a:ln>
                <a:solidFill>
                  <a:srgbClr val="000000"/>
                </a:solidFill>
                <a:effectLst/>
                <a:uLnTx/>
                <a:uFillTx/>
                <a:latin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d-ID" sz="1200" b="0" i="0" u="none" strike="noStrike" kern="1200" cap="none" spc="0" normalizeH="0" baseline="0" noProof="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802054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4.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5.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1.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42.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6.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7.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8.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svg"/><Relationship Id="rId3" Type="http://schemas.openxmlformats.org/officeDocument/2006/relationships/image" Target="../media/image4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slideMaster" Target="../slideMasters/slideMaster4.xml"/><Relationship Id="rId16" Type="http://schemas.openxmlformats.org/officeDocument/2006/relationships/image" Target="../media/image24.png"/><Relationship Id="rId20" Type="http://schemas.openxmlformats.org/officeDocument/2006/relationships/image" Target="../media/image28.jpeg"/><Relationship Id="rId29" Type="http://schemas.openxmlformats.org/officeDocument/2006/relationships/image" Target="../media/image37.png"/><Relationship Id="rId1" Type="http://schemas.openxmlformats.org/officeDocument/2006/relationships/tags" Target="../tags/tag9.xml"/><Relationship Id="rId6" Type="http://schemas.openxmlformats.org/officeDocument/2006/relationships/image" Target="../media/image14.jpeg"/><Relationship Id="rId11" Type="http://schemas.openxmlformats.org/officeDocument/2006/relationships/image" Target="../media/image19.sv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44.svg"/><Relationship Id="rId15" Type="http://schemas.openxmlformats.org/officeDocument/2006/relationships/image" Target="../media/image23.sv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46.svg"/><Relationship Id="rId12" Type="http://schemas.openxmlformats.org/officeDocument/2006/relationships/image" Target="../media/image33.png"/><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slideMaster" Target="../slideMasters/slideMaster4.xml"/><Relationship Id="rId1" Type="http://schemas.openxmlformats.org/officeDocument/2006/relationships/tags" Target="../tags/tag11.xml"/><Relationship Id="rId6" Type="http://schemas.openxmlformats.org/officeDocument/2006/relationships/image" Target="../media/image49.png"/><Relationship Id="rId11" Type="http://schemas.openxmlformats.org/officeDocument/2006/relationships/image" Target="../media/image52.svg"/><Relationship Id="rId5" Type="http://schemas.openxmlformats.org/officeDocument/2006/relationships/image" Target="../media/image44.svg"/><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52.svg"/><Relationship Id="rId12" Type="http://schemas.openxmlformats.org/officeDocument/2006/relationships/image" Target="../media/image49.png"/><Relationship Id="rId2" Type="http://schemas.openxmlformats.org/officeDocument/2006/relationships/slideMaster" Target="../slideMasters/slideMaster4.xml"/><Relationship Id="rId1" Type="http://schemas.openxmlformats.org/officeDocument/2006/relationships/tags" Target="../tags/tag12.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6.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50.svg"/><Relationship Id="rId2" Type="http://schemas.openxmlformats.org/officeDocument/2006/relationships/slideMaster" Target="../slideMasters/slideMaster4.xml"/><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33.png"/><Relationship Id="rId2" Type="http://schemas.openxmlformats.org/officeDocument/2006/relationships/slideMaster" Target="../slideMasters/slideMaster4.xml"/><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46.svg"/><Relationship Id="rId5" Type="http://schemas.openxmlformats.org/officeDocument/2006/relationships/image" Target="../media/image44.sv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49.png"/><Relationship Id="rId11" Type="http://schemas.openxmlformats.org/officeDocument/2006/relationships/image" Target="../media/image58.svg"/><Relationship Id="rId5" Type="http://schemas.openxmlformats.org/officeDocument/2006/relationships/image" Target="../media/image44.svg"/><Relationship Id="rId10"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52.sv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52.svg"/><Relationship Id="rId12" Type="http://schemas.openxmlformats.org/officeDocument/2006/relationships/image" Target="../media/image45.png"/><Relationship Id="rId2" Type="http://schemas.openxmlformats.org/officeDocument/2006/relationships/slideMaster" Target="../slideMasters/slideMaster4.xml"/><Relationship Id="rId1" Type="http://schemas.openxmlformats.org/officeDocument/2006/relationships/tags" Target="../tags/tag17.xml"/><Relationship Id="rId6" Type="http://schemas.openxmlformats.org/officeDocument/2006/relationships/image" Target="../media/image51.png"/><Relationship Id="rId11" Type="http://schemas.openxmlformats.org/officeDocument/2006/relationships/image" Target="../media/image60.svg"/><Relationship Id="rId5" Type="http://schemas.openxmlformats.org/officeDocument/2006/relationships/image" Target="../media/image44.svg"/><Relationship Id="rId10"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50.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19.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0.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2.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61.jpeg"/><Relationship Id="rId4" Type="http://schemas.openxmlformats.org/officeDocument/2006/relationships/image" Target="../media/image1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64.jpeg"/></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64.jpe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lvl1pPr>
          </a:lstStyle>
          <a:p>
            <a:r>
              <a:rPr lang="en-US"/>
              <a:t>Click to edit Master title style</a:t>
            </a:r>
            <a:endParaRPr lang="en-GB"/>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a:t>Date: Monday / 01 / October / 2019</a:t>
            </a:r>
          </a:p>
        </p:txBody>
      </p:sp>
      <p:sp>
        <p:nvSpPr>
          <p:cNvPr id="5" name="Footer Placeholder 4"/>
          <p:cNvSpPr>
            <a:spLocks noGrp="1"/>
          </p:cNvSpPr>
          <p:nvPr>
            <p:ph type="ftr" sz="quarter" idx="11"/>
          </p:nvPr>
        </p:nvSpPr>
        <p:spPr>
          <a:xfrm>
            <a:off x="490538" y="685800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accent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56208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21088" y="6867374"/>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79443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8286750" y="4601106"/>
            <a:ext cx="3905250" cy="22568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3191027" y="2238"/>
            <a:ext cx="8999022" cy="52006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97593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C">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66325"/>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968346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02038"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602" y="490538"/>
            <a:ext cx="1371472"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308253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attern">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solidFill>
              </a:defRPr>
            </a:lvl1pPr>
          </a:lstStyle>
          <a:p>
            <a:r>
              <a:rPr lang="en-US"/>
              <a:t>Click to edit Master title style</a:t>
            </a:r>
            <a:endParaRPr lang="en-GB"/>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80" y="2988404"/>
            <a:ext cx="214312" cy="251584"/>
          </a:xfrm>
          <a:prstGeom prst="rect">
            <a:avLst/>
          </a:prstGeom>
        </p:spPr>
      </p:pic>
    </p:spTree>
    <p:extLst>
      <p:ext uri="{BB962C8B-B14F-4D97-AF65-F5344CB8AC3E}">
        <p14:creationId xmlns:p14="http://schemas.microsoft.com/office/powerpoint/2010/main" val="2417869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450139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Date: Monday / 01 / October / 2019</a:t>
            </a:r>
          </a:p>
        </p:txBody>
      </p:sp>
      <p:sp>
        <p:nvSpPr>
          <p:cNvPr id="3" name="Footer Placeholder 2"/>
          <p:cNvSpPr>
            <a:spLocks noGrp="1"/>
          </p:cNvSpPr>
          <p:nvPr>
            <p:ph type="ftr" sz="quarter" idx="11"/>
          </p:nvPr>
        </p:nvSpPr>
        <p:spPr/>
        <p:txBody>
          <a:bodyPr/>
          <a:lstStyle/>
          <a:p>
            <a:r>
              <a:rPr lang="en-GB"/>
              <a:t>Advancing social justice, promoting decent work</a:t>
            </a:r>
          </a:p>
        </p:txBody>
      </p:sp>
    </p:spTree>
    <p:extLst>
      <p:ext uri="{BB962C8B-B14F-4D97-AF65-F5344CB8AC3E}">
        <p14:creationId xmlns:p14="http://schemas.microsoft.com/office/powerpoint/2010/main" val="253428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89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52100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828801"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248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040560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66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hasCustomPrompt="1"/>
          </p:nvPr>
        </p:nvSpPr>
        <p:spPr>
          <a:xfrm>
            <a:off x="609601"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09601"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3589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0398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eaLnBrk="1" latinLnBrk="0" hangingPunct="1"/>
            <a:r>
              <a:rPr lang="fr-FR"/>
              <a:t>Cliquez pour modifier les styles du texte du masque</a:t>
            </a:r>
            <a:endParaRPr lang="en-US"/>
          </a:p>
          <a:p>
            <a:pPr lvl="1" eaLnBrk="1" latinLnBrk="0" hangingPunct="1"/>
            <a:r>
              <a:rPr lang="en-US" err="1"/>
              <a:t>Deuxième</a:t>
            </a:r>
            <a:r>
              <a:rPr lang="en-US"/>
              <a:t> </a:t>
            </a:r>
            <a:r>
              <a:rPr lang="en-US" err="1"/>
              <a:t>niveau</a:t>
            </a:r>
            <a:endParaRPr lang="en-US"/>
          </a:p>
          <a:p>
            <a:pPr lvl="2" eaLnBrk="1" latinLnBrk="0" hangingPunct="1"/>
            <a:r>
              <a:rPr lang="en-US" err="1"/>
              <a:t>Troisième</a:t>
            </a:r>
            <a:r>
              <a:rPr lang="en-US"/>
              <a:t> </a:t>
            </a:r>
            <a:r>
              <a:rPr lang="en-US" err="1"/>
              <a:t>niveau</a:t>
            </a:r>
            <a:endParaRPr lang="en-US"/>
          </a:p>
          <a:p>
            <a:pPr lvl="3" eaLnBrk="1" latinLnBrk="0" hangingPunct="1"/>
            <a:r>
              <a:rPr lang="en-US" err="1"/>
              <a:t>Quatrième</a:t>
            </a:r>
            <a:r>
              <a:rPr lang="en-US"/>
              <a:t> </a:t>
            </a:r>
            <a:r>
              <a:rPr lang="en-US" err="1"/>
              <a:t>niveau</a:t>
            </a:r>
            <a:endParaRPr lang="en-US"/>
          </a:p>
          <a:p>
            <a:pPr lvl="4" eaLnBrk="1" latinLnBrk="0" hangingPunct="1"/>
            <a:r>
              <a:rPr lang="en-US" err="1"/>
              <a:t>Cinquième</a:t>
            </a:r>
            <a:r>
              <a:rPr lang="en-US"/>
              <a:t> </a:t>
            </a:r>
            <a:r>
              <a:rPr lang="en-US" err="1"/>
              <a:t>niveau</a:t>
            </a:r>
            <a:endParaRPr kumimoji="0" lang="en-US"/>
          </a:p>
        </p:txBody>
      </p:sp>
      <p:sp>
        <p:nvSpPr>
          <p:cNvPr id="8"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1000" baseline="0">
                <a:solidFill>
                  <a:srgbClr val="727272"/>
                </a:solidFill>
                <a:latin typeface="Arial"/>
              </a:defRPr>
            </a:lvl1pPr>
          </a:lstStyle>
          <a:p>
            <a:fld id="{CF1E7AD6-38D5-4E10-A50E-A06028574864}" type="datetime1">
              <a:rPr lang="en-GB" smtClean="0"/>
              <a:pPr/>
              <a:t>08/11/2022</a:t>
            </a:fld>
            <a:endParaRPr lang="en-GB"/>
          </a:p>
        </p:txBody>
      </p:sp>
      <p:sp>
        <p:nvSpPr>
          <p:cNvPr id="9"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1000" kern="1200" baseline="0">
                <a:solidFill>
                  <a:srgbClr val="727272"/>
                </a:solidFill>
                <a:latin typeface="Arial"/>
              </a:defRPr>
            </a:lvl1pPr>
          </a:lstStyle>
          <a:p>
            <a:endParaRPr lang="en-GB"/>
          </a:p>
        </p:txBody>
      </p:sp>
      <p:sp>
        <p:nvSpPr>
          <p:cNvPr id="10" name="Slide Number Placeholder 5"/>
          <p:cNvSpPr>
            <a:spLocks noGrp="1"/>
          </p:cNvSpPr>
          <p:nvPr>
            <p:ph type="sldNum" sz="quarter" idx="4"/>
          </p:nvPr>
        </p:nvSpPr>
        <p:spPr>
          <a:xfrm>
            <a:off x="11520002" y="6411600"/>
            <a:ext cx="455999" cy="244800"/>
          </a:xfrm>
          <a:prstGeom prst="rect">
            <a:avLst/>
          </a:prstGeom>
        </p:spPr>
        <p:txBody>
          <a:bodyPr vert="horz" wrap="none" lIns="91440" tIns="45720" rIns="91440" bIns="45720" rtlCol="0" anchor="t" anchorCtr="0"/>
          <a:lstStyle>
            <a:lvl1pPr algn="r">
              <a:defRPr sz="1000" baseline="0">
                <a:solidFill>
                  <a:schemeClr val="bg1"/>
                </a:solidFill>
                <a:latin typeface="Arial"/>
              </a:defRPr>
            </a:lvl1pPr>
          </a:lstStyle>
          <a:p>
            <a:fld id="{D76C49BF-0494-4952-A8F2-B3964E3440AA}" type="slidenum">
              <a:rPr lang="en-GB" smtClean="0">
                <a:solidFill>
                  <a:prstClr val="white"/>
                </a:solidFill>
              </a:rPr>
              <a:pPr/>
              <a:t>‹#›</a:t>
            </a:fld>
            <a:endParaRPr lang="en-GB">
              <a:solidFill>
                <a:prstClr val="white"/>
              </a:solidFill>
            </a:endParaRPr>
          </a:p>
        </p:txBody>
      </p:sp>
      <p:sp>
        <p:nvSpPr>
          <p:cNvPr id="11" name="Title Placeholder 1"/>
          <p:cNvSpPr>
            <a:spLocks noGrp="1"/>
          </p:cNvSpPr>
          <p:nvPr>
            <p:ph type="title" hasCustomPrompt="1"/>
          </p:nvPr>
        </p:nvSpPr>
        <p:spPr>
          <a:xfrm>
            <a:off x="1440001" y="237600"/>
            <a:ext cx="9888000" cy="1022400"/>
          </a:xfrm>
          <a:prstGeom prst="rect">
            <a:avLst/>
          </a:prstGeom>
        </p:spPr>
        <p:txBody>
          <a:bodyPr vert="horz" lIns="91440" tIns="45720" rIns="91440" bIns="45720" rtlCol="0" anchor="ctr">
            <a:noAutofit/>
          </a:bodyPr>
          <a:lstStyle/>
          <a:p>
            <a:r>
              <a:rPr lang="fr-FR"/>
              <a:t>Cliquez pour modifier le titre</a:t>
            </a:r>
            <a:br>
              <a:rPr lang="fr-FR"/>
            </a:br>
            <a:r>
              <a:rPr lang="fr-FR"/>
              <a:t>Le titre peut-être étendu sur deux lignes</a:t>
            </a:r>
            <a:endParaRPr lang="en-US"/>
          </a:p>
        </p:txBody>
      </p:sp>
    </p:spTree>
    <p:extLst>
      <p:ext uri="{BB962C8B-B14F-4D97-AF65-F5344CB8AC3E}">
        <p14:creationId xmlns:p14="http://schemas.microsoft.com/office/powerpoint/2010/main" val="3062845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0" y="1600201"/>
            <a:ext cx="1120144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7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5808" y="260648"/>
            <a:ext cx="10972800" cy="648072"/>
          </a:xfrm>
          <a:prstGeom prst="rect">
            <a:avLst/>
          </a:prstGeom>
        </p:spPr>
        <p:txBody>
          <a:bodyPr/>
          <a:lstStyle>
            <a:lvl1pPr>
              <a:defRPr b="1">
                <a:solidFill>
                  <a:srgbClr val="014691"/>
                </a:solidFill>
                <a:latin typeface="Arial"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623393" y="1484785"/>
            <a:ext cx="10945284" cy="3167063"/>
          </a:xfrm>
          <a:prstGeom prst="rect">
            <a:avLst/>
          </a:prstGeom>
        </p:spPr>
        <p:txBody>
          <a:bodyPr/>
          <a:lstStyle>
            <a:lvl1pPr>
              <a:buClr>
                <a:srgbClr val="005CA8"/>
              </a:buClr>
              <a:defRPr>
                <a:latin typeface="Arial" panose="020B0604020202020204" pitchFamily="34" charset="0"/>
                <a:cs typeface="Arial" panose="020B0604020202020204" pitchFamily="34" charset="0"/>
              </a:defRPr>
            </a:lvl1pPr>
            <a:lvl2pPr>
              <a:buClr>
                <a:srgbClr val="98C306"/>
              </a:buClr>
              <a:defRPr>
                <a:cs typeface="+mn-cs"/>
              </a:defRPr>
            </a:lvl2pPr>
            <a:lvl3pPr>
              <a:buClr>
                <a:srgbClr val="98C306"/>
              </a:buClr>
              <a:defRPr>
                <a:cs typeface="+mn-cs"/>
              </a:defRPr>
            </a:lvl3pPr>
            <a:lvl4pPr>
              <a:defRPr>
                <a:cs typeface="+mn-cs"/>
              </a:defRPr>
            </a:lvl4pPr>
            <a:lvl5pPr>
              <a:defRPr>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2"/>
          <p:cNvSpPr/>
          <p:nvPr userDrawn="1"/>
        </p:nvSpPr>
        <p:spPr>
          <a:xfrm>
            <a:off x="8112224" y="6381328"/>
            <a:ext cx="2688299" cy="216024"/>
          </a:xfrm>
          <a:prstGeom prst="rect">
            <a:avLst/>
          </a:prstGeom>
          <a:solidFill>
            <a:srgbClr val="CBC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401705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20D0-4802-4A0D-91A0-E0F76712D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W"/>
          </a:p>
        </p:txBody>
      </p:sp>
      <p:sp>
        <p:nvSpPr>
          <p:cNvPr id="3" name="Subtitle 2">
            <a:extLst>
              <a:ext uri="{FF2B5EF4-FFF2-40B4-BE49-F238E27FC236}">
                <a16:creationId xmlns:a16="http://schemas.microsoft.com/office/drawing/2014/main" id="{31B7290E-BCEF-488F-989C-4089B631F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W"/>
          </a:p>
        </p:txBody>
      </p:sp>
      <p:sp>
        <p:nvSpPr>
          <p:cNvPr id="4" name="Date Placeholder 3">
            <a:extLst>
              <a:ext uri="{FF2B5EF4-FFF2-40B4-BE49-F238E27FC236}">
                <a16:creationId xmlns:a16="http://schemas.microsoft.com/office/drawing/2014/main" id="{0A6D9EB5-0BF6-4F76-9F53-4DFC7DC9FC1D}"/>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0471AD41-CD93-42C8-BCBF-005755B3448A}"/>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D991D022-14ED-44F6-924B-F572A094D9C7}"/>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60244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9C67-A83E-4182-806E-7D7203C64BCE}"/>
              </a:ext>
            </a:extLst>
          </p:cNvPr>
          <p:cNvSpPr>
            <a:spLocks noGrp="1"/>
          </p:cNvSpPr>
          <p:nvPr>
            <p:ph type="title"/>
          </p:nvPr>
        </p:nvSpPr>
        <p:spPr/>
        <p:txBody>
          <a:bodyPr/>
          <a:lstStyle/>
          <a:p>
            <a:r>
              <a:rPr lang="en-US"/>
              <a:t>Click to edit Master title style</a:t>
            </a:r>
            <a:endParaRPr lang="en-ZW"/>
          </a:p>
        </p:txBody>
      </p:sp>
      <p:sp>
        <p:nvSpPr>
          <p:cNvPr id="3" name="Content Placeholder 2">
            <a:extLst>
              <a:ext uri="{FF2B5EF4-FFF2-40B4-BE49-F238E27FC236}">
                <a16:creationId xmlns:a16="http://schemas.microsoft.com/office/drawing/2014/main" id="{ADA6193D-E9E5-4892-A08C-F2068D333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70D04B9C-CEF7-4330-92B6-6FAB5C152843}"/>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D106D1B7-14DA-4043-B1E5-F64AE9CB406E}"/>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3444DBE6-0942-4061-A4EB-4DCC34DD9183}"/>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643820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C665-64F3-4D47-A953-E730F7B86A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W"/>
          </a:p>
        </p:txBody>
      </p:sp>
      <p:sp>
        <p:nvSpPr>
          <p:cNvPr id="3" name="Text Placeholder 2">
            <a:extLst>
              <a:ext uri="{FF2B5EF4-FFF2-40B4-BE49-F238E27FC236}">
                <a16:creationId xmlns:a16="http://schemas.microsoft.com/office/drawing/2014/main" id="{8501C4C8-E686-40C5-8DA7-E6872D5B4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FABAF-157D-4BAC-A819-34D79158EB90}"/>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725324DA-3FD5-4A0C-911E-1EA524506313}"/>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FC5F2B65-0B1B-423E-8568-52511DA3FDB5}"/>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977298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44C0-4C9C-44D4-8ED8-AFF3D8CAE3E2}"/>
              </a:ext>
            </a:extLst>
          </p:cNvPr>
          <p:cNvSpPr>
            <a:spLocks noGrp="1"/>
          </p:cNvSpPr>
          <p:nvPr>
            <p:ph type="title"/>
          </p:nvPr>
        </p:nvSpPr>
        <p:spPr/>
        <p:txBody>
          <a:bodyPr/>
          <a:lstStyle/>
          <a:p>
            <a:r>
              <a:rPr lang="en-US"/>
              <a:t>Click to edit Master title style</a:t>
            </a:r>
            <a:endParaRPr lang="en-ZW"/>
          </a:p>
        </p:txBody>
      </p:sp>
      <p:sp>
        <p:nvSpPr>
          <p:cNvPr id="3" name="Content Placeholder 2">
            <a:extLst>
              <a:ext uri="{FF2B5EF4-FFF2-40B4-BE49-F238E27FC236}">
                <a16:creationId xmlns:a16="http://schemas.microsoft.com/office/drawing/2014/main" id="{3A739283-2A7B-43CB-9DC6-18C259508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a:extLst>
              <a:ext uri="{FF2B5EF4-FFF2-40B4-BE49-F238E27FC236}">
                <a16:creationId xmlns:a16="http://schemas.microsoft.com/office/drawing/2014/main" id="{517F2B12-D5FB-488F-B2C3-BB3DC87A9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a:extLst>
              <a:ext uri="{FF2B5EF4-FFF2-40B4-BE49-F238E27FC236}">
                <a16:creationId xmlns:a16="http://schemas.microsoft.com/office/drawing/2014/main" id="{385EA93E-D496-486F-841D-E715A3BCA5EE}"/>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6" name="Footer Placeholder 5">
            <a:extLst>
              <a:ext uri="{FF2B5EF4-FFF2-40B4-BE49-F238E27FC236}">
                <a16:creationId xmlns:a16="http://schemas.microsoft.com/office/drawing/2014/main" id="{80AFD190-2C17-4021-BFB4-8E613CAD80A6}"/>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BCA1B2D7-CD9A-4E32-AE2B-E8981CF8ADDB}"/>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261921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74097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48E3-62A9-4AD5-B3CB-352E41056DC7}"/>
              </a:ext>
            </a:extLst>
          </p:cNvPr>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a:extLst>
              <a:ext uri="{FF2B5EF4-FFF2-40B4-BE49-F238E27FC236}">
                <a16:creationId xmlns:a16="http://schemas.microsoft.com/office/drawing/2014/main" id="{F298DFA2-14F9-4394-A47E-FB45C7C612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0D95A0-614C-48EE-BEFA-82266E3B5E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a:extLst>
              <a:ext uri="{FF2B5EF4-FFF2-40B4-BE49-F238E27FC236}">
                <a16:creationId xmlns:a16="http://schemas.microsoft.com/office/drawing/2014/main" id="{DF6CCEC0-44A4-4A38-81DE-5137A1112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248F3-43ED-4C81-B833-569E6E1FD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a:extLst>
              <a:ext uri="{FF2B5EF4-FFF2-40B4-BE49-F238E27FC236}">
                <a16:creationId xmlns:a16="http://schemas.microsoft.com/office/drawing/2014/main" id="{97635085-2B7D-428F-ADBC-BA4698B4C8DD}"/>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8" name="Footer Placeholder 7">
            <a:extLst>
              <a:ext uri="{FF2B5EF4-FFF2-40B4-BE49-F238E27FC236}">
                <a16:creationId xmlns:a16="http://schemas.microsoft.com/office/drawing/2014/main" id="{F75DA0A7-601B-4417-9B12-99E7A8FE98DF}"/>
              </a:ext>
            </a:extLst>
          </p:cNvPr>
          <p:cNvSpPr>
            <a:spLocks noGrp="1"/>
          </p:cNvSpPr>
          <p:nvPr>
            <p:ph type="ftr" sz="quarter" idx="11"/>
          </p:nvPr>
        </p:nvSpPr>
        <p:spPr/>
        <p:txBody>
          <a:bodyPr/>
          <a:lstStyle/>
          <a:p>
            <a:endParaRPr lang="en-ZW"/>
          </a:p>
        </p:txBody>
      </p:sp>
      <p:sp>
        <p:nvSpPr>
          <p:cNvPr id="9" name="Slide Number Placeholder 8">
            <a:extLst>
              <a:ext uri="{FF2B5EF4-FFF2-40B4-BE49-F238E27FC236}">
                <a16:creationId xmlns:a16="http://schemas.microsoft.com/office/drawing/2014/main" id="{F77D7B56-4617-4FB9-AF7C-B53657D89597}"/>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1424397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7A7-C1B7-478D-90C3-0E3C2847E8F6}"/>
              </a:ext>
            </a:extLst>
          </p:cNvPr>
          <p:cNvSpPr>
            <a:spLocks noGrp="1"/>
          </p:cNvSpPr>
          <p:nvPr>
            <p:ph type="title"/>
          </p:nvPr>
        </p:nvSpPr>
        <p:spPr/>
        <p:txBody>
          <a:bodyPr/>
          <a:lstStyle/>
          <a:p>
            <a:r>
              <a:rPr lang="en-US"/>
              <a:t>Click to edit Master title style</a:t>
            </a:r>
            <a:endParaRPr lang="en-ZW"/>
          </a:p>
        </p:txBody>
      </p:sp>
      <p:sp>
        <p:nvSpPr>
          <p:cNvPr id="3" name="Date Placeholder 2">
            <a:extLst>
              <a:ext uri="{FF2B5EF4-FFF2-40B4-BE49-F238E27FC236}">
                <a16:creationId xmlns:a16="http://schemas.microsoft.com/office/drawing/2014/main" id="{A0600E48-471E-474B-91C8-6E7626C5FB94}"/>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4" name="Footer Placeholder 3">
            <a:extLst>
              <a:ext uri="{FF2B5EF4-FFF2-40B4-BE49-F238E27FC236}">
                <a16:creationId xmlns:a16="http://schemas.microsoft.com/office/drawing/2014/main" id="{33DB0FAA-5FA1-4150-9255-6B658FFF08F6}"/>
              </a:ext>
            </a:extLst>
          </p:cNvPr>
          <p:cNvSpPr>
            <a:spLocks noGrp="1"/>
          </p:cNvSpPr>
          <p:nvPr>
            <p:ph type="ftr" sz="quarter" idx="11"/>
          </p:nvPr>
        </p:nvSpPr>
        <p:spPr/>
        <p:txBody>
          <a:bodyPr/>
          <a:lstStyle/>
          <a:p>
            <a:endParaRPr lang="en-ZW"/>
          </a:p>
        </p:txBody>
      </p:sp>
      <p:sp>
        <p:nvSpPr>
          <p:cNvPr id="5" name="Slide Number Placeholder 4">
            <a:extLst>
              <a:ext uri="{FF2B5EF4-FFF2-40B4-BE49-F238E27FC236}">
                <a16:creationId xmlns:a16="http://schemas.microsoft.com/office/drawing/2014/main" id="{CFDE3775-8DDA-44D2-9DFA-2064EE9BB0CC}"/>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1066083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A16B9-B32E-4A5D-AF5B-9814742FAC76}"/>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3" name="Footer Placeholder 2">
            <a:extLst>
              <a:ext uri="{FF2B5EF4-FFF2-40B4-BE49-F238E27FC236}">
                <a16:creationId xmlns:a16="http://schemas.microsoft.com/office/drawing/2014/main" id="{49081463-36C6-49A2-8D19-49399974F7B3}"/>
              </a:ext>
            </a:extLst>
          </p:cNvPr>
          <p:cNvSpPr>
            <a:spLocks noGrp="1"/>
          </p:cNvSpPr>
          <p:nvPr>
            <p:ph type="ftr" sz="quarter" idx="11"/>
          </p:nvPr>
        </p:nvSpPr>
        <p:spPr/>
        <p:txBody>
          <a:bodyPr/>
          <a:lstStyle/>
          <a:p>
            <a:endParaRPr lang="en-ZW"/>
          </a:p>
        </p:txBody>
      </p:sp>
      <p:sp>
        <p:nvSpPr>
          <p:cNvPr id="4" name="Slide Number Placeholder 3">
            <a:extLst>
              <a:ext uri="{FF2B5EF4-FFF2-40B4-BE49-F238E27FC236}">
                <a16:creationId xmlns:a16="http://schemas.microsoft.com/office/drawing/2014/main" id="{B113A803-5CB3-489D-AB61-C642A86664B3}"/>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314449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F86D-2A21-484E-A5C8-5D4B409F3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Content Placeholder 2">
            <a:extLst>
              <a:ext uri="{FF2B5EF4-FFF2-40B4-BE49-F238E27FC236}">
                <a16:creationId xmlns:a16="http://schemas.microsoft.com/office/drawing/2014/main" id="{F2AF1564-FE23-45AE-816D-966F1E59C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a:extLst>
              <a:ext uri="{FF2B5EF4-FFF2-40B4-BE49-F238E27FC236}">
                <a16:creationId xmlns:a16="http://schemas.microsoft.com/office/drawing/2014/main" id="{EFFFCE0E-465D-4904-AADA-5FF4F397B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D9B54-1826-47DE-953D-125FA65B4D44}"/>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6" name="Footer Placeholder 5">
            <a:extLst>
              <a:ext uri="{FF2B5EF4-FFF2-40B4-BE49-F238E27FC236}">
                <a16:creationId xmlns:a16="http://schemas.microsoft.com/office/drawing/2014/main" id="{8FB0B1BE-AC5D-48A4-874A-90A437D68DC4}"/>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A1CB087F-87C5-47FE-BB3E-ADD1C3BBB362}"/>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3729250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A413-22B4-46AA-BB7D-8C3CA90D6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Picture Placeholder 2">
            <a:extLst>
              <a:ext uri="{FF2B5EF4-FFF2-40B4-BE49-F238E27FC236}">
                <a16:creationId xmlns:a16="http://schemas.microsoft.com/office/drawing/2014/main" id="{8122B70C-A7AA-406E-96B4-86F5BA6A7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a:extLst>
              <a:ext uri="{FF2B5EF4-FFF2-40B4-BE49-F238E27FC236}">
                <a16:creationId xmlns:a16="http://schemas.microsoft.com/office/drawing/2014/main" id="{7BC67922-393C-4865-9C5D-FBA0FE489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17268-C517-488B-9449-358F5E45D68D}"/>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6" name="Footer Placeholder 5">
            <a:extLst>
              <a:ext uri="{FF2B5EF4-FFF2-40B4-BE49-F238E27FC236}">
                <a16:creationId xmlns:a16="http://schemas.microsoft.com/office/drawing/2014/main" id="{A6457DC7-3615-4A31-AE30-CB487C7FB5F2}"/>
              </a:ext>
            </a:extLst>
          </p:cNvPr>
          <p:cNvSpPr>
            <a:spLocks noGrp="1"/>
          </p:cNvSpPr>
          <p:nvPr>
            <p:ph type="ftr" sz="quarter" idx="11"/>
          </p:nvPr>
        </p:nvSpPr>
        <p:spPr/>
        <p:txBody>
          <a:bodyPr/>
          <a:lstStyle/>
          <a:p>
            <a:endParaRPr lang="en-ZW"/>
          </a:p>
        </p:txBody>
      </p:sp>
      <p:sp>
        <p:nvSpPr>
          <p:cNvPr id="7" name="Slide Number Placeholder 6">
            <a:extLst>
              <a:ext uri="{FF2B5EF4-FFF2-40B4-BE49-F238E27FC236}">
                <a16:creationId xmlns:a16="http://schemas.microsoft.com/office/drawing/2014/main" id="{7ABAD821-F227-49A8-B4FA-8CDD479DCC9A}"/>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1888005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D9AE-019C-45DC-8E7C-F635AF75B8D2}"/>
              </a:ext>
            </a:extLst>
          </p:cNvPr>
          <p:cNvSpPr>
            <a:spLocks noGrp="1"/>
          </p:cNvSpPr>
          <p:nvPr>
            <p:ph type="title"/>
          </p:nvPr>
        </p:nvSpPr>
        <p:spPr/>
        <p:txBody>
          <a:bodyPr/>
          <a:lstStyle/>
          <a:p>
            <a:r>
              <a:rPr lang="en-US"/>
              <a:t>Click to edit Master title style</a:t>
            </a:r>
            <a:endParaRPr lang="en-ZW"/>
          </a:p>
        </p:txBody>
      </p:sp>
      <p:sp>
        <p:nvSpPr>
          <p:cNvPr id="3" name="Vertical Text Placeholder 2">
            <a:extLst>
              <a:ext uri="{FF2B5EF4-FFF2-40B4-BE49-F238E27FC236}">
                <a16:creationId xmlns:a16="http://schemas.microsoft.com/office/drawing/2014/main" id="{A5995A8D-6F48-4E56-898F-08B979272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1456918D-4F74-43A9-92E4-0240C51B62AF}"/>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5567B40C-84BB-44DF-BC6A-7A1807C1335E}"/>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ED0D4F1F-9324-4AFC-BA6C-43571C18FA6F}"/>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2345911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4761D-0D29-4BEA-BF64-DF2ED6A1F6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W"/>
          </a:p>
        </p:txBody>
      </p:sp>
      <p:sp>
        <p:nvSpPr>
          <p:cNvPr id="3" name="Vertical Text Placeholder 2">
            <a:extLst>
              <a:ext uri="{FF2B5EF4-FFF2-40B4-BE49-F238E27FC236}">
                <a16:creationId xmlns:a16="http://schemas.microsoft.com/office/drawing/2014/main" id="{1EA6CB16-ED51-4162-B27A-89CEEC04AB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47833EAD-6DDE-4000-BDFD-2C7BB5C84ABC}"/>
              </a:ext>
            </a:extLst>
          </p:cNvPr>
          <p:cNvSpPr>
            <a:spLocks noGrp="1"/>
          </p:cNvSpPr>
          <p:nvPr>
            <p:ph type="dt" sz="half" idx="10"/>
          </p:nvPr>
        </p:nvSpPr>
        <p:spPr/>
        <p:txBody>
          <a:body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7373605E-1BCB-4D01-B4A6-0439BC77AF02}"/>
              </a:ext>
            </a:extLst>
          </p:cNvPr>
          <p:cNvSpPr>
            <a:spLocks noGrp="1"/>
          </p:cNvSpPr>
          <p:nvPr>
            <p:ph type="ftr" sz="quarter" idx="11"/>
          </p:nvPr>
        </p:nvSpPr>
        <p:spPr/>
        <p:txBody>
          <a:bodyPr/>
          <a:lstStyle/>
          <a:p>
            <a:endParaRPr lang="en-ZW"/>
          </a:p>
        </p:txBody>
      </p:sp>
      <p:sp>
        <p:nvSpPr>
          <p:cNvPr id="6" name="Slide Number Placeholder 5">
            <a:extLst>
              <a:ext uri="{FF2B5EF4-FFF2-40B4-BE49-F238E27FC236}">
                <a16:creationId xmlns:a16="http://schemas.microsoft.com/office/drawing/2014/main" id="{B1EA785F-CC03-4796-8E32-91FA1A58F06F}"/>
              </a:ext>
            </a:extLst>
          </p:cNvPr>
          <p:cNvSpPr>
            <a:spLocks noGrp="1"/>
          </p:cNvSpPr>
          <p:nvPr>
            <p:ph type="sldNum" sz="quarter" idx="12"/>
          </p:nvPr>
        </p:nvSpPr>
        <p:spPr/>
        <p:txBody>
          <a:bodyPr/>
          <a:lstStyle/>
          <a:p>
            <a:fld id="{E8E829D1-E713-4FDB-B2D0-336162ACF8E3}" type="slidenum">
              <a:rPr lang="en-ZW" smtClean="0"/>
              <a:t>‹#›</a:t>
            </a:fld>
            <a:endParaRPr lang="en-ZW"/>
          </a:p>
        </p:txBody>
      </p:sp>
    </p:spTree>
    <p:extLst>
      <p:ext uri="{BB962C8B-B14F-4D97-AF65-F5344CB8AC3E}">
        <p14:creationId xmlns:p14="http://schemas.microsoft.com/office/powerpoint/2010/main" val="1491889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10917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7E1441"/>
        </a:solidFill>
        <a:effectLst/>
      </p:bgPr>
    </p:bg>
    <p:spTree>
      <p:nvGrpSpPr>
        <p:cNvPr id="1" name=""/>
        <p:cNvGrpSpPr/>
        <p:nvPr/>
      </p:nvGrpSpPr>
      <p:grpSpPr>
        <a:xfrm>
          <a:off x="0" y="0"/>
          <a:ext cx="0" cy="0"/>
          <a:chOff x="0" y="0"/>
          <a:chExt cx="0" cy="0"/>
        </a:xfrm>
      </p:grpSpPr>
      <p:grpSp>
        <p:nvGrpSpPr>
          <p:cNvPr id="542" name="Group 541">
            <a:extLst>
              <a:ext uri="{FF2B5EF4-FFF2-40B4-BE49-F238E27FC236}">
                <a16:creationId xmlns:a16="http://schemas.microsoft.com/office/drawing/2014/main" id="{F7545DB8-608A-4303-B636-976B70F8581F}"/>
              </a:ext>
            </a:extLst>
          </p:cNvPr>
          <p:cNvGrpSpPr/>
          <p:nvPr userDrawn="1"/>
        </p:nvGrpSpPr>
        <p:grpSpPr>
          <a:xfrm>
            <a:off x="13727" y="4637103"/>
            <a:ext cx="12159138" cy="2203747"/>
            <a:chOff x="13727" y="4637103"/>
            <a:chExt cx="12159138" cy="2203747"/>
          </a:xfrm>
          <a:solidFill>
            <a:schemeClr val="bg2">
              <a:lumMod val="90000"/>
              <a:alpha val="7000"/>
            </a:schemeClr>
          </a:solidFill>
        </p:grpSpPr>
        <p:grpSp>
          <p:nvGrpSpPr>
            <p:cNvPr id="543" name="Group 542">
              <a:extLst>
                <a:ext uri="{FF2B5EF4-FFF2-40B4-BE49-F238E27FC236}">
                  <a16:creationId xmlns:a16="http://schemas.microsoft.com/office/drawing/2014/main" id="{2DD90865-1CBF-4A39-BEFF-C935BEA98F25}"/>
                </a:ext>
              </a:extLst>
            </p:cNvPr>
            <p:cNvGrpSpPr/>
            <p:nvPr userDrawn="1"/>
          </p:nvGrpSpPr>
          <p:grpSpPr>
            <a:xfrm>
              <a:off x="13727" y="6705874"/>
              <a:ext cx="12159138" cy="134976"/>
              <a:chOff x="13727" y="6770644"/>
              <a:chExt cx="12159138" cy="134976"/>
            </a:xfrm>
            <a:grpFill/>
          </p:grpSpPr>
          <p:sp>
            <p:nvSpPr>
              <p:cNvPr id="754" name="Oval 753">
                <a:extLst>
                  <a:ext uri="{FF2B5EF4-FFF2-40B4-BE49-F238E27FC236}">
                    <a16:creationId xmlns:a16="http://schemas.microsoft.com/office/drawing/2014/main" id="{C6435310-C90C-4E92-81A6-43DBD60B70F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92D127BE-21B6-4B11-A694-9DA26D26A6C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3161530-0DD3-47C8-8DD0-B5D8601AE84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3D28D01C-143E-4DED-9174-46E681EFE66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7FE99ED5-DC74-4B87-A90F-F9E826B946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52437742-E989-4AC9-9F74-5052F216AEF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5B07E41D-18FF-4CB8-8837-620784FE70C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02CC2136-56E6-43D4-A753-A5F03E1070E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1FEC061-86D8-464C-BAFB-C056F726A40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2D1EF4E4-D0C1-473F-9556-99FA1D86ECF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4E3542F6-B7F3-41E2-B964-9F6E3BB1E46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58741FA-8AD8-41FC-A9A9-5E8A5EB617B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A2B3A2A-1994-4736-852A-CAD5F5E8E41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6A74D229-C139-429A-B7B2-709D04BB258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8924D01A-B8DE-4845-97B2-2D4DE3D54CD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78EE47BA-593F-4445-8CE8-C35FEF4C076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BB4E78EC-3050-4119-A65D-C386495E99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CB8E2317-CEEE-404F-A3ED-ABEF0D10C9B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326750F0-EC09-43EF-AA78-5D35B78C13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4BE96564-4842-4915-9C99-F43C03BDAB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9E3E01E8-4E50-4739-A871-BA378324091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76C260F2-1E80-4841-AF00-82E2C4F28BF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665E2D8E-3EEF-4B86-B4A5-8B6DA873173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8FE38753-99DD-4424-B6A6-55A862BF078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9CA7BA24-0E9E-4109-8B7B-616CEDB14D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F9C41463-8869-4D7F-8200-E1CDB95B0E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5059A85-738B-4106-A5B4-575057D4312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CD07DC0E-95EC-42CA-A050-D8F26B920D9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4ECDF785-0B44-4946-9DC1-572E29843B6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D3195056-BE6A-44CA-BF93-9D6A5F85C0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5AA0F25-DD5E-4EFA-99AF-3743A917D7BB}"/>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0ECD764D-B141-4CC4-BD69-035F3093173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8F1A3C4-96D2-480A-A643-9E786998FEB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603E331D-AF69-4549-89CB-FD918A10BA0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994D590D-4B26-4B50-A92A-80BC5F05DAD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6C2B0B7E-BECC-4167-8063-5F16076E9C6D}"/>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04699612-44CA-4579-A816-6E35E6352C3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95D0D718-CFF1-4460-8674-4E0B207ADE1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A5A1E27-196D-4DE7-B342-CED4167DA63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E5274E2-0AAF-4947-A6F7-7F45A25611A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C15FB99E-B202-4CFD-A60D-3C83CF32F023}"/>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543">
              <a:extLst>
                <a:ext uri="{FF2B5EF4-FFF2-40B4-BE49-F238E27FC236}">
                  <a16:creationId xmlns:a16="http://schemas.microsoft.com/office/drawing/2014/main" id="{DA7FF03B-7CFC-4C04-967B-F6BAD1AF3C93}"/>
                </a:ext>
              </a:extLst>
            </p:cNvPr>
            <p:cNvGrpSpPr/>
            <p:nvPr userDrawn="1"/>
          </p:nvGrpSpPr>
          <p:grpSpPr>
            <a:xfrm>
              <a:off x="13727" y="6292119"/>
              <a:ext cx="12159138" cy="134976"/>
              <a:chOff x="13727" y="6770644"/>
              <a:chExt cx="12159138" cy="134976"/>
            </a:xfrm>
            <a:grpFill/>
          </p:grpSpPr>
          <p:sp>
            <p:nvSpPr>
              <p:cNvPr id="713" name="Oval 712">
                <a:extLst>
                  <a:ext uri="{FF2B5EF4-FFF2-40B4-BE49-F238E27FC236}">
                    <a16:creationId xmlns:a16="http://schemas.microsoft.com/office/drawing/2014/main" id="{7B6C2E77-1F67-4B60-9CC9-29A830FBC62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D99D25E3-DF50-49B9-B89E-8EF891CFF6C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1D4C571D-CA00-4EC2-8BA0-7D6ED817922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6D4E0E46-6767-487D-B53D-66058D36861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9EA02614-3A22-4D64-94B2-B71E8A24BD9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939E5EC3-AA90-4313-977A-FCF0AF86F52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BDB32DA8-03B0-4F4C-B955-A2E68E134ED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6DD0A813-AD65-4B77-9305-E7C76CC825C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03B8EB79-6EEC-45B6-BE20-DA6E94FBDA1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8B488B77-96F8-459C-A86E-3C247BDB80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B071553-A929-4892-8B5E-9AB56823D8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2F795DF4-55D2-48B8-883F-D62CB4A3BC53}"/>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47978B9B-597A-4A44-A6AD-E8220448DF2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DD5E57A2-27BB-4AD9-99AD-BFE3D5A6FD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619BB4D-FE0B-43B8-8229-74823DF736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1B68A236-67E9-4461-92A4-EF3D47DE63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2AB98691-8491-46EC-B751-3419777BE75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49BCC4FE-146B-4A8A-932C-85905B524D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7B06516E-6431-4958-BCC3-33AF1A124F7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00A17A29-ABEA-4DC3-AD97-E264582747C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5925172B-7B34-451D-BC66-2F94B473C6C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AE183B4D-DD6D-40E6-9D79-7A2FA6ECF5A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6F11619-788F-4CBE-80AF-BB9DC2F1F16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E2C14D7C-C2DB-4B88-9EAA-8166BFA2AB8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98A14AC-A7C3-4D60-B18B-D9E075F825E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80A6E4FA-E14D-4F2D-8680-75C2D4C838D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9F1DA0B2-8ACB-4C38-A2D1-3DA1A800FD6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051113AC-A78F-479D-9F5C-67336DD8EC1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BCBB1FE1-ED7F-4108-BDEE-C8C7A19E54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72BFF90B-7469-40C2-B7E0-05FFF07867C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1178F76C-D1D2-4678-8925-466C5C5767E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CD0FCD5-CDBD-4E28-9880-8765DC485F08}"/>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1A7597BD-6906-4D5C-A173-01A0C206439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9530462-7BE0-4D36-BEDE-23B07AF9C5B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93E8FBA4-A58A-4F46-9A6B-E9598C62E4E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FB710D7E-A262-4E3E-AFB8-1BDD528AF36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0481DCC9-B76D-4772-9FDA-045A107794E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A31697F4-D1FC-44A0-ACF7-DDF67237C2B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9E3F1E32-0EE5-4BD8-AEFD-D3253B36721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DA720E2-E18F-4C9A-8DAC-C65814209D6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08BF22F-2159-44EE-9154-1A355A42436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544">
              <a:extLst>
                <a:ext uri="{FF2B5EF4-FFF2-40B4-BE49-F238E27FC236}">
                  <a16:creationId xmlns:a16="http://schemas.microsoft.com/office/drawing/2014/main" id="{59B90067-C6C8-4146-86AE-A436E52F772D}"/>
                </a:ext>
              </a:extLst>
            </p:cNvPr>
            <p:cNvGrpSpPr/>
            <p:nvPr userDrawn="1"/>
          </p:nvGrpSpPr>
          <p:grpSpPr>
            <a:xfrm>
              <a:off x="13727" y="5878365"/>
              <a:ext cx="12159138" cy="134976"/>
              <a:chOff x="13727" y="6770644"/>
              <a:chExt cx="12159138" cy="134976"/>
            </a:xfrm>
            <a:grpFill/>
          </p:grpSpPr>
          <p:sp>
            <p:nvSpPr>
              <p:cNvPr id="672" name="Oval 671">
                <a:extLst>
                  <a:ext uri="{FF2B5EF4-FFF2-40B4-BE49-F238E27FC236}">
                    <a16:creationId xmlns:a16="http://schemas.microsoft.com/office/drawing/2014/main" id="{430FB4B2-16D9-4025-8D6D-2E2F59F4388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DE0FE20A-B708-4B91-A7EA-77B54319D24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6D546391-664A-4974-9616-D28E9DEF36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E1D8C97E-AE21-421A-BC59-94E6CE4BCA4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F9DE883-D4EF-4CA3-ADD1-6ACC8190BCA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FDCA9826-9C54-4F60-835C-1016D614AB8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7CE9F54A-E4A1-4057-8D7B-EED584DAA8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292B550E-B69E-4C3B-820B-5FC7C216DC5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3367FF8-0081-4C72-80EC-175D9F4613D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8328953C-3B4B-4A9F-AF0A-4CDF5AF10C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E7FB4CD-4B47-4A95-8F23-71D019E436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1CB66903-1D3E-41BA-AD64-BA2A4105C19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B2BC8078-4AE7-4B53-9B33-73B5D1375C7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036CFFAB-4290-44C0-A9BC-48B5E4FDC9A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E8B8B995-3DB9-4E26-A18F-BA7829843B48}"/>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68C559D8-F0A3-4C7E-AE8F-6E199B90ACD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6404E884-40A4-4008-BA6F-9A06313A71D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BF7CC22A-89EC-4B7D-AB14-AC01C57BA36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301CEE1B-07A0-42D3-ADF0-C86415E6D1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C245F011-A24F-4FE4-B0AE-F5AAE40DEEA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1627869-0273-47F4-B2BA-30582FB775F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30764C5B-3275-4164-91AB-2F313200BC6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ADE5E195-E593-4685-9D83-CE9888CEE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6C82BE6A-5A78-4ACE-B385-3EA7297E35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CB60B772-F6A6-4B54-A782-97B91EE0789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EECA3FB2-9A6C-45E4-8F8A-E786313955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13751B41-1406-4EB3-8528-6415A75FFC2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9C15EEB3-7C16-49AD-B56D-A31260D4164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4CED4662-C2A5-4CCF-8906-B48AB3DE3C6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A7A8044C-CD0C-48B7-9644-9D9FE4E87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0929920-89A4-4734-AD32-0104F37F123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B938C032-29E7-47EA-971A-92D8A8E6373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B0B7C70F-70B4-4841-A133-8EBE2E4E59C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E4251B75-16E5-46E5-806F-B0B3809903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D960C1D4-4DA3-4786-B0CD-59CD35F3AF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B1F2081B-5A6A-412F-9A70-CA133A42A7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BE3A7479-3EB0-4E2A-A7C5-FC6AB0BE14E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5CAF1D73-F6EF-4F49-A053-B4FCBD3C344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8D16CC85-C682-4189-AB99-3B2437D23F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0B6FF7D-5CBB-44E5-97EF-3D15F136E96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D186B99B-EDE3-45B6-998E-0188B8B9E1D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545">
              <a:extLst>
                <a:ext uri="{FF2B5EF4-FFF2-40B4-BE49-F238E27FC236}">
                  <a16:creationId xmlns:a16="http://schemas.microsoft.com/office/drawing/2014/main" id="{B60723BF-C643-4EA9-A42B-CE8FC2C16538}"/>
                </a:ext>
              </a:extLst>
            </p:cNvPr>
            <p:cNvGrpSpPr/>
            <p:nvPr userDrawn="1"/>
          </p:nvGrpSpPr>
          <p:grpSpPr>
            <a:xfrm>
              <a:off x="13727" y="5464611"/>
              <a:ext cx="12159138" cy="134976"/>
              <a:chOff x="13727" y="6770644"/>
              <a:chExt cx="12159138" cy="134976"/>
            </a:xfrm>
            <a:grpFill/>
          </p:grpSpPr>
          <p:sp>
            <p:nvSpPr>
              <p:cNvPr id="631" name="Oval 630">
                <a:extLst>
                  <a:ext uri="{FF2B5EF4-FFF2-40B4-BE49-F238E27FC236}">
                    <a16:creationId xmlns:a16="http://schemas.microsoft.com/office/drawing/2014/main" id="{623E085D-52EE-47D9-A110-9DEC32C4713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FE2F4BBF-0793-439D-8D04-7A90CFB9AFA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0F32D4E7-4414-482C-87C4-AAB9B862B9B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0D85A41E-F618-4791-BED8-904B9541F5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66AF7266-ED41-415B-AFFD-DECF1EB3FE5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0C80DBF0-1138-4397-90C9-6F5673B51E97}"/>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DCDD98E8-B6D3-4B59-BC77-731FA1DA91B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BE5FA52D-C08F-451A-9896-59C9F78673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175D01DA-B8C8-4196-977E-6612FEF9CE7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8FB5C3D5-2C54-40BA-942F-3B6F5970EE9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F8A4E09E-031D-4D31-A369-6ADB7AAEDD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EECDE83F-BF74-4670-905F-04993C3AD0C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EEB8C9C7-5D5C-4563-8787-738020ECE55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EEDBF552-8AED-4352-88BC-C9D0994D120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638BB4C2-2DC6-4B44-A4E4-28F92D558E3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38EF1C3B-EAE7-44BD-8A5B-B56CB057352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78937AAB-EF51-4F1B-B36A-0D9F81449FF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541B589E-E7F9-459A-8061-12F1451FDB5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9CA09768-C38A-4323-A5B5-7971D6CF0A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F33FEA8-5CAA-42F9-B200-00DE32C76F0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02DD8748-E4E2-4818-8C7C-ACB9343082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98BF5AD8-F26A-4203-8DFD-2B25C783221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CDF9429-FB11-4B3B-B352-3400E72084F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12328BA6-4526-492A-A586-9898C36932E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A79DF5E0-263B-4656-A5E2-5C9AF50FCE7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C17B89E1-BF08-4E83-85C3-AD028B713CD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63F5B0C5-61CD-4A5A-A5DA-98B4B45A97F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7A21C61E-5E32-42B7-B2DE-ECB9F735A07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6386E925-6397-407C-9F1B-66757C28817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DBF062C2-ACC6-4B34-9AB6-826C308F6E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79514F34-BF7D-4C9A-BC5E-01B86B16588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C814E6-4C39-42D2-A01C-112288BDD58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2ED9BACA-03D3-4060-AB5A-3D35AB8CF0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9350B61C-CE1F-4E72-AAC8-AFCCAD7F4EC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D1C66E59-8914-4516-B0DA-4A926720B95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B7FEA8DA-D950-40C0-BAF1-275810720C2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B60C6253-CA22-41E6-926C-1C4C862561E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9048BAA5-24E2-4EE7-96D7-EA196713A99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044586B4-A322-483C-909A-F9BD6991FC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A0AD92E9-0CE7-411A-A4A7-DB1892B2247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791330B4-173D-4B55-B956-26AEF9E25C3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546">
              <a:extLst>
                <a:ext uri="{FF2B5EF4-FFF2-40B4-BE49-F238E27FC236}">
                  <a16:creationId xmlns:a16="http://schemas.microsoft.com/office/drawing/2014/main" id="{F2F29A52-DA19-4389-BB16-F5FD39F65778}"/>
                </a:ext>
              </a:extLst>
            </p:cNvPr>
            <p:cNvGrpSpPr/>
            <p:nvPr userDrawn="1"/>
          </p:nvGrpSpPr>
          <p:grpSpPr>
            <a:xfrm>
              <a:off x="13727" y="5050857"/>
              <a:ext cx="12159138" cy="134976"/>
              <a:chOff x="13727" y="6770644"/>
              <a:chExt cx="12159138" cy="134976"/>
            </a:xfrm>
            <a:grpFill/>
          </p:grpSpPr>
          <p:sp>
            <p:nvSpPr>
              <p:cNvPr id="590" name="Oval 589">
                <a:extLst>
                  <a:ext uri="{FF2B5EF4-FFF2-40B4-BE49-F238E27FC236}">
                    <a16:creationId xmlns:a16="http://schemas.microsoft.com/office/drawing/2014/main" id="{07791FF7-AEBE-4686-A138-AF12DF58C6E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4D4CA9F-28AF-44E5-933A-B8B2F058986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AC7B026D-E5D0-49FA-8EC8-E822E9656BC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02B61C4-242F-46C6-B16A-4D80117FAB7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8BE3882D-2A50-43B5-9098-3D53F9D1891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48BB9095-A2A4-45CC-972F-D1144683AF3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BE6EA19F-8BA6-4B60-A7EF-377D606D5A1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2991297-2A3C-43DD-9D47-0A5002D5C6D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634B3503-0C68-403A-BD3B-12431CFA51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792BF4BB-ADA2-4328-9C3B-8846E28149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8853C38A-D9A4-4946-BEA4-384DE3DF8A9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24852387-135C-43BE-B1C9-CB1C3391A7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557F5A07-50B5-4F40-9393-DDB5DBC5ADB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07FDD561-FA92-46C0-8394-1BFC4235F95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AD2647F4-0C3E-4405-A325-26CB3F9E7E1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F7AED6B1-9278-40CD-AC8D-F556AF06C31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7231067D-367E-4077-8F35-53EC0072B61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9277C697-A313-47E0-948A-858D26BEF50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49F5A9FB-8945-438A-A47E-08C40899E3D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28FEB832-88D1-4684-A6EE-DD1AC8F0E3B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22293-D12C-477A-B4FF-E5674E75F45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4C6AD0DC-30B5-45C6-9C8D-A0DD89D08D6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D15B7676-2A30-46AC-B246-D30739A3432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7E2A78E7-ED9C-48AD-9FE5-1BF4934554D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4DF9AC20-5CAD-4B48-9B19-10D4C7DEF19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3BB52E2E-02B5-4A8D-B40E-D4FEFEF5BD5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DC78F8F3-88C6-4937-B42D-6EEE6AA1115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09DDCBE7-908C-4831-AF33-0CD820E6E98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a:extLst>
                  <a:ext uri="{FF2B5EF4-FFF2-40B4-BE49-F238E27FC236}">
                    <a16:creationId xmlns:a16="http://schemas.microsoft.com/office/drawing/2014/main" id="{A0B3296F-D22B-4B21-B1E1-B3F4385830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7BCA6A6F-A53E-490F-86C6-FD5F1F66D73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0EFABECA-3A10-47E6-AEFA-57952A8925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222F373D-386D-4A8C-836E-0860CC02A5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1CF61691-816C-4967-B9DC-3A02CAA78B5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F54264C6-CF9E-4B0E-8BEC-8A4F48583C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2F3CE19F-7CC1-47A9-804D-D38077FB8C7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C82A16DA-92C8-4FA7-8C56-86BDFA0F9C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3198D1C-421E-45E1-BFAF-4710D622DB5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8C26BB4C-5DDC-47E0-B240-1652B39F32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CB793C9E-65F3-42F3-96DE-E994EAFE3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E3DB5E4C-6A92-4C72-B4AD-CA4866610E7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13A426A-609D-4213-A231-6C09D9D6DA3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547">
              <a:extLst>
                <a:ext uri="{FF2B5EF4-FFF2-40B4-BE49-F238E27FC236}">
                  <a16:creationId xmlns:a16="http://schemas.microsoft.com/office/drawing/2014/main" id="{B2FB43D5-7D2C-48C9-A94B-BA67A607CC55}"/>
                </a:ext>
              </a:extLst>
            </p:cNvPr>
            <p:cNvGrpSpPr/>
            <p:nvPr userDrawn="1"/>
          </p:nvGrpSpPr>
          <p:grpSpPr>
            <a:xfrm>
              <a:off x="13727" y="4637103"/>
              <a:ext cx="12159138" cy="134976"/>
              <a:chOff x="13727" y="6770644"/>
              <a:chExt cx="12159138" cy="134976"/>
            </a:xfrm>
            <a:grpFill/>
          </p:grpSpPr>
          <p:sp>
            <p:nvSpPr>
              <p:cNvPr id="549" name="Oval 548">
                <a:extLst>
                  <a:ext uri="{FF2B5EF4-FFF2-40B4-BE49-F238E27FC236}">
                    <a16:creationId xmlns:a16="http://schemas.microsoft.com/office/drawing/2014/main" id="{604B85FE-F9C0-471E-84A2-63BAB9596B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0A3AEB8F-3CB6-4D25-88C5-45B0AD4B303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491F58C9-536D-45B0-B412-3401FFADE48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BEC2BE82-7623-49EB-8973-6F27B6FC88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1F10DAEB-226A-4ED6-A38D-0B58EC348C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9AB273C6-A6A6-4773-BA36-EED211801D9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950397DF-3275-4C6E-884E-54CF352E42D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08B769A6-8DBA-4845-9968-8D4DDBFD3FD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0FA4BE64-A69C-4DD5-AAE0-348C5204C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A6205D-2CFB-450A-A17D-529A104C349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7B7147CA-519F-4E43-9489-6A2A7EFDB8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77C14B6F-98C8-4CB7-97F6-A84FC2012E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F6DE8C28-BEE0-4326-A1A8-BEA346624EB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4DA7D71A-D210-4440-9570-E07C12ABB0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84E96CB5-809E-46F9-909C-7FF398066B5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519B9628-F31C-4B6B-ADD3-103A244051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B9324287-E90F-4797-B6EE-F605038C520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7C8F3CA7-E5B0-4401-A2D1-046B7044CAD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109DB6F7-3974-46D1-B596-5A7C95EB54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8B295F7F-165B-4A93-8F0A-30FE36500D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3A4E8009-5146-429C-B1D0-14DA97AA0B9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845C15CC-EE11-42D2-ACD6-8E3A242633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0E5AFDB4-7309-4E6D-8484-5593772558B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73499AE3-9025-4B0F-BC54-990709F06F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ED0CF42C-69E3-49C2-ABB5-D106329BEA8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31C5635C-1A48-4AFD-AD2B-9BECCDD2A7D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90055932-C13B-496B-AE05-17BA2FA3E9D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6E5B4CE1-7CD1-4FC8-B5E1-DD32C4FAC15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0E0A7A73-890E-454B-93F6-C728BA05C08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D2AC0D19-641F-4E78-A424-064FAD2D44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44875920-97A5-4B26-AEB0-C24AF311573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7DF5FAE6-64D6-4707-A948-99DD7FE382A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753C7A2C-0D43-4BEE-A46F-F6469333A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5A801A62-834D-4FB3-A665-6C2B9848DC4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98B851A7-11B5-4101-81BE-316E547944E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7017EC5A-04BE-4329-80E2-B54826D6DAF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72C44E1-CD9F-4D5A-AAB4-99D71619117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FA6B2B82-0FA3-4A3A-BA68-5709EAC39FA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0F221484-68D7-4F34-AB01-6A2D2131F56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C948D56A-FAA8-4B95-BF4F-2FB7566B1A9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0A353BF5-DBBE-4940-8502-AA6EDD191A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530" name="Picture 529">
            <a:extLst>
              <a:ext uri="{FF2B5EF4-FFF2-40B4-BE49-F238E27FC236}">
                <a16:creationId xmlns:a16="http://schemas.microsoft.com/office/drawing/2014/main" id="{079F6743-406D-426E-8BA6-892F6EE4EF6C}"/>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531" name="Picture 530">
            <a:extLst>
              <a:ext uri="{FF2B5EF4-FFF2-40B4-BE49-F238E27FC236}">
                <a16:creationId xmlns:a16="http://schemas.microsoft.com/office/drawing/2014/main" id="{DF2B5414-7CEC-498B-A95C-CAD2216DE805}"/>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532" name="Picture 531">
            <a:extLst>
              <a:ext uri="{FF2B5EF4-FFF2-40B4-BE49-F238E27FC236}">
                <a16:creationId xmlns:a16="http://schemas.microsoft.com/office/drawing/2014/main" id="{EE14862D-F0C7-4E21-B402-818D5BB1D5B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539" name="Picture 538">
            <a:extLst>
              <a:ext uri="{FF2B5EF4-FFF2-40B4-BE49-F238E27FC236}">
                <a16:creationId xmlns:a16="http://schemas.microsoft.com/office/drawing/2014/main" id="{449673BC-25BB-46DD-B2A0-FA7AEE63FA02}"/>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797" name="Graphic 796">
            <a:extLst>
              <a:ext uri="{FF2B5EF4-FFF2-40B4-BE49-F238E27FC236}">
                <a16:creationId xmlns:a16="http://schemas.microsoft.com/office/drawing/2014/main" id="{5805220B-ADE1-4430-AFC2-BC93ED4E04D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0" name="Picture 279">
            <a:extLst>
              <a:ext uri="{FF2B5EF4-FFF2-40B4-BE49-F238E27FC236}">
                <a16:creationId xmlns:a16="http://schemas.microsoft.com/office/drawing/2014/main" id="{A9F718F5-4803-43BF-A549-4D421DE5D9F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7" name="Picture 286">
            <a:extLst>
              <a:ext uri="{FF2B5EF4-FFF2-40B4-BE49-F238E27FC236}">
                <a16:creationId xmlns:a16="http://schemas.microsoft.com/office/drawing/2014/main" id="{BE620D0E-C7C2-4DEC-8498-2F2F82B7E23B}"/>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8" name="Graphic 287">
            <a:extLst>
              <a:ext uri="{FF2B5EF4-FFF2-40B4-BE49-F238E27FC236}">
                <a16:creationId xmlns:a16="http://schemas.microsoft.com/office/drawing/2014/main" id="{E0D69063-C2A9-4894-9FEC-4A98319A2E3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12" name="Graphic 11">
            <a:extLst>
              <a:ext uri="{FF2B5EF4-FFF2-40B4-BE49-F238E27FC236}">
                <a16:creationId xmlns:a16="http://schemas.microsoft.com/office/drawing/2014/main" id="{CCFA7B76-635E-4DF6-9AC9-6FA86888EE9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14" name="Graphic 13">
            <a:extLst>
              <a:ext uri="{FF2B5EF4-FFF2-40B4-BE49-F238E27FC236}">
                <a16:creationId xmlns:a16="http://schemas.microsoft.com/office/drawing/2014/main" id="{CA7BFD14-D01C-410E-A223-DBA71BDB24D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314" name="Freeform: Shape 313">
            <a:extLst>
              <a:ext uri="{FF2B5EF4-FFF2-40B4-BE49-F238E27FC236}">
                <a16:creationId xmlns:a16="http://schemas.microsoft.com/office/drawing/2014/main" id="{0B94135D-6438-48D8-95D4-9299365C6129}"/>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3" name="Picture 312">
            <a:extLst>
              <a:ext uri="{FF2B5EF4-FFF2-40B4-BE49-F238E27FC236}">
                <a16:creationId xmlns:a16="http://schemas.microsoft.com/office/drawing/2014/main" id="{29D0D911-15F4-4A0C-A739-CA97DE9AB8E2}"/>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312" name="Picture 311">
            <a:extLst>
              <a:ext uri="{FF2B5EF4-FFF2-40B4-BE49-F238E27FC236}">
                <a16:creationId xmlns:a16="http://schemas.microsoft.com/office/drawing/2014/main" id="{529F9068-7B30-4F57-95CA-C252437760E4}"/>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19" name="Graphic 18">
            <a:extLst>
              <a:ext uri="{FF2B5EF4-FFF2-40B4-BE49-F238E27FC236}">
                <a16:creationId xmlns:a16="http://schemas.microsoft.com/office/drawing/2014/main" id="{3910E45B-515B-4685-8AB3-81DA7C776DCA}"/>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3" name="Graphic 22">
            <a:extLst>
              <a:ext uri="{FF2B5EF4-FFF2-40B4-BE49-F238E27FC236}">
                <a16:creationId xmlns:a16="http://schemas.microsoft.com/office/drawing/2014/main" id="{37A4001D-0386-4405-A8F1-16C39BA393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5" name="Graphic 24">
            <a:extLst>
              <a:ext uri="{FF2B5EF4-FFF2-40B4-BE49-F238E27FC236}">
                <a16:creationId xmlns:a16="http://schemas.microsoft.com/office/drawing/2014/main" id="{FC2E1E75-1851-487B-92DA-B51672056E74}"/>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31" name="Graphic 30">
            <a:extLst>
              <a:ext uri="{FF2B5EF4-FFF2-40B4-BE49-F238E27FC236}">
                <a16:creationId xmlns:a16="http://schemas.microsoft.com/office/drawing/2014/main" id="{E19CE7ED-B545-4351-8BE4-3C2F107D9C33}"/>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35" name="Graphic 34">
            <a:extLst>
              <a:ext uri="{FF2B5EF4-FFF2-40B4-BE49-F238E27FC236}">
                <a16:creationId xmlns:a16="http://schemas.microsoft.com/office/drawing/2014/main" id="{B43ADEF2-E24B-4F10-9299-8352BD55132C}"/>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37" name="Graphic 36">
            <a:extLst>
              <a:ext uri="{FF2B5EF4-FFF2-40B4-BE49-F238E27FC236}">
                <a16:creationId xmlns:a16="http://schemas.microsoft.com/office/drawing/2014/main" id="{68C06695-24A8-4033-8FD3-0D1D3939D219}"/>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858846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5857A2-CD0C-4DF9-AA5A-71C928261642}"/>
              </a:ext>
            </a:extLst>
          </p:cNvPr>
          <p:cNvGrpSpPr/>
          <p:nvPr userDrawn="1"/>
        </p:nvGrpSpPr>
        <p:grpSpPr>
          <a:xfrm>
            <a:off x="13727" y="4637103"/>
            <a:ext cx="12159138" cy="2203747"/>
            <a:chOff x="13727" y="4637103"/>
            <a:chExt cx="12159138" cy="2203747"/>
          </a:xfrm>
          <a:solidFill>
            <a:schemeClr val="bg2">
              <a:alpha val="24000"/>
            </a:schemeClr>
          </a:solidFill>
        </p:grpSpPr>
        <p:grpSp>
          <p:nvGrpSpPr>
            <p:cNvPr id="8" name="Group 7">
              <a:extLst>
                <a:ext uri="{FF2B5EF4-FFF2-40B4-BE49-F238E27FC236}">
                  <a16:creationId xmlns:a16="http://schemas.microsoft.com/office/drawing/2014/main" id="{A497E0D8-1DEB-422B-83A9-F32F4D6BB0CF}"/>
                </a:ext>
              </a:extLst>
            </p:cNvPr>
            <p:cNvGrpSpPr/>
            <p:nvPr userDrawn="1"/>
          </p:nvGrpSpPr>
          <p:grpSpPr>
            <a:xfrm>
              <a:off x="13727" y="6705874"/>
              <a:ext cx="12159138" cy="134976"/>
              <a:chOff x="13727" y="6770644"/>
              <a:chExt cx="12159138" cy="134976"/>
            </a:xfrm>
            <a:grpFill/>
          </p:grpSpPr>
          <p:sp>
            <p:nvSpPr>
              <p:cNvPr id="218" name="Oval 217">
                <a:extLst>
                  <a:ext uri="{FF2B5EF4-FFF2-40B4-BE49-F238E27FC236}">
                    <a16:creationId xmlns:a16="http://schemas.microsoft.com/office/drawing/2014/main" id="{C209829D-92D3-4879-9DAA-23AEAB25CCC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E7D02C74-467C-4A57-B5D0-A3FFA925CA7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B449E3B5-2EE9-4D50-B05A-F5C4CA1832E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06C298A8-FBE4-429C-B5A4-6E6DD678BC2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4BEA00DE-9840-4CC8-863E-CC6F0EA238A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50F09EB3-52F2-4CF1-ABC8-2BC299A6FEF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D803AD9D-2F6D-4677-9820-85CC36A2C7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6EF7A6A-BDE9-4686-AFA2-00D89FD9270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D2C1677C-C774-473B-A86F-9E8FD563DB2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942677C4-51D9-4469-AAC7-7770BE1616D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17BF8785-0FC3-4FA2-9ACA-D659A3D310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243A011-641E-4EA9-BC5C-7687FC46713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F72279FC-643E-479A-BD50-0EE97159863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AA9D0FEB-3654-449F-B117-CB4F349B8E0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E34639B4-22A6-4D72-B571-E77DA58FB97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253882B7-1BBE-4334-A598-5A7B15AE41C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A418184D-5DB2-4D87-86DD-334C9A2C56E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B76FDA3B-6C28-4267-B048-2CAA31770F9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A5C8D93B-F240-4009-96F9-D99F5149919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5C28C99E-BD2E-446A-9664-0BAC14D6284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017DFB76-91AD-4D19-BC6B-6E766A0860C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319330E-0B8A-403A-8B2C-9C58A091259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9645E08B-5398-4864-8836-1F6C7CA2E4C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C022921-7EE2-4D83-A4C8-B9D58B0D507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C776FD2F-7466-4B0B-9F0B-EDD46A2993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7F3AA0D-BDC7-458C-B82D-B8B670465F8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C8C7CD3B-F7F0-4D5B-9F72-6CF5CBA2DE7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144A81FE-A529-43BA-9D4D-31192DB3DE3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9C19C78D-FA1E-4B96-BF1B-7D2034F4DC8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DC047E70-A9F4-4ED3-BADE-3536AAEED4A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A0EA9337-A660-44E5-8A35-7CE33E03C40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F36CC8D6-4C50-4023-93B3-900B54373E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B89DCB-2634-4B2F-985A-7278AB2C142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F689321C-8F27-4EFD-864A-70F423A6BBB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93664686-FED2-4A47-A701-1150CA2770A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9B5DE731-8D5C-48B6-810A-6C8BADAB729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FC37072A-47BA-45C7-BFF5-35005D65BC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3EEF6509-4B73-47F6-A172-63AD1EF8423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9CFF651-71FA-497A-A95D-33FE289D93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25816AF4-33B0-443D-A99F-07744B0FB94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D983164E-BDFF-48F0-9A83-1275565294C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5" name="Group 314">
              <a:extLst>
                <a:ext uri="{FF2B5EF4-FFF2-40B4-BE49-F238E27FC236}">
                  <a16:creationId xmlns:a16="http://schemas.microsoft.com/office/drawing/2014/main" id="{B338AC90-94C8-4A21-9B91-FEF329A9D7F1}"/>
                </a:ext>
              </a:extLst>
            </p:cNvPr>
            <p:cNvGrpSpPr/>
            <p:nvPr userDrawn="1"/>
          </p:nvGrpSpPr>
          <p:grpSpPr>
            <a:xfrm>
              <a:off x="13727" y="6292119"/>
              <a:ext cx="12159138" cy="134976"/>
              <a:chOff x="13727" y="6770644"/>
              <a:chExt cx="12159138" cy="134976"/>
            </a:xfrm>
            <a:grpFill/>
          </p:grpSpPr>
          <p:sp>
            <p:nvSpPr>
              <p:cNvPr id="316" name="Oval 315">
                <a:extLst>
                  <a:ext uri="{FF2B5EF4-FFF2-40B4-BE49-F238E27FC236}">
                    <a16:creationId xmlns:a16="http://schemas.microsoft.com/office/drawing/2014/main" id="{64CC223A-3190-4C76-B491-E40FEB1300C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F51ABBE8-C36D-48D2-A7EB-737DD44143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D36D01E-4C2F-48FE-B2F7-68203B7F10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3C878A93-E2D8-40F2-B1B1-8BD5E19E911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72DB3FA-733D-4CC9-A492-4A45C475C8F9}"/>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7693CF6-5A69-48C1-9E24-1BDFA1634A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968D62E8-9A91-4CC9-A92F-97ADB40F483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67A5A9A9-7785-4CE8-8841-98CD8292F10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05C2F779-DB48-4EF7-8165-2C62D0EB4FF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572BE40E-A575-4624-8BB9-6BB28EAE731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12FAED8-C075-4694-8117-4F25F4B6D1D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B047A1-A74C-4D1E-BE94-24C5FB466B8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45AB211-413E-414B-ABA6-C98EE0EC843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9FE7C3BD-9C41-4FC8-B8DE-D87A989121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CA754E48-B3C2-45D4-9939-A84629AB814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D335D883-1B35-4EE4-9183-E76C8332AA1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B03FD96-EFD1-4FC9-A563-F558541FDF1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BCF096DC-F77A-42E9-9DD3-25297EC30D1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3ABDE8BB-317C-4CF4-9988-B62A1890721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F91BCD1C-EF85-4495-A323-93D4DD892E6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0BBB788B-291F-4663-948A-ACFBEC4D2A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EB9C61F-8AC8-45B6-B110-B293A8B8E79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0D55A959-C15A-4E83-9395-8F216967B3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DE72C393-F1C0-42A9-9D3F-A2F3CB28BD7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DBD8CECA-0BBE-4807-B97A-258BA2A4BBC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A9BD2D26-850F-4601-9EAF-7A2A81F7A81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43205721-D6F2-40BE-9554-69CE29D15A7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63A9B62C-8E99-4CE9-A1E8-AB4B705B9C1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E0B22E7A-148C-417C-9937-F842AA5A3FA0}"/>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BF0D8C14-8CA1-4F10-AB8E-5C01FC02518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1109E7A2-063A-458C-BAFD-40C70C58595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DC31BA15-9778-451A-8984-3841F3DBBA5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249D8461-94BA-4F70-9C07-47D836D1611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92CAEFA-70DA-49B1-8ADF-768B963EB14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4FE3390A-D98D-4DBC-BA1B-4E1AADBC80A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70B77CA0-F780-43CD-9C20-0DCB19221CD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B7DD489A-F0E0-4E38-A3F5-E35EC5AE5B0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FA2815DC-5D85-45FC-BE7B-0297A5AB30D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6419C3A-1EC0-4590-8F95-FE61CD45807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A5F5DBE-9283-44A4-BFDC-5F5ECEFA156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C5E2FEDA-15D9-4A56-B3FB-FE367953077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884A9930-397B-4CF3-9E07-EBE9C07505DD}"/>
                </a:ext>
              </a:extLst>
            </p:cNvPr>
            <p:cNvGrpSpPr/>
            <p:nvPr userDrawn="1"/>
          </p:nvGrpSpPr>
          <p:grpSpPr>
            <a:xfrm>
              <a:off x="13727" y="5878365"/>
              <a:ext cx="12159138" cy="134976"/>
              <a:chOff x="13727" y="6770644"/>
              <a:chExt cx="12159138" cy="134976"/>
            </a:xfrm>
            <a:grpFill/>
          </p:grpSpPr>
          <p:sp>
            <p:nvSpPr>
              <p:cNvPr id="358" name="Oval 357">
                <a:extLst>
                  <a:ext uri="{FF2B5EF4-FFF2-40B4-BE49-F238E27FC236}">
                    <a16:creationId xmlns:a16="http://schemas.microsoft.com/office/drawing/2014/main" id="{611DF956-F394-4697-ADCC-CA0A5633601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A50AFEF4-0D1E-4145-BFE2-90BE15A098E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A6CB6FD-BFC7-4526-83CD-1F0272F1D66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E5DA963-CC63-4828-A74A-0C879DF825C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4D7349CE-6290-4B85-BAA2-AF6B318F690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42317BD0-0A10-4A8C-AA4F-0B92CE89969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05C14FE9-EB44-4E9F-B9B1-8BEB5ED12B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8D60C536-E379-43BF-8B7E-3B195B0E9FC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02CD7AC-A2DC-4A85-A39F-04F69E33B02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91525687-6B28-4976-A4D8-DF57EC3D55C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5F8A1D6-379F-40DB-9195-0E2203B445D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E3E3403B-1C3A-4ACF-BCC3-27C7567061E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23111FA0-3579-401D-B85F-65C5C63D7C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BCABBCF1-8F20-4662-B274-A79B6738FCD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CA6FE37B-87A5-4A02-B5F0-D2178B08B7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86E370C-69D5-4627-AC30-3FEA734D2AD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B4311047-B0E5-418B-A3B4-B481041474B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8586705-F350-4E5E-8325-CF7092B44D3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3987545E-EEB6-4FCB-A410-33447FC5AEC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C711AD00-EFE8-4D6E-8245-3590AD927C1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0CDD6A63-2049-4665-AB46-91EFEDB4D98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4BC9A2DF-280E-4471-8F80-2FAAEF6FB3C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10565709-3EB7-4DD8-A576-CA759ED9B30B}"/>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8BA7AE2-C20C-471B-B631-766A6F89138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4728C4E-3C7C-40C2-B4A0-DAF7429366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0A4580E-C208-4DEA-83D9-2E0FFF26CE0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6F0418B9-C7D1-400E-BD72-3477A1CD268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9E239BB1-2870-44CF-89DB-2826624042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C7C7B5C7-9A3C-4658-87B9-AC3D1FF582C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D6289BE-5BBA-43D3-959C-3128930E798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8A970C4B-587F-452C-986A-6311B31F04D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48C0B593-1BC7-4D66-A78F-2A46A04FBBB5}"/>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ED122FB-5920-4980-B0F0-E1C80DBE119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86C1D82B-5423-459E-A411-ADE55B14C98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A9DA4FC6-A0F7-4F70-BEF4-CAF065082E2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1F1FC208-3191-4944-BECF-F11C2EE0EEC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5C348C0-074C-4248-A30B-990089909D5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A48BB617-4DE2-4FE1-97ED-6437DAA7A1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4AB24BB6-2712-4B08-8A78-BB9A323FFF6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BE50AA08-6341-4932-9DE2-145BB67A4E9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7FB4807-351F-4E64-AEF1-7C5A70BF6BD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398">
              <a:extLst>
                <a:ext uri="{FF2B5EF4-FFF2-40B4-BE49-F238E27FC236}">
                  <a16:creationId xmlns:a16="http://schemas.microsoft.com/office/drawing/2014/main" id="{3E383E4D-E8D2-42DC-BF96-A3AF892AA64F}"/>
                </a:ext>
              </a:extLst>
            </p:cNvPr>
            <p:cNvGrpSpPr/>
            <p:nvPr userDrawn="1"/>
          </p:nvGrpSpPr>
          <p:grpSpPr>
            <a:xfrm>
              <a:off x="13727" y="5464611"/>
              <a:ext cx="12159138" cy="134976"/>
              <a:chOff x="13727" y="6770644"/>
              <a:chExt cx="12159138" cy="134976"/>
            </a:xfrm>
            <a:grpFill/>
          </p:grpSpPr>
          <p:sp>
            <p:nvSpPr>
              <p:cNvPr id="400" name="Oval 399">
                <a:extLst>
                  <a:ext uri="{FF2B5EF4-FFF2-40B4-BE49-F238E27FC236}">
                    <a16:creationId xmlns:a16="http://schemas.microsoft.com/office/drawing/2014/main" id="{A65D162A-9BC5-4631-9056-9C122C607AD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3838593C-25F1-4317-A255-EBF39D02678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19935CF5-39F2-46D8-A8AC-7063ED50FE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3F78CBBE-1EC2-4185-AC5C-7BC8EF327D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6DB25AE-CCE5-4E66-AE5C-35EF54D7B6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7B043E7C-C482-4229-B17B-D115D682596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36A6591-6D59-4D4E-ABAA-5A162F2E0AD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45A930EB-D5A0-49F6-81FC-1A8463AB2B0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0F47291-55B4-48B7-A7D4-F05015CF69E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4F702A6F-441E-4B5D-AE70-BABEADE03ED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6564437-9B37-418A-BEB1-11572EE8EC8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B784A5E2-D9BF-459D-9B01-5322BA36C21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10BC9D46-2EA6-496D-A49E-E6EE2981CB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E2E46DA-CBE1-43F3-B110-9B45F2BD63F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00D9F43F-FDFF-4203-9267-AE94DB7516F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92E0981-E96F-46AA-88B5-0B7F8AA94F3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4663BE5-116A-424B-BEEE-0AA22D65804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3745B283-D727-4E40-BC97-28E8AE0A1B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BC6ED8BD-E126-4717-A7F6-00DD0E83190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6CCDA6E1-858D-4044-83C5-91C5CD95155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76BA8583-BF7E-4FE3-A38D-5ADDDD4E844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07EB62E0-1753-4DEC-8F68-5156A8CC746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5F12A203-7546-4EF6-9968-3CFF5337872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7BC045A-B5D8-474D-8FA4-3A0AA883E08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58A86C28-D9C6-47F2-8A8E-95A20EB177A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0AAF1D1-7489-4320-8C32-E2FE2F93C8B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9080AA57-8EFA-4FC1-B61E-F79748FB977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7AF1807-2C49-4072-B0D8-9F6F43DB9B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8E0706C-0850-43A8-ABE2-D17DE76ED62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840C93CD-58CD-40B3-8AC4-8342C03142A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5D6725C-EB1A-4807-85B9-7591844405E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387CFB1E-F0DC-4BF1-A46E-73124F7C44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2025B298-A9CF-4380-B3D6-7E657C9CBC2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CB6EB57D-1544-4977-A4BA-88AB63C6BCB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DAA78A2-EE3A-4500-BC96-16484929EC5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6EC0AA0-3A2E-4314-8BE0-9C52B5194F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58BB148-5223-47A1-AF9B-E04696A205C9}"/>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5BA01823-324E-430F-A686-7E738B2A018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3C4433E3-919F-4D6E-B838-4048CF358C8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C2182F3-46DE-4E1C-8900-E578F3CABB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7A23839-A8F8-47C8-82A2-4664A845587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524">
              <a:extLst>
                <a:ext uri="{FF2B5EF4-FFF2-40B4-BE49-F238E27FC236}">
                  <a16:creationId xmlns:a16="http://schemas.microsoft.com/office/drawing/2014/main" id="{98454094-72D8-439E-857D-2F318B23F385}"/>
                </a:ext>
              </a:extLst>
            </p:cNvPr>
            <p:cNvGrpSpPr/>
            <p:nvPr userDrawn="1"/>
          </p:nvGrpSpPr>
          <p:grpSpPr>
            <a:xfrm>
              <a:off x="13727" y="5050857"/>
              <a:ext cx="12159138" cy="134976"/>
              <a:chOff x="13727" y="6770644"/>
              <a:chExt cx="12159138" cy="134976"/>
            </a:xfrm>
            <a:grpFill/>
          </p:grpSpPr>
          <p:sp>
            <p:nvSpPr>
              <p:cNvPr id="526" name="Oval 525">
                <a:extLst>
                  <a:ext uri="{FF2B5EF4-FFF2-40B4-BE49-F238E27FC236}">
                    <a16:creationId xmlns:a16="http://schemas.microsoft.com/office/drawing/2014/main" id="{67D261E1-D623-4F3A-9528-5336D8F2066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8A510C-1079-4F09-8826-9C72F95BD8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DDC74403-53C9-4905-A574-AE25757E2C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42D3AE5D-2C0C-48DF-835A-42C5BD95F25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79395A6C-E534-4A9F-8E4F-7458DD27F9B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0085481E-6263-42CC-B37B-44EDBC49EE6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694394A-6412-4DBF-925B-B8EF6B9250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24F04B26-DA80-4ADB-B40F-E9DD0B07726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DA91B2C7-09A4-4A7C-A6A4-49F47DD943C2}"/>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a:extLst>
                  <a:ext uri="{FF2B5EF4-FFF2-40B4-BE49-F238E27FC236}">
                    <a16:creationId xmlns:a16="http://schemas.microsoft.com/office/drawing/2014/main" id="{8F5B32AB-738A-4FBB-B783-83F3FE69120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a:extLst>
                  <a:ext uri="{FF2B5EF4-FFF2-40B4-BE49-F238E27FC236}">
                    <a16:creationId xmlns:a16="http://schemas.microsoft.com/office/drawing/2014/main" id="{A205FFB0-E6F2-4FE8-95C0-55C6C867C78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D2796341-887B-44DE-B64E-BB9F96F3864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61012A53-7828-4A92-A463-40A1DF46166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817D9E03-383A-45ED-88CE-CA73D02DCC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A248837E-5C83-4D60-BE30-8B486E75362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68A9694C-62A0-4D31-BE95-61CE8F914E6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A40C99AE-25C0-4A62-A682-505307747FA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DF8BC5BC-1C51-4530-BE49-5B9828BE06F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0F8AD882-077D-44D6-B829-69B7F26A4B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21799AF3-EAD8-4A1F-B96A-9DBD9AC741C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14BD8487-F7D4-4AF6-B351-D0F3C024247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D73476CE-9EBB-4A14-A0DD-3EEAFE3B13B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030B99B4-D285-447D-8B0C-3BD6D679C1B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D7432619-3F7E-48B2-98A5-29D2C3096B4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B0C01C88-0811-4460-A411-405D71D73D0F}"/>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48303CE-A9E8-4C20-94AA-177DD57B844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FFA2E1E2-2F37-43DB-A458-2C208E75088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5A89ABCA-7974-4D45-9ECB-37AC306D4AB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6AE89C59-9075-4214-B51D-2409B56976B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B46E783E-1BC2-4C37-9872-E6AB40112C6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3DF1574C-7194-4FBA-991B-981F4329A01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1A210683-C28B-4E21-B2FE-00FA4FA7C65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9E1743FF-ED2B-480A-9469-9487B70BD3F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38998449-75C0-4133-9354-7DC9FC493A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0BC198EC-0799-44D1-8D51-2F984035956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297288D5-9159-4C46-B70C-9A67D8CCF0A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DC1C30F8-CAE2-407A-BF7A-25F7C20D0F5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E3E7E213-1833-48BA-BEB0-BE562CBF6D6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DE4F67E1-CADF-4395-890D-845F9AC63C3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90602323-D1DF-45DF-A8C4-51969218965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82BE8EF9-6F54-4E03-9556-B41EFB87A19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566">
              <a:extLst>
                <a:ext uri="{FF2B5EF4-FFF2-40B4-BE49-F238E27FC236}">
                  <a16:creationId xmlns:a16="http://schemas.microsoft.com/office/drawing/2014/main" id="{27B8281A-7039-4C04-A157-A19A9DBC9BA3}"/>
                </a:ext>
              </a:extLst>
            </p:cNvPr>
            <p:cNvGrpSpPr/>
            <p:nvPr userDrawn="1"/>
          </p:nvGrpSpPr>
          <p:grpSpPr>
            <a:xfrm>
              <a:off x="13727" y="4637103"/>
              <a:ext cx="12159138" cy="134976"/>
              <a:chOff x="13727" y="6770644"/>
              <a:chExt cx="12159138" cy="134976"/>
            </a:xfrm>
            <a:grpFill/>
          </p:grpSpPr>
          <p:sp>
            <p:nvSpPr>
              <p:cNvPr id="568" name="Oval 567">
                <a:extLst>
                  <a:ext uri="{FF2B5EF4-FFF2-40B4-BE49-F238E27FC236}">
                    <a16:creationId xmlns:a16="http://schemas.microsoft.com/office/drawing/2014/main" id="{1CAF94FF-22DB-4270-9599-BF5F965AD56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796B5433-BF17-4938-AC21-CEB191922FEA}"/>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90507E59-4C79-4530-BCFF-93A3262BB9B9}"/>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BE51CCA6-6986-4C9F-8B32-27850FF606B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A89F68C2-9064-4FC5-A9E6-729B4B1A41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A519BBB2-11F5-4FEA-9B30-9123E6F345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04DCA288-1592-4C7B-9BCD-8CAF46B8664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0CF9D34A-443C-4A4D-9CC4-4884FC31627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2E4ED872-6E43-4BB2-8AD1-65A8088DA5A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2EFF52CD-BE67-4E25-A09F-8FE8B10D442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D690AB3-F421-48D6-A9E6-7ECBD783FC6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33D1464D-A895-4366-9EDA-39667416F9B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BFCC4BBD-77E9-4F3D-8F3D-799376FFEAD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2F44125-1248-47A5-9E1D-10B898D383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4BF4B53F-448E-4EB2-86E4-6717A1FF0F0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BD7E2EBC-5FF4-43E3-8372-04D1350EAB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BE315A6C-8A30-495F-BE71-C7AA97AC445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285BEF07-1CB0-4BFD-8035-83D4788697A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13333D98-BFCB-4687-B3E6-C9B15D017E1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2F9D05B1-FBF4-4D9B-8F76-756ED4ED2F5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86A7B055-8C01-405F-A355-2E0C2575F7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514D2FAC-FCC9-4ABF-8A9A-B9A75527C0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B266566-A204-48AE-A6E4-F93931734CA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EF761CCA-3012-4C4B-891D-D2C25B9C5B4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2A9790B9-B6D9-4BDD-9BAD-BD0A0FB2B81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7095DA83-B391-41D7-8F32-8F8BC945A24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022EAACE-1892-4562-9E87-DD34DC2F90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99E96147-3F32-4830-825E-52138EB0C4D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27827731-6C97-4ABD-B771-8B6591AE662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AA258A1B-450D-4202-BE74-A8432B6A43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F1788574-D0FF-45E7-8ACC-D824B74FBD2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A50DB99C-9724-4527-B5A5-329D5C116EE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A4A293D0-F0CE-4136-8806-D0B311BB551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BBED6E39-4F9F-432E-8A88-1D4A1D0A0DC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2EDE016E-BF79-4DA7-8E2A-0368D5E18A5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1A7D1EBF-3380-4372-9916-D7DF94752B9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D7FC8210-9C7A-453B-8807-96EE8F53239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418D0CF5-9F26-47C2-AEE5-7C0B85CE079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3FD37435-0273-4525-8493-08565164F6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C31F6812-30B2-4860-A966-BE16108E005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9E3C9EA-2383-4A35-96BE-783CD140A87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pic>
        <p:nvPicPr>
          <p:cNvPr id="266" name="Picture 265" descr="A picture containing chart&#10;&#10;Description automatically generated">
            <a:extLst>
              <a:ext uri="{FF2B5EF4-FFF2-40B4-BE49-F238E27FC236}">
                <a16:creationId xmlns:a16="http://schemas.microsoft.com/office/drawing/2014/main" id="{7B35740A-1D5E-4FFA-B9DF-0E5B4B6A1E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userDrawn="1">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2"/>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userDrawn="1">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userDrawn="1">
            <p:ph type="body" sz="quarter" idx="10"/>
          </p:nvPr>
        </p:nvSpPr>
        <p:spPr>
          <a:xfrm>
            <a:off x="611188" y="4468812"/>
            <a:ext cx="3813175" cy="1697038"/>
          </a:xfrm>
        </p:spPr>
        <p:txBody>
          <a:bodyPr/>
          <a:lstStyle>
            <a:lvl1pPr>
              <a:defRPr b="0"/>
            </a:lvl1pPr>
          </a:lstStyle>
          <a:p>
            <a:pPr lvl="0"/>
            <a:r>
              <a:rPr lang="en-US"/>
              <a:t>Click to edit Master text styles</a:t>
            </a:r>
          </a:p>
        </p:txBody>
      </p:sp>
      <p:pic>
        <p:nvPicPr>
          <p:cNvPr id="274" name="Picture 273">
            <a:extLst>
              <a:ext uri="{FF2B5EF4-FFF2-40B4-BE49-F238E27FC236}">
                <a16:creationId xmlns:a16="http://schemas.microsoft.com/office/drawing/2014/main" id="{9FAF7663-D22B-46C4-8D7C-DBFA5547B7C8}"/>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5" name="Picture 274">
            <a:extLst>
              <a:ext uri="{FF2B5EF4-FFF2-40B4-BE49-F238E27FC236}">
                <a16:creationId xmlns:a16="http://schemas.microsoft.com/office/drawing/2014/main" id="{8CB34965-076D-4717-ACC8-2E794998A54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6" name="Picture 275">
            <a:extLst>
              <a:ext uri="{FF2B5EF4-FFF2-40B4-BE49-F238E27FC236}">
                <a16:creationId xmlns:a16="http://schemas.microsoft.com/office/drawing/2014/main" id="{695ED9D2-0E78-4704-B70C-0012E2230D65}"/>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77" name="Picture 276">
            <a:extLst>
              <a:ext uri="{FF2B5EF4-FFF2-40B4-BE49-F238E27FC236}">
                <a16:creationId xmlns:a16="http://schemas.microsoft.com/office/drawing/2014/main" id="{CEFD1932-56E8-4F21-B8FF-244F82F7351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78" name="Graphic 277">
            <a:extLst>
              <a:ext uri="{FF2B5EF4-FFF2-40B4-BE49-F238E27FC236}">
                <a16:creationId xmlns:a16="http://schemas.microsoft.com/office/drawing/2014/main" id="{04293564-A6A5-4D4B-918F-FD26B2CC5D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79" name="Picture 278">
            <a:extLst>
              <a:ext uri="{FF2B5EF4-FFF2-40B4-BE49-F238E27FC236}">
                <a16:creationId xmlns:a16="http://schemas.microsoft.com/office/drawing/2014/main" id="{4C94824F-BC4F-47D2-87B8-97A97C922BD1}"/>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9000"/>
            </a:schemeClr>
          </a:solidFill>
        </p:spPr>
      </p:pic>
      <p:pic>
        <p:nvPicPr>
          <p:cNvPr id="280" name="Picture 279">
            <a:extLst>
              <a:ext uri="{FF2B5EF4-FFF2-40B4-BE49-F238E27FC236}">
                <a16:creationId xmlns:a16="http://schemas.microsoft.com/office/drawing/2014/main" id="{3D7C6B7D-8F32-42BD-AC8B-B1F0FAA23BB2}"/>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92" name="Graphic 291">
            <a:extLst>
              <a:ext uri="{FF2B5EF4-FFF2-40B4-BE49-F238E27FC236}">
                <a16:creationId xmlns:a16="http://schemas.microsoft.com/office/drawing/2014/main" id="{B7241546-EB0D-4B7F-B698-33496CC5F86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93" name="Graphic 292">
            <a:extLst>
              <a:ext uri="{FF2B5EF4-FFF2-40B4-BE49-F238E27FC236}">
                <a16:creationId xmlns:a16="http://schemas.microsoft.com/office/drawing/2014/main" id="{223CB996-D755-41F5-A801-4B1079DC0C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6" name="Graphic 295">
            <a:extLst>
              <a:ext uri="{FF2B5EF4-FFF2-40B4-BE49-F238E27FC236}">
                <a16:creationId xmlns:a16="http://schemas.microsoft.com/office/drawing/2014/main" id="{2611BD7E-1068-4D42-B640-ED23D8CB3AB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7" name="Freeform: Shape 296">
            <a:extLst>
              <a:ext uri="{FF2B5EF4-FFF2-40B4-BE49-F238E27FC236}">
                <a16:creationId xmlns:a16="http://schemas.microsoft.com/office/drawing/2014/main" id="{BFD7AF46-B3C3-4CFD-8A9A-DFD6FED1AD66}"/>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8" name="Picture 297">
            <a:extLst>
              <a:ext uri="{FF2B5EF4-FFF2-40B4-BE49-F238E27FC236}">
                <a16:creationId xmlns:a16="http://schemas.microsoft.com/office/drawing/2014/main" id="{57D65471-38D9-46EC-B2FC-D1E86588910A}"/>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9" name="Picture 298">
            <a:extLst>
              <a:ext uri="{FF2B5EF4-FFF2-40B4-BE49-F238E27FC236}">
                <a16:creationId xmlns:a16="http://schemas.microsoft.com/office/drawing/2014/main" id="{8C15D5DE-3E24-4B7B-B618-FCA735D02246}"/>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300" name="Graphic 299">
            <a:extLst>
              <a:ext uri="{FF2B5EF4-FFF2-40B4-BE49-F238E27FC236}">
                <a16:creationId xmlns:a16="http://schemas.microsoft.com/office/drawing/2014/main" id="{B68912B3-0FB2-4C6E-8AEE-2E1E7A773666}"/>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301" name="Graphic 300">
            <a:extLst>
              <a:ext uri="{FF2B5EF4-FFF2-40B4-BE49-F238E27FC236}">
                <a16:creationId xmlns:a16="http://schemas.microsoft.com/office/drawing/2014/main" id="{D36535C5-9DC1-4C16-9034-93300571443E}"/>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302" name="Graphic 301">
            <a:extLst>
              <a:ext uri="{FF2B5EF4-FFF2-40B4-BE49-F238E27FC236}">
                <a16:creationId xmlns:a16="http://schemas.microsoft.com/office/drawing/2014/main" id="{82B5CE23-ECF8-4CC7-96D6-DC4AC284DC5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303" name="Graphic 302">
            <a:extLst>
              <a:ext uri="{FF2B5EF4-FFF2-40B4-BE49-F238E27FC236}">
                <a16:creationId xmlns:a16="http://schemas.microsoft.com/office/drawing/2014/main" id="{D475B942-FFB5-44B3-BB06-EE5847AFDC6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304" name="Graphic 303">
            <a:extLst>
              <a:ext uri="{FF2B5EF4-FFF2-40B4-BE49-F238E27FC236}">
                <a16:creationId xmlns:a16="http://schemas.microsoft.com/office/drawing/2014/main" id="{9D27CEDD-6AD4-4436-9750-13AFD65296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1" name="Graphic 280">
            <a:extLst>
              <a:ext uri="{FF2B5EF4-FFF2-40B4-BE49-F238E27FC236}">
                <a16:creationId xmlns:a16="http://schemas.microsoft.com/office/drawing/2014/main" id="{C690C615-A214-4DBD-A203-10CDAF8B3D7D}"/>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323190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905777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B517A"/>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2">
              <a:lumMod val="50000"/>
              <a:alpha val="25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0" name="Graphic 269">
            <a:extLst>
              <a:ext uri="{FF2B5EF4-FFF2-40B4-BE49-F238E27FC236}">
                <a16:creationId xmlns:a16="http://schemas.microsoft.com/office/drawing/2014/main" id="{13C2F581-B01F-488D-B89B-B17A3C968AA4}"/>
              </a:ext>
            </a:extLst>
          </p:cNvPr>
          <p:cNvPicPr>
            <a:picLocks noChangeAspect="1"/>
          </p:cNvPicPr>
          <p:nvPr userDrawn="1"/>
        </p:nvPicPr>
        <p:blipFill>
          <a:blip r:embed="rId3">
            <a:lum bright="100000"/>
            <a:extLst>
              <a:ext uri="{96DAC541-7B7A-43D3-8B79-37D633B846F1}">
                <asvg:svgBlip xmlns:asvg="http://schemas.microsoft.com/office/drawing/2016/SVG/main" r:embed="rId4"/>
              </a:ext>
            </a:extLst>
          </a:blip>
          <a:stretch>
            <a:fillRect/>
          </a:stretch>
        </p:blipFill>
        <p:spPr>
          <a:xfrm>
            <a:off x="627202" y="334561"/>
            <a:ext cx="1667613" cy="1007898"/>
          </a:xfrm>
          <a:prstGeom prst="rect">
            <a:avLst/>
          </a:prstGeom>
        </p:spPr>
      </p:pic>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bg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bg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bg1"/>
                </a:solidFill>
              </a:defRPr>
            </a:lvl1pPr>
          </a:lstStyle>
          <a:p>
            <a:pPr lvl="0"/>
            <a:r>
              <a:rPr lang="en-US"/>
              <a:t>Click to edit Master text styles</a:t>
            </a:r>
          </a:p>
        </p:txBody>
      </p:sp>
      <p:pic>
        <p:nvPicPr>
          <p:cNvPr id="528" name="Picture 527">
            <a:extLst>
              <a:ext uri="{FF2B5EF4-FFF2-40B4-BE49-F238E27FC236}">
                <a16:creationId xmlns:a16="http://schemas.microsoft.com/office/drawing/2014/main" id="{732F2B00-C82D-4006-A2CA-9B8092D3B7E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95870" y="251460"/>
            <a:ext cx="1283570" cy="1038860"/>
          </a:xfrm>
          <a:prstGeom prst="rect">
            <a:avLst/>
          </a:prstGeom>
        </p:spPr>
      </p:pic>
      <p:pic>
        <p:nvPicPr>
          <p:cNvPr id="278" name="Picture 277">
            <a:extLst>
              <a:ext uri="{FF2B5EF4-FFF2-40B4-BE49-F238E27FC236}">
                <a16:creationId xmlns:a16="http://schemas.microsoft.com/office/drawing/2014/main" id="{B24BF8D3-29E8-48B8-A92C-6D87370ADAA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79" name="Picture 278">
            <a:extLst>
              <a:ext uri="{FF2B5EF4-FFF2-40B4-BE49-F238E27FC236}">
                <a16:creationId xmlns:a16="http://schemas.microsoft.com/office/drawing/2014/main" id="{8AAD45AF-1F68-4923-83D8-18F74AF1045E}"/>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0" name="Picture 279">
            <a:extLst>
              <a:ext uri="{FF2B5EF4-FFF2-40B4-BE49-F238E27FC236}">
                <a16:creationId xmlns:a16="http://schemas.microsoft.com/office/drawing/2014/main" id="{8861C1BC-3398-4BB6-BAAF-FA6A58281A29}"/>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1" name="Picture 280">
            <a:extLst>
              <a:ext uri="{FF2B5EF4-FFF2-40B4-BE49-F238E27FC236}">
                <a16:creationId xmlns:a16="http://schemas.microsoft.com/office/drawing/2014/main" id="{3D2B71A4-E3D0-4B5E-A4A0-9E9C32F600BB}"/>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2" name="Graphic 281">
            <a:extLst>
              <a:ext uri="{FF2B5EF4-FFF2-40B4-BE49-F238E27FC236}">
                <a16:creationId xmlns:a16="http://schemas.microsoft.com/office/drawing/2014/main" id="{BAC8E66B-B0AD-4D5E-AEFE-18295D7FCCE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3" name="Picture 282">
            <a:extLst>
              <a:ext uri="{FF2B5EF4-FFF2-40B4-BE49-F238E27FC236}">
                <a16:creationId xmlns:a16="http://schemas.microsoft.com/office/drawing/2014/main" id="{8795B697-4A5C-4090-82B0-29CD16B6D28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0000"/>
            </a:schemeClr>
          </a:solidFill>
        </p:spPr>
      </p:pic>
      <p:pic>
        <p:nvPicPr>
          <p:cNvPr id="284" name="Picture 283">
            <a:extLst>
              <a:ext uri="{FF2B5EF4-FFF2-40B4-BE49-F238E27FC236}">
                <a16:creationId xmlns:a16="http://schemas.microsoft.com/office/drawing/2014/main" id="{99426F97-1CAC-4F55-ABD5-68146F47B0C6}"/>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0000"/>
            </a:schemeClr>
          </a:solidFill>
        </p:spPr>
      </p:pic>
      <p:pic>
        <p:nvPicPr>
          <p:cNvPr id="285" name="Graphic 284">
            <a:extLst>
              <a:ext uri="{FF2B5EF4-FFF2-40B4-BE49-F238E27FC236}">
                <a16:creationId xmlns:a16="http://schemas.microsoft.com/office/drawing/2014/main" id="{5D048785-D551-41C9-9E84-1B17B1D269F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6" name="Graphic 285">
            <a:extLst>
              <a:ext uri="{FF2B5EF4-FFF2-40B4-BE49-F238E27FC236}">
                <a16:creationId xmlns:a16="http://schemas.microsoft.com/office/drawing/2014/main" id="{72DE762F-D07C-4FE6-8924-591C2C422F8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87" name="Graphic 286">
            <a:extLst>
              <a:ext uri="{FF2B5EF4-FFF2-40B4-BE49-F238E27FC236}">
                <a16:creationId xmlns:a16="http://schemas.microsoft.com/office/drawing/2014/main" id="{DCE6B50C-3176-4D2A-A1E4-B01BA263841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88" name="Freeform: Shape 287">
            <a:extLst>
              <a:ext uri="{FF2B5EF4-FFF2-40B4-BE49-F238E27FC236}">
                <a16:creationId xmlns:a16="http://schemas.microsoft.com/office/drawing/2014/main" id="{67159B7E-F439-42AB-B796-B7601A4A8895}"/>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9" name="Picture 288">
            <a:extLst>
              <a:ext uri="{FF2B5EF4-FFF2-40B4-BE49-F238E27FC236}">
                <a16:creationId xmlns:a16="http://schemas.microsoft.com/office/drawing/2014/main" id="{CA3C392E-4C33-43CC-9FEA-1D93600531B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0" name="Picture 289">
            <a:extLst>
              <a:ext uri="{FF2B5EF4-FFF2-40B4-BE49-F238E27FC236}">
                <a16:creationId xmlns:a16="http://schemas.microsoft.com/office/drawing/2014/main" id="{B551781E-22AC-4F37-BDCF-2424D26AC0A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1" name="Graphic 290">
            <a:extLst>
              <a:ext uri="{FF2B5EF4-FFF2-40B4-BE49-F238E27FC236}">
                <a16:creationId xmlns:a16="http://schemas.microsoft.com/office/drawing/2014/main" id="{78B02EB6-BFAB-4B86-9856-988E2938420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2" name="Graphic 291">
            <a:extLst>
              <a:ext uri="{FF2B5EF4-FFF2-40B4-BE49-F238E27FC236}">
                <a16:creationId xmlns:a16="http://schemas.microsoft.com/office/drawing/2014/main" id="{EE06431D-346E-4F04-BC46-343C6B33968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3" name="Graphic 292">
            <a:extLst>
              <a:ext uri="{FF2B5EF4-FFF2-40B4-BE49-F238E27FC236}">
                <a16:creationId xmlns:a16="http://schemas.microsoft.com/office/drawing/2014/main" id="{5A949C1F-414F-476E-8331-36F95E5DF0CD}"/>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4" name="Graphic 293">
            <a:extLst>
              <a:ext uri="{FF2B5EF4-FFF2-40B4-BE49-F238E27FC236}">
                <a16:creationId xmlns:a16="http://schemas.microsoft.com/office/drawing/2014/main" id="{38444D3D-04AA-4F76-A712-564B0BE6432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5" name="Graphic 294">
            <a:extLst>
              <a:ext uri="{FF2B5EF4-FFF2-40B4-BE49-F238E27FC236}">
                <a16:creationId xmlns:a16="http://schemas.microsoft.com/office/drawing/2014/main" id="{0B9CD572-A655-4D00-8ED1-F8FC1B842202}"/>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97" name="Graphic 296">
            <a:extLst>
              <a:ext uri="{FF2B5EF4-FFF2-40B4-BE49-F238E27FC236}">
                <a16:creationId xmlns:a16="http://schemas.microsoft.com/office/drawing/2014/main" id="{E0BB3D36-DEB6-475F-90AB-8E47DE4847A7}"/>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3461082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D5E59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D48B4F4C-5698-48CF-86E1-0068A6B3FD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1A0F2FCE-24F2-419B-B72B-BA95B749CA80}"/>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19CCBE5-01FC-4F80-B2C1-8DB044AF3AB3}"/>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082C3E0D-8829-4176-AC3D-8585D710F781}"/>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16B9BE9B-BA8A-498A-B460-EB79B3D1AEE1}"/>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29D33349-AF43-4ED0-AED7-81D733F21A2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6829DFC-D373-4B06-A86A-5196039A4119}"/>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7000"/>
            </a:schemeClr>
          </a:solidFill>
        </p:spPr>
      </p:pic>
      <p:pic>
        <p:nvPicPr>
          <p:cNvPr id="287" name="Picture 286">
            <a:extLst>
              <a:ext uri="{FF2B5EF4-FFF2-40B4-BE49-F238E27FC236}">
                <a16:creationId xmlns:a16="http://schemas.microsoft.com/office/drawing/2014/main" id="{D9C1B074-AC24-4B04-8C60-169608CD6525}"/>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8000"/>
            </a:schemeClr>
          </a:solidFill>
        </p:spPr>
      </p:pic>
      <p:pic>
        <p:nvPicPr>
          <p:cNvPr id="288" name="Graphic 287">
            <a:extLst>
              <a:ext uri="{FF2B5EF4-FFF2-40B4-BE49-F238E27FC236}">
                <a16:creationId xmlns:a16="http://schemas.microsoft.com/office/drawing/2014/main" id="{D892DE7B-52C0-412A-BD61-973C173FFE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6971D2A5-FB7E-41C8-8CD1-1AA65E2FA3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D022C32E-0652-4139-9A59-BC0EC1DD121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FF828474-E429-4064-A37F-D92E1EF0F2BF}"/>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E9A2C0B0-C73C-4133-818D-1668E2FA204E}"/>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763D220D-4C88-435F-9045-BBBFADB20995}"/>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BCDD1982-6A61-4497-B358-2A02B8D1830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3CD69EC2-AB33-47E9-83EA-A26A6CC07EBD}"/>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085BB45B-65D0-4828-93AC-D6DB2C89649A}"/>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4000FED2-E9FE-4730-AACB-939F1D63313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F87474FE-C141-4BA7-9C11-42B2A6EF4063}"/>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6B93EA4-A7A0-45BC-ACD7-A0F10427BB4A}"/>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1554471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rgbClr val="A5D7EE"/>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FD270709-45F1-473C-AB83-57123496DA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79" name="Graphic 278">
            <a:extLst>
              <a:ext uri="{FF2B5EF4-FFF2-40B4-BE49-F238E27FC236}">
                <a16:creationId xmlns:a16="http://schemas.microsoft.com/office/drawing/2014/main" id="{3872F8D4-B7CB-449F-BDD6-4510B0FAC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1" name="Picture 280">
            <a:extLst>
              <a:ext uri="{FF2B5EF4-FFF2-40B4-BE49-F238E27FC236}">
                <a16:creationId xmlns:a16="http://schemas.microsoft.com/office/drawing/2014/main" id="{82D5FFC1-4300-4F9F-922C-7B9C2BF0A416}"/>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2" name="Picture 281">
            <a:extLst>
              <a:ext uri="{FF2B5EF4-FFF2-40B4-BE49-F238E27FC236}">
                <a16:creationId xmlns:a16="http://schemas.microsoft.com/office/drawing/2014/main" id="{B5C5C7D4-29B5-40B7-B99C-3B35679D8629}"/>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3" name="Picture 282">
            <a:extLst>
              <a:ext uri="{FF2B5EF4-FFF2-40B4-BE49-F238E27FC236}">
                <a16:creationId xmlns:a16="http://schemas.microsoft.com/office/drawing/2014/main" id="{71C35D16-7D5F-40D0-BCD7-46B391E4549D}"/>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4" name="Picture 283">
            <a:extLst>
              <a:ext uri="{FF2B5EF4-FFF2-40B4-BE49-F238E27FC236}">
                <a16:creationId xmlns:a16="http://schemas.microsoft.com/office/drawing/2014/main" id="{9A834BDE-107B-4B1A-8B1C-5FFCF50872E5}"/>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5" name="Graphic 284">
            <a:extLst>
              <a:ext uri="{FF2B5EF4-FFF2-40B4-BE49-F238E27FC236}">
                <a16:creationId xmlns:a16="http://schemas.microsoft.com/office/drawing/2014/main" id="{E2E68264-9E7A-463B-816B-F760D8FDE8A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6" name="Picture 285">
            <a:extLst>
              <a:ext uri="{FF2B5EF4-FFF2-40B4-BE49-F238E27FC236}">
                <a16:creationId xmlns:a16="http://schemas.microsoft.com/office/drawing/2014/main" id="{2579514E-7633-4170-9930-829CBB218C56}"/>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7" name="Picture 286">
            <a:extLst>
              <a:ext uri="{FF2B5EF4-FFF2-40B4-BE49-F238E27FC236}">
                <a16:creationId xmlns:a16="http://schemas.microsoft.com/office/drawing/2014/main" id="{3E98335C-3AD9-44CD-BD62-B2CAF082186D}"/>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8" name="Graphic 287">
            <a:extLst>
              <a:ext uri="{FF2B5EF4-FFF2-40B4-BE49-F238E27FC236}">
                <a16:creationId xmlns:a16="http://schemas.microsoft.com/office/drawing/2014/main" id="{6117CE1D-3290-4952-AAE8-6CDF19C0500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89" name="Graphic 288">
            <a:extLst>
              <a:ext uri="{FF2B5EF4-FFF2-40B4-BE49-F238E27FC236}">
                <a16:creationId xmlns:a16="http://schemas.microsoft.com/office/drawing/2014/main" id="{4FD48195-428B-4905-9949-8B5342DA5EA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0" name="Graphic 289">
            <a:extLst>
              <a:ext uri="{FF2B5EF4-FFF2-40B4-BE49-F238E27FC236}">
                <a16:creationId xmlns:a16="http://schemas.microsoft.com/office/drawing/2014/main" id="{43F4F963-4396-4A45-AD62-A9BE5FE1248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1" name="Freeform: Shape 290">
            <a:extLst>
              <a:ext uri="{FF2B5EF4-FFF2-40B4-BE49-F238E27FC236}">
                <a16:creationId xmlns:a16="http://schemas.microsoft.com/office/drawing/2014/main" id="{5339931C-7E1C-4355-89C1-F42B7E79B9C7}"/>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2" name="Picture 291">
            <a:extLst>
              <a:ext uri="{FF2B5EF4-FFF2-40B4-BE49-F238E27FC236}">
                <a16:creationId xmlns:a16="http://schemas.microsoft.com/office/drawing/2014/main" id="{C8BF937F-CF4A-46C4-AEDA-F9169875AC9F}"/>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3" name="Picture 292">
            <a:extLst>
              <a:ext uri="{FF2B5EF4-FFF2-40B4-BE49-F238E27FC236}">
                <a16:creationId xmlns:a16="http://schemas.microsoft.com/office/drawing/2014/main" id="{131E9223-0453-4F34-BADB-5950FA84959C}"/>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4" name="Graphic 293">
            <a:extLst>
              <a:ext uri="{FF2B5EF4-FFF2-40B4-BE49-F238E27FC236}">
                <a16:creationId xmlns:a16="http://schemas.microsoft.com/office/drawing/2014/main" id="{4010F5A2-D4B2-4806-BF18-34EA25BF6E5D}"/>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5" name="Graphic 294">
            <a:extLst>
              <a:ext uri="{FF2B5EF4-FFF2-40B4-BE49-F238E27FC236}">
                <a16:creationId xmlns:a16="http://schemas.microsoft.com/office/drawing/2014/main" id="{FCF02E04-551F-4C77-90BB-FCA94C3B9F4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6" name="Graphic 295">
            <a:extLst>
              <a:ext uri="{FF2B5EF4-FFF2-40B4-BE49-F238E27FC236}">
                <a16:creationId xmlns:a16="http://schemas.microsoft.com/office/drawing/2014/main" id="{416EB240-B463-4C92-84DC-BACC16EAFFC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7" name="Graphic 296">
            <a:extLst>
              <a:ext uri="{FF2B5EF4-FFF2-40B4-BE49-F238E27FC236}">
                <a16:creationId xmlns:a16="http://schemas.microsoft.com/office/drawing/2014/main" id="{89C69A1C-F546-472D-BACD-827450737C6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8" name="Graphic 297">
            <a:extLst>
              <a:ext uri="{FF2B5EF4-FFF2-40B4-BE49-F238E27FC236}">
                <a16:creationId xmlns:a16="http://schemas.microsoft.com/office/drawing/2014/main" id="{907075A0-8C06-4B3F-B0A9-A7988D2346A4}"/>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80" name="Graphic 279">
            <a:extLst>
              <a:ext uri="{FF2B5EF4-FFF2-40B4-BE49-F238E27FC236}">
                <a16:creationId xmlns:a16="http://schemas.microsoft.com/office/drawing/2014/main" id="{AF108A84-4A83-486B-91EE-697B20A3BAAD}"/>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57210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rgbClr val="F9CBA8"/>
        </a:solidFill>
        <a:effectLst/>
      </p:bgPr>
    </p:bg>
    <p:spTree>
      <p:nvGrpSpPr>
        <p:cNvPr id="1" name=""/>
        <p:cNvGrpSpPr/>
        <p:nvPr/>
      </p:nvGrpSpPr>
      <p:grpSpPr>
        <a:xfrm>
          <a:off x="0" y="0"/>
          <a:ext cx="0" cy="0"/>
          <a:chOff x="0" y="0"/>
          <a:chExt cx="0" cy="0"/>
        </a:xfrm>
      </p:grpSpPr>
      <p:grpSp>
        <p:nvGrpSpPr>
          <p:cNvPr id="529" name="Group 528">
            <a:extLst>
              <a:ext uri="{FF2B5EF4-FFF2-40B4-BE49-F238E27FC236}">
                <a16:creationId xmlns:a16="http://schemas.microsoft.com/office/drawing/2014/main" id="{14CB0900-9E97-4AEE-AB0E-7B25AEA17211}"/>
              </a:ext>
            </a:extLst>
          </p:cNvPr>
          <p:cNvGrpSpPr/>
          <p:nvPr userDrawn="1"/>
        </p:nvGrpSpPr>
        <p:grpSpPr>
          <a:xfrm>
            <a:off x="13727" y="4637103"/>
            <a:ext cx="12159138" cy="2203747"/>
            <a:chOff x="13727" y="4637103"/>
            <a:chExt cx="12159138" cy="2203747"/>
          </a:xfrm>
          <a:solidFill>
            <a:schemeClr val="bg1">
              <a:alpha val="14000"/>
            </a:schemeClr>
          </a:solidFill>
        </p:grpSpPr>
        <p:grpSp>
          <p:nvGrpSpPr>
            <p:cNvPr id="530" name="Group 529">
              <a:extLst>
                <a:ext uri="{FF2B5EF4-FFF2-40B4-BE49-F238E27FC236}">
                  <a16:creationId xmlns:a16="http://schemas.microsoft.com/office/drawing/2014/main" id="{320AA33F-0151-44D0-8C3C-8B7C117D8D43}"/>
                </a:ext>
              </a:extLst>
            </p:cNvPr>
            <p:cNvGrpSpPr/>
            <p:nvPr userDrawn="1"/>
          </p:nvGrpSpPr>
          <p:grpSpPr>
            <a:xfrm>
              <a:off x="13727" y="6705874"/>
              <a:ext cx="12159138" cy="134976"/>
              <a:chOff x="13727" y="6770644"/>
              <a:chExt cx="12159138" cy="134976"/>
            </a:xfrm>
            <a:grpFill/>
          </p:grpSpPr>
          <p:sp>
            <p:nvSpPr>
              <p:cNvPr id="741" name="Oval 740">
                <a:extLst>
                  <a:ext uri="{FF2B5EF4-FFF2-40B4-BE49-F238E27FC236}">
                    <a16:creationId xmlns:a16="http://schemas.microsoft.com/office/drawing/2014/main" id="{99FBFA53-778D-418F-984B-57D075E1005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42FA6440-7919-4A9D-826C-324CA5486F3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B9A42B63-209B-4014-8C4C-AACBF313E4C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9B47981C-FB3A-44A8-A5A0-C7769F0E973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DBE09593-19B8-403F-8A73-5F071B2ECC67}"/>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2B583D8A-A46D-43D7-89D9-9596FDFFAA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70E210A4-3940-4A87-9D8B-BD8F24BB5D5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B88F81CC-CF55-495C-829C-616BFDB42A7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C91977E6-AFC9-487E-BD45-DA1A4FF2577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0BC84788-1298-44C1-949C-5314A088D02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588636D5-0933-40AA-A467-CAA69CEB6F4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EFF7DEFF-A841-4262-A2E0-242C672E8DD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2FFE89DE-F6BC-487D-AF29-CC866E64D88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B1439D4E-D654-4642-B30D-16B5E26E274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8B23E059-5F63-4F7D-A3CB-41EB5D1133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0759A1BA-AC4D-433E-881F-4B91EEEAB5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F3875800-70E0-4B85-BC7D-263F798B6D3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DE40A5BF-A6BA-4D45-AA4B-484574C811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B41C0925-7B2B-4973-BD42-AA61DE2C082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BDE3F793-6F89-47ED-B94A-2233827A2B2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23EC3056-DEA3-40B9-9712-A2B446712D02}"/>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7AC406FD-C9DB-49B6-A615-FF9935A491E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95864CF7-5AE1-40CA-A2DE-993C502C1C5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0CA635A-A6E7-4953-AC53-DD25964A85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0DDF7C33-FAA4-469A-B4E1-67E71FFC149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768FD554-1488-4645-B5A9-99AF554344B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9A9E2A23-22D3-4DE8-8FE6-8B31109467F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4F663651-C6CF-439B-B12F-2AAC9B8CB67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8BE4E1CA-5224-4043-9364-495C0AC3970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214EA3A4-B7B3-41E7-886F-55922D73E2E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F9497223-518E-421A-92B7-6050CCD9880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EC270FEF-43FB-4270-8BD7-15EB2A3744E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772">
                <a:extLst>
                  <a:ext uri="{FF2B5EF4-FFF2-40B4-BE49-F238E27FC236}">
                    <a16:creationId xmlns:a16="http://schemas.microsoft.com/office/drawing/2014/main" id="{19A28F58-3720-4720-82C7-8E61FC806BD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5F0EB7BB-F438-44F4-ABA9-5CE7AE4811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2BAFCD39-42A9-491A-8C38-03B42D04838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4A72A06B-67DC-45CD-B605-EA51BDEE4C4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3E4CFF0D-27B1-4229-B137-8E1FBBFB266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4570707-F276-4CA9-8692-94B60B4FE29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E0EF6EE1-84CF-494D-8753-42CB711B42F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71A564B0-C801-4099-B5D0-07216B261B4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102F6388-E848-4967-A526-249FC3C93D5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C269DEBA-1A06-40FD-9501-A08DFB3350EC}"/>
                </a:ext>
              </a:extLst>
            </p:cNvPr>
            <p:cNvGrpSpPr/>
            <p:nvPr userDrawn="1"/>
          </p:nvGrpSpPr>
          <p:grpSpPr>
            <a:xfrm>
              <a:off x="13727" y="6292119"/>
              <a:ext cx="12159138" cy="134976"/>
              <a:chOff x="13727" y="6770644"/>
              <a:chExt cx="12159138" cy="134976"/>
            </a:xfrm>
            <a:grpFill/>
          </p:grpSpPr>
          <p:sp>
            <p:nvSpPr>
              <p:cNvPr id="700" name="Oval 699">
                <a:extLst>
                  <a:ext uri="{FF2B5EF4-FFF2-40B4-BE49-F238E27FC236}">
                    <a16:creationId xmlns:a16="http://schemas.microsoft.com/office/drawing/2014/main" id="{B57D8B2F-2B79-4E12-A1EB-4F9C835F120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03BEFB98-237F-4D6F-9087-7D826BEBDA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0FBB947E-46E1-4C41-83E3-1C0DC1CF831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971D3787-7727-4F02-8E0A-DEFB44A32FDE}"/>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93238DD2-0F2E-48F2-A4F5-BA58397EA58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659AE6C8-2ECB-4B86-BA7C-32F72E30855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5E6752D1-ED74-4BF1-B0DB-5A890C741E9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2FAC02C7-892D-464F-8A72-9F39887EE4D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553312A1-6ABE-4067-BFB5-F4689FF973B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300521F3-7105-45B7-A820-03145A00775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36D6E63B-2A95-4F43-A67A-F96CD132C403}"/>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C164233F-7415-4729-9394-9D35595AC0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A2ACED56-66EF-4982-AC69-B6DE413097DF}"/>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9C178375-CCBE-4CC2-9719-9A475204DF3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0C9B239-9733-4C37-AA95-E83F9E9225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C027815-52B0-4562-8933-7CA86B966F1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BAFA14CB-6609-4D8F-A29A-3EC8AB70E9F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C1671151-838B-4A70-A455-B2011568196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AD3EB6C4-4E53-4E8E-A853-EBEDD3C7654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9026B74-A983-4816-9694-3F050237F434}"/>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8AE4CD78-AC0A-455E-8702-496F8C833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CE2C734E-BD63-4D3D-8658-E5BAD7E78437}"/>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B33B2ECC-8A36-4E7F-AC3C-FA34812C470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F186349E-E6C5-4258-9FAB-0E2D47CD49C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8266C56F-63C7-482C-B28C-1B649FCCE62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E9554CCB-58F1-4893-826B-E6BB77B4ECF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52B96BBE-9668-4AB8-863D-0E33B91D67D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018164CF-F646-4CA1-9DE7-5B7BF887E0E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2AEE6A6A-BA18-45FA-B3DE-7970F070D3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C7E0FF9C-E17B-45C2-88A6-F85F2097E6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EF20B599-8FD7-4AD4-A3F3-12D4A7C207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255DF6D3-65B2-46CB-AA22-E64EF9087AF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8BAFEC71-3444-4546-A604-997B453DE87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D0CF5DCE-0299-4133-AF88-4CFBECAB4FF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83BB1750-9732-40B0-BBEE-082A7A16479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372A0EC9-594E-4FF9-942D-B40A5BAAE2C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19A1BC7-6FEA-4E70-9E3D-83F4081ACCA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6E1909F2-EFE9-44F6-8C6D-66545505814B}"/>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078F1154-2966-4D2A-976F-51942CD4EA9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B7375BA-0B88-472C-A7C3-2E3E5FAE84C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92E52D7E-73D2-482C-81DE-7B3824EB9B9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531">
              <a:extLst>
                <a:ext uri="{FF2B5EF4-FFF2-40B4-BE49-F238E27FC236}">
                  <a16:creationId xmlns:a16="http://schemas.microsoft.com/office/drawing/2014/main" id="{40D34139-75C8-46F2-B8E5-7DF8503B034B}"/>
                </a:ext>
              </a:extLst>
            </p:cNvPr>
            <p:cNvGrpSpPr/>
            <p:nvPr userDrawn="1"/>
          </p:nvGrpSpPr>
          <p:grpSpPr>
            <a:xfrm>
              <a:off x="13727" y="5878365"/>
              <a:ext cx="12159138" cy="134976"/>
              <a:chOff x="13727" y="6770644"/>
              <a:chExt cx="12159138" cy="134976"/>
            </a:xfrm>
            <a:grpFill/>
          </p:grpSpPr>
          <p:sp>
            <p:nvSpPr>
              <p:cNvPr id="659" name="Oval 658">
                <a:extLst>
                  <a:ext uri="{FF2B5EF4-FFF2-40B4-BE49-F238E27FC236}">
                    <a16:creationId xmlns:a16="http://schemas.microsoft.com/office/drawing/2014/main" id="{9CECF56B-E1AF-46B4-808D-6F1FA023AE7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03F1B0C8-6078-44C5-BF57-ACB43F81ED8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633CD6B8-86A1-463F-8F19-90ECB256C2E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11E54911-5696-47F4-8A04-4960991ACBF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D4AB1CE2-B4C8-4494-9E4A-C08B299DB90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B0925D-65AF-4F4E-A34A-195F8F0ED1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9373F157-9B4E-498B-9602-E5A1C5548C8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3A973828-FFBA-4E90-AFA9-8739722794F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ACAF8E71-0AC6-44D0-8118-406BA5B7D2F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67B84B0-CF39-42A5-A72D-5F79E9D6039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AE4A3E45-8A6D-45C3-87E8-69E7A27F39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7A5709E1-0EAF-4A82-AD2D-232E4C8402E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B086F9ED-62FC-403A-BF5C-A8382894C09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C89B1E63-7C10-44FC-9D26-F1CBE858FEB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5AE589AD-54E5-4A97-8575-399E661148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FDA1A41C-A9BC-47DD-A1D9-FBB3175D887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2DC5C4D9-3D87-4AF7-B312-B5CE04F851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DD74FFD9-CDF0-481C-A55A-DB3981128FE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3DAF7C6-210D-4E40-B309-38E1CE0FAA2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636148C5-2828-4CF6-818E-88ECE31B894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7F62DA88-7EB2-41C3-9C6F-AB86EB9E2E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F723507-C465-4870-A52C-1D077235F8E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32F27056-4E12-48A2-9F4D-FDD0DABFE978}"/>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58B88ED1-F95E-413E-8091-371E12BC8835}"/>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E169D5FD-E19F-48B2-93E0-31A66E148DB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A8C4EC6B-EB64-4192-A7E1-146055C90F2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9905C858-648B-4402-9357-61FD31989B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1A02C82A-8F53-4A26-9661-DBDB0CC3FC1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FA4E364B-AAF8-434C-AA33-C39C57C9223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4AFE6AC9-06D6-44E5-AE22-0BB67EBC09B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706F321F-E40B-43F3-9DF2-7DE03A65709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7257CE19-F793-43F0-AC38-010C543E193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02F87CCC-7E59-4583-B28E-4B676B3CE32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6EC7571-8697-4422-912A-954A528A414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A536F5B4-6313-493D-9F5B-9BEB24C9A222}"/>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5BDF99C5-A684-44B8-BBED-2344D8644DD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84B52ED2-E130-4F5D-978B-2F81E4DE2F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EB7F5C57-70E3-450E-9DCC-13913A94CB9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07CB80C-E3BE-478E-AF6B-48EA52AFA52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9F5D961A-4131-4527-BB95-230C476A90AA}"/>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606A0F47-75DE-4B64-81BD-7BD9A8D3630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532">
              <a:extLst>
                <a:ext uri="{FF2B5EF4-FFF2-40B4-BE49-F238E27FC236}">
                  <a16:creationId xmlns:a16="http://schemas.microsoft.com/office/drawing/2014/main" id="{7613B058-03C5-4E73-B5F8-FD01CA82518A}"/>
                </a:ext>
              </a:extLst>
            </p:cNvPr>
            <p:cNvGrpSpPr/>
            <p:nvPr userDrawn="1"/>
          </p:nvGrpSpPr>
          <p:grpSpPr>
            <a:xfrm>
              <a:off x="13727" y="5464611"/>
              <a:ext cx="12159138" cy="134976"/>
              <a:chOff x="13727" y="6770644"/>
              <a:chExt cx="12159138" cy="134976"/>
            </a:xfrm>
            <a:grpFill/>
          </p:grpSpPr>
          <p:sp>
            <p:nvSpPr>
              <p:cNvPr id="618" name="Oval 617">
                <a:extLst>
                  <a:ext uri="{FF2B5EF4-FFF2-40B4-BE49-F238E27FC236}">
                    <a16:creationId xmlns:a16="http://schemas.microsoft.com/office/drawing/2014/main" id="{6F784938-8229-41A9-8846-69EBBDD9773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a:extLst>
                  <a:ext uri="{FF2B5EF4-FFF2-40B4-BE49-F238E27FC236}">
                    <a16:creationId xmlns:a16="http://schemas.microsoft.com/office/drawing/2014/main" id="{4F82A2CA-2D1F-4482-914C-77ACB18331F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27CED0FB-95C9-4140-B335-BCC78E8430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a:extLst>
                  <a:ext uri="{FF2B5EF4-FFF2-40B4-BE49-F238E27FC236}">
                    <a16:creationId xmlns:a16="http://schemas.microsoft.com/office/drawing/2014/main" id="{D2F66F8F-88C6-4928-9590-27CDAEB9921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a:extLst>
                  <a:ext uri="{FF2B5EF4-FFF2-40B4-BE49-F238E27FC236}">
                    <a16:creationId xmlns:a16="http://schemas.microsoft.com/office/drawing/2014/main" id="{32CDECED-51B5-4930-B7D9-43E8AAB9A62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a:extLst>
                  <a:ext uri="{FF2B5EF4-FFF2-40B4-BE49-F238E27FC236}">
                    <a16:creationId xmlns:a16="http://schemas.microsoft.com/office/drawing/2014/main" id="{5D81A7F3-126D-4528-AFC4-B0A514EC507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6CD06E53-8149-4C7E-A02A-52B220F4843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a:extLst>
                  <a:ext uri="{FF2B5EF4-FFF2-40B4-BE49-F238E27FC236}">
                    <a16:creationId xmlns:a16="http://schemas.microsoft.com/office/drawing/2014/main" id="{8A48BFF9-FCB7-45B9-9AA2-3C819FC0739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a:extLst>
                  <a:ext uri="{FF2B5EF4-FFF2-40B4-BE49-F238E27FC236}">
                    <a16:creationId xmlns:a16="http://schemas.microsoft.com/office/drawing/2014/main" id="{09225000-C3C8-44A1-A99A-787839D5AFC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2FB036DF-E486-4CCD-A3C6-1163C5FB85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8B77A5D7-6E3E-4E5C-9437-FB43FFA544F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BD020F10-27A8-438B-8E51-8031DFDA8FA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a:extLst>
                  <a:ext uri="{FF2B5EF4-FFF2-40B4-BE49-F238E27FC236}">
                    <a16:creationId xmlns:a16="http://schemas.microsoft.com/office/drawing/2014/main" id="{1D6936D6-E142-44F6-B223-519D665BC90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3D632649-8391-45FF-9A74-3142C17CF55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095D1B7-B6AE-4C90-B3EC-80040AE09D5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C2E74E91-D893-46F8-BA1B-31B0B37248D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85AC1FDA-2661-477B-8D01-6BF46CA95A3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02070CDC-12C7-4C2C-A93C-B1EE323641A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a:extLst>
                  <a:ext uri="{FF2B5EF4-FFF2-40B4-BE49-F238E27FC236}">
                    <a16:creationId xmlns:a16="http://schemas.microsoft.com/office/drawing/2014/main" id="{6BC3AD5C-5FCA-4C92-9194-A354C037C12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157549EB-E8A4-4589-B88C-81541C87079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a:extLst>
                  <a:ext uri="{FF2B5EF4-FFF2-40B4-BE49-F238E27FC236}">
                    <a16:creationId xmlns:a16="http://schemas.microsoft.com/office/drawing/2014/main" id="{8FF1BDB9-15EB-4CF5-BD3E-0E08F775C28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DF63031B-53C5-4A24-8917-935769E0C17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C270461E-3E24-4D91-84DF-3FC5C428D5A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a:extLst>
                  <a:ext uri="{FF2B5EF4-FFF2-40B4-BE49-F238E27FC236}">
                    <a16:creationId xmlns:a16="http://schemas.microsoft.com/office/drawing/2014/main" id="{DAB61C5A-DC1C-4178-A03F-84412EF766C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a:extLst>
                  <a:ext uri="{FF2B5EF4-FFF2-40B4-BE49-F238E27FC236}">
                    <a16:creationId xmlns:a16="http://schemas.microsoft.com/office/drawing/2014/main" id="{7B9316D4-162D-4673-9FCB-295021206D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9E27C428-C968-4B12-861B-A21DA948D9A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46DD6281-5BF5-448B-9DB2-25EA9C596A4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a:extLst>
                  <a:ext uri="{FF2B5EF4-FFF2-40B4-BE49-F238E27FC236}">
                    <a16:creationId xmlns:a16="http://schemas.microsoft.com/office/drawing/2014/main" id="{CE45EA2D-0E03-4DB6-9853-99B9DB24651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5EC104E9-97ED-416A-AD60-C34CEE27F1F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A026D5FF-A12F-4104-8F06-6737241DBA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4F9AD5A6-538B-4825-A366-72183999223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7611F4B7-F54C-4092-8C9A-D96B20CEF1A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5A64BBEA-9DED-451B-AB06-2401EBC11D7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2627496F-4BFE-4F2F-AE62-F40D06D18E1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51034652-7977-47FC-BF9A-0038B4A557B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B93583EC-8AD5-4CD6-AA6F-6011ED73510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5A5DFC39-CA83-4764-9598-F8D31FDDF1E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DE99EDF-10BF-43B7-8DCD-86B459F1A9D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DA735FD7-BF4F-4F27-83E4-773F0A639F11}"/>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52EE27B7-BB84-45D0-9E50-E13736BB5EF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114F5AE6-8855-4650-A1DE-F93AC5F717F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533">
              <a:extLst>
                <a:ext uri="{FF2B5EF4-FFF2-40B4-BE49-F238E27FC236}">
                  <a16:creationId xmlns:a16="http://schemas.microsoft.com/office/drawing/2014/main" id="{2696C290-5603-4CE1-9CD2-B30D06B0416B}"/>
                </a:ext>
              </a:extLst>
            </p:cNvPr>
            <p:cNvGrpSpPr/>
            <p:nvPr userDrawn="1"/>
          </p:nvGrpSpPr>
          <p:grpSpPr>
            <a:xfrm>
              <a:off x="13727" y="5050857"/>
              <a:ext cx="12159138" cy="134976"/>
              <a:chOff x="13727" y="6770644"/>
              <a:chExt cx="12159138" cy="134976"/>
            </a:xfrm>
            <a:grpFill/>
          </p:grpSpPr>
          <p:sp>
            <p:nvSpPr>
              <p:cNvPr id="577" name="Oval 576">
                <a:extLst>
                  <a:ext uri="{FF2B5EF4-FFF2-40B4-BE49-F238E27FC236}">
                    <a16:creationId xmlns:a16="http://schemas.microsoft.com/office/drawing/2014/main" id="{2A55AFD7-F870-4A33-868A-8513C0CDD35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49EE9F5D-E338-4266-BA37-CA1933F9C03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CAA229D3-E0C5-4C73-AEA9-85AD6C1884A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36215165-C038-41E2-A10F-6639EF6408E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13A7F1B4-6B2F-451B-97D4-068898E785A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85140713-46D4-47A9-8BA1-AD6B02D4BBA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56984B15-3E87-4DCB-9BC8-883739779F2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2533C3AA-D9CF-416C-8826-EC59F2F0986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74F8BF5F-79D1-4807-BBB7-CEEA7AEABB3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a:extLst>
                  <a:ext uri="{FF2B5EF4-FFF2-40B4-BE49-F238E27FC236}">
                    <a16:creationId xmlns:a16="http://schemas.microsoft.com/office/drawing/2014/main" id="{C19CCACD-8FD6-4CD4-A207-E92B23C1E34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F7681627-03C3-40BC-9C00-30A397C527F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DCF2E6E-17D2-471C-8519-9781F5016C82}"/>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a:extLst>
                  <a:ext uri="{FF2B5EF4-FFF2-40B4-BE49-F238E27FC236}">
                    <a16:creationId xmlns:a16="http://schemas.microsoft.com/office/drawing/2014/main" id="{6E3F0FA7-141D-427F-9531-EAF18474745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BFCFBE97-8D2B-4652-A4A9-B7783DF829C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9FC294FF-878B-4238-AB32-9A073C08160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83EF648F-B9A4-466C-AC66-2CD5A47A5DA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9B7DFE79-6ECF-4F27-9B3E-48558F46397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a:extLst>
                  <a:ext uri="{FF2B5EF4-FFF2-40B4-BE49-F238E27FC236}">
                    <a16:creationId xmlns:a16="http://schemas.microsoft.com/office/drawing/2014/main" id="{664AA3C1-04F9-4240-A46E-211C70C7442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a:extLst>
                  <a:ext uri="{FF2B5EF4-FFF2-40B4-BE49-F238E27FC236}">
                    <a16:creationId xmlns:a16="http://schemas.microsoft.com/office/drawing/2014/main" id="{6091EFC5-CE7C-4238-A49E-2EA85FD75F9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a:extLst>
                  <a:ext uri="{FF2B5EF4-FFF2-40B4-BE49-F238E27FC236}">
                    <a16:creationId xmlns:a16="http://schemas.microsoft.com/office/drawing/2014/main" id="{30222C18-3C15-43F5-9BB7-4BACBBF43BE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43144254-42CE-4EC0-A180-DC9551C833A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CB012D23-4DFF-449D-829A-6D356D974A0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E053B8FE-BB2D-4706-8318-618BBAC7562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E54BBD0F-AAC4-43EC-AFE0-8F53FA7C4A36}"/>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D07C1CEA-21DD-4DCB-9AB5-45344AD9767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04C5019E-0591-4EA8-9BDF-477C80496DA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AEFD7C4-0681-40CE-A8D7-E871C0CE6A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967D3CD7-A37A-48A1-82AF-D29A23420F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E0E89E59-6FA4-4F82-BE0D-0D872E4401F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a:extLst>
                  <a:ext uri="{FF2B5EF4-FFF2-40B4-BE49-F238E27FC236}">
                    <a16:creationId xmlns:a16="http://schemas.microsoft.com/office/drawing/2014/main" id="{A818DFD4-3DE0-4520-9694-14742447E94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81A63AD8-2294-4E1C-A598-5EBEEABAD7E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7F4F3C31-7FCF-44AF-A3BB-0B424507876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4FC98457-6541-42ED-B9A9-82CACD44CE2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F41DCD4C-7869-48E8-BF00-32CDB1C320F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a:extLst>
                  <a:ext uri="{FF2B5EF4-FFF2-40B4-BE49-F238E27FC236}">
                    <a16:creationId xmlns:a16="http://schemas.microsoft.com/office/drawing/2014/main" id="{D50AB825-246F-49F4-BE0F-B748D25936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a:extLst>
                  <a:ext uri="{FF2B5EF4-FFF2-40B4-BE49-F238E27FC236}">
                    <a16:creationId xmlns:a16="http://schemas.microsoft.com/office/drawing/2014/main" id="{3EB0F5A8-5857-438E-967A-A857FA6A6C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a:extLst>
                  <a:ext uri="{FF2B5EF4-FFF2-40B4-BE49-F238E27FC236}">
                    <a16:creationId xmlns:a16="http://schemas.microsoft.com/office/drawing/2014/main" id="{CDF9E04A-E4DB-431E-8C1C-7EC3726162F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a:extLst>
                  <a:ext uri="{FF2B5EF4-FFF2-40B4-BE49-F238E27FC236}">
                    <a16:creationId xmlns:a16="http://schemas.microsoft.com/office/drawing/2014/main" id="{7A658892-2791-4129-A180-68AC6CB762C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00CF26E0-0656-4A71-B9A5-3E393895FA6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a:extLst>
                  <a:ext uri="{FF2B5EF4-FFF2-40B4-BE49-F238E27FC236}">
                    <a16:creationId xmlns:a16="http://schemas.microsoft.com/office/drawing/2014/main" id="{F3E2A74E-0F3C-4D98-BFFA-03BE730B54D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FBA23DF2-2AF5-4744-A71E-2798F922468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534">
              <a:extLst>
                <a:ext uri="{FF2B5EF4-FFF2-40B4-BE49-F238E27FC236}">
                  <a16:creationId xmlns:a16="http://schemas.microsoft.com/office/drawing/2014/main" id="{F4BBD763-ED7D-4370-A48F-1DAF13A2F25F}"/>
                </a:ext>
              </a:extLst>
            </p:cNvPr>
            <p:cNvGrpSpPr/>
            <p:nvPr userDrawn="1"/>
          </p:nvGrpSpPr>
          <p:grpSpPr>
            <a:xfrm>
              <a:off x="13727" y="4637103"/>
              <a:ext cx="12159138" cy="134976"/>
              <a:chOff x="13727" y="6770644"/>
              <a:chExt cx="12159138" cy="134976"/>
            </a:xfrm>
            <a:grpFill/>
          </p:grpSpPr>
          <p:sp>
            <p:nvSpPr>
              <p:cNvPr id="536" name="Oval 535">
                <a:extLst>
                  <a:ext uri="{FF2B5EF4-FFF2-40B4-BE49-F238E27FC236}">
                    <a16:creationId xmlns:a16="http://schemas.microsoft.com/office/drawing/2014/main" id="{388CF3A7-3E5D-4A46-AE6B-58B94801DAB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938D8B1B-CF72-4500-80D2-4041913AB1A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18180B94-3B11-40A0-B098-5F88562FE25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D785765F-55BB-4CAD-B9C6-F8B93C2C481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BAA656BB-40FC-4654-B691-5027193EE8F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3C17550F-76B3-4250-9555-6E1ABDD00B4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80FEFA0-9FE4-4C44-9C44-D23DFD5EDDA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3A9A25D-F162-4B3E-9224-28AC2F33D09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3CD9D445-2F62-491E-B49C-878C54E409B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a:extLst>
                  <a:ext uri="{FF2B5EF4-FFF2-40B4-BE49-F238E27FC236}">
                    <a16:creationId xmlns:a16="http://schemas.microsoft.com/office/drawing/2014/main" id="{B5DAE532-4E6C-42CD-98CA-C9F9B6A6076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65F40825-AB78-45C6-9502-709BD023665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8A640CC3-98C4-48F1-9D69-4B1476EB317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43D408AB-E91E-485D-AF24-7D1998252DB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6C176FFE-7733-436B-B506-67DCC77640E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566E3EDB-6072-4657-B957-2446DAAFE38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a:extLst>
                  <a:ext uri="{FF2B5EF4-FFF2-40B4-BE49-F238E27FC236}">
                    <a16:creationId xmlns:a16="http://schemas.microsoft.com/office/drawing/2014/main" id="{70CB4184-0366-4F71-81CE-D199607AE26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a:extLst>
                  <a:ext uri="{FF2B5EF4-FFF2-40B4-BE49-F238E27FC236}">
                    <a16:creationId xmlns:a16="http://schemas.microsoft.com/office/drawing/2014/main" id="{C071EC35-C3F8-4259-8CC1-EB74A5EB3A4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a:extLst>
                  <a:ext uri="{FF2B5EF4-FFF2-40B4-BE49-F238E27FC236}">
                    <a16:creationId xmlns:a16="http://schemas.microsoft.com/office/drawing/2014/main" id="{48ABC753-4B7B-4591-8F54-4533234121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FF6CB943-D006-4FCB-B0F0-E672F147D08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F5C422FE-A1D5-49CD-BDF7-87C3E266764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A839FF22-A74C-487D-89EA-95DD932A4B2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5F78F4DF-053A-4087-B55E-C9A5C5815D7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a:extLst>
                  <a:ext uri="{FF2B5EF4-FFF2-40B4-BE49-F238E27FC236}">
                    <a16:creationId xmlns:a16="http://schemas.microsoft.com/office/drawing/2014/main" id="{AB182D05-A894-4BBF-A1F0-4948D35EA6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E08767CD-9D3F-49AC-8016-F198B56D8B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2257C7D4-5525-49D6-856F-3DFF02DD542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a:extLst>
                  <a:ext uri="{FF2B5EF4-FFF2-40B4-BE49-F238E27FC236}">
                    <a16:creationId xmlns:a16="http://schemas.microsoft.com/office/drawing/2014/main" id="{BD7E4CD7-AF65-4649-AF69-D28E53330D5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AA3AD1A6-9FCF-42AF-ABD5-8CB9CD7E27A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FCF70712-A4FA-4504-8CBC-1785AAF3E63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65A4358-0A2D-4268-AE48-07EAEB39C72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F0F056E7-B325-417C-942B-B524FF98FF8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CE68F22C-6D88-43ED-83FF-C67164C4A7E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BACF43A2-C120-40C5-BBBD-7BF2904B2DA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a:extLst>
                  <a:ext uri="{FF2B5EF4-FFF2-40B4-BE49-F238E27FC236}">
                    <a16:creationId xmlns:a16="http://schemas.microsoft.com/office/drawing/2014/main" id="{658FE7C3-0180-4138-97E4-45B916EB3AD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a:extLst>
                  <a:ext uri="{FF2B5EF4-FFF2-40B4-BE49-F238E27FC236}">
                    <a16:creationId xmlns:a16="http://schemas.microsoft.com/office/drawing/2014/main" id="{95333EF1-771E-439C-9372-EFFF7B154E2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a:extLst>
                  <a:ext uri="{FF2B5EF4-FFF2-40B4-BE49-F238E27FC236}">
                    <a16:creationId xmlns:a16="http://schemas.microsoft.com/office/drawing/2014/main" id="{BBED7C5F-B8F2-438D-A36F-F8F00CB28E2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a:extLst>
                  <a:ext uri="{FF2B5EF4-FFF2-40B4-BE49-F238E27FC236}">
                    <a16:creationId xmlns:a16="http://schemas.microsoft.com/office/drawing/2014/main" id="{12C74CF8-A34B-4942-949A-F22F25FA3A6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64DED14E-6044-448F-9816-3A45CBC68C8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a:extLst>
                  <a:ext uri="{FF2B5EF4-FFF2-40B4-BE49-F238E27FC236}">
                    <a16:creationId xmlns:a16="http://schemas.microsoft.com/office/drawing/2014/main" id="{98935A55-85FF-4253-B7F7-BF54364AA15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8EF31112-035C-4E82-B0F7-9E4D6FDAB0C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a:extLst>
                  <a:ext uri="{FF2B5EF4-FFF2-40B4-BE49-F238E27FC236}">
                    <a16:creationId xmlns:a16="http://schemas.microsoft.com/office/drawing/2014/main" id="{5621FE59-2311-45A6-B376-E122759F209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57E91AE7-DA02-4ED9-B1AF-98D4F04F516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ate Placeholder 3">
            <a:extLst>
              <a:ext uri="{FF2B5EF4-FFF2-40B4-BE49-F238E27FC236}">
                <a16:creationId xmlns:a16="http://schemas.microsoft.com/office/drawing/2014/main" id="{B660DAA8-8A42-4BB9-9C8E-936FB1B4A100}"/>
              </a:ext>
            </a:extLst>
          </p:cNvPr>
          <p:cNvSpPr>
            <a:spLocks noGrp="1"/>
          </p:cNvSpPr>
          <p:nvPr>
            <p:ph type="dt" sz="half" idx="2"/>
          </p:nvPr>
        </p:nvSpPr>
        <p:spPr>
          <a:xfrm>
            <a:off x="611188" y="1982922"/>
            <a:ext cx="1496087" cy="293663"/>
          </a:xfrm>
          <a:prstGeom prst="rect">
            <a:avLst/>
          </a:prstGeom>
        </p:spPr>
        <p:txBody>
          <a:bodyPr vert="horz" lIns="0" tIns="45720" rIns="91440" bIns="45720" rtlCol="0" anchor="ctr"/>
          <a:lstStyle>
            <a:lvl1pPr algn="l">
              <a:defRPr sz="1800" b="1">
                <a:solidFill>
                  <a:schemeClr val="tx1"/>
                </a:solidFill>
                <a:latin typeface="+mj-lt"/>
              </a:defRPr>
            </a:lvl1pPr>
          </a:lstStyle>
          <a:p>
            <a:endParaRPr lang="en-US"/>
          </a:p>
        </p:txBody>
      </p:sp>
      <p:sp>
        <p:nvSpPr>
          <p:cNvPr id="268" name="Title 1">
            <a:extLst>
              <a:ext uri="{FF2B5EF4-FFF2-40B4-BE49-F238E27FC236}">
                <a16:creationId xmlns:a16="http://schemas.microsoft.com/office/drawing/2014/main" id="{223CC4EE-2F30-41F5-95BD-E71FD504C366}"/>
              </a:ext>
            </a:extLst>
          </p:cNvPr>
          <p:cNvSpPr>
            <a:spLocks noGrp="1"/>
          </p:cNvSpPr>
          <p:nvPr>
            <p:ph type="ctrTitle" hasCustomPrompt="1"/>
          </p:nvPr>
        </p:nvSpPr>
        <p:spPr>
          <a:xfrm>
            <a:off x="611188" y="2457981"/>
            <a:ext cx="4763691" cy="1788836"/>
          </a:xfrm>
        </p:spPr>
        <p:txBody>
          <a:bodyPr anchor="t">
            <a:normAutofit/>
          </a:bodyPr>
          <a:lstStyle>
            <a:lvl1pPr algn="l">
              <a:lnSpc>
                <a:spcPct val="100000"/>
              </a:lnSpc>
              <a:spcBef>
                <a:spcPts val="0"/>
              </a:spcBef>
              <a:defRPr sz="3600" b="1" cap="none" baseline="0">
                <a:solidFill>
                  <a:schemeClr val="tx1"/>
                </a:solidFill>
              </a:defRPr>
            </a:lvl1pPr>
          </a:lstStyle>
          <a:p>
            <a:r>
              <a:rPr lang="en-GB"/>
              <a:t>Enter Presentation Title Here Can Span Over 3 Lines</a:t>
            </a:r>
            <a:endParaRPr lang="en-US"/>
          </a:p>
        </p:txBody>
      </p:sp>
      <p:sp>
        <p:nvSpPr>
          <p:cNvPr id="4" name="Text Placeholder 3">
            <a:extLst>
              <a:ext uri="{FF2B5EF4-FFF2-40B4-BE49-F238E27FC236}">
                <a16:creationId xmlns:a16="http://schemas.microsoft.com/office/drawing/2014/main" id="{5A126A71-0DA5-428F-AEA8-7A8DF11EDCC1}"/>
              </a:ext>
            </a:extLst>
          </p:cNvPr>
          <p:cNvSpPr>
            <a:spLocks noGrp="1"/>
          </p:cNvSpPr>
          <p:nvPr>
            <p:ph type="body" sz="quarter" idx="10"/>
          </p:nvPr>
        </p:nvSpPr>
        <p:spPr>
          <a:xfrm>
            <a:off x="611188" y="4468812"/>
            <a:ext cx="3813175" cy="1697038"/>
          </a:xfrm>
        </p:spPr>
        <p:txBody>
          <a:bodyPr/>
          <a:lstStyle>
            <a:lvl1pPr>
              <a:defRPr b="0">
                <a:solidFill>
                  <a:schemeClr val="tx1"/>
                </a:solidFill>
              </a:defRPr>
            </a:lvl1pPr>
          </a:lstStyle>
          <a:p>
            <a:pPr lvl="0"/>
            <a:r>
              <a:rPr lang="en-US"/>
              <a:t>Click to edit Master text styles</a:t>
            </a:r>
          </a:p>
        </p:txBody>
      </p:sp>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pic>
        <p:nvPicPr>
          <p:cNvPr id="282" name="Picture 281">
            <a:extLst>
              <a:ext uri="{FF2B5EF4-FFF2-40B4-BE49-F238E27FC236}">
                <a16:creationId xmlns:a16="http://schemas.microsoft.com/office/drawing/2014/main" id="{F4032DB9-937A-44C7-A0F9-91B327637F37}"/>
              </a:ext>
            </a:extLst>
          </p:cNvPr>
          <p:cNvPicPr>
            <a:picLocks noChangeAspect="1"/>
          </p:cNvPicPr>
          <p:nvPr userDrawn="1"/>
        </p:nvPicPr>
        <p:blipFill rotWithShape="1">
          <a:blip r:embed="rId6" cstate="hqprint">
            <a:alphaModFix amt="80000"/>
            <a:extLst>
              <a:ext uri="{28A0092B-C50C-407E-A947-70E740481C1C}">
                <a14:useLocalDpi xmlns:a14="http://schemas.microsoft.com/office/drawing/2010/main"/>
              </a:ext>
            </a:extLst>
          </a:blip>
          <a:srcRect l="21722" t="31089" r="30955"/>
          <a:stretch/>
        </p:blipFill>
        <p:spPr>
          <a:xfrm>
            <a:off x="5999948" y="1322652"/>
            <a:ext cx="2110986" cy="2110986"/>
          </a:xfrm>
          <a:custGeom>
            <a:avLst/>
            <a:gdLst>
              <a:gd name="connsiteX0" fmla="*/ 875450 w 1750900"/>
              <a:gd name="connsiteY0" fmla="*/ 0 h 1750900"/>
              <a:gd name="connsiteX1" fmla="*/ 1750900 w 1750900"/>
              <a:gd name="connsiteY1" fmla="*/ 875450 h 1750900"/>
              <a:gd name="connsiteX2" fmla="*/ 875450 w 1750900"/>
              <a:gd name="connsiteY2" fmla="*/ 1750900 h 1750900"/>
              <a:gd name="connsiteX3" fmla="*/ 0 w 1750900"/>
              <a:gd name="connsiteY3" fmla="*/ 875450 h 1750900"/>
              <a:gd name="connsiteX4" fmla="*/ 875450 w 1750900"/>
              <a:gd name="connsiteY4" fmla="*/ 0 h 175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900" h="1750900">
                <a:moveTo>
                  <a:pt x="875450" y="0"/>
                </a:moveTo>
                <a:cubicBezTo>
                  <a:pt x="1358948" y="0"/>
                  <a:pt x="1750900" y="391952"/>
                  <a:pt x="1750900" y="875450"/>
                </a:cubicBezTo>
                <a:cubicBezTo>
                  <a:pt x="1750900" y="1358948"/>
                  <a:pt x="1358948" y="1750900"/>
                  <a:pt x="875450" y="1750900"/>
                </a:cubicBezTo>
                <a:cubicBezTo>
                  <a:pt x="391952" y="1750900"/>
                  <a:pt x="0" y="1358948"/>
                  <a:pt x="0" y="875450"/>
                </a:cubicBezTo>
                <a:cubicBezTo>
                  <a:pt x="0" y="391952"/>
                  <a:pt x="391952" y="0"/>
                  <a:pt x="875450" y="0"/>
                </a:cubicBezTo>
                <a:close/>
              </a:path>
            </a:pathLst>
          </a:custGeom>
        </p:spPr>
      </p:pic>
      <p:pic>
        <p:nvPicPr>
          <p:cNvPr id="283" name="Picture 282">
            <a:extLst>
              <a:ext uri="{FF2B5EF4-FFF2-40B4-BE49-F238E27FC236}">
                <a16:creationId xmlns:a16="http://schemas.microsoft.com/office/drawing/2014/main" id="{EF0B98C5-53E7-46D1-9550-AE787F9477B1}"/>
              </a:ext>
            </a:extLst>
          </p:cNvPr>
          <p:cNvPicPr>
            <a:picLocks noChangeAspect="1"/>
          </p:cNvPicPr>
          <p:nvPr userDrawn="1"/>
        </p:nvPicPr>
        <p:blipFill>
          <a:blip r:embed="rId7" cstate="hqprint">
            <a:alphaModFix amt="79000"/>
            <a:extLst>
              <a:ext uri="{28A0092B-C50C-407E-A947-70E740481C1C}">
                <a14:useLocalDpi xmlns:a14="http://schemas.microsoft.com/office/drawing/2010/main"/>
              </a:ext>
            </a:extLst>
          </a:blip>
          <a:srcRect l="23149" t="4971" r="21388" b="11834"/>
          <a:stretch/>
        </p:blipFill>
        <p:spPr>
          <a:xfrm>
            <a:off x="7553889" y="1401753"/>
            <a:ext cx="3897696" cy="3897696"/>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4" name="Picture 283">
            <a:extLst>
              <a:ext uri="{FF2B5EF4-FFF2-40B4-BE49-F238E27FC236}">
                <a16:creationId xmlns:a16="http://schemas.microsoft.com/office/drawing/2014/main" id="{F532778F-2CC1-4DA7-861A-F9279ECE4B8B}"/>
              </a:ext>
            </a:extLst>
          </p:cNvPr>
          <p:cNvPicPr>
            <a:picLocks noChangeAspect="1"/>
          </p:cNvPicPr>
          <p:nvPr userDrawn="1"/>
        </p:nvPicPr>
        <p:blipFill rotWithShape="1">
          <a:blip r:embed="rId8" cstate="hqprint">
            <a:alphaModFix amt="80000"/>
            <a:extLst>
              <a:ext uri="{28A0092B-C50C-407E-A947-70E740481C1C}">
                <a14:useLocalDpi xmlns:a14="http://schemas.microsoft.com/office/drawing/2010/main"/>
              </a:ext>
            </a:extLst>
          </a:blip>
          <a:srcRect l="30064" r="13987" b="16076"/>
          <a:stretch/>
        </p:blipFill>
        <p:spPr>
          <a:xfrm>
            <a:off x="5770561" y="2859038"/>
            <a:ext cx="3228413" cy="3228413"/>
          </a:xfrm>
          <a:custGeom>
            <a:avLst/>
            <a:gdLst>
              <a:gd name="connsiteX0" fmla="*/ 1018573 w 2037145"/>
              <a:gd name="connsiteY0" fmla="*/ 0 h 2037145"/>
              <a:gd name="connsiteX1" fmla="*/ 2037145 w 2037145"/>
              <a:gd name="connsiteY1" fmla="*/ 1018573 h 2037145"/>
              <a:gd name="connsiteX2" fmla="*/ 1018573 w 2037145"/>
              <a:gd name="connsiteY2" fmla="*/ 2037145 h 2037145"/>
              <a:gd name="connsiteX3" fmla="*/ 0 w 2037145"/>
              <a:gd name="connsiteY3" fmla="*/ 1018573 h 2037145"/>
              <a:gd name="connsiteX4" fmla="*/ 1018573 w 2037145"/>
              <a:gd name="connsiteY4" fmla="*/ 0 h 203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145" h="2037145">
                <a:moveTo>
                  <a:pt x="1018573" y="0"/>
                </a:moveTo>
                <a:cubicBezTo>
                  <a:pt x="1581115" y="0"/>
                  <a:pt x="2037145" y="456030"/>
                  <a:pt x="2037145" y="1018573"/>
                </a:cubicBezTo>
                <a:cubicBezTo>
                  <a:pt x="2037145" y="1581115"/>
                  <a:pt x="1581115" y="2037145"/>
                  <a:pt x="1018573" y="2037145"/>
                </a:cubicBezTo>
                <a:cubicBezTo>
                  <a:pt x="456030" y="2037145"/>
                  <a:pt x="0" y="1581115"/>
                  <a:pt x="0" y="1018573"/>
                </a:cubicBezTo>
                <a:cubicBezTo>
                  <a:pt x="0" y="456030"/>
                  <a:pt x="456030" y="0"/>
                  <a:pt x="1018573" y="0"/>
                </a:cubicBezTo>
                <a:close/>
              </a:path>
            </a:pathLst>
          </a:custGeom>
        </p:spPr>
      </p:pic>
      <p:pic>
        <p:nvPicPr>
          <p:cNvPr id="285" name="Picture 284">
            <a:extLst>
              <a:ext uri="{FF2B5EF4-FFF2-40B4-BE49-F238E27FC236}">
                <a16:creationId xmlns:a16="http://schemas.microsoft.com/office/drawing/2014/main" id="{80F1924D-0DFF-413F-A72B-D94B7C4E3D1A}"/>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27164" r="6170"/>
          <a:stretch/>
        </p:blipFill>
        <p:spPr>
          <a:xfrm flipH="1">
            <a:off x="3742356" y="838510"/>
            <a:ext cx="1253998" cy="1253998"/>
          </a:xfrm>
          <a:custGeom>
            <a:avLst/>
            <a:gdLst>
              <a:gd name="connsiteX0" fmla="*/ 878123 w 1756246"/>
              <a:gd name="connsiteY0" fmla="*/ 0 h 1756246"/>
              <a:gd name="connsiteX1" fmla="*/ 1756246 w 1756246"/>
              <a:gd name="connsiteY1" fmla="*/ 878123 h 1756246"/>
              <a:gd name="connsiteX2" fmla="*/ 878123 w 1756246"/>
              <a:gd name="connsiteY2" fmla="*/ 1756246 h 1756246"/>
              <a:gd name="connsiteX3" fmla="*/ 0 w 1756246"/>
              <a:gd name="connsiteY3" fmla="*/ 878123 h 1756246"/>
              <a:gd name="connsiteX4" fmla="*/ 878123 w 1756246"/>
              <a:gd name="connsiteY4" fmla="*/ 0 h 175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46" h="1756246">
                <a:moveTo>
                  <a:pt x="878123" y="0"/>
                </a:moveTo>
                <a:cubicBezTo>
                  <a:pt x="1363097" y="0"/>
                  <a:pt x="1756246" y="393149"/>
                  <a:pt x="1756246" y="878123"/>
                </a:cubicBezTo>
                <a:cubicBezTo>
                  <a:pt x="1756246" y="1363097"/>
                  <a:pt x="1363097" y="1756246"/>
                  <a:pt x="878123" y="1756246"/>
                </a:cubicBezTo>
                <a:cubicBezTo>
                  <a:pt x="393149" y="1756246"/>
                  <a:pt x="0" y="1363097"/>
                  <a:pt x="0" y="878123"/>
                </a:cubicBezTo>
                <a:cubicBezTo>
                  <a:pt x="0" y="393149"/>
                  <a:pt x="393149" y="0"/>
                  <a:pt x="878123" y="0"/>
                </a:cubicBezTo>
                <a:close/>
              </a:path>
            </a:pathLst>
          </a:custGeom>
        </p:spPr>
      </p:pic>
      <p:pic>
        <p:nvPicPr>
          <p:cNvPr id="286" name="Graphic 285">
            <a:extLst>
              <a:ext uri="{FF2B5EF4-FFF2-40B4-BE49-F238E27FC236}">
                <a16:creationId xmlns:a16="http://schemas.microsoft.com/office/drawing/2014/main" id="{8DE07377-859E-4E25-835C-458515C88E0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844185" y="5553842"/>
            <a:ext cx="643952" cy="643952"/>
          </a:xfrm>
          <a:prstGeom prst="rect">
            <a:avLst/>
          </a:prstGeom>
        </p:spPr>
      </p:pic>
      <p:pic>
        <p:nvPicPr>
          <p:cNvPr id="287" name="Picture 286">
            <a:extLst>
              <a:ext uri="{FF2B5EF4-FFF2-40B4-BE49-F238E27FC236}">
                <a16:creationId xmlns:a16="http://schemas.microsoft.com/office/drawing/2014/main" id="{06A59BA6-1E82-42BE-9672-D5C627B340FB}"/>
              </a:ext>
            </a:extLst>
          </p:cNvPr>
          <p:cNvPicPr>
            <a:picLocks noChangeAspect="1"/>
          </p:cNvPicPr>
          <p:nvPr userDrawn="1"/>
        </p:nvPicPr>
        <p:blipFill>
          <a:blip r:embed="rId12">
            <a:alphaModFix amt="0"/>
          </a:blip>
          <a:srcRect l="23149" t="36464" r="56288" b="14396"/>
          <a:stretch/>
        </p:blipFill>
        <p:spPr>
          <a:xfrm>
            <a:off x="7553890" y="2877202"/>
            <a:ext cx="1445085" cy="2302208"/>
          </a:xfrm>
          <a:custGeom>
            <a:avLst/>
            <a:gdLst>
              <a:gd name="connsiteX0" fmla="*/ 60328 w 1445085"/>
              <a:gd name="connsiteY0" fmla="*/ 0 h 2302208"/>
              <a:gd name="connsiteX1" fmla="*/ 156198 w 1445085"/>
              <a:gd name="connsiteY1" fmla="*/ 14631 h 2302208"/>
              <a:gd name="connsiteX2" fmla="*/ 1445085 w 1445085"/>
              <a:gd name="connsiteY2" fmla="*/ 1596043 h 2302208"/>
              <a:gd name="connsiteX3" fmla="*/ 1318233 w 1445085"/>
              <a:gd name="connsiteY3" fmla="*/ 2224365 h 2302208"/>
              <a:gd name="connsiteX4" fmla="*/ 1280734 w 1445085"/>
              <a:gd name="connsiteY4" fmla="*/ 2302208 h 2302208"/>
              <a:gd name="connsiteX5" fmla="*/ 1190268 w 1445085"/>
              <a:gd name="connsiteY5" fmla="*/ 2269097 h 2302208"/>
              <a:gd name="connsiteX6" fmla="*/ 0 w 1445085"/>
              <a:gd name="connsiteY6" fmla="*/ 473399 h 2302208"/>
              <a:gd name="connsiteX7" fmla="*/ 39594 w 1445085"/>
              <a:gd name="connsiteY7" fmla="*/ 80638 h 230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085" h="2302208">
                <a:moveTo>
                  <a:pt x="60328" y="0"/>
                </a:moveTo>
                <a:lnTo>
                  <a:pt x="156198" y="14631"/>
                </a:lnTo>
                <a:cubicBezTo>
                  <a:pt x="891765" y="165150"/>
                  <a:pt x="1445085" y="815978"/>
                  <a:pt x="1445085" y="1596043"/>
                </a:cubicBezTo>
                <a:cubicBezTo>
                  <a:pt x="1445085" y="1818919"/>
                  <a:pt x="1399916" y="2031244"/>
                  <a:pt x="1318233" y="2224365"/>
                </a:cubicBezTo>
                <a:lnTo>
                  <a:pt x="1280734" y="2302208"/>
                </a:lnTo>
                <a:lnTo>
                  <a:pt x="1190268" y="2269097"/>
                </a:lnTo>
                <a:cubicBezTo>
                  <a:pt x="490798" y="1973246"/>
                  <a:pt x="0" y="1280638"/>
                  <a:pt x="0" y="473399"/>
                </a:cubicBezTo>
                <a:cubicBezTo>
                  <a:pt x="0" y="338859"/>
                  <a:pt x="13634" y="207504"/>
                  <a:pt x="39594" y="80638"/>
                </a:cubicBezTo>
                <a:close/>
              </a:path>
            </a:pathLst>
          </a:custGeom>
          <a:solidFill>
            <a:schemeClr val="bg1">
              <a:alpha val="26000"/>
            </a:schemeClr>
          </a:solidFill>
        </p:spPr>
      </p:pic>
      <p:pic>
        <p:nvPicPr>
          <p:cNvPr id="288" name="Picture 287">
            <a:extLst>
              <a:ext uri="{FF2B5EF4-FFF2-40B4-BE49-F238E27FC236}">
                <a16:creationId xmlns:a16="http://schemas.microsoft.com/office/drawing/2014/main" id="{3165CFAE-31F6-4892-8E00-04B95BD691C1}"/>
              </a:ext>
            </a:extLst>
          </p:cNvPr>
          <p:cNvPicPr>
            <a:picLocks noChangeAspect="1"/>
          </p:cNvPicPr>
          <p:nvPr userDrawn="1"/>
        </p:nvPicPr>
        <p:blipFill>
          <a:blip r:embed="rId13">
            <a:alphaModFix amt="0"/>
          </a:blip>
          <a:srcRect l="28610" t="72780" r="21325"/>
          <a:stretch/>
        </p:blipFill>
        <p:spPr>
          <a:xfrm>
            <a:off x="6397921" y="2859038"/>
            <a:ext cx="1538993" cy="574600"/>
          </a:xfrm>
          <a:custGeom>
            <a:avLst/>
            <a:gdLst>
              <a:gd name="connsiteX0" fmla="*/ 986848 w 1538993"/>
              <a:gd name="connsiteY0" fmla="*/ 0 h 574600"/>
              <a:gd name="connsiteX1" fmla="*/ 1466864 w 1538993"/>
              <a:gd name="connsiteY1" fmla="*/ 72572 h 574600"/>
              <a:gd name="connsiteX2" fmla="*/ 1538993 w 1538993"/>
              <a:gd name="connsiteY2" fmla="*/ 98971 h 574600"/>
              <a:gd name="connsiteX3" fmla="*/ 1532753 w 1538993"/>
              <a:gd name="connsiteY3" fmla="*/ 109244 h 574600"/>
              <a:gd name="connsiteX4" fmla="*/ 657521 w 1538993"/>
              <a:gd name="connsiteY4" fmla="*/ 574600 h 574600"/>
              <a:gd name="connsiteX5" fmla="*/ 67385 w 1538993"/>
              <a:gd name="connsiteY5" fmla="*/ 394339 h 574600"/>
              <a:gd name="connsiteX6" fmla="*/ 0 w 1538993"/>
              <a:gd name="connsiteY6" fmla="*/ 338741 h 574600"/>
              <a:gd name="connsiteX7" fmla="*/ 84329 w 1538993"/>
              <a:gd name="connsiteY7" fmla="*/ 275681 h 574600"/>
              <a:gd name="connsiteX8" fmla="*/ 986848 w 1538993"/>
              <a:gd name="connsiteY8" fmla="*/ 0 h 5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993" h="574600">
                <a:moveTo>
                  <a:pt x="986848" y="0"/>
                </a:moveTo>
                <a:cubicBezTo>
                  <a:pt x="1154005" y="0"/>
                  <a:pt x="1315227" y="25408"/>
                  <a:pt x="1466864" y="72572"/>
                </a:cubicBezTo>
                <a:lnTo>
                  <a:pt x="1538993" y="98971"/>
                </a:lnTo>
                <a:lnTo>
                  <a:pt x="1532753" y="109244"/>
                </a:lnTo>
                <a:cubicBezTo>
                  <a:pt x="1343073" y="390006"/>
                  <a:pt x="1021854" y="574600"/>
                  <a:pt x="657521" y="574600"/>
                </a:cubicBezTo>
                <a:cubicBezTo>
                  <a:pt x="438921" y="574600"/>
                  <a:pt x="235843" y="508146"/>
                  <a:pt x="67385" y="394339"/>
                </a:cubicBezTo>
                <a:lnTo>
                  <a:pt x="0" y="338741"/>
                </a:lnTo>
                <a:lnTo>
                  <a:pt x="84329" y="275681"/>
                </a:lnTo>
                <a:cubicBezTo>
                  <a:pt x="341958" y="101630"/>
                  <a:pt x="652535" y="0"/>
                  <a:pt x="986848" y="0"/>
                </a:cubicBezTo>
                <a:close/>
              </a:path>
            </a:pathLst>
          </a:custGeom>
          <a:solidFill>
            <a:schemeClr val="bg1">
              <a:alpha val="27000"/>
            </a:schemeClr>
          </a:solidFill>
        </p:spPr>
      </p:pic>
      <p:pic>
        <p:nvPicPr>
          <p:cNvPr id="289" name="Graphic 288">
            <a:extLst>
              <a:ext uri="{FF2B5EF4-FFF2-40B4-BE49-F238E27FC236}">
                <a16:creationId xmlns:a16="http://schemas.microsoft.com/office/drawing/2014/main" id="{8B48407E-459A-4C9B-8CEB-E3E777EA265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517" y="4609723"/>
            <a:ext cx="1080000" cy="1080000"/>
          </a:xfrm>
          <a:prstGeom prst="rect">
            <a:avLst/>
          </a:prstGeom>
        </p:spPr>
      </p:pic>
      <p:pic>
        <p:nvPicPr>
          <p:cNvPr id="290" name="Graphic 289">
            <a:extLst>
              <a:ext uri="{FF2B5EF4-FFF2-40B4-BE49-F238E27FC236}">
                <a16:creationId xmlns:a16="http://schemas.microsoft.com/office/drawing/2014/main" id="{4CAD0FCB-2E32-4012-9BAC-D4829BBFDE7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770561" y="627929"/>
            <a:ext cx="1080000" cy="1080000"/>
          </a:xfrm>
          <a:prstGeom prst="rect">
            <a:avLst/>
          </a:prstGeom>
        </p:spPr>
      </p:pic>
      <p:pic>
        <p:nvPicPr>
          <p:cNvPr id="291" name="Graphic 290">
            <a:extLst>
              <a:ext uri="{FF2B5EF4-FFF2-40B4-BE49-F238E27FC236}">
                <a16:creationId xmlns:a16="http://schemas.microsoft.com/office/drawing/2014/main" id="{13B5DDFB-B4E6-41CE-92B4-099BAE9E9C1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828128" y="5048907"/>
            <a:ext cx="1080000" cy="1080000"/>
          </a:xfrm>
          <a:prstGeom prst="rect">
            <a:avLst/>
          </a:prstGeom>
        </p:spPr>
      </p:pic>
      <p:sp>
        <p:nvSpPr>
          <p:cNvPr id="292" name="Freeform: Shape 291">
            <a:extLst>
              <a:ext uri="{FF2B5EF4-FFF2-40B4-BE49-F238E27FC236}">
                <a16:creationId xmlns:a16="http://schemas.microsoft.com/office/drawing/2014/main" id="{6146F2D7-A223-4049-BBC6-C6B6C530E4BB}"/>
              </a:ext>
            </a:extLst>
          </p:cNvPr>
          <p:cNvSpPr/>
          <p:nvPr userDrawn="1"/>
        </p:nvSpPr>
        <p:spPr>
          <a:xfrm>
            <a:off x="6245833" y="1350813"/>
            <a:ext cx="570770" cy="357117"/>
          </a:xfrm>
          <a:custGeom>
            <a:avLst/>
            <a:gdLst>
              <a:gd name="connsiteX0" fmla="*/ 570770 w 570770"/>
              <a:gd name="connsiteY0" fmla="*/ 0 h 357117"/>
              <a:gd name="connsiteX1" fmla="*/ 562292 w 570770"/>
              <a:gd name="connsiteY1" fmla="*/ 27310 h 357117"/>
              <a:gd name="connsiteX2" fmla="*/ 64728 w 570770"/>
              <a:gd name="connsiteY2" fmla="*/ 357117 h 357117"/>
              <a:gd name="connsiteX3" fmla="*/ 0 w 570770"/>
              <a:gd name="connsiteY3" fmla="*/ 350592 h 357117"/>
              <a:gd name="connsiteX4" fmla="*/ 63262 w 570770"/>
              <a:gd name="connsiteY4" fmla="*/ 280987 h 357117"/>
              <a:gd name="connsiteX5" fmla="*/ 495737 w 570770"/>
              <a:gd name="connsiteY5" fmla="*/ 19293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70" h="357117">
                <a:moveTo>
                  <a:pt x="570770" y="0"/>
                </a:moveTo>
                <a:lnTo>
                  <a:pt x="562292" y="27310"/>
                </a:lnTo>
                <a:cubicBezTo>
                  <a:pt x="480316" y="221124"/>
                  <a:pt x="288404" y="357117"/>
                  <a:pt x="64728" y="357117"/>
                </a:cubicBezTo>
                <a:lnTo>
                  <a:pt x="0" y="350592"/>
                </a:lnTo>
                <a:lnTo>
                  <a:pt x="63262" y="280987"/>
                </a:lnTo>
                <a:cubicBezTo>
                  <a:pt x="182641" y="161608"/>
                  <a:pt x="330484" y="70692"/>
                  <a:pt x="495737" y="19293"/>
                </a:cubicBez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3" name="Picture 292">
            <a:extLst>
              <a:ext uri="{FF2B5EF4-FFF2-40B4-BE49-F238E27FC236}">
                <a16:creationId xmlns:a16="http://schemas.microsoft.com/office/drawing/2014/main" id="{8BF2F77B-0B40-4F83-A737-235375A3F609}"/>
              </a:ext>
            </a:extLst>
          </p:cNvPr>
          <p:cNvPicPr>
            <a:picLocks noChangeAspect="1"/>
          </p:cNvPicPr>
          <p:nvPr userDrawn="1"/>
        </p:nvPicPr>
        <p:blipFill>
          <a:blip r:embed="rId12">
            <a:alphaModFix amt="0"/>
          </a:blip>
          <a:srcRect l="57323" t="82818" r="35722" b="13008"/>
          <a:stretch/>
        </p:blipFill>
        <p:spPr>
          <a:xfrm>
            <a:off x="9955458" y="5048908"/>
            <a:ext cx="488810" cy="195531"/>
          </a:xfrm>
          <a:custGeom>
            <a:avLst/>
            <a:gdLst>
              <a:gd name="connsiteX0" fmla="*/ 412670 w 488810"/>
              <a:gd name="connsiteY0" fmla="*/ 0 h 195531"/>
              <a:gd name="connsiteX1" fmla="*/ 488810 w 488810"/>
              <a:gd name="connsiteY1" fmla="*/ 7676 h 195531"/>
              <a:gd name="connsiteX2" fmla="*/ 476216 w 488810"/>
              <a:gd name="connsiteY2" fmla="*/ 15327 h 195531"/>
              <a:gd name="connsiteX3" fmla="*/ 126807 w 488810"/>
              <a:gd name="connsiteY3" fmla="*/ 162926 h 195531"/>
              <a:gd name="connsiteX4" fmla="*/ 0 w 488810"/>
              <a:gd name="connsiteY4" fmla="*/ 195531 h 195531"/>
              <a:gd name="connsiteX5" fmla="*/ 30832 w 488810"/>
              <a:gd name="connsiteY5" fmla="*/ 158163 h 195531"/>
              <a:gd name="connsiteX6" fmla="*/ 412670 w 488810"/>
              <a:gd name="connsiteY6" fmla="*/ 0 h 1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10" h="195531">
                <a:moveTo>
                  <a:pt x="412670" y="0"/>
                </a:moveTo>
                <a:lnTo>
                  <a:pt x="488810" y="7676"/>
                </a:lnTo>
                <a:lnTo>
                  <a:pt x="476216" y="15327"/>
                </a:lnTo>
                <a:cubicBezTo>
                  <a:pt x="365760" y="75330"/>
                  <a:pt x="248855" y="124965"/>
                  <a:pt x="126807" y="162926"/>
                </a:cubicBezTo>
                <a:lnTo>
                  <a:pt x="0" y="195531"/>
                </a:lnTo>
                <a:lnTo>
                  <a:pt x="30832" y="158163"/>
                </a:lnTo>
                <a:cubicBezTo>
                  <a:pt x="128553" y="60442"/>
                  <a:pt x="263553" y="0"/>
                  <a:pt x="412670" y="0"/>
                </a:cubicBezTo>
                <a:close/>
              </a:path>
            </a:pathLst>
          </a:custGeom>
          <a:solidFill>
            <a:schemeClr val="bg1">
              <a:alpha val="14000"/>
            </a:schemeClr>
          </a:solidFill>
        </p:spPr>
      </p:pic>
      <p:pic>
        <p:nvPicPr>
          <p:cNvPr id="294" name="Picture 293">
            <a:extLst>
              <a:ext uri="{FF2B5EF4-FFF2-40B4-BE49-F238E27FC236}">
                <a16:creationId xmlns:a16="http://schemas.microsoft.com/office/drawing/2014/main" id="{93DEA261-C052-4CD0-8273-E9E3655406B3}"/>
              </a:ext>
            </a:extLst>
          </p:cNvPr>
          <p:cNvPicPr>
            <a:picLocks noChangeAspect="1"/>
          </p:cNvPicPr>
          <p:nvPr userDrawn="1"/>
        </p:nvPicPr>
        <p:blipFill rotWithShape="1">
          <a:blip r:embed="rId20">
            <a:alphaModFix amt="0"/>
          </a:blip>
          <a:srcRect l="30400" t="48132" r="65656" b="36731"/>
          <a:stretch/>
        </p:blipFill>
        <p:spPr>
          <a:xfrm>
            <a:off x="5789932" y="4710607"/>
            <a:ext cx="227585" cy="582274"/>
          </a:xfrm>
          <a:custGeom>
            <a:avLst/>
            <a:gdLst>
              <a:gd name="connsiteX0" fmla="*/ 0 w 227585"/>
              <a:gd name="connsiteY0" fmla="*/ 0 h 582274"/>
              <a:gd name="connsiteX1" fmla="*/ 69423 w 227585"/>
              <a:gd name="connsiteY1" fmla="*/ 57279 h 582274"/>
              <a:gd name="connsiteX2" fmla="*/ 227585 w 227585"/>
              <a:gd name="connsiteY2" fmla="*/ 439116 h 582274"/>
              <a:gd name="connsiteX3" fmla="*/ 216614 w 227585"/>
              <a:gd name="connsiteY3" fmla="*/ 547945 h 582274"/>
              <a:gd name="connsiteX4" fmla="*/ 205958 w 227585"/>
              <a:gd name="connsiteY4" fmla="*/ 582274 h 582274"/>
              <a:gd name="connsiteX5" fmla="*/ 175455 w 227585"/>
              <a:gd name="connsiteY5" fmla="*/ 532065 h 582274"/>
              <a:gd name="connsiteX6" fmla="*/ 13424 w 227585"/>
              <a:gd name="connsiteY6" fmla="*/ 87957 h 58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585" h="582274">
                <a:moveTo>
                  <a:pt x="0" y="0"/>
                </a:moveTo>
                <a:lnTo>
                  <a:pt x="69423" y="57279"/>
                </a:lnTo>
                <a:cubicBezTo>
                  <a:pt x="167144" y="154999"/>
                  <a:pt x="227585" y="289999"/>
                  <a:pt x="227585" y="439116"/>
                </a:cubicBezTo>
                <a:cubicBezTo>
                  <a:pt x="227585" y="476396"/>
                  <a:pt x="223808" y="512792"/>
                  <a:pt x="216614" y="547945"/>
                </a:cubicBezTo>
                <a:lnTo>
                  <a:pt x="205958" y="582274"/>
                </a:lnTo>
                <a:lnTo>
                  <a:pt x="175455" y="532065"/>
                </a:lnTo>
                <a:cubicBezTo>
                  <a:pt x="100906" y="394832"/>
                  <a:pt x="45678" y="245579"/>
                  <a:pt x="13424" y="87957"/>
                </a:cubicBezTo>
                <a:close/>
              </a:path>
            </a:pathLst>
          </a:custGeom>
          <a:solidFill>
            <a:schemeClr val="bg1">
              <a:alpha val="15000"/>
            </a:schemeClr>
          </a:solidFill>
        </p:spPr>
      </p:pic>
      <p:pic>
        <p:nvPicPr>
          <p:cNvPr id="295" name="Graphic 294">
            <a:extLst>
              <a:ext uri="{FF2B5EF4-FFF2-40B4-BE49-F238E27FC236}">
                <a16:creationId xmlns:a16="http://schemas.microsoft.com/office/drawing/2014/main" id="{3D502EC8-F0C9-4388-BFA1-E39CBC65D2DF}"/>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039028" y="1700958"/>
            <a:ext cx="529743" cy="529743"/>
          </a:xfrm>
          <a:prstGeom prst="rect">
            <a:avLst/>
          </a:prstGeom>
        </p:spPr>
      </p:pic>
      <p:pic>
        <p:nvPicPr>
          <p:cNvPr id="296" name="Graphic 295">
            <a:extLst>
              <a:ext uri="{FF2B5EF4-FFF2-40B4-BE49-F238E27FC236}">
                <a16:creationId xmlns:a16="http://schemas.microsoft.com/office/drawing/2014/main" id="{2D4944D6-2210-4803-9724-A5D6676D7A74}"/>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7475" y="3864910"/>
            <a:ext cx="603902" cy="603902"/>
          </a:xfrm>
          <a:prstGeom prst="rect">
            <a:avLst/>
          </a:prstGeom>
        </p:spPr>
      </p:pic>
      <p:pic>
        <p:nvPicPr>
          <p:cNvPr id="297" name="Graphic 296">
            <a:extLst>
              <a:ext uri="{FF2B5EF4-FFF2-40B4-BE49-F238E27FC236}">
                <a16:creationId xmlns:a16="http://schemas.microsoft.com/office/drawing/2014/main" id="{998A4346-3282-4576-87F1-055F89E47A7F}"/>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9664875" y="1199800"/>
            <a:ext cx="531418" cy="531418"/>
          </a:xfrm>
          <a:prstGeom prst="rect">
            <a:avLst/>
          </a:prstGeom>
        </p:spPr>
      </p:pic>
      <p:pic>
        <p:nvPicPr>
          <p:cNvPr id="298" name="Graphic 297">
            <a:extLst>
              <a:ext uri="{FF2B5EF4-FFF2-40B4-BE49-F238E27FC236}">
                <a16:creationId xmlns:a16="http://schemas.microsoft.com/office/drawing/2014/main" id="{0D7AC7DB-0F5A-4379-83B0-52702BD7D888}"/>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623737" y="1481253"/>
            <a:ext cx="440092" cy="440092"/>
          </a:xfrm>
          <a:prstGeom prst="rect">
            <a:avLst/>
          </a:prstGeom>
        </p:spPr>
      </p:pic>
      <p:pic>
        <p:nvPicPr>
          <p:cNvPr id="299" name="Graphic 298">
            <a:extLst>
              <a:ext uri="{FF2B5EF4-FFF2-40B4-BE49-F238E27FC236}">
                <a16:creationId xmlns:a16="http://schemas.microsoft.com/office/drawing/2014/main" id="{1C540C5C-A71C-4434-BD02-58339ED0600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4577408" y="5878365"/>
            <a:ext cx="444029" cy="444029"/>
          </a:xfrm>
          <a:prstGeom prst="rect">
            <a:avLst/>
          </a:prstGeom>
        </p:spPr>
      </p:pic>
      <p:pic>
        <p:nvPicPr>
          <p:cNvPr id="279" name="Graphic 278">
            <a:extLst>
              <a:ext uri="{FF2B5EF4-FFF2-40B4-BE49-F238E27FC236}">
                <a16:creationId xmlns:a16="http://schemas.microsoft.com/office/drawing/2014/main" id="{C0D43638-4AA0-4F07-B857-3E23AE300B10}"/>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8579164" y="430905"/>
            <a:ext cx="387805" cy="387805"/>
          </a:xfrm>
          <a:prstGeom prst="rect">
            <a:avLst/>
          </a:prstGeom>
        </p:spPr>
      </p:pic>
    </p:spTree>
    <p:custDataLst>
      <p:tags r:id="rId1"/>
    </p:custDataLst>
    <p:extLst>
      <p:ext uri="{BB962C8B-B14F-4D97-AF65-F5344CB8AC3E}">
        <p14:creationId xmlns:p14="http://schemas.microsoft.com/office/powerpoint/2010/main" val="2690387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Graphic 2">
            <a:extLst>
              <a:ext uri="{FF2B5EF4-FFF2-40B4-BE49-F238E27FC236}">
                <a16:creationId xmlns:a16="http://schemas.microsoft.com/office/drawing/2014/main" id="{38CF91C9-A17C-46EC-B56E-9C602374A6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50799" y="1429710"/>
            <a:ext cx="3998592" cy="3998580"/>
          </a:xfrm>
          <a:prstGeom prst="rect">
            <a:avLst/>
          </a:prstGeom>
        </p:spPr>
      </p:pic>
      <p:pic>
        <p:nvPicPr>
          <p:cNvPr id="6" name="Graphic 5">
            <a:extLst>
              <a:ext uri="{FF2B5EF4-FFF2-40B4-BE49-F238E27FC236}">
                <a16:creationId xmlns:a16="http://schemas.microsoft.com/office/drawing/2014/main" id="{9B5FEA47-4322-41BB-9D55-3EFA1C5353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786218" y="1611738"/>
            <a:ext cx="576000" cy="576000"/>
          </a:xfrm>
          <a:prstGeom prst="rect">
            <a:avLst/>
          </a:prstGeom>
        </p:spPr>
      </p:pic>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13816" y="1650852"/>
            <a:ext cx="576000" cy="576000"/>
          </a:xfrm>
          <a:prstGeom prst="rect">
            <a:avLst/>
          </a:prstGeom>
        </p:spPr>
      </p:pic>
      <p:pic>
        <p:nvPicPr>
          <p:cNvPr id="16" name="Graphic 15">
            <a:extLst>
              <a:ext uri="{FF2B5EF4-FFF2-40B4-BE49-F238E27FC236}">
                <a16:creationId xmlns:a16="http://schemas.microsoft.com/office/drawing/2014/main" id="{86631646-07AA-4CC5-9798-8DC1B102F00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sp>
        <p:nvSpPr>
          <p:cNvPr id="1060" name="Graphic 7">
            <a:extLst>
              <a:ext uri="{FF2B5EF4-FFF2-40B4-BE49-F238E27FC236}">
                <a16:creationId xmlns:a16="http://schemas.microsoft.com/office/drawing/2014/main" id="{33B69763-72C7-42B1-A27F-5FD21FEAD92B}"/>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1061" name="Graphic 7">
            <a:extLst>
              <a:ext uri="{FF2B5EF4-FFF2-40B4-BE49-F238E27FC236}">
                <a16:creationId xmlns:a16="http://schemas.microsoft.com/office/drawing/2014/main" id="{55F85F63-97B5-4A8F-837E-6E76F8133D1D}"/>
              </a:ext>
            </a:extLst>
          </p:cNvPr>
          <p:cNvGrpSpPr/>
          <p:nvPr userDrawn="1"/>
        </p:nvGrpSpPr>
        <p:grpSpPr>
          <a:xfrm>
            <a:off x="11001174" y="4938034"/>
            <a:ext cx="306906" cy="306906"/>
            <a:chOff x="11032126" y="4968986"/>
            <a:chExt cx="245002" cy="245002"/>
          </a:xfrm>
          <a:solidFill>
            <a:srgbClr val="FFFFFF"/>
          </a:solidFill>
        </p:grpSpPr>
        <p:sp>
          <p:nvSpPr>
            <p:cNvPr id="1062" name="Graphic 7">
              <a:extLst>
                <a:ext uri="{FF2B5EF4-FFF2-40B4-BE49-F238E27FC236}">
                  <a16:creationId xmlns:a16="http://schemas.microsoft.com/office/drawing/2014/main" id="{6E9CD06B-D7A7-4215-BEA0-129A8BB440A1}"/>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1063" name="Graphic 7">
              <a:extLst>
                <a:ext uri="{FF2B5EF4-FFF2-40B4-BE49-F238E27FC236}">
                  <a16:creationId xmlns:a16="http://schemas.microsoft.com/office/drawing/2014/main" id="{E4A0A3C9-0233-4B31-BE8A-9D02E529ED56}"/>
                </a:ext>
              </a:extLst>
            </p:cNvPr>
            <p:cNvGrpSpPr/>
            <p:nvPr/>
          </p:nvGrpSpPr>
          <p:grpSpPr>
            <a:xfrm>
              <a:off x="11044701" y="5145507"/>
              <a:ext cx="68888" cy="68482"/>
              <a:chOff x="11044701" y="5145507"/>
              <a:chExt cx="68888" cy="68482"/>
            </a:xfrm>
            <a:solidFill>
              <a:srgbClr val="FFFFFF"/>
            </a:solidFill>
          </p:grpSpPr>
          <p:sp>
            <p:nvSpPr>
              <p:cNvPr id="1064" name="Graphic 7">
                <a:extLst>
                  <a:ext uri="{FF2B5EF4-FFF2-40B4-BE49-F238E27FC236}">
                    <a16:creationId xmlns:a16="http://schemas.microsoft.com/office/drawing/2014/main" id="{20E40DD7-6CF7-47E0-902E-43566191B8B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1065" name="Graphic 7">
                <a:extLst>
                  <a:ext uri="{FF2B5EF4-FFF2-40B4-BE49-F238E27FC236}">
                    <a16:creationId xmlns:a16="http://schemas.microsoft.com/office/drawing/2014/main" id="{E352EBA4-AE00-4C99-A338-0B4880A21EEB}"/>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066" name="Footer Placeholder 1">
            <a:extLst>
              <a:ext uri="{FF2B5EF4-FFF2-40B4-BE49-F238E27FC236}">
                <a16:creationId xmlns:a16="http://schemas.microsoft.com/office/drawing/2014/main" id="{14E8AE79-7811-469F-A497-9E8968F0896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1067" name="Slide Number Placeholder 5">
            <a:extLst>
              <a:ext uri="{FF2B5EF4-FFF2-40B4-BE49-F238E27FC236}">
                <a16:creationId xmlns:a16="http://schemas.microsoft.com/office/drawing/2014/main" id="{527C9801-5A77-4394-B831-B4126643528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6120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41A224BB-6BF5-4468-9616-0DB1562D93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49791" y="1429200"/>
            <a:ext cx="3999600" cy="3999600"/>
          </a:xfrm>
          <a:prstGeom prst="rect">
            <a:avLst/>
          </a:prstGeom>
        </p:spPr>
      </p:pic>
      <p:grpSp>
        <p:nvGrpSpPr>
          <p:cNvPr id="12" name="Graphic 281">
            <a:extLst>
              <a:ext uri="{FF2B5EF4-FFF2-40B4-BE49-F238E27FC236}">
                <a16:creationId xmlns:a16="http://schemas.microsoft.com/office/drawing/2014/main" id="{09C6466F-C29C-4715-8BC4-C7AE212623C4}"/>
              </a:ext>
            </a:extLst>
          </p:cNvPr>
          <p:cNvGrpSpPr/>
          <p:nvPr/>
        </p:nvGrpSpPr>
        <p:grpSpPr>
          <a:xfrm>
            <a:off x="5105752" y="4922367"/>
            <a:ext cx="306659" cy="275831"/>
            <a:chOff x="5105752" y="4922367"/>
            <a:chExt cx="306659" cy="275831"/>
          </a:xfrm>
          <a:solidFill>
            <a:srgbClr val="FFFFFF"/>
          </a:solidFill>
        </p:grpSpPr>
        <p:sp>
          <p:nvSpPr>
            <p:cNvPr id="13" name="Graphic 281">
              <a:extLst>
                <a:ext uri="{FF2B5EF4-FFF2-40B4-BE49-F238E27FC236}">
                  <a16:creationId xmlns:a16="http://schemas.microsoft.com/office/drawing/2014/main" id="{E8556718-5B47-48A2-9535-92AFC1EE9A33}"/>
                </a:ext>
              </a:extLst>
            </p:cNvPr>
            <p:cNvSpPr/>
            <p:nvPr/>
          </p:nvSpPr>
          <p:spPr>
            <a:xfrm>
              <a:off x="5105752" y="4922367"/>
              <a:ext cx="306659" cy="275831"/>
            </a:xfrm>
            <a:custGeom>
              <a:avLst/>
              <a:gdLst>
                <a:gd name="connsiteX0" fmla="*/ 61656 w 306659"/>
                <a:gd name="connsiteY0" fmla="*/ 257983 h 275831"/>
                <a:gd name="connsiteX1" fmla="*/ 62468 w 306659"/>
                <a:gd name="connsiteY1" fmla="*/ 257172 h 275831"/>
                <a:gd name="connsiteX2" fmla="*/ 64090 w 306659"/>
                <a:gd name="connsiteY2" fmla="*/ 257983 h 275831"/>
                <a:gd name="connsiteX3" fmla="*/ 105465 w 306659"/>
                <a:gd name="connsiteY3" fmla="*/ 264473 h 275831"/>
                <a:gd name="connsiteX4" fmla="*/ 206062 w 306659"/>
                <a:gd name="connsiteY4" fmla="*/ 181724 h 275831"/>
                <a:gd name="connsiteX5" fmla="*/ 206062 w 306659"/>
                <a:gd name="connsiteY5" fmla="*/ 179290 h 275831"/>
                <a:gd name="connsiteX6" fmla="*/ 208496 w 306659"/>
                <a:gd name="connsiteY6" fmla="*/ 179290 h 275831"/>
                <a:gd name="connsiteX7" fmla="*/ 244192 w 306659"/>
                <a:gd name="connsiteY7" fmla="*/ 172800 h 275831"/>
                <a:gd name="connsiteX8" fmla="*/ 245814 w 306659"/>
                <a:gd name="connsiteY8" fmla="*/ 171989 h 275831"/>
                <a:gd name="connsiteX9" fmla="*/ 246625 w 306659"/>
                <a:gd name="connsiteY9" fmla="*/ 172800 h 275831"/>
                <a:gd name="connsiteX10" fmla="*/ 291245 w 306659"/>
                <a:gd name="connsiteY10" fmla="*/ 190648 h 275831"/>
                <a:gd name="connsiteX11" fmla="*/ 294490 w 306659"/>
                <a:gd name="connsiteY11" fmla="*/ 188214 h 275831"/>
                <a:gd name="connsiteX12" fmla="*/ 293679 w 306659"/>
                <a:gd name="connsiteY12" fmla="*/ 184158 h 275831"/>
                <a:gd name="connsiteX13" fmla="*/ 283132 w 306659"/>
                <a:gd name="connsiteY13" fmla="*/ 146839 h 275831"/>
                <a:gd name="connsiteX14" fmla="*/ 283132 w 306659"/>
                <a:gd name="connsiteY14" fmla="*/ 146028 h 275831"/>
                <a:gd name="connsiteX15" fmla="*/ 283944 w 306659"/>
                <a:gd name="connsiteY15" fmla="*/ 145217 h 275831"/>
                <a:gd name="connsiteX16" fmla="*/ 306659 w 306659"/>
                <a:gd name="connsiteY16" fmla="*/ 88428 h 275831"/>
                <a:gd name="connsiteX17" fmla="*/ 202006 w 306659"/>
                <a:gd name="connsiteY17" fmla="*/ 0 h 275831"/>
                <a:gd name="connsiteX18" fmla="*/ 101408 w 306659"/>
                <a:gd name="connsiteY18" fmla="*/ 82749 h 275831"/>
                <a:gd name="connsiteX19" fmla="*/ 101408 w 306659"/>
                <a:gd name="connsiteY19" fmla="*/ 85183 h 275831"/>
                <a:gd name="connsiteX20" fmla="*/ 98975 w 306659"/>
                <a:gd name="connsiteY20" fmla="*/ 85183 h 275831"/>
                <a:gd name="connsiteX21" fmla="*/ 30017 w 306659"/>
                <a:gd name="connsiteY21" fmla="*/ 111955 h 275831"/>
                <a:gd name="connsiteX22" fmla="*/ 0 w 306659"/>
                <a:gd name="connsiteY22" fmla="*/ 173611 h 275831"/>
                <a:gd name="connsiteX23" fmla="*/ 22715 w 306659"/>
                <a:gd name="connsiteY23" fmla="*/ 230400 h 275831"/>
                <a:gd name="connsiteX24" fmla="*/ 23527 w 306659"/>
                <a:gd name="connsiteY24" fmla="*/ 231211 h 275831"/>
                <a:gd name="connsiteX25" fmla="*/ 23527 w 306659"/>
                <a:gd name="connsiteY25" fmla="*/ 232023 h 275831"/>
                <a:gd name="connsiteX26" fmla="*/ 12980 w 306659"/>
                <a:gd name="connsiteY26" fmla="*/ 269341 h 275831"/>
                <a:gd name="connsiteX27" fmla="*/ 12169 w 306659"/>
                <a:gd name="connsiteY27" fmla="*/ 273397 h 275831"/>
                <a:gd name="connsiteX28" fmla="*/ 15414 w 306659"/>
                <a:gd name="connsiteY28" fmla="*/ 275831 h 275831"/>
                <a:gd name="connsiteX29" fmla="*/ 61656 w 306659"/>
                <a:gd name="connsiteY29" fmla="*/ 257983 h 275831"/>
                <a:gd name="connsiteX30" fmla="*/ 109521 w 306659"/>
                <a:gd name="connsiteY30" fmla="*/ 83561 h 275831"/>
                <a:gd name="connsiteX31" fmla="*/ 202817 w 306659"/>
                <a:gd name="connsiteY31" fmla="*/ 8113 h 275831"/>
                <a:gd name="connsiteX32" fmla="*/ 300169 w 306659"/>
                <a:gd name="connsiteY32" fmla="*/ 89239 h 275831"/>
                <a:gd name="connsiteX33" fmla="*/ 278265 w 306659"/>
                <a:gd name="connsiteY33" fmla="*/ 141972 h 275831"/>
                <a:gd name="connsiteX34" fmla="*/ 277454 w 306659"/>
                <a:gd name="connsiteY34" fmla="*/ 143594 h 275831"/>
                <a:gd name="connsiteX35" fmla="*/ 280699 w 306659"/>
                <a:gd name="connsiteY35" fmla="*/ 177668 h 275831"/>
                <a:gd name="connsiteX36" fmla="*/ 283132 w 306659"/>
                <a:gd name="connsiteY36" fmla="*/ 182535 h 275831"/>
                <a:gd name="connsiteX37" fmla="*/ 278265 w 306659"/>
                <a:gd name="connsiteY37" fmla="*/ 180913 h 275831"/>
                <a:gd name="connsiteX38" fmla="*/ 249870 w 306659"/>
                <a:gd name="connsiteY38" fmla="*/ 163876 h 275831"/>
                <a:gd name="connsiteX39" fmla="*/ 245814 w 306659"/>
                <a:gd name="connsiteY39" fmla="*/ 163065 h 275831"/>
                <a:gd name="connsiteX40" fmla="*/ 209307 w 306659"/>
                <a:gd name="connsiteY40" fmla="*/ 170366 h 275831"/>
                <a:gd name="connsiteX41" fmla="*/ 206873 w 306659"/>
                <a:gd name="connsiteY41" fmla="*/ 170366 h 275831"/>
                <a:gd name="connsiteX42" fmla="*/ 206873 w 306659"/>
                <a:gd name="connsiteY42" fmla="*/ 167932 h 275831"/>
                <a:gd name="connsiteX43" fmla="*/ 188214 w 306659"/>
                <a:gd name="connsiteY43" fmla="*/ 122501 h 275831"/>
                <a:gd name="connsiteX44" fmla="*/ 157386 w 306659"/>
                <a:gd name="connsiteY44" fmla="*/ 97352 h 275831"/>
                <a:gd name="connsiteX45" fmla="*/ 156575 w 306659"/>
                <a:gd name="connsiteY45" fmla="*/ 97352 h 275831"/>
                <a:gd name="connsiteX46" fmla="*/ 111955 w 306659"/>
                <a:gd name="connsiteY46" fmla="*/ 85994 h 275831"/>
                <a:gd name="connsiteX47" fmla="*/ 109521 w 306659"/>
                <a:gd name="connsiteY47" fmla="*/ 85994 h 275831"/>
                <a:gd name="connsiteX48" fmla="*/ 109521 w 306659"/>
                <a:gd name="connsiteY48" fmla="*/ 83561 h 275831"/>
                <a:gd name="connsiteX49" fmla="*/ 28394 w 306659"/>
                <a:gd name="connsiteY49" fmla="*/ 263662 h 275831"/>
                <a:gd name="connsiteX50" fmla="*/ 31639 w 306659"/>
                <a:gd name="connsiteY50" fmla="*/ 229589 h 275831"/>
                <a:gd name="connsiteX51" fmla="*/ 30828 w 306659"/>
                <a:gd name="connsiteY51" fmla="*/ 227966 h 275831"/>
                <a:gd name="connsiteX52" fmla="*/ 8924 w 306659"/>
                <a:gd name="connsiteY52" fmla="*/ 175234 h 275831"/>
                <a:gd name="connsiteX53" fmla="*/ 106276 w 306659"/>
                <a:gd name="connsiteY53" fmla="*/ 94107 h 275831"/>
                <a:gd name="connsiteX54" fmla="*/ 198761 w 306659"/>
                <a:gd name="connsiteY54" fmla="*/ 175234 h 275831"/>
                <a:gd name="connsiteX55" fmla="*/ 105465 w 306659"/>
                <a:gd name="connsiteY55" fmla="*/ 256361 h 275831"/>
                <a:gd name="connsiteX56" fmla="*/ 63279 w 306659"/>
                <a:gd name="connsiteY56" fmla="*/ 249059 h 275831"/>
                <a:gd name="connsiteX57" fmla="*/ 59223 w 306659"/>
                <a:gd name="connsiteY57" fmla="*/ 249870 h 275831"/>
                <a:gd name="connsiteX58" fmla="*/ 30828 w 306659"/>
                <a:gd name="connsiteY58" fmla="*/ 266907 h 275831"/>
                <a:gd name="connsiteX59" fmla="*/ 25961 w 306659"/>
                <a:gd name="connsiteY59" fmla="*/ 268530 h 275831"/>
                <a:gd name="connsiteX60" fmla="*/ 28394 w 306659"/>
                <a:gd name="connsiteY60" fmla="*/ 263662 h 2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6659" h="275831">
                  <a:moveTo>
                    <a:pt x="61656" y="257983"/>
                  </a:moveTo>
                  <a:lnTo>
                    <a:pt x="62468" y="257172"/>
                  </a:lnTo>
                  <a:lnTo>
                    <a:pt x="64090" y="257983"/>
                  </a:lnTo>
                  <a:cubicBezTo>
                    <a:pt x="76259" y="262039"/>
                    <a:pt x="91673" y="264473"/>
                    <a:pt x="105465" y="264473"/>
                  </a:cubicBezTo>
                  <a:cubicBezTo>
                    <a:pt x="158197" y="264473"/>
                    <a:pt x="202817" y="227966"/>
                    <a:pt x="206062" y="181724"/>
                  </a:cubicBezTo>
                  <a:lnTo>
                    <a:pt x="206062" y="179290"/>
                  </a:lnTo>
                  <a:lnTo>
                    <a:pt x="208496" y="179290"/>
                  </a:lnTo>
                  <a:cubicBezTo>
                    <a:pt x="220665" y="178479"/>
                    <a:pt x="233645" y="176045"/>
                    <a:pt x="244192" y="172800"/>
                  </a:cubicBezTo>
                  <a:lnTo>
                    <a:pt x="245814" y="171989"/>
                  </a:lnTo>
                  <a:lnTo>
                    <a:pt x="246625" y="172800"/>
                  </a:lnTo>
                  <a:cubicBezTo>
                    <a:pt x="258794" y="184158"/>
                    <a:pt x="275020" y="190648"/>
                    <a:pt x="291245" y="190648"/>
                  </a:cubicBezTo>
                  <a:cubicBezTo>
                    <a:pt x="292868" y="190648"/>
                    <a:pt x="294490" y="189837"/>
                    <a:pt x="294490" y="188214"/>
                  </a:cubicBezTo>
                  <a:cubicBezTo>
                    <a:pt x="295301" y="186592"/>
                    <a:pt x="294490" y="184969"/>
                    <a:pt x="293679" y="184158"/>
                  </a:cubicBezTo>
                  <a:cubicBezTo>
                    <a:pt x="283944" y="174423"/>
                    <a:pt x="279887" y="160631"/>
                    <a:pt x="283132" y="146839"/>
                  </a:cubicBezTo>
                  <a:lnTo>
                    <a:pt x="283132" y="146028"/>
                  </a:lnTo>
                  <a:lnTo>
                    <a:pt x="283944" y="145217"/>
                  </a:lnTo>
                  <a:cubicBezTo>
                    <a:pt x="298546" y="128992"/>
                    <a:pt x="306659" y="109521"/>
                    <a:pt x="306659" y="88428"/>
                  </a:cubicBezTo>
                  <a:cubicBezTo>
                    <a:pt x="306659" y="35696"/>
                    <a:pt x="252304" y="0"/>
                    <a:pt x="202006" y="0"/>
                  </a:cubicBezTo>
                  <a:cubicBezTo>
                    <a:pt x="149273" y="0"/>
                    <a:pt x="104654" y="36507"/>
                    <a:pt x="101408" y="82749"/>
                  </a:cubicBezTo>
                  <a:lnTo>
                    <a:pt x="101408" y="85183"/>
                  </a:lnTo>
                  <a:lnTo>
                    <a:pt x="98975" y="85183"/>
                  </a:lnTo>
                  <a:cubicBezTo>
                    <a:pt x="73825" y="86806"/>
                    <a:pt x="48676" y="96541"/>
                    <a:pt x="30017" y="111955"/>
                  </a:cubicBezTo>
                  <a:cubicBezTo>
                    <a:pt x="10546" y="128992"/>
                    <a:pt x="0" y="150896"/>
                    <a:pt x="0" y="173611"/>
                  </a:cubicBezTo>
                  <a:cubicBezTo>
                    <a:pt x="0" y="193893"/>
                    <a:pt x="8113" y="214175"/>
                    <a:pt x="22715" y="230400"/>
                  </a:cubicBezTo>
                  <a:lnTo>
                    <a:pt x="23527" y="231211"/>
                  </a:lnTo>
                  <a:lnTo>
                    <a:pt x="23527" y="232023"/>
                  </a:lnTo>
                  <a:cubicBezTo>
                    <a:pt x="26772" y="245003"/>
                    <a:pt x="22715" y="259606"/>
                    <a:pt x="12980" y="269341"/>
                  </a:cubicBezTo>
                  <a:cubicBezTo>
                    <a:pt x="12169" y="270152"/>
                    <a:pt x="11358" y="271775"/>
                    <a:pt x="12169" y="273397"/>
                  </a:cubicBezTo>
                  <a:cubicBezTo>
                    <a:pt x="12980" y="275020"/>
                    <a:pt x="13792" y="275831"/>
                    <a:pt x="15414" y="275831"/>
                  </a:cubicBezTo>
                  <a:cubicBezTo>
                    <a:pt x="33262" y="275831"/>
                    <a:pt x="50299" y="269341"/>
                    <a:pt x="61656" y="257983"/>
                  </a:cubicBezTo>
                  <a:close/>
                  <a:moveTo>
                    <a:pt x="109521" y="83561"/>
                  </a:moveTo>
                  <a:cubicBezTo>
                    <a:pt x="112766" y="41375"/>
                    <a:pt x="154141" y="8113"/>
                    <a:pt x="202817" y="8113"/>
                  </a:cubicBezTo>
                  <a:cubicBezTo>
                    <a:pt x="255549" y="8113"/>
                    <a:pt x="300169" y="45431"/>
                    <a:pt x="300169" y="89239"/>
                  </a:cubicBezTo>
                  <a:cubicBezTo>
                    <a:pt x="300169" y="108710"/>
                    <a:pt x="292056" y="127369"/>
                    <a:pt x="278265" y="141972"/>
                  </a:cubicBezTo>
                  <a:cubicBezTo>
                    <a:pt x="277454" y="142783"/>
                    <a:pt x="277454" y="142783"/>
                    <a:pt x="277454" y="143594"/>
                  </a:cubicBezTo>
                  <a:cubicBezTo>
                    <a:pt x="274208" y="154952"/>
                    <a:pt x="275020" y="167121"/>
                    <a:pt x="280699" y="177668"/>
                  </a:cubicBezTo>
                  <a:lnTo>
                    <a:pt x="283132" y="182535"/>
                  </a:lnTo>
                  <a:lnTo>
                    <a:pt x="278265" y="180913"/>
                  </a:lnTo>
                  <a:cubicBezTo>
                    <a:pt x="266907" y="178479"/>
                    <a:pt x="257172" y="171989"/>
                    <a:pt x="249870" y="163876"/>
                  </a:cubicBezTo>
                  <a:cubicBezTo>
                    <a:pt x="249059" y="163065"/>
                    <a:pt x="247437" y="162254"/>
                    <a:pt x="245814" y="163065"/>
                  </a:cubicBezTo>
                  <a:cubicBezTo>
                    <a:pt x="236079" y="167121"/>
                    <a:pt x="222287" y="169555"/>
                    <a:pt x="209307" y="170366"/>
                  </a:cubicBezTo>
                  <a:lnTo>
                    <a:pt x="206873" y="170366"/>
                  </a:lnTo>
                  <a:lnTo>
                    <a:pt x="206873" y="167932"/>
                  </a:lnTo>
                  <a:cubicBezTo>
                    <a:pt x="205251" y="151707"/>
                    <a:pt x="199572" y="135482"/>
                    <a:pt x="188214" y="122501"/>
                  </a:cubicBezTo>
                  <a:cubicBezTo>
                    <a:pt x="176856" y="109521"/>
                    <a:pt x="165499" y="101408"/>
                    <a:pt x="157386" y="97352"/>
                  </a:cubicBezTo>
                  <a:lnTo>
                    <a:pt x="156575" y="97352"/>
                  </a:lnTo>
                  <a:cubicBezTo>
                    <a:pt x="142783" y="90862"/>
                    <a:pt x="128180" y="86806"/>
                    <a:pt x="111955" y="85994"/>
                  </a:cubicBezTo>
                  <a:lnTo>
                    <a:pt x="109521" y="85994"/>
                  </a:lnTo>
                  <a:lnTo>
                    <a:pt x="109521" y="83561"/>
                  </a:lnTo>
                  <a:close/>
                  <a:moveTo>
                    <a:pt x="28394" y="263662"/>
                  </a:moveTo>
                  <a:cubicBezTo>
                    <a:pt x="34073" y="253115"/>
                    <a:pt x="34885" y="240946"/>
                    <a:pt x="31639" y="229589"/>
                  </a:cubicBezTo>
                  <a:cubicBezTo>
                    <a:pt x="31639" y="228777"/>
                    <a:pt x="30828" y="228777"/>
                    <a:pt x="30828" y="227966"/>
                  </a:cubicBezTo>
                  <a:cubicBezTo>
                    <a:pt x="17037" y="213363"/>
                    <a:pt x="8924" y="194704"/>
                    <a:pt x="8924" y="175234"/>
                  </a:cubicBezTo>
                  <a:cubicBezTo>
                    <a:pt x="8924" y="131425"/>
                    <a:pt x="53544" y="94107"/>
                    <a:pt x="106276" y="94107"/>
                  </a:cubicBezTo>
                  <a:cubicBezTo>
                    <a:pt x="157386" y="94107"/>
                    <a:pt x="198761" y="129803"/>
                    <a:pt x="198761" y="175234"/>
                  </a:cubicBezTo>
                  <a:cubicBezTo>
                    <a:pt x="198761" y="219854"/>
                    <a:pt x="156575" y="256361"/>
                    <a:pt x="105465" y="256361"/>
                  </a:cubicBezTo>
                  <a:cubicBezTo>
                    <a:pt x="90862" y="256361"/>
                    <a:pt x="73825" y="253115"/>
                    <a:pt x="63279" y="249059"/>
                  </a:cubicBezTo>
                  <a:cubicBezTo>
                    <a:pt x="61656" y="248248"/>
                    <a:pt x="60034" y="249059"/>
                    <a:pt x="59223" y="249870"/>
                  </a:cubicBezTo>
                  <a:cubicBezTo>
                    <a:pt x="51921" y="257983"/>
                    <a:pt x="42186" y="263662"/>
                    <a:pt x="30828" y="266907"/>
                  </a:cubicBezTo>
                  <a:lnTo>
                    <a:pt x="25961" y="268530"/>
                  </a:lnTo>
                  <a:lnTo>
                    <a:pt x="28394" y="263662"/>
                  </a:lnTo>
                  <a:close/>
                </a:path>
              </a:pathLst>
            </a:custGeom>
            <a:solidFill>
              <a:srgbClr val="FFFFFF"/>
            </a:solidFill>
            <a:ln w="8049" cap="flat">
              <a:noFill/>
              <a:prstDash val="solid"/>
              <a:miter/>
            </a:ln>
          </p:spPr>
          <p:txBody>
            <a:bodyPr rtlCol="0" anchor="ctr"/>
            <a:lstStyle/>
            <a:p>
              <a:endParaRPr lang="en-US"/>
            </a:p>
          </p:txBody>
        </p:sp>
        <p:sp>
          <p:nvSpPr>
            <p:cNvPr id="15" name="Graphic 281">
              <a:extLst>
                <a:ext uri="{FF2B5EF4-FFF2-40B4-BE49-F238E27FC236}">
                  <a16:creationId xmlns:a16="http://schemas.microsoft.com/office/drawing/2014/main" id="{5762B2D9-5987-4BAA-A78F-12F26C5965BB}"/>
                </a:ext>
              </a:extLst>
            </p:cNvPr>
            <p:cNvSpPr/>
            <p:nvPr/>
          </p:nvSpPr>
          <p:spPr>
            <a:xfrm>
              <a:off x="5162540" y="5048925"/>
              <a:ext cx="84371" cy="98974"/>
            </a:xfrm>
            <a:custGeom>
              <a:avLst/>
              <a:gdLst>
                <a:gd name="connsiteX0" fmla="*/ 83561 w 84371"/>
                <a:gd name="connsiteY0" fmla="*/ 86806 h 98974"/>
                <a:gd name="connsiteX1" fmla="*/ 68958 w 84371"/>
                <a:gd name="connsiteY1" fmla="*/ 98975 h 98974"/>
                <a:gd name="connsiteX2" fmla="*/ 55977 w 84371"/>
                <a:gd name="connsiteY2" fmla="*/ 83561 h 98974"/>
                <a:gd name="connsiteX3" fmla="*/ 51921 w 84371"/>
                <a:gd name="connsiteY3" fmla="*/ 84372 h 98974"/>
                <a:gd name="connsiteX4" fmla="*/ 48676 w 84371"/>
                <a:gd name="connsiteY4" fmla="*/ 85183 h 98974"/>
                <a:gd name="connsiteX5" fmla="*/ 45431 w 84371"/>
                <a:gd name="connsiteY5" fmla="*/ 85183 h 98974"/>
                <a:gd name="connsiteX6" fmla="*/ 42186 w 84371"/>
                <a:gd name="connsiteY6" fmla="*/ 85183 h 98974"/>
                <a:gd name="connsiteX7" fmla="*/ 25149 w 84371"/>
                <a:gd name="connsiteY7" fmla="*/ 81938 h 98974"/>
                <a:gd name="connsiteX8" fmla="*/ 12169 w 84371"/>
                <a:gd name="connsiteY8" fmla="*/ 73825 h 98974"/>
                <a:gd name="connsiteX9" fmla="*/ 3245 w 84371"/>
                <a:gd name="connsiteY9" fmla="*/ 60034 h 98974"/>
                <a:gd name="connsiteX10" fmla="*/ 0 w 84371"/>
                <a:gd name="connsiteY10" fmla="*/ 42997 h 98974"/>
                <a:gd name="connsiteX11" fmla="*/ 3245 w 84371"/>
                <a:gd name="connsiteY11" fmla="*/ 25961 h 98974"/>
                <a:gd name="connsiteX12" fmla="*/ 12169 w 84371"/>
                <a:gd name="connsiteY12" fmla="*/ 12169 h 98974"/>
                <a:gd name="connsiteX13" fmla="*/ 25149 w 84371"/>
                <a:gd name="connsiteY13" fmla="*/ 3245 h 98974"/>
                <a:gd name="connsiteX14" fmla="*/ 42186 w 84371"/>
                <a:gd name="connsiteY14" fmla="*/ 0 h 98974"/>
                <a:gd name="connsiteX15" fmla="*/ 59223 w 84371"/>
                <a:gd name="connsiteY15" fmla="*/ 3245 h 98974"/>
                <a:gd name="connsiteX16" fmla="*/ 72203 w 84371"/>
                <a:gd name="connsiteY16" fmla="*/ 12169 h 98974"/>
                <a:gd name="connsiteX17" fmla="*/ 81127 w 84371"/>
                <a:gd name="connsiteY17" fmla="*/ 25961 h 98974"/>
                <a:gd name="connsiteX18" fmla="*/ 84372 w 84371"/>
                <a:gd name="connsiteY18" fmla="*/ 42997 h 98974"/>
                <a:gd name="connsiteX19" fmla="*/ 83561 w 84371"/>
                <a:gd name="connsiteY19" fmla="*/ 51921 h 98974"/>
                <a:gd name="connsiteX20" fmla="*/ 81127 w 84371"/>
                <a:gd name="connsiteY20" fmla="*/ 60034 h 98974"/>
                <a:gd name="connsiteX21" fmla="*/ 79504 w 84371"/>
                <a:gd name="connsiteY21" fmla="*/ 64090 h 98974"/>
                <a:gd name="connsiteX22" fmla="*/ 77882 w 84371"/>
                <a:gd name="connsiteY22" fmla="*/ 67335 h 98974"/>
                <a:gd name="connsiteX23" fmla="*/ 75448 w 84371"/>
                <a:gd name="connsiteY23" fmla="*/ 70580 h 98974"/>
                <a:gd name="connsiteX24" fmla="*/ 72203 w 84371"/>
                <a:gd name="connsiteY24" fmla="*/ 74637 h 98974"/>
                <a:gd name="connsiteX25" fmla="*/ 83561 w 84371"/>
                <a:gd name="connsiteY25" fmla="*/ 86806 h 98974"/>
                <a:gd name="connsiteX26" fmla="*/ 42186 w 84371"/>
                <a:gd name="connsiteY26" fmla="*/ 21093 h 98974"/>
                <a:gd name="connsiteX27" fmla="*/ 34073 w 84371"/>
                <a:gd name="connsiteY27" fmla="*/ 22715 h 98974"/>
                <a:gd name="connsiteX28" fmla="*/ 27583 w 84371"/>
                <a:gd name="connsiteY28" fmla="*/ 27583 h 98974"/>
                <a:gd name="connsiteX29" fmla="*/ 22715 w 84371"/>
                <a:gd name="connsiteY29" fmla="*/ 34885 h 98974"/>
                <a:gd name="connsiteX30" fmla="*/ 21093 w 84371"/>
                <a:gd name="connsiteY30" fmla="*/ 43808 h 98974"/>
                <a:gd name="connsiteX31" fmla="*/ 22715 w 84371"/>
                <a:gd name="connsiteY31" fmla="*/ 52732 h 98974"/>
                <a:gd name="connsiteX32" fmla="*/ 27583 w 84371"/>
                <a:gd name="connsiteY32" fmla="*/ 60034 h 98974"/>
                <a:gd name="connsiteX33" fmla="*/ 34073 w 84371"/>
                <a:gd name="connsiteY33" fmla="*/ 64901 h 98974"/>
                <a:gd name="connsiteX34" fmla="*/ 42186 w 84371"/>
                <a:gd name="connsiteY34" fmla="*/ 66524 h 98974"/>
                <a:gd name="connsiteX35" fmla="*/ 50299 w 84371"/>
                <a:gd name="connsiteY35" fmla="*/ 64901 h 98974"/>
                <a:gd name="connsiteX36" fmla="*/ 56789 w 84371"/>
                <a:gd name="connsiteY36" fmla="*/ 60034 h 98974"/>
                <a:gd name="connsiteX37" fmla="*/ 60845 w 84371"/>
                <a:gd name="connsiteY37" fmla="*/ 52732 h 98974"/>
                <a:gd name="connsiteX38" fmla="*/ 62468 w 84371"/>
                <a:gd name="connsiteY38" fmla="*/ 43808 h 98974"/>
                <a:gd name="connsiteX39" fmla="*/ 60845 w 84371"/>
                <a:gd name="connsiteY39" fmla="*/ 34885 h 98974"/>
                <a:gd name="connsiteX40" fmla="*/ 55977 w 84371"/>
                <a:gd name="connsiteY40" fmla="*/ 27583 h 98974"/>
                <a:gd name="connsiteX41" fmla="*/ 49487 w 84371"/>
                <a:gd name="connsiteY41" fmla="*/ 22715 h 98974"/>
                <a:gd name="connsiteX42" fmla="*/ 42186 w 84371"/>
                <a:gd name="connsiteY42" fmla="*/ 21093 h 9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4371" h="98974">
                  <a:moveTo>
                    <a:pt x="83561" y="86806"/>
                  </a:moveTo>
                  <a:lnTo>
                    <a:pt x="68958" y="98975"/>
                  </a:lnTo>
                  <a:lnTo>
                    <a:pt x="55977" y="83561"/>
                  </a:lnTo>
                  <a:cubicBezTo>
                    <a:pt x="54355" y="84372"/>
                    <a:pt x="52732" y="84372"/>
                    <a:pt x="51921" y="84372"/>
                  </a:cubicBezTo>
                  <a:cubicBezTo>
                    <a:pt x="51110" y="84372"/>
                    <a:pt x="49487" y="85183"/>
                    <a:pt x="48676" y="85183"/>
                  </a:cubicBezTo>
                  <a:cubicBezTo>
                    <a:pt x="47865" y="85183"/>
                    <a:pt x="46242" y="85183"/>
                    <a:pt x="45431" y="85183"/>
                  </a:cubicBezTo>
                  <a:cubicBezTo>
                    <a:pt x="44620" y="85183"/>
                    <a:pt x="42997" y="85183"/>
                    <a:pt x="42186" y="85183"/>
                  </a:cubicBezTo>
                  <a:cubicBezTo>
                    <a:pt x="36507" y="85183"/>
                    <a:pt x="30828" y="84372"/>
                    <a:pt x="25149" y="81938"/>
                  </a:cubicBezTo>
                  <a:cubicBezTo>
                    <a:pt x="20282" y="81127"/>
                    <a:pt x="16225" y="77882"/>
                    <a:pt x="12169" y="73825"/>
                  </a:cubicBezTo>
                  <a:cubicBezTo>
                    <a:pt x="8113" y="69769"/>
                    <a:pt x="5679" y="65713"/>
                    <a:pt x="3245" y="60034"/>
                  </a:cubicBezTo>
                  <a:cubicBezTo>
                    <a:pt x="811" y="55166"/>
                    <a:pt x="0" y="49487"/>
                    <a:pt x="0" y="42997"/>
                  </a:cubicBezTo>
                  <a:cubicBezTo>
                    <a:pt x="0" y="36507"/>
                    <a:pt x="811" y="30828"/>
                    <a:pt x="3245" y="25961"/>
                  </a:cubicBezTo>
                  <a:cubicBezTo>
                    <a:pt x="5679" y="21093"/>
                    <a:pt x="8113" y="16225"/>
                    <a:pt x="12169" y="12169"/>
                  </a:cubicBezTo>
                  <a:cubicBezTo>
                    <a:pt x="16225" y="8113"/>
                    <a:pt x="20282" y="5679"/>
                    <a:pt x="25149" y="3245"/>
                  </a:cubicBezTo>
                  <a:cubicBezTo>
                    <a:pt x="30017" y="811"/>
                    <a:pt x="35696" y="0"/>
                    <a:pt x="42186" y="0"/>
                  </a:cubicBezTo>
                  <a:cubicBezTo>
                    <a:pt x="48676" y="0"/>
                    <a:pt x="53544" y="811"/>
                    <a:pt x="59223" y="3245"/>
                  </a:cubicBezTo>
                  <a:cubicBezTo>
                    <a:pt x="64090" y="5679"/>
                    <a:pt x="68958" y="8113"/>
                    <a:pt x="72203" y="12169"/>
                  </a:cubicBezTo>
                  <a:cubicBezTo>
                    <a:pt x="76259" y="16225"/>
                    <a:pt x="78693" y="20282"/>
                    <a:pt x="81127" y="25961"/>
                  </a:cubicBezTo>
                  <a:cubicBezTo>
                    <a:pt x="83561" y="30828"/>
                    <a:pt x="84372" y="36507"/>
                    <a:pt x="84372" y="42997"/>
                  </a:cubicBezTo>
                  <a:cubicBezTo>
                    <a:pt x="84372" y="46242"/>
                    <a:pt x="84372" y="48676"/>
                    <a:pt x="83561" y="51921"/>
                  </a:cubicBezTo>
                  <a:cubicBezTo>
                    <a:pt x="82749" y="55166"/>
                    <a:pt x="81938" y="57600"/>
                    <a:pt x="81127" y="60034"/>
                  </a:cubicBezTo>
                  <a:cubicBezTo>
                    <a:pt x="80316" y="61656"/>
                    <a:pt x="80316" y="62468"/>
                    <a:pt x="79504" y="64090"/>
                  </a:cubicBezTo>
                  <a:cubicBezTo>
                    <a:pt x="78693" y="64901"/>
                    <a:pt x="78693" y="66524"/>
                    <a:pt x="77882" y="67335"/>
                  </a:cubicBezTo>
                  <a:cubicBezTo>
                    <a:pt x="77070" y="68146"/>
                    <a:pt x="76259" y="69769"/>
                    <a:pt x="75448" y="70580"/>
                  </a:cubicBezTo>
                  <a:cubicBezTo>
                    <a:pt x="74637" y="71392"/>
                    <a:pt x="73014" y="73014"/>
                    <a:pt x="72203" y="74637"/>
                  </a:cubicBezTo>
                  <a:lnTo>
                    <a:pt x="83561" y="86806"/>
                  </a:lnTo>
                  <a:close/>
                  <a:moveTo>
                    <a:pt x="42186" y="21093"/>
                  </a:moveTo>
                  <a:cubicBezTo>
                    <a:pt x="38941" y="21093"/>
                    <a:pt x="36507" y="21904"/>
                    <a:pt x="34073" y="22715"/>
                  </a:cubicBezTo>
                  <a:cubicBezTo>
                    <a:pt x="31639" y="23527"/>
                    <a:pt x="29206" y="25149"/>
                    <a:pt x="27583" y="27583"/>
                  </a:cubicBezTo>
                  <a:cubicBezTo>
                    <a:pt x="25961" y="30017"/>
                    <a:pt x="24338" y="31639"/>
                    <a:pt x="22715" y="34885"/>
                  </a:cubicBezTo>
                  <a:cubicBezTo>
                    <a:pt x="21904" y="37318"/>
                    <a:pt x="21093" y="40563"/>
                    <a:pt x="21093" y="43808"/>
                  </a:cubicBezTo>
                  <a:cubicBezTo>
                    <a:pt x="21093" y="47054"/>
                    <a:pt x="21904" y="49487"/>
                    <a:pt x="22715" y="52732"/>
                  </a:cubicBezTo>
                  <a:cubicBezTo>
                    <a:pt x="23527" y="55166"/>
                    <a:pt x="25149" y="57600"/>
                    <a:pt x="27583" y="60034"/>
                  </a:cubicBezTo>
                  <a:cubicBezTo>
                    <a:pt x="29206" y="62468"/>
                    <a:pt x="31639" y="63279"/>
                    <a:pt x="34073" y="64901"/>
                  </a:cubicBezTo>
                  <a:cubicBezTo>
                    <a:pt x="36507" y="65713"/>
                    <a:pt x="38941" y="66524"/>
                    <a:pt x="42186" y="66524"/>
                  </a:cubicBezTo>
                  <a:cubicBezTo>
                    <a:pt x="45431" y="66524"/>
                    <a:pt x="47865" y="65713"/>
                    <a:pt x="50299" y="64901"/>
                  </a:cubicBezTo>
                  <a:cubicBezTo>
                    <a:pt x="52732" y="64090"/>
                    <a:pt x="55166" y="62468"/>
                    <a:pt x="56789" y="60034"/>
                  </a:cubicBezTo>
                  <a:cubicBezTo>
                    <a:pt x="58411" y="57600"/>
                    <a:pt x="60034" y="55977"/>
                    <a:pt x="60845" y="52732"/>
                  </a:cubicBezTo>
                  <a:cubicBezTo>
                    <a:pt x="61656" y="50299"/>
                    <a:pt x="62468" y="47054"/>
                    <a:pt x="62468" y="43808"/>
                  </a:cubicBezTo>
                  <a:cubicBezTo>
                    <a:pt x="62468" y="40563"/>
                    <a:pt x="61656" y="38130"/>
                    <a:pt x="60845" y="34885"/>
                  </a:cubicBezTo>
                  <a:cubicBezTo>
                    <a:pt x="60034" y="32451"/>
                    <a:pt x="58411" y="30017"/>
                    <a:pt x="55977" y="27583"/>
                  </a:cubicBezTo>
                  <a:cubicBezTo>
                    <a:pt x="54355" y="25149"/>
                    <a:pt x="51921" y="24338"/>
                    <a:pt x="49487" y="22715"/>
                  </a:cubicBezTo>
                  <a:cubicBezTo>
                    <a:pt x="47865" y="21904"/>
                    <a:pt x="45431" y="21093"/>
                    <a:pt x="42186" y="21093"/>
                  </a:cubicBezTo>
                  <a:close/>
                </a:path>
              </a:pathLst>
            </a:custGeom>
            <a:solidFill>
              <a:srgbClr val="FFFFFF"/>
            </a:solidFill>
            <a:ln w="8049" cap="flat">
              <a:noFill/>
              <a:prstDash val="solid"/>
              <a:miter/>
            </a:ln>
          </p:spPr>
          <p:txBody>
            <a:bodyPr rtlCol="0" anchor="ctr"/>
            <a:lstStyle/>
            <a:p>
              <a:endParaRPr lang="en-US"/>
            </a:p>
          </p:txBody>
        </p:sp>
        <p:sp>
          <p:nvSpPr>
            <p:cNvPr id="17" name="Graphic 281">
              <a:extLst>
                <a:ext uri="{FF2B5EF4-FFF2-40B4-BE49-F238E27FC236}">
                  <a16:creationId xmlns:a16="http://schemas.microsoft.com/office/drawing/2014/main" id="{331F7CAA-C493-436F-A55B-A30BFD210739}"/>
                </a:ext>
              </a:extLst>
            </p:cNvPr>
            <p:cNvSpPr/>
            <p:nvPr/>
          </p:nvSpPr>
          <p:spPr>
            <a:xfrm>
              <a:off x="5272062" y="4966987"/>
              <a:ext cx="73825" cy="81938"/>
            </a:xfrm>
            <a:custGeom>
              <a:avLst/>
              <a:gdLst>
                <a:gd name="connsiteX0" fmla="*/ 22715 w 73825"/>
                <a:gd name="connsiteY0" fmla="*/ 0 h 81938"/>
                <a:gd name="connsiteX1" fmla="*/ 44620 w 73825"/>
                <a:gd name="connsiteY1" fmla="*/ 0 h 81938"/>
                <a:gd name="connsiteX2" fmla="*/ 73825 w 73825"/>
                <a:gd name="connsiteY2" fmla="*/ 81938 h 81938"/>
                <a:gd name="connsiteX3" fmla="*/ 51921 w 73825"/>
                <a:gd name="connsiteY3" fmla="*/ 81938 h 81938"/>
                <a:gd name="connsiteX4" fmla="*/ 47054 w 73825"/>
                <a:gd name="connsiteY4" fmla="*/ 66524 h 81938"/>
                <a:gd name="connsiteX5" fmla="*/ 20282 w 73825"/>
                <a:gd name="connsiteY5" fmla="*/ 66524 h 81938"/>
                <a:gd name="connsiteX6" fmla="*/ 15414 w 73825"/>
                <a:gd name="connsiteY6" fmla="*/ 81938 h 81938"/>
                <a:gd name="connsiteX7" fmla="*/ 0 w 73825"/>
                <a:gd name="connsiteY7" fmla="*/ 65713 h 81938"/>
                <a:gd name="connsiteX8" fmla="*/ 22715 w 73825"/>
                <a:gd name="connsiteY8" fmla="*/ 0 h 81938"/>
                <a:gd name="connsiteX9" fmla="*/ 25149 w 73825"/>
                <a:gd name="connsiteY9" fmla="*/ 51110 h 81938"/>
                <a:gd name="connsiteX10" fmla="*/ 42997 w 73825"/>
                <a:gd name="connsiteY10" fmla="*/ 51110 h 81938"/>
                <a:gd name="connsiteX11" fmla="*/ 36507 w 73825"/>
                <a:gd name="connsiteY11" fmla="*/ 30828 h 81938"/>
                <a:gd name="connsiteX12" fmla="*/ 34885 w 73825"/>
                <a:gd name="connsiteY12" fmla="*/ 23527 h 81938"/>
                <a:gd name="connsiteX13" fmla="*/ 34073 w 73825"/>
                <a:gd name="connsiteY13" fmla="*/ 14603 h 81938"/>
                <a:gd name="connsiteX14" fmla="*/ 34073 w 73825"/>
                <a:gd name="connsiteY14" fmla="*/ 19470 h 81938"/>
                <a:gd name="connsiteX15" fmla="*/ 34073 w 73825"/>
                <a:gd name="connsiteY15" fmla="*/ 23527 h 81938"/>
                <a:gd name="connsiteX16" fmla="*/ 33262 w 73825"/>
                <a:gd name="connsiteY16" fmla="*/ 27583 h 81938"/>
                <a:gd name="connsiteX17" fmla="*/ 32451 w 73825"/>
                <a:gd name="connsiteY17" fmla="*/ 31639 h 81938"/>
                <a:gd name="connsiteX18" fmla="*/ 25149 w 73825"/>
                <a:gd name="connsiteY18" fmla="*/ 51110 h 8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5" h="81938">
                  <a:moveTo>
                    <a:pt x="22715" y="0"/>
                  </a:moveTo>
                  <a:lnTo>
                    <a:pt x="44620" y="0"/>
                  </a:lnTo>
                  <a:lnTo>
                    <a:pt x="73825" y="81938"/>
                  </a:lnTo>
                  <a:lnTo>
                    <a:pt x="51921" y="81938"/>
                  </a:lnTo>
                  <a:lnTo>
                    <a:pt x="47054" y="66524"/>
                  </a:lnTo>
                  <a:lnTo>
                    <a:pt x="20282" y="66524"/>
                  </a:lnTo>
                  <a:lnTo>
                    <a:pt x="15414" y="81938"/>
                  </a:lnTo>
                  <a:lnTo>
                    <a:pt x="0" y="65713"/>
                  </a:lnTo>
                  <a:lnTo>
                    <a:pt x="22715" y="0"/>
                  </a:lnTo>
                  <a:close/>
                  <a:moveTo>
                    <a:pt x="25149" y="51110"/>
                  </a:moveTo>
                  <a:lnTo>
                    <a:pt x="42997" y="51110"/>
                  </a:lnTo>
                  <a:lnTo>
                    <a:pt x="36507" y="30828"/>
                  </a:lnTo>
                  <a:cubicBezTo>
                    <a:pt x="35696" y="28394"/>
                    <a:pt x="34885" y="25961"/>
                    <a:pt x="34885" y="23527"/>
                  </a:cubicBezTo>
                  <a:cubicBezTo>
                    <a:pt x="34885" y="21093"/>
                    <a:pt x="34073" y="17848"/>
                    <a:pt x="34073" y="14603"/>
                  </a:cubicBezTo>
                  <a:cubicBezTo>
                    <a:pt x="34073" y="16225"/>
                    <a:pt x="34073" y="17848"/>
                    <a:pt x="34073" y="19470"/>
                  </a:cubicBezTo>
                  <a:cubicBezTo>
                    <a:pt x="34073" y="21093"/>
                    <a:pt x="34073" y="21904"/>
                    <a:pt x="34073" y="23527"/>
                  </a:cubicBezTo>
                  <a:cubicBezTo>
                    <a:pt x="34073" y="25149"/>
                    <a:pt x="33262" y="25961"/>
                    <a:pt x="33262" y="27583"/>
                  </a:cubicBezTo>
                  <a:cubicBezTo>
                    <a:pt x="33262" y="28394"/>
                    <a:pt x="32451" y="30017"/>
                    <a:pt x="32451" y="31639"/>
                  </a:cubicBezTo>
                  <a:lnTo>
                    <a:pt x="25149" y="51110"/>
                  </a:lnTo>
                  <a:close/>
                </a:path>
              </a:pathLst>
            </a:custGeom>
            <a:solidFill>
              <a:srgbClr val="FFFFFF"/>
            </a:solidFill>
            <a:ln w="8049" cap="flat">
              <a:noFill/>
              <a:prstDash val="solid"/>
              <a:miter/>
            </a:ln>
          </p:spPr>
          <p:txBody>
            <a:bodyPr rtlCol="0" anchor="ctr"/>
            <a:lstStyle/>
            <a:p>
              <a:endParaRPr lang="en-US"/>
            </a:p>
          </p:txBody>
        </p:sp>
      </p:grpSp>
      <p:sp>
        <p:nvSpPr>
          <p:cNvPr id="18" name="Graphic 7">
            <a:extLst>
              <a:ext uri="{FF2B5EF4-FFF2-40B4-BE49-F238E27FC236}">
                <a16:creationId xmlns:a16="http://schemas.microsoft.com/office/drawing/2014/main" id="{DCCDBD57-245F-4BB2-BF24-4156F13AE62F}"/>
              </a:ext>
            </a:extLst>
          </p:cNvPr>
          <p:cNvSpPr/>
          <p:nvPr/>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3988438A-79D3-436D-BEFB-573399D37623}"/>
              </a:ext>
            </a:extLst>
          </p:cNvPr>
          <p:cNvGrpSpPr/>
          <p:nvPr/>
        </p:nvGrpSpPr>
        <p:grpSpPr>
          <a:xfrm>
            <a:off x="11001174" y="4938034"/>
            <a:ext cx="306906" cy="306906"/>
            <a:chOff x="11032126" y="4968986"/>
            <a:chExt cx="245002" cy="245002"/>
          </a:xfrm>
          <a:solidFill>
            <a:srgbClr val="FFFFFF"/>
          </a:solidFill>
        </p:grpSpPr>
        <p:sp>
          <p:nvSpPr>
            <p:cNvPr id="20" name="Graphic 7">
              <a:extLst>
                <a:ext uri="{FF2B5EF4-FFF2-40B4-BE49-F238E27FC236}">
                  <a16:creationId xmlns:a16="http://schemas.microsoft.com/office/drawing/2014/main" id="{D2ED583E-4A31-413A-B82E-9D6A642DBD5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1" name="Graphic 7">
              <a:extLst>
                <a:ext uri="{FF2B5EF4-FFF2-40B4-BE49-F238E27FC236}">
                  <a16:creationId xmlns:a16="http://schemas.microsoft.com/office/drawing/2014/main" id="{5BF87406-F401-4B40-BFD8-9D417524A42F}"/>
                </a:ext>
              </a:extLst>
            </p:cNvPr>
            <p:cNvGrpSpPr/>
            <p:nvPr/>
          </p:nvGrpSpPr>
          <p:grpSpPr>
            <a:xfrm>
              <a:off x="11044701" y="5145507"/>
              <a:ext cx="68888" cy="68482"/>
              <a:chOff x="11044701" y="5145507"/>
              <a:chExt cx="68888" cy="68482"/>
            </a:xfrm>
            <a:solidFill>
              <a:srgbClr val="FFFFFF"/>
            </a:solidFill>
          </p:grpSpPr>
          <p:sp>
            <p:nvSpPr>
              <p:cNvPr id="22" name="Graphic 7">
                <a:extLst>
                  <a:ext uri="{FF2B5EF4-FFF2-40B4-BE49-F238E27FC236}">
                    <a16:creationId xmlns:a16="http://schemas.microsoft.com/office/drawing/2014/main" id="{CC31C257-95A1-4666-884E-293227A42B7D}"/>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3" name="Graphic 7">
                <a:extLst>
                  <a:ext uri="{FF2B5EF4-FFF2-40B4-BE49-F238E27FC236}">
                    <a16:creationId xmlns:a16="http://schemas.microsoft.com/office/drawing/2014/main" id="{6FBC49B4-B73F-4009-95C1-8DCAF95B45FF}"/>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4"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6" name="Graphic 5">
            <a:extLst>
              <a:ext uri="{FF2B5EF4-FFF2-40B4-BE49-F238E27FC236}">
                <a16:creationId xmlns:a16="http://schemas.microsoft.com/office/drawing/2014/main" id="{4CBBFFFA-84C2-480E-85EC-A644E4519C4E}"/>
              </a:ext>
            </a:extLst>
          </p:cNvPr>
          <p:cNvGrpSpPr/>
          <p:nvPr/>
        </p:nvGrpSpPr>
        <p:grpSpPr>
          <a:xfrm>
            <a:off x="9995342" y="1758901"/>
            <a:ext cx="155134" cy="271450"/>
            <a:chOff x="9995342" y="1758901"/>
            <a:chExt cx="155134" cy="271450"/>
          </a:xfrm>
          <a:solidFill>
            <a:srgbClr val="FFFFFF"/>
          </a:solidFill>
        </p:grpSpPr>
        <p:sp>
          <p:nvSpPr>
            <p:cNvPr id="37" name="Graphic 5">
              <a:extLst>
                <a:ext uri="{FF2B5EF4-FFF2-40B4-BE49-F238E27FC236}">
                  <a16:creationId xmlns:a16="http://schemas.microsoft.com/office/drawing/2014/main" id="{BCBF76D5-6400-4A37-B169-C5CBAD2D6AC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38" name="Graphic 5">
              <a:extLst>
                <a:ext uri="{FF2B5EF4-FFF2-40B4-BE49-F238E27FC236}">
                  <a16:creationId xmlns:a16="http://schemas.microsoft.com/office/drawing/2014/main" id="{7087D77B-BF49-47D8-97EA-A41065FB59F6}"/>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grpSp>
        <p:nvGrpSpPr>
          <p:cNvPr id="42" name="Graphic 528">
            <a:extLst>
              <a:ext uri="{FF2B5EF4-FFF2-40B4-BE49-F238E27FC236}">
                <a16:creationId xmlns:a16="http://schemas.microsoft.com/office/drawing/2014/main" id="{CCC0859F-7372-4343-BC8E-2078221DC3B4}"/>
              </a:ext>
            </a:extLst>
          </p:cNvPr>
          <p:cNvGrpSpPr/>
          <p:nvPr/>
        </p:nvGrpSpPr>
        <p:grpSpPr>
          <a:xfrm>
            <a:off x="5086281" y="4926423"/>
            <a:ext cx="351278" cy="263459"/>
            <a:chOff x="5086281" y="4926423"/>
            <a:chExt cx="351278" cy="263459"/>
          </a:xfrm>
          <a:solidFill>
            <a:srgbClr val="FFFFFF"/>
          </a:solidFill>
        </p:grpSpPr>
        <p:sp>
          <p:nvSpPr>
            <p:cNvPr id="43" name="Graphic 528">
              <a:extLst>
                <a:ext uri="{FF2B5EF4-FFF2-40B4-BE49-F238E27FC236}">
                  <a16:creationId xmlns:a16="http://schemas.microsoft.com/office/drawing/2014/main" id="{FE0914B9-674E-4FB7-8C9C-96489C487009}"/>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44" name="Graphic 528">
              <a:extLst>
                <a:ext uri="{FF2B5EF4-FFF2-40B4-BE49-F238E27FC236}">
                  <a16:creationId xmlns:a16="http://schemas.microsoft.com/office/drawing/2014/main" id="{9E6CFB17-D96E-48FA-BDF2-308FAC6B7A73}"/>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45" name="Graphic 530">
            <a:extLst>
              <a:ext uri="{FF2B5EF4-FFF2-40B4-BE49-F238E27FC236}">
                <a16:creationId xmlns:a16="http://schemas.microsoft.com/office/drawing/2014/main" id="{D03BB407-5074-4ABB-97DE-191B31B19DB3}"/>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46" name="Graphic 530">
            <a:extLst>
              <a:ext uri="{FF2B5EF4-FFF2-40B4-BE49-F238E27FC236}">
                <a16:creationId xmlns:a16="http://schemas.microsoft.com/office/drawing/2014/main" id="{09B03A09-E432-4CCC-8DBB-4697A494E6A2}"/>
              </a:ext>
            </a:extLst>
          </p:cNvPr>
          <p:cNvGrpSpPr/>
          <p:nvPr/>
        </p:nvGrpSpPr>
        <p:grpSpPr>
          <a:xfrm>
            <a:off x="5162540" y="4937449"/>
            <a:ext cx="215830" cy="269394"/>
            <a:chOff x="5162540" y="4937449"/>
            <a:chExt cx="215830" cy="269394"/>
          </a:xfrm>
          <a:solidFill>
            <a:srgbClr val="FFFFFF"/>
          </a:solidFill>
        </p:grpSpPr>
        <p:sp>
          <p:nvSpPr>
            <p:cNvPr id="47" name="Graphic 530">
              <a:extLst>
                <a:ext uri="{FF2B5EF4-FFF2-40B4-BE49-F238E27FC236}">
                  <a16:creationId xmlns:a16="http://schemas.microsoft.com/office/drawing/2014/main" id="{FD038F6B-15FD-4896-9F52-09A33A607CFE}"/>
                </a:ext>
              </a:extLst>
            </p:cNvPr>
            <p:cNvSpPr/>
            <p:nvPr/>
          </p:nvSpPr>
          <p:spPr>
            <a:xfrm>
              <a:off x="5237988" y="4937449"/>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48" name="Graphic 530">
              <a:extLst>
                <a:ext uri="{FF2B5EF4-FFF2-40B4-BE49-F238E27FC236}">
                  <a16:creationId xmlns:a16="http://schemas.microsoft.com/office/drawing/2014/main" id="{949B03D2-7505-413C-A2A4-11FEB6A425BE}"/>
                </a:ext>
              </a:extLst>
            </p:cNvPr>
            <p:cNvSpPr/>
            <p:nvPr/>
          </p:nvSpPr>
          <p:spPr>
            <a:xfrm>
              <a:off x="5162540" y="4966987"/>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pic>
        <p:nvPicPr>
          <p:cNvPr id="532" name="Graphic 531">
            <a:extLst>
              <a:ext uri="{FF2B5EF4-FFF2-40B4-BE49-F238E27FC236}">
                <a16:creationId xmlns:a16="http://schemas.microsoft.com/office/drawing/2014/main" id="{B0B1D72B-4636-4886-904F-AA16E6B536C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7639" y="4736172"/>
            <a:ext cx="576000" cy="576000"/>
          </a:xfrm>
          <a:prstGeom prst="rect">
            <a:avLst/>
          </a:prstGeom>
        </p:spPr>
      </p:pic>
      <p:pic>
        <p:nvPicPr>
          <p:cNvPr id="533" name="Graphic 532">
            <a:extLst>
              <a:ext uri="{FF2B5EF4-FFF2-40B4-BE49-F238E27FC236}">
                <a16:creationId xmlns:a16="http://schemas.microsoft.com/office/drawing/2014/main" id="{4DD96532-FC08-4965-BC28-438847CE119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534" name="Footer Placeholder 1">
            <a:extLst>
              <a:ext uri="{FF2B5EF4-FFF2-40B4-BE49-F238E27FC236}">
                <a16:creationId xmlns:a16="http://schemas.microsoft.com/office/drawing/2014/main" id="{4075FC05-35D7-47D9-B7F8-9C42050D2B96}"/>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5" name="Slide Number Placeholder 5">
            <a:extLst>
              <a:ext uri="{FF2B5EF4-FFF2-40B4-BE49-F238E27FC236}">
                <a16:creationId xmlns:a16="http://schemas.microsoft.com/office/drawing/2014/main" id="{E810157A-94F2-4A9A-8271-65BA73E5078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35125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976A195B-8C57-4867-AEF7-2D0B8F6488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50799" y="1429710"/>
            <a:ext cx="3999600" cy="3999600"/>
          </a:xfrm>
          <a:prstGeom prst="rect">
            <a:avLst/>
          </a:prstGeom>
        </p:spPr>
      </p:pic>
      <p:pic>
        <p:nvPicPr>
          <p:cNvPr id="283" name="Graphic 282">
            <a:extLst>
              <a:ext uri="{FF2B5EF4-FFF2-40B4-BE49-F238E27FC236}">
                <a16:creationId xmlns:a16="http://schemas.microsoft.com/office/drawing/2014/main" id="{62A4CF1F-B7FE-48C4-9C1D-EB9807F98F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pic>
        <p:nvPicPr>
          <p:cNvPr id="286" name="Graphic 285">
            <a:extLst>
              <a:ext uri="{FF2B5EF4-FFF2-40B4-BE49-F238E27FC236}">
                <a16:creationId xmlns:a16="http://schemas.microsoft.com/office/drawing/2014/main" id="{3A7E6D29-2ACD-436D-A107-4473F3BF630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313816" y="1650852"/>
            <a:ext cx="576000" cy="576000"/>
          </a:xfrm>
          <a:prstGeom prst="rect">
            <a:avLst/>
          </a:prstGeom>
        </p:spPr>
      </p:pic>
      <p:sp>
        <p:nvSpPr>
          <p:cNvPr id="287" name="Graphic 7">
            <a:extLst>
              <a:ext uri="{FF2B5EF4-FFF2-40B4-BE49-F238E27FC236}">
                <a16:creationId xmlns:a16="http://schemas.microsoft.com/office/drawing/2014/main" id="{650BFCFD-9259-4230-A53A-327731B1FA90}"/>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8" name="Graphic 7">
            <a:extLst>
              <a:ext uri="{FF2B5EF4-FFF2-40B4-BE49-F238E27FC236}">
                <a16:creationId xmlns:a16="http://schemas.microsoft.com/office/drawing/2014/main" id="{962010F8-7ECC-448F-A5CA-8E03288A1514}"/>
              </a:ext>
            </a:extLst>
          </p:cNvPr>
          <p:cNvGrpSpPr/>
          <p:nvPr userDrawn="1"/>
        </p:nvGrpSpPr>
        <p:grpSpPr>
          <a:xfrm>
            <a:off x="11001174" y="4938034"/>
            <a:ext cx="306906" cy="306906"/>
            <a:chOff x="11032126" y="4968986"/>
            <a:chExt cx="245002" cy="245002"/>
          </a:xfrm>
          <a:solidFill>
            <a:srgbClr val="FFFFFF"/>
          </a:solidFill>
        </p:grpSpPr>
        <p:sp>
          <p:nvSpPr>
            <p:cNvPr id="289" name="Graphic 7">
              <a:extLst>
                <a:ext uri="{FF2B5EF4-FFF2-40B4-BE49-F238E27FC236}">
                  <a16:creationId xmlns:a16="http://schemas.microsoft.com/office/drawing/2014/main" id="{FEEAA77E-2674-4302-8DF9-7C87B249CC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C687F44A-BE9B-448C-A2E9-93476DD52216}"/>
                </a:ext>
              </a:extLst>
            </p:cNvPr>
            <p:cNvGrpSpPr/>
            <p:nvPr/>
          </p:nvGrpSpPr>
          <p:grpSpPr>
            <a:xfrm>
              <a:off x="11044701" y="5145507"/>
              <a:ext cx="68888" cy="68482"/>
              <a:chOff x="11044701" y="5145507"/>
              <a:chExt cx="68888" cy="68482"/>
            </a:xfrm>
            <a:solidFill>
              <a:srgbClr val="FFFFFF"/>
            </a:solidFill>
          </p:grpSpPr>
          <p:sp>
            <p:nvSpPr>
              <p:cNvPr id="291" name="Graphic 7">
                <a:extLst>
                  <a:ext uri="{FF2B5EF4-FFF2-40B4-BE49-F238E27FC236}">
                    <a16:creationId xmlns:a16="http://schemas.microsoft.com/office/drawing/2014/main" id="{F2727B37-274F-4E35-AD12-9FB1A04AB858}"/>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2" name="Graphic 7">
                <a:extLst>
                  <a:ext uri="{FF2B5EF4-FFF2-40B4-BE49-F238E27FC236}">
                    <a16:creationId xmlns:a16="http://schemas.microsoft.com/office/drawing/2014/main" id="{B73070F3-23F7-471E-B726-BCD2E9FBF875}"/>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2">
            <a:extLst>
              <a:ext uri="{FF2B5EF4-FFF2-40B4-BE49-F238E27FC236}">
                <a16:creationId xmlns:a16="http://schemas.microsoft.com/office/drawing/2014/main" id="{11050B99-0BD3-40FF-AB2B-F152F7872B9D}"/>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5" name="Graphic 292">
            <a:extLst>
              <a:ext uri="{FF2B5EF4-FFF2-40B4-BE49-F238E27FC236}">
                <a16:creationId xmlns:a16="http://schemas.microsoft.com/office/drawing/2014/main" id="{37944E69-BB1D-43D9-A432-BFC8C1E4FC9F}"/>
              </a:ext>
            </a:extLst>
          </p:cNvPr>
          <p:cNvGrpSpPr/>
          <p:nvPr/>
        </p:nvGrpSpPr>
        <p:grpSpPr>
          <a:xfrm>
            <a:off x="9995342" y="1758901"/>
            <a:ext cx="155134" cy="271450"/>
            <a:chOff x="9995342" y="1758901"/>
            <a:chExt cx="155134" cy="271450"/>
          </a:xfrm>
          <a:solidFill>
            <a:srgbClr val="FFFFFF"/>
          </a:solidFill>
        </p:grpSpPr>
        <p:sp>
          <p:nvSpPr>
            <p:cNvPr id="17" name="Graphic 292">
              <a:extLst>
                <a:ext uri="{FF2B5EF4-FFF2-40B4-BE49-F238E27FC236}">
                  <a16:creationId xmlns:a16="http://schemas.microsoft.com/office/drawing/2014/main" id="{7D057D22-9CDE-4924-8452-203034041B0C}"/>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8" name="Graphic 292">
              <a:extLst>
                <a:ext uri="{FF2B5EF4-FFF2-40B4-BE49-F238E27FC236}">
                  <a16:creationId xmlns:a16="http://schemas.microsoft.com/office/drawing/2014/main" id="{27DA6F07-14B3-4571-8CFA-6C45485EE68A}"/>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8" name="Footer Placeholder 1">
            <a:extLst>
              <a:ext uri="{FF2B5EF4-FFF2-40B4-BE49-F238E27FC236}">
                <a16:creationId xmlns:a16="http://schemas.microsoft.com/office/drawing/2014/main" id="{948ED185-F42E-445C-A4CE-717D48A69691}"/>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1D59A79C-1DA1-4C60-BE77-1A33E89EB4F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903391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pic>
        <p:nvPicPr>
          <p:cNvPr id="276" name="Graphic 275">
            <a:extLst>
              <a:ext uri="{FF2B5EF4-FFF2-40B4-BE49-F238E27FC236}">
                <a16:creationId xmlns:a16="http://schemas.microsoft.com/office/drawing/2014/main" id="{DDEBF8DA-B4D3-430A-9F39-0583AFD4D6A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50799" y="1429710"/>
            <a:ext cx="3999600" cy="3999600"/>
          </a:xfrm>
          <a:prstGeom prst="rect">
            <a:avLst/>
          </a:prstGeom>
        </p:spPr>
      </p:pic>
      <p:pic>
        <p:nvPicPr>
          <p:cNvPr id="282" name="Graphic 281">
            <a:extLst>
              <a:ext uri="{FF2B5EF4-FFF2-40B4-BE49-F238E27FC236}">
                <a16:creationId xmlns:a16="http://schemas.microsoft.com/office/drawing/2014/main" id="{B859C2EE-FBF0-4C18-977E-93541C84A90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sp>
        <p:nvSpPr>
          <p:cNvPr id="1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12" name="Graphic 5">
            <a:extLst>
              <a:ext uri="{FF2B5EF4-FFF2-40B4-BE49-F238E27FC236}">
                <a16:creationId xmlns:a16="http://schemas.microsoft.com/office/drawing/2014/main" id="{EFEB4C4F-7516-46CB-82EC-D46F55BED491}"/>
              </a:ext>
            </a:extLst>
          </p:cNvPr>
          <p:cNvGrpSpPr/>
          <p:nvPr/>
        </p:nvGrpSpPr>
        <p:grpSpPr>
          <a:xfrm>
            <a:off x="9995342" y="1758901"/>
            <a:ext cx="155134" cy="271450"/>
            <a:chOff x="9995342" y="1758901"/>
            <a:chExt cx="155134" cy="271450"/>
          </a:xfrm>
          <a:solidFill>
            <a:srgbClr val="FFFFFF"/>
          </a:solidFill>
        </p:grpSpPr>
        <p:sp>
          <p:nvSpPr>
            <p:cNvPr id="13" name="Graphic 5">
              <a:extLst>
                <a:ext uri="{FF2B5EF4-FFF2-40B4-BE49-F238E27FC236}">
                  <a16:creationId xmlns:a16="http://schemas.microsoft.com/office/drawing/2014/main" id="{BE91D7C0-DBB6-4D85-8D05-A8C4AB5B58A7}"/>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15" name="Graphic 5">
              <a:extLst>
                <a:ext uri="{FF2B5EF4-FFF2-40B4-BE49-F238E27FC236}">
                  <a16:creationId xmlns:a16="http://schemas.microsoft.com/office/drawing/2014/main" id="{8CB45A2C-43C3-40C1-9957-98F9FE9D67D0}"/>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88" name="Graphic 7">
            <a:extLst>
              <a:ext uri="{FF2B5EF4-FFF2-40B4-BE49-F238E27FC236}">
                <a16:creationId xmlns:a16="http://schemas.microsoft.com/office/drawing/2014/main" id="{B82F8B6D-3E52-4F2B-B029-118BB5EE60A9}"/>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89" name="Graphic 7">
            <a:extLst>
              <a:ext uri="{FF2B5EF4-FFF2-40B4-BE49-F238E27FC236}">
                <a16:creationId xmlns:a16="http://schemas.microsoft.com/office/drawing/2014/main" id="{371A2412-F827-4CF6-BBDA-18D246D1E823}"/>
              </a:ext>
            </a:extLst>
          </p:cNvPr>
          <p:cNvGrpSpPr/>
          <p:nvPr userDrawn="1"/>
        </p:nvGrpSpPr>
        <p:grpSpPr>
          <a:xfrm>
            <a:off x="11001174" y="4938034"/>
            <a:ext cx="306906" cy="306906"/>
            <a:chOff x="11032126" y="4968986"/>
            <a:chExt cx="245002" cy="245002"/>
          </a:xfrm>
          <a:solidFill>
            <a:srgbClr val="FFFFFF"/>
          </a:solidFill>
        </p:grpSpPr>
        <p:sp>
          <p:nvSpPr>
            <p:cNvPr id="290" name="Graphic 7">
              <a:extLst>
                <a:ext uri="{FF2B5EF4-FFF2-40B4-BE49-F238E27FC236}">
                  <a16:creationId xmlns:a16="http://schemas.microsoft.com/office/drawing/2014/main" id="{05A3D735-A862-49A3-AED9-8C5381F5E55A}"/>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1" name="Graphic 7">
              <a:extLst>
                <a:ext uri="{FF2B5EF4-FFF2-40B4-BE49-F238E27FC236}">
                  <a16:creationId xmlns:a16="http://schemas.microsoft.com/office/drawing/2014/main" id="{D963BF16-5151-4E04-AE3A-CD5D9AB3D291}"/>
                </a:ext>
              </a:extLst>
            </p:cNvPr>
            <p:cNvGrpSpPr/>
            <p:nvPr/>
          </p:nvGrpSpPr>
          <p:grpSpPr>
            <a:xfrm>
              <a:off x="11044701" y="5145507"/>
              <a:ext cx="68888" cy="68482"/>
              <a:chOff x="11044701" y="5145507"/>
              <a:chExt cx="68888" cy="68482"/>
            </a:xfrm>
            <a:solidFill>
              <a:srgbClr val="FFFFFF"/>
            </a:solidFill>
          </p:grpSpPr>
          <p:sp>
            <p:nvSpPr>
              <p:cNvPr id="292" name="Graphic 7">
                <a:extLst>
                  <a:ext uri="{FF2B5EF4-FFF2-40B4-BE49-F238E27FC236}">
                    <a16:creationId xmlns:a16="http://schemas.microsoft.com/office/drawing/2014/main" id="{AFFE39A8-E162-4D00-91B2-62C8D11F0844}"/>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3" name="Graphic 7">
                <a:extLst>
                  <a:ext uri="{FF2B5EF4-FFF2-40B4-BE49-F238E27FC236}">
                    <a16:creationId xmlns:a16="http://schemas.microsoft.com/office/drawing/2014/main" id="{A8136EB0-D238-4DFA-B899-D89B52FB074A}"/>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6" name="Graphic 295">
            <a:extLst>
              <a:ext uri="{FF2B5EF4-FFF2-40B4-BE49-F238E27FC236}">
                <a16:creationId xmlns:a16="http://schemas.microsoft.com/office/drawing/2014/main" id="{B24AF1F0-D327-43AA-B266-9EE882A4AC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7639" y="4736172"/>
            <a:ext cx="576000" cy="576000"/>
          </a:xfrm>
          <a:prstGeom prst="rect">
            <a:avLst/>
          </a:prstGeom>
        </p:spPr>
      </p:pic>
      <p:sp>
        <p:nvSpPr>
          <p:cNvPr id="298" name="Footer Placeholder 1">
            <a:extLst>
              <a:ext uri="{FF2B5EF4-FFF2-40B4-BE49-F238E27FC236}">
                <a16:creationId xmlns:a16="http://schemas.microsoft.com/office/drawing/2014/main" id="{729BBB76-2463-4244-8226-C1FF9F4E15B2}"/>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9" name="Slide Number Placeholder 5">
            <a:extLst>
              <a:ext uri="{FF2B5EF4-FFF2-40B4-BE49-F238E27FC236}">
                <a16:creationId xmlns:a16="http://schemas.microsoft.com/office/drawing/2014/main" id="{5B521C57-03C8-4D75-9860-564F107A12D1}"/>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672597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5">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86" name="Group 285">
            <a:extLst>
              <a:ext uri="{FF2B5EF4-FFF2-40B4-BE49-F238E27FC236}">
                <a16:creationId xmlns:a16="http://schemas.microsoft.com/office/drawing/2014/main" id="{9EEEFA9D-4AAB-424B-AB4B-59C238883204}"/>
              </a:ext>
            </a:extLst>
          </p:cNvPr>
          <p:cNvGrpSpPr/>
          <p:nvPr userDrawn="1"/>
        </p:nvGrpSpPr>
        <p:grpSpPr>
          <a:xfrm>
            <a:off x="5649791" y="1429710"/>
            <a:ext cx="3999600" cy="3999600"/>
            <a:chOff x="1320032" y="2263354"/>
            <a:chExt cx="576000" cy="576000"/>
          </a:xfrm>
        </p:grpSpPr>
        <p:sp>
          <p:nvSpPr>
            <p:cNvPr id="287" name="Graphic 17">
              <a:extLst>
                <a:ext uri="{FF2B5EF4-FFF2-40B4-BE49-F238E27FC236}">
                  <a16:creationId xmlns:a16="http://schemas.microsoft.com/office/drawing/2014/main" id="{D558792C-AAE6-4B09-A67E-56E15FBD268B}"/>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88" name="Graphic 17">
              <a:extLst>
                <a:ext uri="{FF2B5EF4-FFF2-40B4-BE49-F238E27FC236}">
                  <a16:creationId xmlns:a16="http://schemas.microsoft.com/office/drawing/2014/main" id="{C3FC62E3-DF83-4515-8D2F-9DA87FF6BDC8}"/>
                </a:ext>
              </a:extLst>
            </p:cNvPr>
            <p:cNvGrpSpPr/>
            <p:nvPr/>
          </p:nvGrpSpPr>
          <p:grpSpPr>
            <a:xfrm>
              <a:off x="1474984" y="2355838"/>
              <a:ext cx="305036" cy="323695"/>
              <a:chOff x="1474984" y="2355838"/>
              <a:chExt cx="305036" cy="323695"/>
            </a:xfrm>
            <a:solidFill>
              <a:srgbClr val="FFFFFF"/>
            </a:solidFill>
          </p:grpSpPr>
          <p:sp>
            <p:nvSpPr>
              <p:cNvPr id="289" name="Graphic 17">
                <a:extLst>
                  <a:ext uri="{FF2B5EF4-FFF2-40B4-BE49-F238E27FC236}">
                    <a16:creationId xmlns:a16="http://schemas.microsoft.com/office/drawing/2014/main" id="{45FCCF1C-3ECE-4A04-96DE-E4689AC9FD08}"/>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290" name="Graphic 17">
                <a:extLst>
                  <a:ext uri="{FF2B5EF4-FFF2-40B4-BE49-F238E27FC236}">
                    <a16:creationId xmlns:a16="http://schemas.microsoft.com/office/drawing/2014/main" id="{91AE113F-A6DB-43FA-9CFE-9FBEFED57144}"/>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291" name="Graphic 17">
                <a:extLst>
                  <a:ext uri="{FF2B5EF4-FFF2-40B4-BE49-F238E27FC236}">
                    <a16:creationId xmlns:a16="http://schemas.microsoft.com/office/drawing/2014/main" id="{DA25AC6F-E912-4FE8-A0B2-4BBE60A94B42}"/>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292" name="Graphic 17">
                <a:extLst>
                  <a:ext uri="{FF2B5EF4-FFF2-40B4-BE49-F238E27FC236}">
                    <a16:creationId xmlns:a16="http://schemas.microsoft.com/office/drawing/2014/main" id="{F0A6551F-555E-4935-91B6-681207230FF3}"/>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293" name="Graphic 17">
                <a:extLst>
                  <a:ext uri="{FF2B5EF4-FFF2-40B4-BE49-F238E27FC236}">
                    <a16:creationId xmlns:a16="http://schemas.microsoft.com/office/drawing/2014/main" id="{A12049EB-1244-4D08-BC6B-402543884D4C}"/>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pic>
        <p:nvPicPr>
          <p:cNvPr id="294" name="Graphic 293">
            <a:extLst>
              <a:ext uri="{FF2B5EF4-FFF2-40B4-BE49-F238E27FC236}">
                <a16:creationId xmlns:a16="http://schemas.microsoft.com/office/drawing/2014/main" id="{14CA34B8-1D68-427F-BD78-93148EE1929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sp>
        <p:nvSpPr>
          <p:cNvPr id="295" name="Graphic 5">
            <a:extLst>
              <a:ext uri="{FF2B5EF4-FFF2-40B4-BE49-F238E27FC236}">
                <a16:creationId xmlns:a16="http://schemas.microsoft.com/office/drawing/2014/main" id="{E13CFD38-F79A-4A34-8459-9B2991854B32}"/>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9C290AF1-3414-417B-8591-6A1247E89D28}"/>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7EE1BBB0-90F4-4303-B13A-3C0455E60442}"/>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BBA784BE-AEA1-4410-AF6C-D527F1A86D82}"/>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4" name="Graphic 534">
            <a:extLst>
              <a:ext uri="{FF2B5EF4-FFF2-40B4-BE49-F238E27FC236}">
                <a16:creationId xmlns:a16="http://schemas.microsoft.com/office/drawing/2014/main" id="{2F7A8D30-FFD7-44FF-B9CE-1518004A859D}"/>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5" name="Graphic 534">
            <a:extLst>
              <a:ext uri="{FF2B5EF4-FFF2-40B4-BE49-F238E27FC236}">
                <a16:creationId xmlns:a16="http://schemas.microsoft.com/office/drawing/2014/main" id="{566DDAFC-3156-4728-8A5B-C7E4BF5736AA}"/>
              </a:ext>
            </a:extLst>
          </p:cNvPr>
          <p:cNvGrpSpPr/>
          <p:nvPr/>
        </p:nvGrpSpPr>
        <p:grpSpPr>
          <a:xfrm>
            <a:off x="1510679" y="2419596"/>
            <a:ext cx="215830" cy="269394"/>
            <a:chOff x="1510679" y="2419596"/>
            <a:chExt cx="215830" cy="269394"/>
          </a:xfrm>
          <a:solidFill>
            <a:srgbClr val="FFFFFF"/>
          </a:solidFill>
        </p:grpSpPr>
        <p:sp>
          <p:nvSpPr>
            <p:cNvPr id="7" name="Graphic 534">
              <a:extLst>
                <a:ext uri="{FF2B5EF4-FFF2-40B4-BE49-F238E27FC236}">
                  <a16:creationId xmlns:a16="http://schemas.microsoft.com/office/drawing/2014/main" id="{B8DAC238-AA83-44ED-BF65-A6472E1A139F}"/>
                </a:ext>
              </a:extLst>
            </p:cNvPr>
            <p:cNvSpPr/>
            <p:nvPr/>
          </p:nvSpPr>
          <p:spPr>
            <a:xfrm>
              <a:off x="1586127" y="2419596"/>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9" name="Graphic 534">
              <a:extLst>
                <a:ext uri="{FF2B5EF4-FFF2-40B4-BE49-F238E27FC236}">
                  <a16:creationId xmlns:a16="http://schemas.microsoft.com/office/drawing/2014/main" id="{C8F1BB57-D110-4F50-B36C-0278B614C53D}"/>
                </a:ext>
              </a:extLst>
            </p:cNvPr>
            <p:cNvSpPr/>
            <p:nvPr/>
          </p:nvSpPr>
          <p:spPr>
            <a:xfrm>
              <a:off x="1510679" y="2449134"/>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537" name="Graphic 7">
            <a:extLst>
              <a:ext uri="{FF2B5EF4-FFF2-40B4-BE49-F238E27FC236}">
                <a16:creationId xmlns:a16="http://schemas.microsoft.com/office/drawing/2014/main" id="{92CF408B-C2F8-4E43-AB77-B6BF9B21B49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538" name="Graphic 7">
            <a:extLst>
              <a:ext uri="{FF2B5EF4-FFF2-40B4-BE49-F238E27FC236}">
                <a16:creationId xmlns:a16="http://schemas.microsoft.com/office/drawing/2014/main" id="{3B39CB11-62D7-4F50-814B-7FDC5A0B1B04}"/>
              </a:ext>
            </a:extLst>
          </p:cNvPr>
          <p:cNvGrpSpPr/>
          <p:nvPr userDrawn="1"/>
        </p:nvGrpSpPr>
        <p:grpSpPr>
          <a:xfrm>
            <a:off x="11001174" y="4938034"/>
            <a:ext cx="306906" cy="306906"/>
            <a:chOff x="11032126" y="4968986"/>
            <a:chExt cx="245002" cy="245002"/>
          </a:xfrm>
          <a:solidFill>
            <a:srgbClr val="FFFFFF"/>
          </a:solidFill>
        </p:grpSpPr>
        <p:sp>
          <p:nvSpPr>
            <p:cNvPr id="539" name="Graphic 7">
              <a:extLst>
                <a:ext uri="{FF2B5EF4-FFF2-40B4-BE49-F238E27FC236}">
                  <a16:creationId xmlns:a16="http://schemas.microsoft.com/office/drawing/2014/main" id="{8BA515CA-2357-4079-932F-882D5B677BEC}"/>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40" name="Graphic 7">
              <a:extLst>
                <a:ext uri="{FF2B5EF4-FFF2-40B4-BE49-F238E27FC236}">
                  <a16:creationId xmlns:a16="http://schemas.microsoft.com/office/drawing/2014/main" id="{39906E55-A6C5-420D-A81F-E344D8EF7CF2}"/>
                </a:ext>
              </a:extLst>
            </p:cNvPr>
            <p:cNvGrpSpPr/>
            <p:nvPr/>
          </p:nvGrpSpPr>
          <p:grpSpPr>
            <a:xfrm>
              <a:off x="11044701" y="5145507"/>
              <a:ext cx="68888" cy="68482"/>
              <a:chOff x="11044701" y="5145507"/>
              <a:chExt cx="68888" cy="68482"/>
            </a:xfrm>
            <a:solidFill>
              <a:srgbClr val="FFFFFF"/>
            </a:solidFill>
          </p:grpSpPr>
          <p:sp>
            <p:nvSpPr>
              <p:cNvPr id="541" name="Graphic 7">
                <a:extLst>
                  <a:ext uri="{FF2B5EF4-FFF2-40B4-BE49-F238E27FC236}">
                    <a16:creationId xmlns:a16="http://schemas.microsoft.com/office/drawing/2014/main" id="{B0B62495-B2F6-454A-899F-B028E256ECD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42" name="Graphic 7">
                <a:extLst>
                  <a:ext uri="{FF2B5EF4-FFF2-40B4-BE49-F238E27FC236}">
                    <a16:creationId xmlns:a16="http://schemas.microsoft.com/office/drawing/2014/main" id="{A0B95A78-A05A-4139-BEE4-6862E2B39B07}"/>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543" name="Footer Placeholder 1">
            <a:extLst>
              <a:ext uri="{FF2B5EF4-FFF2-40B4-BE49-F238E27FC236}">
                <a16:creationId xmlns:a16="http://schemas.microsoft.com/office/drawing/2014/main" id="{57005799-B69B-4A2C-A0C1-EC30954DE67D}"/>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44" name="Slide Number Placeholder 5">
            <a:extLst>
              <a:ext uri="{FF2B5EF4-FFF2-40B4-BE49-F238E27FC236}">
                <a16:creationId xmlns:a16="http://schemas.microsoft.com/office/drawing/2014/main" id="{0294929B-032C-4C88-AB8E-0E8BCE39A91C}"/>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091376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6">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sp>
        <p:nvSpPr>
          <p:cNvPr id="13" name="Graphic 293">
            <a:extLst>
              <a:ext uri="{FF2B5EF4-FFF2-40B4-BE49-F238E27FC236}">
                <a16:creationId xmlns:a16="http://schemas.microsoft.com/office/drawing/2014/main" id="{AB522841-41A6-4C22-8F3F-0FF14E36B1AC}"/>
              </a:ext>
            </a:extLst>
          </p:cNvPr>
          <p:cNvSpPr/>
          <p:nvPr/>
        </p:nvSpPr>
        <p:spPr>
          <a:xfrm>
            <a:off x="5649791" y="1429710"/>
            <a:ext cx="3999600" cy="3999600"/>
          </a:xfrm>
          <a:custGeom>
            <a:avLst/>
            <a:gdLst>
              <a:gd name="connsiteX0" fmla="*/ 3999600 w 3999600"/>
              <a:gd name="connsiteY0" fmla="*/ 1999800 h 3999600"/>
              <a:gd name="connsiteX1" fmla="*/ 1999800 w 3999600"/>
              <a:gd name="connsiteY1" fmla="*/ 3999600 h 3999600"/>
              <a:gd name="connsiteX2" fmla="*/ 0 w 3999600"/>
              <a:gd name="connsiteY2" fmla="*/ 1999800 h 3999600"/>
              <a:gd name="connsiteX3" fmla="*/ 1999800 w 3999600"/>
              <a:gd name="connsiteY3" fmla="*/ 0 h 3999600"/>
              <a:gd name="connsiteX4" fmla="*/ 3999600 w 3999600"/>
              <a:gd name="connsiteY4" fmla="*/ 1999800 h 399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600" h="3999600">
                <a:moveTo>
                  <a:pt x="3999600" y="1999800"/>
                </a:moveTo>
                <a:cubicBezTo>
                  <a:pt x="3999600" y="3104259"/>
                  <a:pt x="3104259" y="3999600"/>
                  <a:pt x="1999800" y="3999600"/>
                </a:cubicBezTo>
                <a:cubicBezTo>
                  <a:pt x="895341" y="3999600"/>
                  <a:pt x="0" y="3104259"/>
                  <a:pt x="0" y="1999800"/>
                </a:cubicBezTo>
                <a:cubicBezTo>
                  <a:pt x="0" y="895341"/>
                  <a:pt x="895341" y="0"/>
                  <a:pt x="1999800" y="0"/>
                </a:cubicBezTo>
                <a:cubicBezTo>
                  <a:pt x="3104259" y="0"/>
                  <a:pt x="3999600" y="895341"/>
                  <a:pt x="3999600" y="1999800"/>
                </a:cubicBezTo>
                <a:close/>
              </a:path>
            </a:pathLst>
          </a:custGeom>
          <a:solidFill>
            <a:schemeClr val="accent6"/>
          </a:solidFill>
          <a:ln w="56211" cap="flat">
            <a:noFill/>
            <a:prstDash val="solid"/>
            <a:miter/>
          </a:ln>
        </p:spPr>
        <p:txBody>
          <a:bodyPr rtlCol="0" anchor="ctr"/>
          <a:lstStyle/>
          <a:p>
            <a:endParaRPr lang="en-US"/>
          </a:p>
        </p:txBody>
      </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97" name="Graphic 296">
            <a:extLst>
              <a:ext uri="{FF2B5EF4-FFF2-40B4-BE49-F238E27FC236}">
                <a16:creationId xmlns:a16="http://schemas.microsoft.com/office/drawing/2014/main" id="{18ECFBF2-97F5-45B6-9416-A1DB4D2C6D5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8190" y="3355265"/>
            <a:ext cx="576000" cy="576000"/>
          </a:xfrm>
          <a:prstGeom prst="rect">
            <a:avLst/>
          </a:prstGeom>
        </p:spPr>
      </p:pic>
      <p:grpSp>
        <p:nvGrpSpPr>
          <p:cNvPr id="298" name="Graphic 7">
            <a:extLst>
              <a:ext uri="{FF2B5EF4-FFF2-40B4-BE49-F238E27FC236}">
                <a16:creationId xmlns:a16="http://schemas.microsoft.com/office/drawing/2014/main" id="{871A3CA3-ED1B-4F18-9895-988351FA9234}"/>
              </a:ext>
            </a:extLst>
          </p:cNvPr>
          <p:cNvGrpSpPr/>
          <p:nvPr userDrawn="1"/>
        </p:nvGrpSpPr>
        <p:grpSpPr>
          <a:xfrm>
            <a:off x="11001174" y="4938034"/>
            <a:ext cx="306906" cy="306906"/>
            <a:chOff x="11032126" y="4968986"/>
            <a:chExt cx="245002" cy="245002"/>
          </a:xfrm>
          <a:solidFill>
            <a:srgbClr val="FFFFFF"/>
          </a:solidFill>
        </p:grpSpPr>
        <p:sp>
          <p:nvSpPr>
            <p:cNvPr id="299" name="Graphic 7">
              <a:extLst>
                <a:ext uri="{FF2B5EF4-FFF2-40B4-BE49-F238E27FC236}">
                  <a16:creationId xmlns:a16="http://schemas.microsoft.com/office/drawing/2014/main" id="{C4A6CF73-DCD7-4142-9C5F-F7DE354E3919}"/>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529" name="Graphic 7">
              <a:extLst>
                <a:ext uri="{FF2B5EF4-FFF2-40B4-BE49-F238E27FC236}">
                  <a16:creationId xmlns:a16="http://schemas.microsoft.com/office/drawing/2014/main" id="{EEF2442D-0C6C-4A6F-9416-A2BF20B24DCB}"/>
                </a:ext>
              </a:extLst>
            </p:cNvPr>
            <p:cNvGrpSpPr/>
            <p:nvPr/>
          </p:nvGrpSpPr>
          <p:grpSpPr>
            <a:xfrm>
              <a:off x="11044701" y="5145507"/>
              <a:ext cx="68888" cy="68482"/>
              <a:chOff x="11044701" y="5145507"/>
              <a:chExt cx="68888" cy="68482"/>
            </a:xfrm>
            <a:solidFill>
              <a:srgbClr val="FFFFFF"/>
            </a:solidFill>
          </p:grpSpPr>
          <p:sp>
            <p:nvSpPr>
              <p:cNvPr id="530" name="Graphic 7">
                <a:extLst>
                  <a:ext uri="{FF2B5EF4-FFF2-40B4-BE49-F238E27FC236}">
                    <a16:creationId xmlns:a16="http://schemas.microsoft.com/office/drawing/2014/main" id="{74B7DA0F-6A2B-4411-B067-7B9D103F00EF}"/>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531" name="Graphic 7">
                <a:extLst>
                  <a:ext uri="{FF2B5EF4-FFF2-40B4-BE49-F238E27FC236}">
                    <a16:creationId xmlns:a16="http://schemas.microsoft.com/office/drawing/2014/main" id="{EE5D0693-AE3C-4865-8C66-A7D944ACD2A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532" name="Graphic 531">
            <a:extLst>
              <a:ext uri="{FF2B5EF4-FFF2-40B4-BE49-F238E27FC236}">
                <a16:creationId xmlns:a16="http://schemas.microsoft.com/office/drawing/2014/main" id="{222907AE-FA84-42BB-8AD1-56F60B7DDFF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863383" y="4809167"/>
            <a:ext cx="576000" cy="576000"/>
          </a:xfrm>
          <a:prstGeom prst="rect">
            <a:avLst/>
          </a:prstGeom>
        </p:spPr>
      </p:pic>
      <p:sp>
        <p:nvSpPr>
          <p:cNvPr id="21" name="Graphic 5">
            <a:extLst>
              <a:ext uri="{FF2B5EF4-FFF2-40B4-BE49-F238E27FC236}">
                <a16:creationId xmlns:a16="http://schemas.microsoft.com/office/drawing/2014/main" id="{9B5FEA47-4322-41BB-9D55-3EFA1C535347}"/>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2" name="Graphic 5">
            <a:extLst>
              <a:ext uri="{FF2B5EF4-FFF2-40B4-BE49-F238E27FC236}">
                <a16:creationId xmlns:a16="http://schemas.microsoft.com/office/drawing/2014/main" id="{1B91FAD7-31DB-448D-B3EC-EAA595AC872D}"/>
              </a:ext>
            </a:extLst>
          </p:cNvPr>
          <p:cNvGrpSpPr/>
          <p:nvPr/>
        </p:nvGrpSpPr>
        <p:grpSpPr>
          <a:xfrm>
            <a:off x="9995342" y="1758901"/>
            <a:ext cx="155134" cy="271450"/>
            <a:chOff x="9995342" y="1758901"/>
            <a:chExt cx="155134" cy="271450"/>
          </a:xfrm>
          <a:solidFill>
            <a:srgbClr val="FFFFFF"/>
          </a:solidFill>
        </p:grpSpPr>
        <p:sp>
          <p:nvSpPr>
            <p:cNvPr id="23" name="Graphic 5">
              <a:extLst>
                <a:ext uri="{FF2B5EF4-FFF2-40B4-BE49-F238E27FC236}">
                  <a16:creationId xmlns:a16="http://schemas.microsoft.com/office/drawing/2014/main" id="{6249A199-D349-4C6B-A468-C33237259244}"/>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4" name="Graphic 5">
              <a:extLst>
                <a:ext uri="{FF2B5EF4-FFF2-40B4-BE49-F238E27FC236}">
                  <a16:creationId xmlns:a16="http://schemas.microsoft.com/office/drawing/2014/main" id="{D4F15368-A932-41FB-9571-CC4B66FAE447}"/>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533" name="Footer Placeholder 1">
            <a:extLst>
              <a:ext uri="{FF2B5EF4-FFF2-40B4-BE49-F238E27FC236}">
                <a16:creationId xmlns:a16="http://schemas.microsoft.com/office/drawing/2014/main" id="{7F049AB2-80E1-4430-BE1D-53FCD75CA5D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34" name="Slide Number Placeholder 5">
            <a:extLst>
              <a:ext uri="{FF2B5EF4-FFF2-40B4-BE49-F238E27FC236}">
                <a16:creationId xmlns:a16="http://schemas.microsoft.com/office/drawing/2014/main" id="{522F03B0-3074-4550-BEC9-1FA9A2FB7A0D}"/>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804175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90539" y="2393950"/>
            <a:ext cx="7311862" cy="3482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Date: Monday / 01 / October / 2019</a:t>
            </a:r>
          </a:p>
        </p:txBody>
      </p:sp>
      <p:sp>
        <p:nvSpPr>
          <p:cNvPr id="5" name="Footer Placeholder 4"/>
          <p:cNvSpPr>
            <a:spLocks noGrp="1"/>
          </p:cNvSpPr>
          <p:nvPr>
            <p:ph type="ftr" sz="quarter" idx="11"/>
          </p:nvPr>
        </p:nvSpPr>
        <p:spPr/>
        <p:txBody>
          <a:bodyPr/>
          <a:lstStyle/>
          <a:p>
            <a:r>
              <a:rPr lang="en-GB"/>
              <a:t>Advancing social justice, promoting decent work</a:t>
            </a:r>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
        <p:nvSpPr>
          <p:cNvPr id="12" name="Text Placeholder 11"/>
          <p:cNvSpPr>
            <a:spLocks noGrp="1"/>
          </p:cNvSpPr>
          <p:nvPr>
            <p:ph type="body" sz="quarter" idx="14"/>
          </p:nvPr>
        </p:nvSpPr>
        <p:spPr>
          <a:xfrm>
            <a:off x="8288338" y="5876925"/>
            <a:ext cx="3413125" cy="247650"/>
          </a:xfrm>
          <a:custGeom>
            <a:avLst/>
            <a:gdLst>
              <a:gd name="connsiteX0" fmla="*/ 0 w 3413125"/>
              <a:gd name="connsiteY0" fmla="*/ 0 h 247650"/>
              <a:gd name="connsiteX1" fmla="*/ 3413125 w 3413125"/>
              <a:gd name="connsiteY1" fmla="*/ 0 h 247650"/>
              <a:gd name="connsiteX2" fmla="*/ 3413125 w 3413125"/>
              <a:gd name="connsiteY2" fmla="*/ 247650 h 247650"/>
              <a:gd name="connsiteX3" fmla="*/ 0 w 3413125"/>
              <a:gd name="connsiteY3" fmla="*/ 247650 h 247650"/>
              <a:gd name="connsiteX4" fmla="*/ 0 w 3413125"/>
              <a:gd name="connsiteY4" fmla="*/ 0 h 247650"/>
              <a:gd name="connsiteX0" fmla="*/ 0 w 3413125"/>
              <a:gd name="connsiteY0" fmla="*/ 0 h 247650"/>
              <a:gd name="connsiteX1" fmla="*/ 3153569 w 3413125"/>
              <a:gd name="connsiteY1" fmla="*/ 0 h 247650"/>
              <a:gd name="connsiteX2" fmla="*/ 3413125 w 3413125"/>
              <a:gd name="connsiteY2" fmla="*/ 247650 h 247650"/>
              <a:gd name="connsiteX3" fmla="*/ 0 w 3413125"/>
              <a:gd name="connsiteY3" fmla="*/ 247650 h 247650"/>
              <a:gd name="connsiteX4" fmla="*/ 0 w 3413125"/>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125" h="247650">
                <a:moveTo>
                  <a:pt x="0" y="0"/>
                </a:moveTo>
                <a:lnTo>
                  <a:pt x="3153569" y="0"/>
                </a:lnTo>
                <a:lnTo>
                  <a:pt x="3413125" y="247650"/>
                </a:lnTo>
                <a:lnTo>
                  <a:pt x="0" y="247650"/>
                </a:lnTo>
                <a:lnTo>
                  <a:pt x="0" y="0"/>
                </a:lnTo>
                <a:close/>
              </a:path>
            </a:pathLst>
          </a:custGeom>
          <a:solidFill>
            <a:schemeClr val="accent2"/>
          </a:solidFill>
        </p:spPr>
        <p:txBody>
          <a:bodyPr lIns="108000" anchor="ctr" anchorCtr="0"/>
          <a:lstStyle>
            <a:lvl1pPr>
              <a:defRPr sz="100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en-US"/>
              <a:t>Edit Master text styles</a:t>
            </a:r>
          </a:p>
        </p:txBody>
      </p:sp>
    </p:spTree>
    <p:extLst>
      <p:ext uri="{BB962C8B-B14F-4D97-AF65-F5344CB8AC3E}">
        <p14:creationId xmlns:p14="http://schemas.microsoft.com/office/powerpoint/2010/main" val="1767255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7">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 name="Graphic 13">
            <a:extLst>
              <a:ext uri="{FF2B5EF4-FFF2-40B4-BE49-F238E27FC236}">
                <a16:creationId xmlns:a16="http://schemas.microsoft.com/office/drawing/2014/main" id="{09BEF81D-7646-4BD3-B799-248C9079D16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3816" y="1650852"/>
            <a:ext cx="576000" cy="576000"/>
          </a:xfrm>
          <a:prstGeom prst="rect">
            <a:avLst/>
          </a:prstGeom>
        </p:spPr>
      </p:pic>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2" name="Graphic 281">
            <a:extLst>
              <a:ext uri="{FF2B5EF4-FFF2-40B4-BE49-F238E27FC236}">
                <a16:creationId xmlns:a16="http://schemas.microsoft.com/office/drawing/2014/main" id="{38A111D2-75F4-4086-8712-3B78F772482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649791" y="1429710"/>
            <a:ext cx="3999600" cy="3999600"/>
          </a:xfrm>
          <a:prstGeom prst="rect">
            <a:avLst/>
          </a:prstGeom>
        </p:spPr>
      </p:pic>
      <p:sp>
        <p:nvSpPr>
          <p:cNvPr id="5" name="Graphic 283">
            <a:extLst>
              <a:ext uri="{FF2B5EF4-FFF2-40B4-BE49-F238E27FC236}">
                <a16:creationId xmlns:a16="http://schemas.microsoft.com/office/drawing/2014/main" id="{5322892B-C961-448F-B403-F52C6E32AA82}"/>
              </a:ext>
            </a:extLst>
          </p:cNvPr>
          <p:cNvSpPr/>
          <p:nvPr/>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7" name="Graphic 283">
            <a:extLst>
              <a:ext uri="{FF2B5EF4-FFF2-40B4-BE49-F238E27FC236}">
                <a16:creationId xmlns:a16="http://schemas.microsoft.com/office/drawing/2014/main" id="{1A743E09-2909-4ECC-8707-08B4DDA2D84D}"/>
              </a:ext>
            </a:extLst>
          </p:cNvPr>
          <p:cNvGrpSpPr/>
          <p:nvPr/>
        </p:nvGrpSpPr>
        <p:grpSpPr>
          <a:xfrm>
            <a:off x="9976865" y="1767980"/>
            <a:ext cx="215830" cy="269394"/>
            <a:chOff x="9976865" y="1767980"/>
            <a:chExt cx="215830" cy="269394"/>
          </a:xfrm>
          <a:solidFill>
            <a:srgbClr val="FFFFFF"/>
          </a:solidFill>
        </p:grpSpPr>
        <p:sp>
          <p:nvSpPr>
            <p:cNvPr id="9" name="Graphic 283">
              <a:extLst>
                <a:ext uri="{FF2B5EF4-FFF2-40B4-BE49-F238E27FC236}">
                  <a16:creationId xmlns:a16="http://schemas.microsoft.com/office/drawing/2014/main" id="{2F2D55DC-A701-4F20-8A42-0A9335C3F1EC}"/>
                </a:ext>
              </a:extLst>
            </p:cNvPr>
            <p:cNvSpPr/>
            <p:nvPr/>
          </p:nvSpPr>
          <p:spPr>
            <a:xfrm>
              <a:off x="10052313" y="1767980"/>
              <a:ext cx="140382" cy="269394"/>
            </a:xfrm>
            <a:custGeom>
              <a:avLst/>
              <a:gdLst>
                <a:gd name="connsiteX0" fmla="*/ 139538 w 140382"/>
                <a:gd name="connsiteY0" fmla="*/ 152851 h 269394"/>
                <a:gd name="connsiteX1" fmla="*/ 137916 w 140382"/>
                <a:gd name="connsiteY1" fmla="*/ 139059 h 269394"/>
                <a:gd name="connsiteX2" fmla="*/ 131425 w 140382"/>
                <a:gd name="connsiteY2" fmla="*/ 128513 h 269394"/>
                <a:gd name="connsiteX3" fmla="*/ 121690 w 140382"/>
                <a:gd name="connsiteY3" fmla="*/ 113910 h 269394"/>
                <a:gd name="connsiteX4" fmla="*/ 117634 w 140382"/>
                <a:gd name="connsiteY4" fmla="*/ 100118 h 269394"/>
                <a:gd name="connsiteX5" fmla="*/ 116823 w 140382"/>
                <a:gd name="connsiteY5" fmla="*/ 80648 h 269394"/>
                <a:gd name="connsiteX6" fmla="*/ 118445 w 140382"/>
                <a:gd name="connsiteY6" fmla="*/ 70101 h 269394"/>
                <a:gd name="connsiteX7" fmla="*/ 119256 w 140382"/>
                <a:gd name="connsiteY7" fmla="*/ 51442 h 269394"/>
                <a:gd name="connsiteX8" fmla="*/ 105465 w 140382"/>
                <a:gd name="connsiteY8" fmla="*/ 31972 h 269394"/>
                <a:gd name="connsiteX9" fmla="*/ 55977 w 140382"/>
                <a:gd name="connsiteY9" fmla="*/ 4389 h 269394"/>
                <a:gd name="connsiteX10" fmla="*/ 4056 w 140382"/>
                <a:gd name="connsiteY10" fmla="*/ 1144 h 269394"/>
                <a:gd name="connsiteX11" fmla="*/ 0 w 140382"/>
                <a:gd name="connsiteY11" fmla="*/ 5200 h 269394"/>
                <a:gd name="connsiteX12" fmla="*/ 4056 w 140382"/>
                <a:gd name="connsiteY12" fmla="*/ 8445 h 269394"/>
                <a:gd name="connsiteX13" fmla="*/ 5679 w 140382"/>
                <a:gd name="connsiteY13" fmla="*/ 8445 h 269394"/>
                <a:gd name="connsiteX14" fmla="*/ 51921 w 140382"/>
                <a:gd name="connsiteY14" fmla="*/ 11690 h 269394"/>
                <a:gd name="connsiteX15" fmla="*/ 108710 w 140382"/>
                <a:gd name="connsiteY15" fmla="*/ 48197 h 269394"/>
                <a:gd name="connsiteX16" fmla="*/ 110332 w 140382"/>
                <a:gd name="connsiteY16" fmla="*/ 70913 h 269394"/>
                <a:gd name="connsiteX17" fmla="*/ 108710 w 140382"/>
                <a:gd name="connsiteY17" fmla="*/ 79836 h 269394"/>
                <a:gd name="connsiteX18" fmla="*/ 110332 w 140382"/>
                <a:gd name="connsiteY18" fmla="*/ 104986 h 269394"/>
                <a:gd name="connsiteX19" fmla="*/ 113577 w 140382"/>
                <a:gd name="connsiteY19" fmla="*/ 117155 h 269394"/>
                <a:gd name="connsiteX20" fmla="*/ 131425 w 140382"/>
                <a:gd name="connsiteY20" fmla="*/ 144738 h 269394"/>
                <a:gd name="connsiteX21" fmla="*/ 132237 w 140382"/>
                <a:gd name="connsiteY21" fmla="*/ 152039 h 269394"/>
                <a:gd name="connsiteX22" fmla="*/ 125746 w 140382"/>
                <a:gd name="connsiteY22" fmla="*/ 156096 h 269394"/>
                <a:gd name="connsiteX23" fmla="*/ 120879 w 140382"/>
                <a:gd name="connsiteY23" fmla="*/ 156096 h 269394"/>
                <a:gd name="connsiteX24" fmla="*/ 119256 w 140382"/>
                <a:gd name="connsiteY24" fmla="*/ 156096 h 269394"/>
                <a:gd name="connsiteX25" fmla="*/ 116011 w 140382"/>
                <a:gd name="connsiteY25" fmla="*/ 157718 h 269394"/>
                <a:gd name="connsiteX26" fmla="*/ 115200 w 140382"/>
                <a:gd name="connsiteY26" fmla="*/ 159341 h 269394"/>
                <a:gd name="connsiteX27" fmla="*/ 116011 w 140382"/>
                <a:gd name="connsiteY27" fmla="*/ 163397 h 269394"/>
                <a:gd name="connsiteX28" fmla="*/ 117634 w 140382"/>
                <a:gd name="connsiteY28" fmla="*/ 169887 h 269394"/>
                <a:gd name="connsiteX29" fmla="*/ 115200 w 140382"/>
                <a:gd name="connsiteY29" fmla="*/ 176377 h 269394"/>
                <a:gd name="connsiteX30" fmla="*/ 113577 w 140382"/>
                <a:gd name="connsiteY30" fmla="*/ 183679 h 269394"/>
                <a:gd name="connsiteX31" fmla="*/ 112766 w 140382"/>
                <a:gd name="connsiteY31" fmla="*/ 193414 h 269394"/>
                <a:gd name="connsiteX32" fmla="*/ 108710 w 140382"/>
                <a:gd name="connsiteY32" fmla="*/ 205583 h 269394"/>
                <a:gd name="connsiteX33" fmla="*/ 95730 w 140382"/>
                <a:gd name="connsiteY33" fmla="*/ 222620 h 269394"/>
                <a:gd name="connsiteX34" fmla="*/ 78693 w 140382"/>
                <a:gd name="connsiteY34" fmla="*/ 221808 h 269394"/>
                <a:gd name="connsiteX35" fmla="*/ 64090 w 140382"/>
                <a:gd name="connsiteY35" fmla="*/ 223431 h 269394"/>
                <a:gd name="connsiteX36" fmla="*/ 56789 w 140382"/>
                <a:gd name="connsiteY36" fmla="*/ 235600 h 269394"/>
                <a:gd name="connsiteX37" fmla="*/ 55977 w 140382"/>
                <a:gd name="connsiteY37" fmla="*/ 246958 h 269394"/>
                <a:gd name="connsiteX38" fmla="*/ 55977 w 140382"/>
                <a:gd name="connsiteY38" fmla="*/ 251825 h 269394"/>
                <a:gd name="connsiteX39" fmla="*/ 55977 w 140382"/>
                <a:gd name="connsiteY39" fmla="*/ 255882 h 269394"/>
                <a:gd name="connsiteX40" fmla="*/ 55977 w 140382"/>
                <a:gd name="connsiteY40" fmla="*/ 258315 h 269394"/>
                <a:gd name="connsiteX41" fmla="*/ 55977 w 140382"/>
                <a:gd name="connsiteY41" fmla="*/ 262372 h 269394"/>
                <a:gd name="connsiteX42" fmla="*/ 51921 w 140382"/>
                <a:gd name="connsiteY42" fmla="*/ 261560 h 269394"/>
                <a:gd name="connsiteX43" fmla="*/ 51110 w 140382"/>
                <a:gd name="connsiteY43" fmla="*/ 261560 h 269394"/>
                <a:gd name="connsiteX44" fmla="*/ 49487 w 140382"/>
                <a:gd name="connsiteY44" fmla="*/ 261560 h 269394"/>
                <a:gd name="connsiteX45" fmla="*/ 32451 w 140382"/>
                <a:gd name="connsiteY45" fmla="*/ 255882 h 269394"/>
                <a:gd name="connsiteX46" fmla="*/ 24338 w 140382"/>
                <a:gd name="connsiteY46" fmla="*/ 253448 h 269394"/>
                <a:gd name="connsiteX47" fmla="*/ 6490 w 140382"/>
                <a:gd name="connsiteY47" fmla="*/ 247769 h 269394"/>
                <a:gd name="connsiteX48" fmla="*/ 4868 w 140382"/>
                <a:gd name="connsiteY48" fmla="*/ 247769 h 269394"/>
                <a:gd name="connsiteX49" fmla="*/ 1623 w 140382"/>
                <a:gd name="connsiteY49" fmla="*/ 250203 h 269394"/>
                <a:gd name="connsiteX50" fmla="*/ 1623 w 140382"/>
                <a:gd name="connsiteY50" fmla="*/ 252636 h 269394"/>
                <a:gd name="connsiteX51" fmla="*/ 4868 w 140382"/>
                <a:gd name="connsiteY51" fmla="*/ 255070 h 269394"/>
                <a:gd name="connsiteX52" fmla="*/ 5679 w 140382"/>
                <a:gd name="connsiteY52" fmla="*/ 255070 h 269394"/>
                <a:gd name="connsiteX53" fmla="*/ 48676 w 140382"/>
                <a:gd name="connsiteY53" fmla="*/ 268862 h 269394"/>
                <a:gd name="connsiteX54" fmla="*/ 58411 w 140382"/>
                <a:gd name="connsiteY54" fmla="*/ 268051 h 269394"/>
                <a:gd name="connsiteX55" fmla="*/ 63279 w 140382"/>
                <a:gd name="connsiteY55" fmla="*/ 259938 h 269394"/>
                <a:gd name="connsiteX56" fmla="*/ 63279 w 140382"/>
                <a:gd name="connsiteY56" fmla="*/ 255070 h 269394"/>
                <a:gd name="connsiteX57" fmla="*/ 63279 w 140382"/>
                <a:gd name="connsiteY57" fmla="*/ 251014 h 269394"/>
                <a:gd name="connsiteX58" fmla="*/ 63279 w 140382"/>
                <a:gd name="connsiteY58" fmla="*/ 248580 h 269394"/>
                <a:gd name="connsiteX59" fmla="*/ 64090 w 140382"/>
                <a:gd name="connsiteY59" fmla="*/ 237222 h 269394"/>
                <a:gd name="connsiteX60" fmla="*/ 68146 w 140382"/>
                <a:gd name="connsiteY60" fmla="*/ 230732 h 269394"/>
                <a:gd name="connsiteX61" fmla="*/ 76259 w 140382"/>
                <a:gd name="connsiteY61" fmla="*/ 229110 h 269394"/>
                <a:gd name="connsiteX62" fmla="*/ 79504 w 140382"/>
                <a:gd name="connsiteY62" fmla="*/ 229921 h 269394"/>
                <a:gd name="connsiteX63" fmla="*/ 80316 w 140382"/>
                <a:gd name="connsiteY63" fmla="*/ 229921 h 269394"/>
                <a:gd name="connsiteX64" fmla="*/ 105465 w 140382"/>
                <a:gd name="connsiteY64" fmla="*/ 225865 h 269394"/>
                <a:gd name="connsiteX65" fmla="*/ 116823 w 140382"/>
                <a:gd name="connsiteY65" fmla="*/ 203149 h 269394"/>
                <a:gd name="connsiteX66" fmla="*/ 118445 w 140382"/>
                <a:gd name="connsiteY66" fmla="*/ 198282 h 269394"/>
                <a:gd name="connsiteX67" fmla="*/ 122501 w 140382"/>
                <a:gd name="connsiteY67" fmla="*/ 184490 h 269394"/>
                <a:gd name="connsiteX68" fmla="*/ 123313 w 140382"/>
                <a:gd name="connsiteY68" fmla="*/ 178811 h 269394"/>
                <a:gd name="connsiteX69" fmla="*/ 124935 w 140382"/>
                <a:gd name="connsiteY69" fmla="*/ 169076 h 269394"/>
                <a:gd name="connsiteX70" fmla="*/ 123313 w 140382"/>
                <a:gd name="connsiteY70" fmla="*/ 162586 h 269394"/>
                <a:gd name="connsiteX71" fmla="*/ 126558 w 140382"/>
                <a:gd name="connsiteY71" fmla="*/ 161775 h 269394"/>
                <a:gd name="connsiteX72" fmla="*/ 128180 w 140382"/>
                <a:gd name="connsiteY72" fmla="*/ 161775 h 269394"/>
                <a:gd name="connsiteX73" fmla="*/ 130614 w 140382"/>
                <a:gd name="connsiteY73" fmla="*/ 160963 h 269394"/>
                <a:gd name="connsiteX74" fmla="*/ 139538 w 140382"/>
                <a:gd name="connsiteY74" fmla="*/ 152851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0382" h="269394">
                  <a:moveTo>
                    <a:pt x="139538" y="152851"/>
                  </a:moveTo>
                  <a:cubicBezTo>
                    <a:pt x="141161" y="147983"/>
                    <a:pt x="140349" y="143115"/>
                    <a:pt x="137916" y="139059"/>
                  </a:cubicBezTo>
                  <a:cubicBezTo>
                    <a:pt x="135482" y="135814"/>
                    <a:pt x="133048" y="131758"/>
                    <a:pt x="131425" y="128513"/>
                  </a:cubicBezTo>
                  <a:cubicBezTo>
                    <a:pt x="128180" y="123645"/>
                    <a:pt x="124935" y="118777"/>
                    <a:pt x="121690" y="113910"/>
                  </a:cubicBezTo>
                  <a:cubicBezTo>
                    <a:pt x="119256" y="109853"/>
                    <a:pt x="117634" y="105797"/>
                    <a:pt x="117634" y="100118"/>
                  </a:cubicBezTo>
                  <a:cubicBezTo>
                    <a:pt x="117634" y="93628"/>
                    <a:pt x="117634" y="87138"/>
                    <a:pt x="116823" y="80648"/>
                  </a:cubicBezTo>
                  <a:cubicBezTo>
                    <a:pt x="116011" y="76591"/>
                    <a:pt x="116823" y="73346"/>
                    <a:pt x="118445" y="70101"/>
                  </a:cubicBezTo>
                  <a:cubicBezTo>
                    <a:pt x="121690" y="64422"/>
                    <a:pt x="121690" y="57932"/>
                    <a:pt x="119256" y="51442"/>
                  </a:cubicBezTo>
                  <a:cubicBezTo>
                    <a:pt x="116011" y="43329"/>
                    <a:pt x="110332" y="36839"/>
                    <a:pt x="105465" y="31972"/>
                  </a:cubicBezTo>
                  <a:cubicBezTo>
                    <a:pt x="92485" y="18180"/>
                    <a:pt x="76259" y="9256"/>
                    <a:pt x="55977" y="4389"/>
                  </a:cubicBezTo>
                  <a:cubicBezTo>
                    <a:pt x="38130" y="332"/>
                    <a:pt x="21093" y="-1290"/>
                    <a:pt x="4056" y="1144"/>
                  </a:cubicBezTo>
                  <a:cubicBezTo>
                    <a:pt x="2434" y="1144"/>
                    <a:pt x="0" y="1955"/>
                    <a:pt x="0" y="5200"/>
                  </a:cubicBezTo>
                  <a:cubicBezTo>
                    <a:pt x="0" y="8445"/>
                    <a:pt x="3245" y="8445"/>
                    <a:pt x="4056" y="8445"/>
                  </a:cubicBezTo>
                  <a:cubicBezTo>
                    <a:pt x="4868" y="8445"/>
                    <a:pt x="4868" y="8445"/>
                    <a:pt x="5679" y="8445"/>
                  </a:cubicBezTo>
                  <a:cubicBezTo>
                    <a:pt x="21093" y="6822"/>
                    <a:pt x="36507" y="7634"/>
                    <a:pt x="51921" y="11690"/>
                  </a:cubicBezTo>
                  <a:cubicBezTo>
                    <a:pt x="76259" y="17369"/>
                    <a:pt x="94918" y="29538"/>
                    <a:pt x="108710" y="48197"/>
                  </a:cubicBezTo>
                  <a:cubicBezTo>
                    <a:pt x="114389" y="55498"/>
                    <a:pt x="114389" y="63611"/>
                    <a:pt x="110332" y="70913"/>
                  </a:cubicBezTo>
                  <a:cubicBezTo>
                    <a:pt x="108710" y="73346"/>
                    <a:pt x="108710" y="76591"/>
                    <a:pt x="108710" y="79836"/>
                  </a:cubicBezTo>
                  <a:cubicBezTo>
                    <a:pt x="110332" y="87949"/>
                    <a:pt x="110332" y="96873"/>
                    <a:pt x="110332" y="104986"/>
                  </a:cubicBezTo>
                  <a:cubicBezTo>
                    <a:pt x="110332" y="109042"/>
                    <a:pt x="111144" y="113098"/>
                    <a:pt x="113577" y="117155"/>
                  </a:cubicBezTo>
                  <a:cubicBezTo>
                    <a:pt x="119256" y="126079"/>
                    <a:pt x="125746" y="135814"/>
                    <a:pt x="131425" y="144738"/>
                  </a:cubicBezTo>
                  <a:cubicBezTo>
                    <a:pt x="133859" y="148794"/>
                    <a:pt x="133048" y="151228"/>
                    <a:pt x="132237" y="152039"/>
                  </a:cubicBezTo>
                  <a:cubicBezTo>
                    <a:pt x="131425" y="153662"/>
                    <a:pt x="129803" y="155284"/>
                    <a:pt x="125746" y="156096"/>
                  </a:cubicBezTo>
                  <a:cubicBezTo>
                    <a:pt x="124124" y="156096"/>
                    <a:pt x="122501" y="156096"/>
                    <a:pt x="120879" y="156096"/>
                  </a:cubicBezTo>
                  <a:cubicBezTo>
                    <a:pt x="120068" y="156096"/>
                    <a:pt x="119256" y="156096"/>
                    <a:pt x="119256" y="156096"/>
                  </a:cubicBezTo>
                  <a:cubicBezTo>
                    <a:pt x="117634" y="156096"/>
                    <a:pt x="116823" y="156907"/>
                    <a:pt x="116011" y="157718"/>
                  </a:cubicBezTo>
                  <a:cubicBezTo>
                    <a:pt x="115200" y="156907"/>
                    <a:pt x="115200" y="157718"/>
                    <a:pt x="115200" y="159341"/>
                  </a:cubicBezTo>
                  <a:cubicBezTo>
                    <a:pt x="115200" y="160963"/>
                    <a:pt x="116011" y="161775"/>
                    <a:pt x="116011" y="163397"/>
                  </a:cubicBezTo>
                  <a:cubicBezTo>
                    <a:pt x="116823" y="165831"/>
                    <a:pt x="116823" y="167453"/>
                    <a:pt x="117634" y="169887"/>
                  </a:cubicBezTo>
                  <a:cubicBezTo>
                    <a:pt x="117634" y="172321"/>
                    <a:pt x="116823" y="174755"/>
                    <a:pt x="115200" y="176377"/>
                  </a:cubicBezTo>
                  <a:cubicBezTo>
                    <a:pt x="111955" y="179622"/>
                    <a:pt x="111955" y="179622"/>
                    <a:pt x="113577" y="183679"/>
                  </a:cubicBezTo>
                  <a:cubicBezTo>
                    <a:pt x="115200" y="186924"/>
                    <a:pt x="115200" y="190980"/>
                    <a:pt x="112766" y="193414"/>
                  </a:cubicBezTo>
                  <a:cubicBezTo>
                    <a:pt x="109521" y="196659"/>
                    <a:pt x="108710" y="200715"/>
                    <a:pt x="108710" y="205583"/>
                  </a:cubicBezTo>
                  <a:cubicBezTo>
                    <a:pt x="108710" y="212884"/>
                    <a:pt x="102220" y="220186"/>
                    <a:pt x="95730" y="222620"/>
                  </a:cubicBezTo>
                  <a:cubicBezTo>
                    <a:pt x="89239" y="225053"/>
                    <a:pt x="83561" y="223431"/>
                    <a:pt x="78693" y="221808"/>
                  </a:cubicBezTo>
                  <a:cubicBezTo>
                    <a:pt x="73014" y="220186"/>
                    <a:pt x="68146" y="220186"/>
                    <a:pt x="64090" y="223431"/>
                  </a:cubicBezTo>
                  <a:cubicBezTo>
                    <a:pt x="60034" y="225865"/>
                    <a:pt x="57600" y="230732"/>
                    <a:pt x="56789" y="235600"/>
                  </a:cubicBezTo>
                  <a:cubicBezTo>
                    <a:pt x="55977" y="239656"/>
                    <a:pt x="55977" y="242901"/>
                    <a:pt x="55977" y="246958"/>
                  </a:cubicBezTo>
                  <a:cubicBezTo>
                    <a:pt x="55977" y="248580"/>
                    <a:pt x="55977" y="250203"/>
                    <a:pt x="55977" y="251825"/>
                  </a:cubicBezTo>
                  <a:cubicBezTo>
                    <a:pt x="55977" y="253448"/>
                    <a:pt x="55977" y="254259"/>
                    <a:pt x="55977" y="255882"/>
                  </a:cubicBezTo>
                  <a:cubicBezTo>
                    <a:pt x="55977" y="256693"/>
                    <a:pt x="55977" y="257504"/>
                    <a:pt x="55977" y="258315"/>
                  </a:cubicBezTo>
                  <a:lnTo>
                    <a:pt x="55977" y="262372"/>
                  </a:lnTo>
                  <a:lnTo>
                    <a:pt x="51921" y="261560"/>
                  </a:lnTo>
                  <a:cubicBezTo>
                    <a:pt x="51921" y="261560"/>
                    <a:pt x="51110" y="261560"/>
                    <a:pt x="51110" y="261560"/>
                  </a:cubicBezTo>
                  <a:cubicBezTo>
                    <a:pt x="50299" y="261560"/>
                    <a:pt x="50299" y="261560"/>
                    <a:pt x="49487" y="261560"/>
                  </a:cubicBezTo>
                  <a:cubicBezTo>
                    <a:pt x="43808" y="259938"/>
                    <a:pt x="38130" y="258315"/>
                    <a:pt x="32451" y="255882"/>
                  </a:cubicBezTo>
                  <a:cubicBezTo>
                    <a:pt x="30017" y="255070"/>
                    <a:pt x="26772" y="254259"/>
                    <a:pt x="24338" y="253448"/>
                  </a:cubicBezTo>
                  <a:cubicBezTo>
                    <a:pt x="18659" y="251825"/>
                    <a:pt x="12980" y="249391"/>
                    <a:pt x="6490" y="247769"/>
                  </a:cubicBezTo>
                  <a:cubicBezTo>
                    <a:pt x="5679" y="247769"/>
                    <a:pt x="4868" y="247769"/>
                    <a:pt x="4868" y="247769"/>
                  </a:cubicBezTo>
                  <a:cubicBezTo>
                    <a:pt x="3245" y="247769"/>
                    <a:pt x="2434" y="248580"/>
                    <a:pt x="1623" y="250203"/>
                  </a:cubicBezTo>
                  <a:cubicBezTo>
                    <a:pt x="1623" y="251014"/>
                    <a:pt x="1623" y="251825"/>
                    <a:pt x="1623" y="252636"/>
                  </a:cubicBezTo>
                  <a:cubicBezTo>
                    <a:pt x="2434" y="253448"/>
                    <a:pt x="3245" y="254259"/>
                    <a:pt x="4868" y="255070"/>
                  </a:cubicBezTo>
                  <a:lnTo>
                    <a:pt x="5679" y="255070"/>
                  </a:lnTo>
                  <a:cubicBezTo>
                    <a:pt x="19470" y="259938"/>
                    <a:pt x="34073" y="263994"/>
                    <a:pt x="48676" y="268862"/>
                  </a:cubicBezTo>
                  <a:cubicBezTo>
                    <a:pt x="51921" y="269673"/>
                    <a:pt x="55166" y="269673"/>
                    <a:pt x="58411" y="268051"/>
                  </a:cubicBezTo>
                  <a:cubicBezTo>
                    <a:pt x="60845" y="266428"/>
                    <a:pt x="62468" y="263183"/>
                    <a:pt x="63279" y="259938"/>
                  </a:cubicBezTo>
                  <a:cubicBezTo>
                    <a:pt x="63279" y="258315"/>
                    <a:pt x="63279" y="256693"/>
                    <a:pt x="63279" y="255070"/>
                  </a:cubicBezTo>
                  <a:cubicBezTo>
                    <a:pt x="63279" y="253448"/>
                    <a:pt x="63279" y="252636"/>
                    <a:pt x="63279" y="251014"/>
                  </a:cubicBezTo>
                  <a:lnTo>
                    <a:pt x="63279" y="248580"/>
                  </a:lnTo>
                  <a:cubicBezTo>
                    <a:pt x="63279" y="244524"/>
                    <a:pt x="63279" y="241279"/>
                    <a:pt x="64090" y="237222"/>
                  </a:cubicBezTo>
                  <a:cubicBezTo>
                    <a:pt x="64090" y="234789"/>
                    <a:pt x="65713" y="232355"/>
                    <a:pt x="68146" y="230732"/>
                  </a:cubicBezTo>
                  <a:cubicBezTo>
                    <a:pt x="70580" y="229110"/>
                    <a:pt x="73014" y="229110"/>
                    <a:pt x="76259" y="229110"/>
                  </a:cubicBezTo>
                  <a:cubicBezTo>
                    <a:pt x="77070" y="229110"/>
                    <a:pt x="78693" y="229921"/>
                    <a:pt x="79504" y="229921"/>
                  </a:cubicBezTo>
                  <a:lnTo>
                    <a:pt x="80316" y="229921"/>
                  </a:lnTo>
                  <a:cubicBezTo>
                    <a:pt x="89239" y="232355"/>
                    <a:pt x="98163" y="231544"/>
                    <a:pt x="105465" y="225865"/>
                  </a:cubicBezTo>
                  <a:cubicBezTo>
                    <a:pt x="112766" y="220186"/>
                    <a:pt x="116823" y="212073"/>
                    <a:pt x="116823" y="203149"/>
                  </a:cubicBezTo>
                  <a:cubicBezTo>
                    <a:pt x="116823" y="201527"/>
                    <a:pt x="117634" y="199904"/>
                    <a:pt x="118445" y="198282"/>
                  </a:cubicBezTo>
                  <a:cubicBezTo>
                    <a:pt x="121690" y="194225"/>
                    <a:pt x="123313" y="190169"/>
                    <a:pt x="122501" y="184490"/>
                  </a:cubicBezTo>
                  <a:cubicBezTo>
                    <a:pt x="122501" y="182867"/>
                    <a:pt x="122501" y="180434"/>
                    <a:pt x="123313" y="178811"/>
                  </a:cubicBezTo>
                  <a:cubicBezTo>
                    <a:pt x="124935" y="175566"/>
                    <a:pt x="125746" y="172321"/>
                    <a:pt x="124935" y="169076"/>
                  </a:cubicBezTo>
                  <a:lnTo>
                    <a:pt x="123313" y="162586"/>
                  </a:lnTo>
                  <a:lnTo>
                    <a:pt x="126558" y="161775"/>
                  </a:lnTo>
                  <a:cubicBezTo>
                    <a:pt x="127369" y="161775"/>
                    <a:pt x="127369" y="161775"/>
                    <a:pt x="128180" y="161775"/>
                  </a:cubicBezTo>
                  <a:cubicBezTo>
                    <a:pt x="128992" y="161775"/>
                    <a:pt x="129803" y="161775"/>
                    <a:pt x="130614" y="160963"/>
                  </a:cubicBezTo>
                  <a:cubicBezTo>
                    <a:pt x="134670" y="159341"/>
                    <a:pt x="137916" y="156907"/>
                    <a:pt x="139538" y="152851"/>
                  </a:cubicBezTo>
                  <a:close/>
                </a:path>
              </a:pathLst>
            </a:custGeom>
            <a:solidFill>
              <a:srgbClr val="FFFFFF"/>
            </a:solidFill>
            <a:ln w="8049" cap="flat">
              <a:noFill/>
              <a:prstDash val="solid"/>
              <a:miter/>
            </a:ln>
          </p:spPr>
          <p:txBody>
            <a:bodyPr rtlCol="0" anchor="ctr"/>
            <a:lstStyle/>
            <a:p>
              <a:endParaRPr lang="en-US"/>
            </a:p>
          </p:txBody>
        </p:sp>
        <p:sp>
          <p:nvSpPr>
            <p:cNvPr id="10" name="Graphic 283">
              <a:extLst>
                <a:ext uri="{FF2B5EF4-FFF2-40B4-BE49-F238E27FC236}">
                  <a16:creationId xmlns:a16="http://schemas.microsoft.com/office/drawing/2014/main" id="{65F0F4CA-2170-4714-91B1-54363DCF4515}"/>
                </a:ext>
              </a:extLst>
            </p:cNvPr>
            <p:cNvSpPr/>
            <p:nvPr/>
          </p:nvSpPr>
          <p:spPr>
            <a:xfrm>
              <a:off x="9976865" y="1797518"/>
              <a:ext cx="91673" cy="184157"/>
            </a:xfrm>
            <a:custGeom>
              <a:avLst/>
              <a:gdLst>
                <a:gd name="connsiteX0" fmla="*/ 80316 w 91673"/>
                <a:gd name="connsiteY0" fmla="*/ 22716 h 184157"/>
                <a:gd name="connsiteX1" fmla="*/ 68958 w 91673"/>
                <a:gd name="connsiteY1" fmla="*/ 22716 h 184157"/>
                <a:gd name="connsiteX2" fmla="*/ 68958 w 91673"/>
                <a:gd name="connsiteY2" fmla="*/ 5679 h 184157"/>
                <a:gd name="connsiteX3" fmla="*/ 63279 w 91673"/>
                <a:gd name="connsiteY3" fmla="*/ 0 h 184157"/>
                <a:gd name="connsiteX4" fmla="*/ 28394 w 91673"/>
                <a:gd name="connsiteY4" fmla="*/ 0 h 184157"/>
                <a:gd name="connsiteX5" fmla="*/ 22715 w 91673"/>
                <a:gd name="connsiteY5" fmla="*/ 5679 h 184157"/>
                <a:gd name="connsiteX6" fmla="*/ 22715 w 91673"/>
                <a:gd name="connsiteY6" fmla="*/ 22716 h 184157"/>
                <a:gd name="connsiteX7" fmla="*/ 11358 w 91673"/>
                <a:gd name="connsiteY7" fmla="*/ 22716 h 184157"/>
                <a:gd name="connsiteX8" fmla="*/ 0 w 91673"/>
                <a:gd name="connsiteY8" fmla="*/ 34073 h 184157"/>
                <a:gd name="connsiteX9" fmla="*/ 0 w 91673"/>
                <a:gd name="connsiteY9" fmla="*/ 172800 h 184157"/>
                <a:gd name="connsiteX10" fmla="*/ 11358 w 91673"/>
                <a:gd name="connsiteY10" fmla="*/ 184158 h 184157"/>
                <a:gd name="connsiteX11" fmla="*/ 80316 w 91673"/>
                <a:gd name="connsiteY11" fmla="*/ 184158 h 184157"/>
                <a:gd name="connsiteX12" fmla="*/ 91673 w 91673"/>
                <a:gd name="connsiteY12" fmla="*/ 172800 h 184157"/>
                <a:gd name="connsiteX13" fmla="*/ 91673 w 91673"/>
                <a:gd name="connsiteY13" fmla="*/ 34885 h 184157"/>
                <a:gd name="connsiteX14" fmla="*/ 80316 w 91673"/>
                <a:gd name="connsiteY14" fmla="*/ 22716 h 184157"/>
                <a:gd name="connsiteX15" fmla="*/ 45431 w 91673"/>
                <a:gd name="connsiteY15" fmla="*/ 150085 h 184157"/>
                <a:gd name="connsiteX16" fmla="*/ 45431 w 91673"/>
                <a:gd name="connsiteY16" fmla="*/ 115200 h 184157"/>
                <a:gd name="connsiteX17" fmla="*/ 22715 w 91673"/>
                <a:gd name="connsiteY17" fmla="*/ 115200 h 184157"/>
                <a:gd name="connsiteX18" fmla="*/ 45431 w 91673"/>
                <a:gd name="connsiteY18" fmla="*/ 57600 h 184157"/>
                <a:gd name="connsiteX19" fmla="*/ 45431 w 91673"/>
                <a:gd name="connsiteY19" fmla="*/ 92485 h 184157"/>
                <a:gd name="connsiteX20" fmla="*/ 68958 w 91673"/>
                <a:gd name="connsiteY20" fmla="*/ 92485 h 184157"/>
                <a:gd name="connsiteX21" fmla="*/ 45431 w 91673"/>
                <a:gd name="connsiteY21" fmla="*/ 150085 h 18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73" h="184157">
                  <a:moveTo>
                    <a:pt x="80316" y="22716"/>
                  </a:moveTo>
                  <a:lnTo>
                    <a:pt x="68958" y="22716"/>
                  </a:lnTo>
                  <a:lnTo>
                    <a:pt x="68958" y="5679"/>
                  </a:lnTo>
                  <a:cubicBezTo>
                    <a:pt x="68958" y="2434"/>
                    <a:pt x="66524" y="0"/>
                    <a:pt x="63279" y="0"/>
                  </a:cubicBezTo>
                  <a:lnTo>
                    <a:pt x="28394" y="0"/>
                  </a:lnTo>
                  <a:cubicBezTo>
                    <a:pt x="25149" y="0"/>
                    <a:pt x="22715" y="2434"/>
                    <a:pt x="22715" y="5679"/>
                  </a:cubicBezTo>
                  <a:lnTo>
                    <a:pt x="22715" y="22716"/>
                  </a:lnTo>
                  <a:lnTo>
                    <a:pt x="11358" y="22716"/>
                  </a:lnTo>
                  <a:cubicBezTo>
                    <a:pt x="4868" y="22716"/>
                    <a:pt x="0" y="27583"/>
                    <a:pt x="0" y="34073"/>
                  </a:cubicBezTo>
                  <a:lnTo>
                    <a:pt x="0" y="172800"/>
                  </a:lnTo>
                  <a:cubicBezTo>
                    <a:pt x="0" y="179290"/>
                    <a:pt x="4868" y="184158"/>
                    <a:pt x="11358" y="184158"/>
                  </a:cubicBezTo>
                  <a:lnTo>
                    <a:pt x="80316" y="184158"/>
                  </a:lnTo>
                  <a:cubicBezTo>
                    <a:pt x="86806" y="184158"/>
                    <a:pt x="91673" y="179290"/>
                    <a:pt x="91673" y="172800"/>
                  </a:cubicBezTo>
                  <a:lnTo>
                    <a:pt x="91673" y="34885"/>
                  </a:lnTo>
                  <a:cubicBezTo>
                    <a:pt x="91673" y="28394"/>
                    <a:pt x="86806" y="22716"/>
                    <a:pt x="80316" y="22716"/>
                  </a:cubicBezTo>
                  <a:close/>
                  <a:moveTo>
                    <a:pt x="45431" y="150085"/>
                  </a:moveTo>
                  <a:lnTo>
                    <a:pt x="45431" y="115200"/>
                  </a:lnTo>
                  <a:lnTo>
                    <a:pt x="22715" y="115200"/>
                  </a:lnTo>
                  <a:lnTo>
                    <a:pt x="45431" y="57600"/>
                  </a:lnTo>
                  <a:lnTo>
                    <a:pt x="45431" y="92485"/>
                  </a:lnTo>
                  <a:lnTo>
                    <a:pt x="68958" y="92485"/>
                  </a:lnTo>
                  <a:lnTo>
                    <a:pt x="45431" y="150085"/>
                  </a:lnTo>
                  <a:close/>
                </a:path>
              </a:pathLst>
            </a:custGeom>
            <a:solidFill>
              <a:srgbClr val="FFFFFF"/>
            </a:solidFill>
            <a:ln w="8049" cap="flat">
              <a:noFill/>
              <a:prstDash val="solid"/>
              <a:miter/>
            </a:ln>
          </p:spPr>
          <p:txBody>
            <a:bodyPr rtlCol="0" anchor="ctr"/>
            <a:lstStyle/>
            <a:p>
              <a:endParaRPr lang="en-US"/>
            </a:p>
          </p:txBody>
        </p:sp>
      </p:grpSp>
      <p:sp>
        <p:nvSpPr>
          <p:cNvPr id="289" name="Graphic 7">
            <a:extLst>
              <a:ext uri="{FF2B5EF4-FFF2-40B4-BE49-F238E27FC236}">
                <a16:creationId xmlns:a16="http://schemas.microsoft.com/office/drawing/2014/main" id="{A3CE77DE-02F5-4912-9F84-52F6B433D9FD}"/>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2"/>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10244C9A-700B-4D46-B800-E24524EE9F83}"/>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1FB8DCAA-69AF-41BE-A4FD-8872D432D643}"/>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8A29CFDE-023A-4590-9C10-F9915660B372}"/>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191A2310-6937-4D11-AA70-EE3A4EE8E631}"/>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C3C90743-D28E-4193-B5A4-F64BF4ECF7DC}"/>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pic>
        <p:nvPicPr>
          <p:cNvPr id="295" name="Graphic 294">
            <a:extLst>
              <a:ext uri="{FF2B5EF4-FFF2-40B4-BE49-F238E27FC236}">
                <a16:creationId xmlns:a16="http://schemas.microsoft.com/office/drawing/2014/main" id="{0BB614C6-4E23-4714-A5B9-8F90C31B783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296" name="Footer Placeholder 1">
            <a:extLst>
              <a:ext uri="{FF2B5EF4-FFF2-40B4-BE49-F238E27FC236}">
                <a16:creationId xmlns:a16="http://schemas.microsoft.com/office/drawing/2014/main" id="{A97122D5-D032-496A-B1A2-BF3C87F2BF49}"/>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97" name="Slide Number Placeholder 5">
            <a:extLst>
              <a:ext uri="{FF2B5EF4-FFF2-40B4-BE49-F238E27FC236}">
                <a16:creationId xmlns:a16="http://schemas.microsoft.com/office/drawing/2014/main" id="{28FAA511-09B1-403B-82E7-AB491458E73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14590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Break 8">
    <p:spTree>
      <p:nvGrpSpPr>
        <p:cNvPr id="1" name=""/>
        <p:cNvGrpSpPr/>
        <p:nvPr/>
      </p:nvGrpSpPr>
      <p:grpSpPr>
        <a:xfrm>
          <a:off x="0" y="0"/>
          <a:ext cx="0" cy="0"/>
          <a:chOff x="0" y="0"/>
          <a:chExt cx="0" cy="0"/>
        </a:xfrm>
      </p:grpSpPr>
      <p:pic>
        <p:nvPicPr>
          <p:cNvPr id="278" name="Picture 277" descr="A picture containing chart&#10;&#10;Description automatically generated">
            <a:extLst>
              <a:ext uri="{FF2B5EF4-FFF2-40B4-BE49-F238E27FC236}">
                <a16:creationId xmlns:a16="http://schemas.microsoft.com/office/drawing/2014/main" id="{0B041B03-6FD6-4342-B217-805C4E59AC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5870" y="251460"/>
            <a:ext cx="1283570" cy="1038861"/>
          </a:xfrm>
          <a:prstGeom prst="rect">
            <a:avLst/>
          </a:prstGeom>
        </p:spPr>
      </p:pic>
      <p:pic>
        <p:nvPicPr>
          <p:cNvPr id="280" name="Graphic 279">
            <a:extLst>
              <a:ext uri="{FF2B5EF4-FFF2-40B4-BE49-F238E27FC236}">
                <a16:creationId xmlns:a16="http://schemas.microsoft.com/office/drawing/2014/main" id="{9F58CA30-73B3-4E0F-B46F-E42C4186EE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202" y="334561"/>
            <a:ext cx="1667786" cy="1008000"/>
          </a:xfrm>
          <a:prstGeom prst="rect">
            <a:avLst/>
          </a:prstGeom>
        </p:spPr>
      </p:pic>
      <p:grpSp>
        <p:nvGrpSpPr>
          <p:cNvPr id="281" name="Group 280">
            <a:extLst>
              <a:ext uri="{FF2B5EF4-FFF2-40B4-BE49-F238E27FC236}">
                <a16:creationId xmlns:a16="http://schemas.microsoft.com/office/drawing/2014/main" id="{CBBC987A-358F-4F7E-82EF-92E138F1BEC0}"/>
              </a:ext>
            </a:extLst>
          </p:cNvPr>
          <p:cNvGrpSpPr/>
          <p:nvPr userDrawn="1"/>
        </p:nvGrpSpPr>
        <p:grpSpPr>
          <a:xfrm>
            <a:off x="16431" y="2327127"/>
            <a:ext cx="12159138" cy="2203747"/>
            <a:chOff x="13727" y="4637103"/>
            <a:chExt cx="12159138" cy="2203747"/>
          </a:xfrm>
          <a:solidFill>
            <a:schemeClr val="bg2">
              <a:alpha val="25000"/>
            </a:schemeClr>
          </a:solidFill>
        </p:grpSpPr>
        <p:grpSp>
          <p:nvGrpSpPr>
            <p:cNvPr id="300" name="Group 299">
              <a:extLst>
                <a:ext uri="{FF2B5EF4-FFF2-40B4-BE49-F238E27FC236}">
                  <a16:creationId xmlns:a16="http://schemas.microsoft.com/office/drawing/2014/main" id="{77E4F71D-D124-4B87-978A-488D0F0EC09F}"/>
                </a:ext>
              </a:extLst>
            </p:cNvPr>
            <p:cNvGrpSpPr/>
            <p:nvPr userDrawn="1"/>
          </p:nvGrpSpPr>
          <p:grpSpPr>
            <a:xfrm>
              <a:off x="13727" y="6705874"/>
              <a:ext cx="12159138" cy="134976"/>
              <a:chOff x="13727" y="6770644"/>
              <a:chExt cx="12159138" cy="134976"/>
            </a:xfrm>
            <a:grpFill/>
          </p:grpSpPr>
          <p:sp>
            <p:nvSpPr>
              <p:cNvPr id="511" name="Oval 510">
                <a:extLst>
                  <a:ext uri="{FF2B5EF4-FFF2-40B4-BE49-F238E27FC236}">
                    <a16:creationId xmlns:a16="http://schemas.microsoft.com/office/drawing/2014/main" id="{A1DCAC94-CA60-4958-AE91-9F1DD3CDF97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4D38C17D-5DD8-436A-B4BF-B9BF03DE0E6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0F134A47-726E-487A-B14B-1145D86E344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600C1516-0C5A-4903-8B3A-649DB297E3C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6403ABC-E201-4AEF-8579-718F7789B63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19363818-5D01-4624-B64B-C04B78D495F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29AACD9-3AC1-46F2-B48D-36F8A645D90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155AC2BA-922F-4D8D-92E9-CA71DDF7631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C694AAE-16F5-4F0A-9E55-2795D4729B6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9BA253-AFF9-4F76-B307-5FFE4B0FEFA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08E542FA-8064-4E2E-A8FC-D5EE6F09B85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1B8D5B5E-4F1D-4ACA-BBAB-A51D96FE72E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A4A03C80-555D-45C1-BB6D-15E59D915F44}"/>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B785910D-2D68-465F-8C69-4F1BF23B459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8FB334F6-4DA6-4ECF-B21E-1ABB1E46B14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9D0604F8-F9F4-4802-8338-DABB0DBB49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9810862-B1D9-483D-8153-BEB6395E86C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ED613C76-A2C4-4AA7-AB7C-BBBA2C61AA0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A38791BA-DA52-4192-BF85-437024485DE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7158CA54-86A8-4082-BE80-7D3FBECD58DB}"/>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71A3A2DA-2BDF-4A85-8015-EF76F0EEB2E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1CA6AA86-E74F-4A39-8D15-A2365B467AE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715C6A23-CF20-4537-A2B9-F1AD81AFAE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5C91A22-71CF-4CF0-B647-825FB45692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728CA6DA-3A6C-4D8E-BF16-0D6405D0746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F82C6542-7C8E-4A53-9B53-2E584E77455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8AE88178-DC78-443D-85D9-E4379106F13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E37B953-2CF6-4F7C-8CD2-AECACF5993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D9B006B4-1AE4-4289-9247-F98353640E01}"/>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98B3F9FD-24AD-4C6F-8568-6B05647BE00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36F2F17B-B811-483E-9817-A1C06D581BAE}"/>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9E4A170-F9AA-4657-8224-AF28CC174F0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4BDA8E3B-FB79-4503-B79C-71E12ED7F6D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7762CBF3-F482-4B62-8009-74FE1EF0AD4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51176934-41BE-4A2E-81D4-45D429A681FC}"/>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DE83EAED-C7DE-4C06-8E29-D9E38794BF3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15E7B1B8-F690-42D9-802F-56679E6AB2F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37CCE9B9-DABD-4FE9-AE8E-A2C932A9F9F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1E726139-4657-458A-8E48-8864A37C2C7F}"/>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7BA5E9D4-9A4A-4E1F-A543-C52AB65187D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F7538429-FF7A-46C5-8A24-90FAADC6097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552AEB9C-87C2-4398-8B2F-E2440DC8E665}"/>
                </a:ext>
              </a:extLst>
            </p:cNvPr>
            <p:cNvGrpSpPr/>
            <p:nvPr userDrawn="1"/>
          </p:nvGrpSpPr>
          <p:grpSpPr>
            <a:xfrm>
              <a:off x="13727" y="6292119"/>
              <a:ext cx="12159138" cy="134976"/>
              <a:chOff x="13727" y="6770644"/>
              <a:chExt cx="12159138" cy="134976"/>
            </a:xfrm>
            <a:grpFill/>
          </p:grpSpPr>
          <p:sp>
            <p:nvSpPr>
              <p:cNvPr id="470" name="Oval 469">
                <a:extLst>
                  <a:ext uri="{FF2B5EF4-FFF2-40B4-BE49-F238E27FC236}">
                    <a16:creationId xmlns:a16="http://schemas.microsoft.com/office/drawing/2014/main" id="{3FE124BF-FE3C-4EBF-B5D4-8F3DA8BCAA7C}"/>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037EA267-9B31-46B8-87C0-C2E4BF2384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B1183880-A431-49D9-AE10-989A2CD07F7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10CD6D95-7E03-4244-8CEC-B2A4B4FB3D1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CC088F5-1730-48C2-AB0B-DC2163A2C5BF}"/>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965683D1-BDB7-4B42-B916-A8D9D03A9A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F98B8102-E7F8-47D3-9467-161CBE72998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3A546895-4128-40A6-B7B8-F382F5D373CC}"/>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D014175-DA4F-4114-8403-51AECD39694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CA8F9EFC-A336-46DC-BA62-3297767BF432}"/>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8CD234BE-A78A-420D-9C53-6CC9C238729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3DD49839-6E4E-4595-BE08-7770F1AB2CE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9E9FD108-30EE-43B6-967E-BBA7F6C5EA1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D0CD8000-B747-4F5C-A816-9026F45C87B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1653CACE-D2E8-4944-84A0-86A6788DBDF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B37E8A35-1F8C-4A88-969E-2566C4F9283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F71BC266-AA45-4A09-B84E-0B759067350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B9A1BBB-DF68-4E09-A34A-A5C44175B3A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0C83BFCE-AD64-4003-9087-A505521B9E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83148290-7330-46FF-B27E-302544A3D0A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99672BF9-B6C2-4F91-B59B-98698F03BE56}"/>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F7F0F95-2737-4BAE-9FB9-61262C198A4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5C7CD325-C863-49DD-BD3B-59EB4CB842E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7860F9E8-20F3-4B7D-A6DF-0240506339F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57075EE-3689-48F8-9188-0FC5DF1A9C1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107EF6EC-C308-4422-8EFC-32A57171AC5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F19BB35A-F7A6-471C-A1FD-55ABFFA2038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57897E5F-8895-4D43-A2FF-44E6F6C03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A87427F8-958F-4BA8-9029-89FB1A2E04D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AD1ED34B-7B61-432E-9DD6-C56D420973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118E6333-DFB7-4C61-970C-105D2E99CDE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23EC9A7F-00E9-4212-880F-A2C59E12D32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D40F237D-EB17-4578-98C4-B94D3B82B43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D99FB3E-173F-4DCD-9580-560BD87AD1B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61B67BA2-9422-4BDC-BC22-73713CE618E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3663204E-3829-4EC1-A174-1134671F084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AD69F08-5582-48A1-A082-B5AEA3BB681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4BCCE57E-AC34-41D2-BFAE-8019519D67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514EB15-C1F4-49D3-B647-7D2D088F56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33E0EBFE-AC2D-4AE1-B086-1C4C914696A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5FEB7A6-2C73-4B2E-B5C5-E583F82377F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031A25E9-8A49-4EFF-A424-AF11125AD870}"/>
                </a:ext>
              </a:extLst>
            </p:cNvPr>
            <p:cNvGrpSpPr/>
            <p:nvPr userDrawn="1"/>
          </p:nvGrpSpPr>
          <p:grpSpPr>
            <a:xfrm>
              <a:off x="13727" y="5878365"/>
              <a:ext cx="12159138" cy="134976"/>
              <a:chOff x="13727" y="6770644"/>
              <a:chExt cx="12159138" cy="134976"/>
            </a:xfrm>
            <a:grpFill/>
          </p:grpSpPr>
          <p:sp>
            <p:nvSpPr>
              <p:cNvPr id="429" name="Oval 428">
                <a:extLst>
                  <a:ext uri="{FF2B5EF4-FFF2-40B4-BE49-F238E27FC236}">
                    <a16:creationId xmlns:a16="http://schemas.microsoft.com/office/drawing/2014/main" id="{142B8CEF-EA3C-479F-99AC-1F0045D9D0A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B807E266-1E36-4A9E-8BDC-026F6B20618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522C169-D1DC-42F8-ACCD-50C194EECA0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A2A4E92-9991-434D-8CC0-0C04F7CDCC7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D2B0275F-F493-41C6-9245-64FD19C4FB4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2803B7E-7AE5-4FBE-BE45-8DFDB34B42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0C1CFB0-2AA3-4ED0-8173-62D5A88A905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BF576DE0-CD2D-4376-9CFE-E5290DDFE8E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2CA30B9C-CEBD-4695-B43F-DF2404764DC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FA4DA581-C9DF-45A5-A3B8-7FA37617D66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74C89708-945C-4844-BF75-D4DD498404A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47A2E61-DAF4-4ED5-AE0F-F45987BA31C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76E76FF-5E75-40DF-9C3C-5805F087BA1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100A7A9E-2834-47B5-8D39-9F8712A811C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5DBE095-63D7-4504-BB44-3BA6E9FE1B6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F657DA8-EA46-4541-A074-4DACBCFCA76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B990BAD-1463-4D8F-B771-0D02A25C3EF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B103C3E-F765-4E2C-A120-A291607A981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C840B73E-0A48-4415-BE5E-D8809DC050C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444B1EE8-45A9-4B0C-B2EE-C040DEAE324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BEE7D22-D658-46EB-BC6A-B4E1100F0CE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73C5BA1-127D-48FD-9722-21B397270C6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B705B48-C0F3-443E-8FFD-DCEE3B7D518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D7CCC3A4-4D69-40AB-A578-73FF991D49F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8E9AC0B6-848D-426D-A414-95014B63FFF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1402276-864C-4AD2-A23C-36404E7B27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0CF76B2D-035A-48F2-860C-D7F1940A70B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33A0AE45-7390-40CB-9131-3FFCA591AF5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A5AF892F-984E-4352-B8B5-5C5C8717576D}"/>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BAF9E158-6AF6-4955-AC35-9AA72E27CDA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FD87D4B6-A01B-44D5-84B5-D23BF205D23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ED3BD699-CDEC-4BB3-A83A-64AFC13B39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55781667-8086-4680-9551-6240AEC8D52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4504BEDA-FE5B-46F9-B4D3-EA9451C69B9F}"/>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0743C530-4C36-4187-9344-1EEDDB0D149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5B4BE3-13F2-42AD-B628-557151BCFC2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88FABC20-4F33-45A7-BCE5-775C9F88E31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74AC11E1-C82D-4723-B97F-EA7E6A9C72E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FC344247-E139-4211-8A2F-28EC3878714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31D9FAB-577E-4E25-8D6A-810B23CEB79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6CBB124-35B1-49EC-81BB-FE8B0A63EAF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E0A18591-46FF-43B7-9107-69DF15844DA2}"/>
                </a:ext>
              </a:extLst>
            </p:cNvPr>
            <p:cNvGrpSpPr/>
            <p:nvPr userDrawn="1"/>
          </p:nvGrpSpPr>
          <p:grpSpPr>
            <a:xfrm>
              <a:off x="13727" y="5464611"/>
              <a:ext cx="12159138" cy="134976"/>
              <a:chOff x="13727" y="6770644"/>
              <a:chExt cx="12159138" cy="134976"/>
            </a:xfrm>
            <a:grpFill/>
          </p:grpSpPr>
          <p:sp>
            <p:nvSpPr>
              <p:cNvPr id="388" name="Oval 387">
                <a:extLst>
                  <a:ext uri="{FF2B5EF4-FFF2-40B4-BE49-F238E27FC236}">
                    <a16:creationId xmlns:a16="http://schemas.microsoft.com/office/drawing/2014/main" id="{0FEECFD5-04E1-4C97-A093-2E0868BC081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6012E56D-7C52-4D3E-ABFF-B8426DA7F18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B085DB0-7EB5-4208-9622-5DE7C5EDA892}"/>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37192D9-818F-4C34-AAE3-EF91202158F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E6300A2E-7565-4A59-9492-5AD9BDC42DC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F6D9A79-FDF3-4C45-AE10-302F49E0963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1A1F31FF-06A3-41B3-9A26-7D1A0E4CAF2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9032DA7B-CC74-4D18-8F35-91E515BFAB4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5285A98B-2ADD-4D77-BF34-45045B12B0C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8487561D-6288-4661-9F72-3706C4E38B1C}"/>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C9F440B-EC9B-43CD-8C68-2D634F54881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17F3E8CC-B3C4-4DBA-9F1F-403052A2719A}"/>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82F50E9-C297-4DA9-AB2B-A484DD7F9D2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D0F6176-DBCB-494A-BA12-3BF5D1F657F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DD8DFB73-9DED-497D-9714-F6B8AE76BAE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48EC69E3-5471-4244-9A96-6AABCC78E65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511FB70-57B7-4EB4-A7D9-89D357D36FC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1887E1AE-5C4A-40DF-9FC7-13000E9D15F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62BCD96-7852-477E-B604-020CE633F99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DC5D5EFC-9A1E-45C3-B6D6-06DD70B11AE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566F99B-150E-44DB-A9A9-5AAA1E0A55F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3A6E0BBE-E3E9-423D-96A7-30EAA4C4F94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D07759D0-AB8E-48BB-80BE-DDA5FC542AD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99AA286A-7450-4BDB-9E9F-B209915246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679C9E55-2863-4213-8A8F-772F4D3EC60D}"/>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C6FDC1D-5625-4D7D-BC31-C96DDD8667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BF0BBBEB-B3C0-462D-8FF8-3A76FCA32E8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B22B3557-3FA0-491F-B1A2-9514A1BBC3B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7CAA90FB-F7A4-4ED5-9862-2AF965D34F9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796C449F-6B49-4620-B8F1-EE008E2CC5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FD09DAE-BC0E-4DB3-8F42-608E2CB737F8}"/>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025D6199-0BF8-4E7B-97BD-953BF85F148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E82FDBA-F498-49A4-A56E-E5C91B13E3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257ADAB7-AF0B-4196-90F4-EF1E37C08E4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31BA426-DD87-4079-B780-243057BE25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C6C93C4-FEEE-40CA-AEC1-362C3B121C0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9B4D1812-0382-4ABF-B3B8-75F0EC8C335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A3DC3B1-DEC9-4063-8644-6E176D4146D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21068912-DBB5-4DB2-AFC1-C4457A58778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B29298-032C-480E-85F1-58EB01E2F104}"/>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2C12AE3-742F-4A12-9BA9-06CE83B6CC8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11858A60-D43B-455A-A7FD-3B8D2436F428}"/>
                </a:ext>
              </a:extLst>
            </p:cNvPr>
            <p:cNvGrpSpPr/>
            <p:nvPr userDrawn="1"/>
          </p:nvGrpSpPr>
          <p:grpSpPr>
            <a:xfrm>
              <a:off x="13727" y="5050857"/>
              <a:ext cx="12159138" cy="134976"/>
              <a:chOff x="13727" y="6770644"/>
              <a:chExt cx="12159138" cy="134976"/>
            </a:xfrm>
            <a:grpFill/>
          </p:grpSpPr>
          <p:sp>
            <p:nvSpPr>
              <p:cNvPr id="347" name="Oval 346">
                <a:extLst>
                  <a:ext uri="{FF2B5EF4-FFF2-40B4-BE49-F238E27FC236}">
                    <a16:creationId xmlns:a16="http://schemas.microsoft.com/office/drawing/2014/main" id="{7E55DD4D-5832-499D-9FA4-BCE27AEB28D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EFE996F-B3C0-441D-91DA-E19D4A3AABB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3A15D805-0708-483B-99F4-155966B7AA6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28FF30E-96C6-46FB-AF74-0E64B2648F0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C53B78C1-8211-4AD3-8BE8-DF3A3350E2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04A7B20-8889-47B3-89A7-9B544715366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4D7E1BC-A148-4A1D-AF3C-DF01EC90219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3917AC9-B2E3-4A07-A4BD-003D7E2BD9F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4CFD04BB-6E93-44C4-B160-5D18A2126A6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22C8102A-BEBA-4D2C-BB87-F3105CD93D0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4E414096-9653-4BB2-B161-7CEEFCF69201}"/>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B99730DA-23AF-491B-9687-1FA976C3EDC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726FDCA0-889D-4916-92A1-B6CA4253FBCC}"/>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645F9944-14E1-430B-8A4D-55279AC91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0FC17BF0-E2E9-454C-8C2E-62DEDBDA0F0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29946A43-99AF-4ACA-B06C-25F6C0D48C6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880EDC3-64DD-4DAF-A42A-42BC230329E1}"/>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5B1CA235-F11E-4D4F-8C17-950D4EA5535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C0371E7-F231-4D4F-BDD6-5C36A1D17E1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AE7BC90-8348-4489-8CCA-18A019970B3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3B169BF-88DA-45B1-B62B-8274B3598E8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95849AE-9F95-4575-8417-CA2A1D4C547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03FE039F-3353-4C5D-862E-D9A9396457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C3DF8D8B-650D-4CC4-A16D-608B484014A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5F930E77-AF75-47A6-9E98-0405680B9E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FC563122-CF5D-4101-A471-3DF99E896EE8}"/>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23C50628-2CA3-4FF4-A53D-8BAF8F86C5E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090AFFA2-41F2-4FC0-ADD5-8FB2CF3B2C3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ECAEC149-E89A-4D30-B304-EE5E4D622DD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BCCD023E-BFE5-4854-835B-CCC3D0EE5FF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2AFF65E2-2B5C-4754-A3E9-83AB77716F7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9D33F5E-7817-4217-8DC6-7983F0FA621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7F2B918-74CD-402E-BF40-F4B7E1B56FA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30EB03F0-1562-428D-9883-5DE6619D43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3778E6C6-3395-4CEA-BEB3-396DE377A4B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5543BA6-2BE1-4DC8-A627-17B3C521A3F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937A0CFA-5302-4575-BAAB-63E23AA406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167015E-4B85-4541-B7F5-9C527A89192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370D3484-293B-49B9-B1DA-436667AF8AF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5954151A-56D0-4C54-B1EE-9C90D679B3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F6326821-5E7E-4966-8AE8-9D5395BF7EE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BC8270AA-12B6-4A4A-8E17-EB81CC2F7C34}"/>
                </a:ext>
              </a:extLst>
            </p:cNvPr>
            <p:cNvGrpSpPr/>
            <p:nvPr userDrawn="1"/>
          </p:nvGrpSpPr>
          <p:grpSpPr>
            <a:xfrm>
              <a:off x="13727" y="4637103"/>
              <a:ext cx="12159138" cy="134976"/>
              <a:chOff x="13727" y="6770644"/>
              <a:chExt cx="12159138" cy="134976"/>
            </a:xfrm>
            <a:grpFill/>
          </p:grpSpPr>
          <p:sp>
            <p:nvSpPr>
              <p:cNvPr id="306" name="Oval 305">
                <a:extLst>
                  <a:ext uri="{FF2B5EF4-FFF2-40B4-BE49-F238E27FC236}">
                    <a16:creationId xmlns:a16="http://schemas.microsoft.com/office/drawing/2014/main" id="{AD4A5DED-AB57-4CA5-82E4-27DA518D5F7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75378433-778B-4DA7-A817-771D703E373E}"/>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B3F9AC9-ED8B-4CE1-A0B8-61E574375BE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92B9BEF-9CCE-40B7-9F5D-9BF82FC5168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1620B2E-A56D-4910-8C16-9C7EF2A0FE9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1A77972-C88A-4C65-8FE8-BAD76128398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AAE046E-8C2F-49CB-9382-A3A9D5A9492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177C8AA4-ADB3-4285-B5E4-02154244932A}"/>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3D99368-3486-4BDA-9128-BE74D8AFC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9834E9E5-38D3-48AC-90E1-0D9E10C9A05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9AF80EF-196F-4AAA-8E4D-4B95BB40758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A5CBDEDD-ED5C-4B81-BFE2-2975FAF711A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BE6FA190-BEB8-4F8E-B1FD-2A2ACE632A4E}"/>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B2CF35A-32E8-4C4C-A187-519FCE9DF6D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4982510A-2D2E-4560-8FD8-D3C3CABA88B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8B7CF830-BD15-46BB-984C-A1B042F59AC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E085F9B-72E5-4E06-B91A-BA5DF85BFA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A58E1EC-E701-471D-BA47-7ABC6D38F8D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C24D3829-E444-4529-AC03-590F6EE2A58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144AFE8-0787-4AD3-B669-E3A014D487F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D415030-ADF4-420D-B229-673057186D5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C9CA970-FD2D-4B36-8A74-01B88C23537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5923487-13F8-45BA-9AEE-4013480611B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304A524C-C879-4A96-A836-4718FF86104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A5D94EB9-F7D2-4A41-AFCD-9E54C0CA6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5B0043A1-F93E-4993-8E2F-8A5EE04491D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FDD5CD5-8B5C-4F50-9FD0-F7599FA986B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638A9AC-A7B2-4AD5-8AD2-52034A2691B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FE0B339-697A-4DC0-A5AB-CCA4E1167CB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2ECF5B3E-7AC3-4520-AC3F-BDC9F090D9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BFC787-0B20-494E-A8E6-34898191858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2C7E68E7-71D5-480F-84BF-1D1180F70BD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3EA7351-E49D-47C5-9640-2B1A1462E67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B928C63F-8A09-4C60-973E-68809B023CE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8F451DD2-F6C6-4599-98D6-07A2F2A3872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61BC4AD9-6F17-42D7-A80E-41D8E8FD59C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9BB31C2-A0FD-4CC9-9D34-5C1F6ACCC00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46B908C0-1345-45AB-A8A1-52E39EB04FB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FF7C962-CE9E-456E-AD19-3F2BD226B5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13CBBD7-51B0-45E0-9882-CE78CF47127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FF16EE03-8D5B-40E8-8E10-C08D4B6203C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59" name="Graphic 1058">
            <a:extLst>
              <a:ext uri="{FF2B5EF4-FFF2-40B4-BE49-F238E27FC236}">
                <a16:creationId xmlns:a16="http://schemas.microsoft.com/office/drawing/2014/main" id="{B4177100-20D1-410E-B994-D9561181A67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7639" y="4736172"/>
            <a:ext cx="576000" cy="576000"/>
          </a:xfrm>
          <a:prstGeom prst="rect">
            <a:avLst/>
          </a:prstGeom>
        </p:spPr>
      </p:pic>
      <p:sp>
        <p:nvSpPr>
          <p:cNvPr id="25" name="Graphic 9">
            <a:extLst>
              <a:ext uri="{FF2B5EF4-FFF2-40B4-BE49-F238E27FC236}">
                <a16:creationId xmlns:a16="http://schemas.microsoft.com/office/drawing/2014/main" id="{23502366-7F31-49BB-9C68-B09C2CB4512D}"/>
              </a:ext>
            </a:extLst>
          </p:cNvPr>
          <p:cNvSpPr/>
          <p:nvPr/>
        </p:nvSpPr>
        <p:spPr>
          <a:xfrm>
            <a:off x="4971893" y="478120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6" name="Graphic 9">
            <a:extLst>
              <a:ext uri="{FF2B5EF4-FFF2-40B4-BE49-F238E27FC236}">
                <a16:creationId xmlns:a16="http://schemas.microsoft.com/office/drawing/2014/main" id="{F2A99649-089E-467D-B584-C28F24BB3B0D}"/>
              </a:ext>
            </a:extLst>
          </p:cNvPr>
          <p:cNvGrpSpPr/>
          <p:nvPr/>
        </p:nvGrpSpPr>
        <p:grpSpPr>
          <a:xfrm>
            <a:off x="5086281" y="4926423"/>
            <a:ext cx="351278" cy="263459"/>
            <a:chOff x="5086281" y="4926423"/>
            <a:chExt cx="351278" cy="263459"/>
          </a:xfrm>
          <a:solidFill>
            <a:srgbClr val="FFFFFF"/>
          </a:solidFill>
        </p:grpSpPr>
        <p:sp>
          <p:nvSpPr>
            <p:cNvPr id="27" name="Graphic 9">
              <a:extLst>
                <a:ext uri="{FF2B5EF4-FFF2-40B4-BE49-F238E27FC236}">
                  <a16:creationId xmlns:a16="http://schemas.microsoft.com/office/drawing/2014/main" id="{2D7ACAC2-E6F4-47DE-A4D5-709899136A28}"/>
                </a:ext>
              </a:extLst>
            </p:cNvPr>
            <p:cNvSpPr/>
            <p:nvPr/>
          </p:nvSpPr>
          <p:spPr>
            <a:xfrm>
              <a:off x="5086281" y="4940215"/>
              <a:ext cx="351278" cy="249667"/>
            </a:xfrm>
            <a:custGeom>
              <a:avLst/>
              <a:gdLst>
                <a:gd name="connsiteX0" fmla="*/ 347223 w 351278"/>
                <a:gd name="connsiteY0" fmla="*/ 21904 h 249667"/>
                <a:gd name="connsiteX1" fmla="*/ 319639 w 351278"/>
                <a:gd name="connsiteY1" fmla="*/ 21904 h 249667"/>
                <a:gd name="connsiteX2" fmla="*/ 319639 w 351278"/>
                <a:gd name="connsiteY2" fmla="*/ 9735 h 249667"/>
                <a:gd name="connsiteX3" fmla="*/ 318017 w 351278"/>
                <a:gd name="connsiteY3" fmla="*/ 7301 h 249667"/>
                <a:gd name="connsiteX4" fmla="*/ 269341 w 351278"/>
                <a:gd name="connsiteY4" fmla="*/ 811 h 249667"/>
                <a:gd name="connsiteX5" fmla="*/ 223099 w 351278"/>
                <a:gd name="connsiteY5" fmla="*/ 7301 h 249667"/>
                <a:gd name="connsiteX6" fmla="*/ 225532 w 351278"/>
                <a:gd name="connsiteY6" fmla="*/ 12980 h 249667"/>
                <a:gd name="connsiteX7" fmla="*/ 269341 w 351278"/>
                <a:gd name="connsiteY7" fmla="*/ 6490 h 249667"/>
                <a:gd name="connsiteX8" fmla="*/ 311527 w 351278"/>
                <a:gd name="connsiteY8" fmla="*/ 11358 h 249667"/>
                <a:gd name="connsiteX9" fmla="*/ 314772 w 351278"/>
                <a:gd name="connsiteY9" fmla="*/ 12169 h 249667"/>
                <a:gd name="connsiteX10" fmla="*/ 314772 w 351278"/>
                <a:gd name="connsiteY10" fmla="*/ 203628 h 249667"/>
                <a:gd name="connsiteX11" fmla="*/ 309904 w 351278"/>
                <a:gd name="connsiteY11" fmla="*/ 202817 h 249667"/>
                <a:gd name="connsiteX12" fmla="*/ 272586 w 351278"/>
                <a:gd name="connsiteY12" fmla="*/ 200383 h 249667"/>
                <a:gd name="connsiteX13" fmla="*/ 184158 w 351278"/>
                <a:gd name="connsiteY13" fmla="*/ 222287 h 249667"/>
                <a:gd name="connsiteX14" fmla="*/ 177668 w 351278"/>
                <a:gd name="connsiteY14" fmla="*/ 226344 h 249667"/>
                <a:gd name="connsiteX15" fmla="*/ 177668 w 351278"/>
                <a:gd name="connsiteY15" fmla="*/ 143594 h 249667"/>
                <a:gd name="connsiteX16" fmla="*/ 171989 w 351278"/>
                <a:gd name="connsiteY16" fmla="*/ 143594 h 249667"/>
                <a:gd name="connsiteX17" fmla="*/ 171989 w 351278"/>
                <a:gd name="connsiteY17" fmla="*/ 224721 h 249667"/>
                <a:gd name="connsiteX18" fmla="*/ 165499 w 351278"/>
                <a:gd name="connsiteY18" fmla="*/ 220665 h 249667"/>
                <a:gd name="connsiteX19" fmla="*/ 77070 w 351278"/>
                <a:gd name="connsiteY19" fmla="*/ 198761 h 249667"/>
                <a:gd name="connsiteX20" fmla="*/ 39752 w 351278"/>
                <a:gd name="connsiteY20" fmla="*/ 201194 h 249667"/>
                <a:gd name="connsiteX21" fmla="*/ 34885 w 351278"/>
                <a:gd name="connsiteY21" fmla="*/ 202006 h 249667"/>
                <a:gd name="connsiteX22" fmla="*/ 34885 w 351278"/>
                <a:gd name="connsiteY22" fmla="*/ 11358 h 249667"/>
                <a:gd name="connsiteX23" fmla="*/ 38130 w 351278"/>
                <a:gd name="connsiteY23" fmla="*/ 10546 h 249667"/>
                <a:gd name="connsiteX24" fmla="*/ 80315 w 351278"/>
                <a:gd name="connsiteY24" fmla="*/ 5679 h 249667"/>
                <a:gd name="connsiteX25" fmla="*/ 118445 w 351278"/>
                <a:gd name="connsiteY25" fmla="*/ 10546 h 249667"/>
                <a:gd name="connsiteX26" fmla="*/ 121690 w 351278"/>
                <a:gd name="connsiteY26" fmla="*/ 4868 h 249667"/>
                <a:gd name="connsiteX27" fmla="*/ 81127 w 351278"/>
                <a:gd name="connsiteY27" fmla="*/ 0 h 249667"/>
                <a:gd name="connsiteX28" fmla="*/ 80315 w 351278"/>
                <a:gd name="connsiteY28" fmla="*/ 0 h 249667"/>
                <a:gd name="connsiteX29" fmla="*/ 31639 w 351278"/>
                <a:gd name="connsiteY29" fmla="*/ 6490 h 249667"/>
                <a:gd name="connsiteX30" fmla="*/ 30017 w 351278"/>
                <a:gd name="connsiteY30" fmla="*/ 8924 h 249667"/>
                <a:gd name="connsiteX31" fmla="*/ 30017 w 351278"/>
                <a:gd name="connsiteY31" fmla="*/ 8924 h 249667"/>
                <a:gd name="connsiteX32" fmla="*/ 30017 w 351278"/>
                <a:gd name="connsiteY32" fmla="*/ 21093 h 249667"/>
                <a:gd name="connsiteX33" fmla="*/ 2434 w 351278"/>
                <a:gd name="connsiteY33" fmla="*/ 21093 h 249667"/>
                <a:gd name="connsiteX34" fmla="*/ 0 w 351278"/>
                <a:gd name="connsiteY34" fmla="*/ 23527 h 249667"/>
                <a:gd name="connsiteX35" fmla="*/ 0 w 351278"/>
                <a:gd name="connsiteY35" fmla="*/ 246625 h 249667"/>
                <a:gd name="connsiteX36" fmla="*/ 2434 w 351278"/>
                <a:gd name="connsiteY36" fmla="*/ 249059 h 249667"/>
                <a:gd name="connsiteX37" fmla="*/ 4056 w 351278"/>
                <a:gd name="connsiteY37" fmla="*/ 249059 h 249667"/>
                <a:gd name="connsiteX38" fmla="*/ 4056 w 351278"/>
                <a:gd name="connsiteY38" fmla="*/ 249059 h 249667"/>
                <a:gd name="connsiteX39" fmla="*/ 174423 w 351278"/>
                <a:gd name="connsiteY39" fmla="*/ 234456 h 249667"/>
                <a:gd name="connsiteX40" fmla="*/ 176045 w 351278"/>
                <a:gd name="connsiteY40" fmla="*/ 234456 h 249667"/>
                <a:gd name="connsiteX41" fmla="*/ 176856 w 351278"/>
                <a:gd name="connsiteY41" fmla="*/ 234456 h 249667"/>
                <a:gd name="connsiteX42" fmla="*/ 298547 w 351278"/>
                <a:gd name="connsiteY42" fmla="*/ 232023 h 249667"/>
                <a:gd name="connsiteX43" fmla="*/ 347223 w 351278"/>
                <a:gd name="connsiteY43" fmla="*/ 249059 h 249667"/>
                <a:gd name="connsiteX44" fmla="*/ 347223 w 351278"/>
                <a:gd name="connsiteY44" fmla="*/ 249059 h 249667"/>
                <a:gd name="connsiteX45" fmla="*/ 349656 w 351278"/>
                <a:gd name="connsiteY45" fmla="*/ 249059 h 249667"/>
                <a:gd name="connsiteX46" fmla="*/ 351279 w 351278"/>
                <a:gd name="connsiteY46" fmla="*/ 246625 h 249667"/>
                <a:gd name="connsiteX47" fmla="*/ 351279 w 351278"/>
                <a:gd name="connsiteY47" fmla="*/ 24338 h 249667"/>
                <a:gd name="connsiteX48" fmla="*/ 347223 w 351278"/>
                <a:gd name="connsiteY48" fmla="*/ 21904 h 249667"/>
                <a:gd name="connsiteX49" fmla="*/ 135482 w 351278"/>
                <a:gd name="connsiteY49" fmla="*/ 223099 h 249667"/>
                <a:gd name="connsiteX50" fmla="*/ 9735 w 351278"/>
                <a:gd name="connsiteY50" fmla="*/ 240135 h 249667"/>
                <a:gd name="connsiteX51" fmla="*/ 4056 w 351278"/>
                <a:gd name="connsiteY51" fmla="*/ 242569 h 249667"/>
                <a:gd name="connsiteX52" fmla="*/ 4056 w 351278"/>
                <a:gd name="connsiteY52" fmla="*/ 27583 h 249667"/>
                <a:gd name="connsiteX53" fmla="*/ 29206 w 351278"/>
                <a:gd name="connsiteY53" fmla="*/ 27583 h 249667"/>
                <a:gd name="connsiteX54" fmla="*/ 29206 w 351278"/>
                <a:gd name="connsiteY54" fmla="*/ 206062 h 249667"/>
                <a:gd name="connsiteX55" fmla="*/ 31639 w 351278"/>
                <a:gd name="connsiteY55" fmla="*/ 209307 h 249667"/>
                <a:gd name="connsiteX56" fmla="*/ 32451 w 351278"/>
                <a:gd name="connsiteY56" fmla="*/ 209307 h 249667"/>
                <a:gd name="connsiteX57" fmla="*/ 76259 w 351278"/>
                <a:gd name="connsiteY57" fmla="*/ 206062 h 249667"/>
                <a:gd name="connsiteX58" fmla="*/ 137104 w 351278"/>
                <a:gd name="connsiteY58" fmla="*/ 214986 h 249667"/>
                <a:gd name="connsiteX59" fmla="*/ 135482 w 351278"/>
                <a:gd name="connsiteY59" fmla="*/ 223099 h 249667"/>
                <a:gd name="connsiteX60" fmla="*/ 343977 w 351278"/>
                <a:gd name="connsiteY60" fmla="*/ 241758 h 249667"/>
                <a:gd name="connsiteX61" fmla="*/ 338299 w 351278"/>
                <a:gd name="connsiteY61" fmla="*/ 239324 h 249667"/>
                <a:gd name="connsiteX62" fmla="*/ 212552 w 351278"/>
                <a:gd name="connsiteY62" fmla="*/ 222287 h 249667"/>
                <a:gd name="connsiteX63" fmla="*/ 210930 w 351278"/>
                <a:gd name="connsiteY63" fmla="*/ 214175 h 249667"/>
                <a:gd name="connsiteX64" fmla="*/ 271775 w 351278"/>
                <a:gd name="connsiteY64" fmla="*/ 205251 h 249667"/>
                <a:gd name="connsiteX65" fmla="*/ 316394 w 351278"/>
                <a:gd name="connsiteY65" fmla="*/ 208496 h 249667"/>
                <a:gd name="connsiteX66" fmla="*/ 318828 w 351278"/>
                <a:gd name="connsiteY66" fmla="*/ 207685 h 249667"/>
                <a:gd name="connsiteX67" fmla="*/ 319639 w 351278"/>
                <a:gd name="connsiteY67" fmla="*/ 206062 h 249667"/>
                <a:gd name="connsiteX68" fmla="*/ 319639 w 351278"/>
                <a:gd name="connsiteY68" fmla="*/ 205251 h 249667"/>
                <a:gd name="connsiteX69" fmla="*/ 319639 w 351278"/>
                <a:gd name="connsiteY69" fmla="*/ 27583 h 249667"/>
                <a:gd name="connsiteX70" fmla="*/ 344789 w 351278"/>
                <a:gd name="connsiteY70" fmla="*/ 27583 h 249667"/>
                <a:gd name="connsiteX71" fmla="*/ 343977 w 351278"/>
                <a:gd name="connsiteY71" fmla="*/ 241758 h 2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51278" h="249667">
                  <a:moveTo>
                    <a:pt x="347223" y="21904"/>
                  </a:moveTo>
                  <a:lnTo>
                    <a:pt x="319639" y="21904"/>
                  </a:lnTo>
                  <a:lnTo>
                    <a:pt x="319639" y="9735"/>
                  </a:lnTo>
                  <a:cubicBezTo>
                    <a:pt x="319639" y="8113"/>
                    <a:pt x="318828" y="7301"/>
                    <a:pt x="318017" y="7301"/>
                  </a:cubicBezTo>
                  <a:cubicBezTo>
                    <a:pt x="301792" y="3245"/>
                    <a:pt x="285566" y="811"/>
                    <a:pt x="269341" y="811"/>
                  </a:cubicBezTo>
                  <a:cubicBezTo>
                    <a:pt x="255549" y="811"/>
                    <a:pt x="239324" y="2434"/>
                    <a:pt x="223099" y="7301"/>
                  </a:cubicBezTo>
                  <a:cubicBezTo>
                    <a:pt x="223910" y="8924"/>
                    <a:pt x="224721" y="10546"/>
                    <a:pt x="225532" y="12980"/>
                  </a:cubicBezTo>
                  <a:cubicBezTo>
                    <a:pt x="240946" y="8113"/>
                    <a:pt x="256361" y="6490"/>
                    <a:pt x="269341" y="6490"/>
                  </a:cubicBezTo>
                  <a:cubicBezTo>
                    <a:pt x="283132" y="6490"/>
                    <a:pt x="297735" y="8113"/>
                    <a:pt x="311527" y="11358"/>
                  </a:cubicBezTo>
                  <a:lnTo>
                    <a:pt x="314772" y="12169"/>
                  </a:lnTo>
                  <a:lnTo>
                    <a:pt x="314772" y="203628"/>
                  </a:lnTo>
                  <a:lnTo>
                    <a:pt x="309904" y="202817"/>
                  </a:lnTo>
                  <a:cubicBezTo>
                    <a:pt x="297735" y="201194"/>
                    <a:pt x="284755" y="200383"/>
                    <a:pt x="272586" y="200383"/>
                  </a:cubicBezTo>
                  <a:cubicBezTo>
                    <a:pt x="227155" y="200383"/>
                    <a:pt x="199572" y="211741"/>
                    <a:pt x="184158" y="222287"/>
                  </a:cubicBezTo>
                  <a:lnTo>
                    <a:pt x="177668" y="226344"/>
                  </a:lnTo>
                  <a:lnTo>
                    <a:pt x="177668" y="143594"/>
                  </a:lnTo>
                  <a:cubicBezTo>
                    <a:pt x="176045" y="143594"/>
                    <a:pt x="173611" y="143594"/>
                    <a:pt x="171989" y="143594"/>
                  </a:cubicBezTo>
                  <a:lnTo>
                    <a:pt x="171989" y="224721"/>
                  </a:lnTo>
                  <a:lnTo>
                    <a:pt x="165499" y="220665"/>
                  </a:lnTo>
                  <a:cubicBezTo>
                    <a:pt x="150084" y="210930"/>
                    <a:pt x="123313" y="198761"/>
                    <a:pt x="77070" y="198761"/>
                  </a:cubicBezTo>
                  <a:cubicBezTo>
                    <a:pt x="64901" y="198761"/>
                    <a:pt x="51921" y="199572"/>
                    <a:pt x="39752" y="201194"/>
                  </a:cubicBezTo>
                  <a:lnTo>
                    <a:pt x="34885" y="202006"/>
                  </a:lnTo>
                  <a:lnTo>
                    <a:pt x="34885" y="11358"/>
                  </a:lnTo>
                  <a:lnTo>
                    <a:pt x="38130" y="10546"/>
                  </a:lnTo>
                  <a:cubicBezTo>
                    <a:pt x="51921" y="7301"/>
                    <a:pt x="66524" y="5679"/>
                    <a:pt x="80315" y="5679"/>
                  </a:cubicBezTo>
                  <a:cubicBezTo>
                    <a:pt x="91673" y="5679"/>
                    <a:pt x="104654" y="6490"/>
                    <a:pt x="118445" y="10546"/>
                  </a:cubicBezTo>
                  <a:cubicBezTo>
                    <a:pt x="119256" y="8924"/>
                    <a:pt x="120068" y="6490"/>
                    <a:pt x="121690" y="4868"/>
                  </a:cubicBezTo>
                  <a:cubicBezTo>
                    <a:pt x="107087" y="811"/>
                    <a:pt x="92485" y="0"/>
                    <a:pt x="81127" y="0"/>
                  </a:cubicBezTo>
                  <a:cubicBezTo>
                    <a:pt x="81127" y="0"/>
                    <a:pt x="81127" y="0"/>
                    <a:pt x="80315" y="0"/>
                  </a:cubicBezTo>
                  <a:cubicBezTo>
                    <a:pt x="64090" y="0"/>
                    <a:pt x="47865" y="2434"/>
                    <a:pt x="31639" y="6490"/>
                  </a:cubicBezTo>
                  <a:cubicBezTo>
                    <a:pt x="30828" y="6490"/>
                    <a:pt x="30017" y="8113"/>
                    <a:pt x="30017" y="8924"/>
                  </a:cubicBezTo>
                  <a:lnTo>
                    <a:pt x="30017" y="8924"/>
                  </a:lnTo>
                  <a:lnTo>
                    <a:pt x="30017" y="21093"/>
                  </a:lnTo>
                  <a:lnTo>
                    <a:pt x="2434" y="21093"/>
                  </a:lnTo>
                  <a:cubicBezTo>
                    <a:pt x="811" y="21093"/>
                    <a:pt x="0" y="22715"/>
                    <a:pt x="0" y="23527"/>
                  </a:cubicBezTo>
                  <a:lnTo>
                    <a:pt x="0" y="246625"/>
                  </a:lnTo>
                  <a:cubicBezTo>
                    <a:pt x="0" y="248248"/>
                    <a:pt x="1623" y="249059"/>
                    <a:pt x="2434" y="249059"/>
                  </a:cubicBezTo>
                  <a:cubicBezTo>
                    <a:pt x="3245" y="249059"/>
                    <a:pt x="3245" y="249059"/>
                    <a:pt x="4056" y="249059"/>
                  </a:cubicBezTo>
                  <a:lnTo>
                    <a:pt x="4056" y="249059"/>
                  </a:lnTo>
                  <a:cubicBezTo>
                    <a:pt x="11358" y="245003"/>
                    <a:pt x="79504" y="210930"/>
                    <a:pt x="174423" y="234456"/>
                  </a:cubicBezTo>
                  <a:lnTo>
                    <a:pt x="176045" y="234456"/>
                  </a:lnTo>
                  <a:cubicBezTo>
                    <a:pt x="176045" y="234456"/>
                    <a:pt x="176045" y="234456"/>
                    <a:pt x="176856" y="234456"/>
                  </a:cubicBezTo>
                  <a:cubicBezTo>
                    <a:pt x="227966" y="221476"/>
                    <a:pt x="270963" y="226344"/>
                    <a:pt x="298547" y="232023"/>
                  </a:cubicBezTo>
                  <a:cubicBezTo>
                    <a:pt x="322073" y="236890"/>
                    <a:pt x="341544" y="245814"/>
                    <a:pt x="347223" y="249059"/>
                  </a:cubicBezTo>
                  <a:lnTo>
                    <a:pt x="347223" y="249059"/>
                  </a:lnTo>
                  <a:cubicBezTo>
                    <a:pt x="348034" y="249870"/>
                    <a:pt x="348845" y="249870"/>
                    <a:pt x="349656" y="249059"/>
                  </a:cubicBezTo>
                  <a:cubicBezTo>
                    <a:pt x="350468" y="248248"/>
                    <a:pt x="351279" y="247437"/>
                    <a:pt x="351279" y="246625"/>
                  </a:cubicBezTo>
                  <a:lnTo>
                    <a:pt x="351279" y="24338"/>
                  </a:lnTo>
                  <a:cubicBezTo>
                    <a:pt x="349656" y="22715"/>
                    <a:pt x="348845" y="21904"/>
                    <a:pt x="347223" y="21904"/>
                  </a:cubicBezTo>
                  <a:close/>
                  <a:moveTo>
                    <a:pt x="135482" y="223099"/>
                  </a:moveTo>
                  <a:cubicBezTo>
                    <a:pt x="93296" y="218231"/>
                    <a:pt x="49487" y="223910"/>
                    <a:pt x="9735" y="240135"/>
                  </a:cubicBezTo>
                  <a:lnTo>
                    <a:pt x="4056" y="242569"/>
                  </a:lnTo>
                  <a:lnTo>
                    <a:pt x="4056" y="27583"/>
                  </a:lnTo>
                  <a:lnTo>
                    <a:pt x="29206" y="27583"/>
                  </a:lnTo>
                  <a:lnTo>
                    <a:pt x="29206" y="206062"/>
                  </a:lnTo>
                  <a:cubicBezTo>
                    <a:pt x="29206" y="207685"/>
                    <a:pt x="30017" y="209307"/>
                    <a:pt x="31639" y="209307"/>
                  </a:cubicBezTo>
                  <a:cubicBezTo>
                    <a:pt x="31639" y="209307"/>
                    <a:pt x="31639" y="209307"/>
                    <a:pt x="32451" y="209307"/>
                  </a:cubicBezTo>
                  <a:cubicBezTo>
                    <a:pt x="47054" y="206873"/>
                    <a:pt x="61656" y="206062"/>
                    <a:pt x="76259" y="206062"/>
                  </a:cubicBezTo>
                  <a:cubicBezTo>
                    <a:pt x="96541" y="206062"/>
                    <a:pt x="117634" y="208496"/>
                    <a:pt x="137104" y="214986"/>
                  </a:cubicBezTo>
                  <a:lnTo>
                    <a:pt x="135482" y="223099"/>
                  </a:lnTo>
                  <a:close/>
                  <a:moveTo>
                    <a:pt x="343977" y="241758"/>
                  </a:moveTo>
                  <a:lnTo>
                    <a:pt x="338299" y="239324"/>
                  </a:lnTo>
                  <a:cubicBezTo>
                    <a:pt x="298547" y="223099"/>
                    <a:pt x="254738" y="217420"/>
                    <a:pt x="212552" y="222287"/>
                  </a:cubicBezTo>
                  <a:lnTo>
                    <a:pt x="210930" y="214175"/>
                  </a:lnTo>
                  <a:cubicBezTo>
                    <a:pt x="230400" y="207685"/>
                    <a:pt x="251493" y="204439"/>
                    <a:pt x="271775" y="205251"/>
                  </a:cubicBezTo>
                  <a:cubicBezTo>
                    <a:pt x="286377" y="205251"/>
                    <a:pt x="301792" y="206873"/>
                    <a:pt x="316394" y="208496"/>
                  </a:cubicBezTo>
                  <a:cubicBezTo>
                    <a:pt x="317206" y="208496"/>
                    <a:pt x="318017" y="208496"/>
                    <a:pt x="318828" y="207685"/>
                  </a:cubicBezTo>
                  <a:cubicBezTo>
                    <a:pt x="319639" y="206873"/>
                    <a:pt x="319639" y="206873"/>
                    <a:pt x="319639" y="206062"/>
                  </a:cubicBezTo>
                  <a:cubicBezTo>
                    <a:pt x="319639" y="206062"/>
                    <a:pt x="319639" y="206062"/>
                    <a:pt x="319639" y="205251"/>
                  </a:cubicBezTo>
                  <a:lnTo>
                    <a:pt x="319639" y="27583"/>
                  </a:lnTo>
                  <a:lnTo>
                    <a:pt x="344789" y="27583"/>
                  </a:lnTo>
                  <a:lnTo>
                    <a:pt x="343977" y="241758"/>
                  </a:lnTo>
                  <a:close/>
                </a:path>
              </a:pathLst>
            </a:custGeom>
            <a:solidFill>
              <a:srgbClr val="FFFFFF"/>
            </a:solidFill>
            <a:ln w="8049" cap="flat">
              <a:noFill/>
              <a:prstDash val="solid"/>
              <a:miter/>
            </a:ln>
          </p:spPr>
          <p:txBody>
            <a:bodyPr rtlCol="0" anchor="ctr"/>
            <a:lstStyle/>
            <a:p>
              <a:endParaRPr lang="en-US"/>
            </a:p>
          </p:txBody>
        </p:sp>
        <p:sp>
          <p:nvSpPr>
            <p:cNvPr id="28" name="Graphic 9">
              <a:extLst>
                <a:ext uri="{FF2B5EF4-FFF2-40B4-BE49-F238E27FC236}">
                  <a16:creationId xmlns:a16="http://schemas.microsoft.com/office/drawing/2014/main" id="{5CDA439B-9EE1-49B4-A155-00C464CD0B99}"/>
                </a:ext>
              </a:extLst>
            </p:cNvPr>
            <p:cNvSpPr/>
            <p:nvPr/>
          </p:nvSpPr>
          <p:spPr>
            <a:xfrm>
              <a:off x="5179577" y="4926423"/>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5448 w 160630"/>
                <a:gd name="connsiteY9" fmla="*/ 12169 h 161442"/>
                <a:gd name="connsiteX10" fmla="*/ 80315 w 160630"/>
                <a:gd name="connsiteY10" fmla="*/ 7301 h 161442"/>
                <a:gd name="connsiteX11" fmla="*/ 85183 w 160630"/>
                <a:gd name="connsiteY11" fmla="*/ 12169 h 161442"/>
                <a:gd name="connsiteX12" fmla="*/ 85183 w 160630"/>
                <a:gd name="connsiteY12" fmla="*/ 17037 h 161442"/>
                <a:gd name="connsiteX13" fmla="*/ 85183 w 160630"/>
                <a:gd name="connsiteY13" fmla="*/ 21904 h 161442"/>
                <a:gd name="connsiteX14" fmla="*/ 80315 w 160630"/>
                <a:gd name="connsiteY14" fmla="*/ 26772 h 161442"/>
                <a:gd name="connsiteX15" fmla="*/ 75448 w 160630"/>
                <a:gd name="connsiteY15" fmla="*/ 21904 h 161442"/>
                <a:gd name="connsiteX16" fmla="*/ 75448 w 160630"/>
                <a:gd name="connsiteY16" fmla="*/ 12169 h 161442"/>
                <a:gd name="connsiteX17" fmla="*/ 21093 w 160630"/>
                <a:gd name="connsiteY17" fmla="*/ 85994 h 161442"/>
                <a:gd name="connsiteX18" fmla="*/ 11358 w 160630"/>
                <a:gd name="connsiteY18" fmla="*/ 85994 h 161442"/>
                <a:gd name="connsiteX19" fmla="*/ 6490 w 160630"/>
                <a:gd name="connsiteY19" fmla="*/ 81127 h 161442"/>
                <a:gd name="connsiteX20" fmla="*/ 11358 w 160630"/>
                <a:gd name="connsiteY20" fmla="*/ 76259 h 161442"/>
                <a:gd name="connsiteX21" fmla="*/ 16225 w 160630"/>
                <a:gd name="connsiteY21" fmla="*/ 76259 h 161442"/>
                <a:gd name="connsiteX22" fmla="*/ 21093 w 160630"/>
                <a:gd name="connsiteY22" fmla="*/ 76259 h 161442"/>
                <a:gd name="connsiteX23" fmla="*/ 25961 w 160630"/>
                <a:gd name="connsiteY23" fmla="*/ 81127 h 161442"/>
                <a:gd name="connsiteX24" fmla="*/ 21093 w 160630"/>
                <a:gd name="connsiteY24" fmla="*/ 85994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2186 w 160630"/>
                <a:gd name="connsiteY33" fmla="*/ 42186 h 161442"/>
                <a:gd name="connsiteX34" fmla="*/ 35696 w 160630"/>
                <a:gd name="connsiteY34" fmla="*/ 42186 h 161442"/>
                <a:gd name="connsiteX35" fmla="*/ 29206 w 160630"/>
                <a:gd name="connsiteY35" fmla="*/ 35696 h 161442"/>
                <a:gd name="connsiteX36" fmla="*/ 29206 w 160630"/>
                <a:gd name="connsiteY36" fmla="*/ 29206 h 161442"/>
                <a:gd name="connsiteX37" fmla="*/ 35696 w 160630"/>
                <a:gd name="connsiteY37" fmla="*/ 29206 h 161442"/>
                <a:gd name="connsiteX38" fmla="*/ 38941 w 160630"/>
                <a:gd name="connsiteY38" fmla="*/ 32451 h 161442"/>
                <a:gd name="connsiteX39" fmla="*/ 42186 w 160630"/>
                <a:gd name="connsiteY39" fmla="*/ 35696 h 161442"/>
                <a:gd name="connsiteX40" fmla="*/ 42186 w 160630"/>
                <a:gd name="connsiteY40" fmla="*/ 42186 h 161442"/>
                <a:gd name="connsiteX41" fmla="*/ 85183 w 160630"/>
                <a:gd name="connsiteY41" fmla="*/ 149273 h 161442"/>
                <a:gd name="connsiteX42" fmla="*/ 80315 w 160630"/>
                <a:gd name="connsiteY42" fmla="*/ 154141 h 161442"/>
                <a:gd name="connsiteX43" fmla="*/ 75448 w 160630"/>
                <a:gd name="connsiteY43" fmla="*/ 149273 h 161442"/>
                <a:gd name="connsiteX44" fmla="*/ 75448 w 160630"/>
                <a:gd name="connsiteY44" fmla="*/ 139538 h 161442"/>
                <a:gd name="connsiteX45" fmla="*/ 80315 w 160630"/>
                <a:gd name="connsiteY45" fmla="*/ 134670 h 161442"/>
                <a:gd name="connsiteX46" fmla="*/ 85183 w 160630"/>
                <a:gd name="connsiteY46" fmla="*/ 139538 h 161442"/>
                <a:gd name="connsiteX47" fmla="*/ 85183 w 160630"/>
                <a:gd name="connsiteY47" fmla="*/ 144406 h 161442"/>
                <a:gd name="connsiteX48" fmla="*/ 85183 w 160630"/>
                <a:gd name="connsiteY48" fmla="*/ 149273 h 161442"/>
                <a:gd name="connsiteX49" fmla="*/ 113577 w 160630"/>
                <a:gd name="connsiteY49" fmla="*/ 111144 h 161442"/>
                <a:gd name="connsiteX50" fmla="*/ 105465 w 160630"/>
                <a:gd name="connsiteY50" fmla="*/ 113577 h 161442"/>
                <a:gd name="connsiteX51" fmla="*/ 100597 w 160630"/>
                <a:gd name="connsiteY51" fmla="*/ 108710 h 161442"/>
                <a:gd name="connsiteX52" fmla="*/ 77070 w 160630"/>
                <a:gd name="connsiteY52" fmla="*/ 85183 h 161442"/>
                <a:gd name="connsiteX53" fmla="*/ 74637 w 160630"/>
                <a:gd name="connsiteY53" fmla="*/ 79504 h 161442"/>
                <a:gd name="connsiteX54" fmla="*/ 74637 w 160630"/>
                <a:gd name="connsiteY54" fmla="*/ 65713 h 161442"/>
                <a:gd name="connsiteX55" fmla="*/ 74637 w 160630"/>
                <a:gd name="connsiteY55" fmla="*/ 65713 h 161442"/>
                <a:gd name="connsiteX56" fmla="*/ 74637 w 160630"/>
                <a:gd name="connsiteY56" fmla="*/ 51110 h 161442"/>
                <a:gd name="connsiteX57" fmla="*/ 81938 w 160630"/>
                <a:gd name="connsiteY57" fmla="*/ 47054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1144 h 161442"/>
                <a:gd name="connsiteX63" fmla="*/ 118445 w 160630"/>
                <a:gd name="connsiteY63" fmla="*/ 35696 h 161442"/>
                <a:gd name="connsiteX64" fmla="*/ 124935 w 160630"/>
                <a:gd name="connsiteY64" fmla="*/ 29206 h 161442"/>
                <a:gd name="connsiteX65" fmla="*/ 131425 w 160630"/>
                <a:gd name="connsiteY65" fmla="*/ 29206 h 161442"/>
                <a:gd name="connsiteX66" fmla="*/ 131425 w 160630"/>
                <a:gd name="connsiteY66" fmla="*/ 35696 h 161442"/>
                <a:gd name="connsiteX67" fmla="*/ 128180 w 160630"/>
                <a:gd name="connsiteY67" fmla="*/ 38941 h 161442"/>
                <a:gd name="connsiteX68" fmla="*/ 124935 w 160630"/>
                <a:gd name="connsiteY68" fmla="*/ 42186 h 161442"/>
                <a:gd name="connsiteX69" fmla="*/ 118445 w 160630"/>
                <a:gd name="connsiteY69" fmla="*/ 42186 h 161442"/>
                <a:gd name="connsiteX70" fmla="*/ 118445 w 160630"/>
                <a:gd name="connsiteY70" fmla="*/ 35696 h 161442"/>
                <a:gd name="connsiteX71" fmla="*/ 132237 w 160630"/>
                <a:gd name="connsiteY71" fmla="*/ 133048 h 161442"/>
                <a:gd name="connsiteX72" fmla="*/ 125746 w 160630"/>
                <a:gd name="connsiteY72" fmla="*/ 133048 h 161442"/>
                <a:gd name="connsiteX73" fmla="*/ 122501 w 160630"/>
                <a:gd name="connsiteY73" fmla="*/ 129803 h 161442"/>
                <a:gd name="connsiteX74" fmla="*/ 119256 w 160630"/>
                <a:gd name="connsiteY74" fmla="*/ 126558 h 161442"/>
                <a:gd name="connsiteX75" fmla="*/ 119256 w 160630"/>
                <a:gd name="connsiteY75" fmla="*/ 120068 h 161442"/>
                <a:gd name="connsiteX76" fmla="*/ 125746 w 160630"/>
                <a:gd name="connsiteY76" fmla="*/ 120068 h 161442"/>
                <a:gd name="connsiteX77" fmla="*/ 133048 w 160630"/>
                <a:gd name="connsiteY77" fmla="*/ 127369 h 161442"/>
                <a:gd name="connsiteX78" fmla="*/ 132237 w 160630"/>
                <a:gd name="connsiteY78" fmla="*/ 133048 h 161442"/>
                <a:gd name="connsiteX79" fmla="*/ 149273 w 160630"/>
                <a:gd name="connsiteY79" fmla="*/ 85994 h 161442"/>
                <a:gd name="connsiteX80" fmla="*/ 144406 w 160630"/>
                <a:gd name="connsiteY80" fmla="*/ 85994 h 161442"/>
                <a:gd name="connsiteX81" fmla="*/ 139538 w 160630"/>
                <a:gd name="connsiteY81" fmla="*/ 85994 h 161442"/>
                <a:gd name="connsiteX82" fmla="*/ 134670 w 160630"/>
                <a:gd name="connsiteY82" fmla="*/ 81127 h 161442"/>
                <a:gd name="connsiteX83" fmla="*/ 139538 w 160630"/>
                <a:gd name="connsiteY83" fmla="*/ 76259 h 161442"/>
                <a:gd name="connsiteX84" fmla="*/ 149273 w 160630"/>
                <a:gd name="connsiteY84" fmla="*/ 76259 h 161442"/>
                <a:gd name="connsiteX85" fmla="*/ 154141 w 160630"/>
                <a:gd name="connsiteY85" fmla="*/ 81127 h 161442"/>
                <a:gd name="connsiteX86" fmla="*/ 149273 w 160630"/>
                <a:gd name="connsiteY86" fmla="*/ 85994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80315"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6507"/>
                    <a:pt x="124935" y="0"/>
                    <a:pt x="80315" y="0"/>
                  </a:cubicBezTo>
                  <a:close/>
                  <a:moveTo>
                    <a:pt x="75448" y="12169"/>
                  </a:moveTo>
                  <a:cubicBezTo>
                    <a:pt x="75448" y="9735"/>
                    <a:pt x="77882" y="7301"/>
                    <a:pt x="80315" y="7301"/>
                  </a:cubicBezTo>
                  <a:cubicBezTo>
                    <a:pt x="82749" y="7301"/>
                    <a:pt x="85183" y="8924"/>
                    <a:pt x="85183" y="12169"/>
                  </a:cubicBezTo>
                  <a:cubicBezTo>
                    <a:pt x="85183" y="13792"/>
                    <a:pt x="85183" y="15414"/>
                    <a:pt x="85183" y="17037"/>
                  </a:cubicBezTo>
                  <a:cubicBezTo>
                    <a:pt x="85183" y="18659"/>
                    <a:pt x="85183" y="20282"/>
                    <a:pt x="85183" y="21904"/>
                  </a:cubicBezTo>
                  <a:cubicBezTo>
                    <a:pt x="85183" y="25149"/>
                    <a:pt x="82749" y="26772"/>
                    <a:pt x="80315" y="26772"/>
                  </a:cubicBezTo>
                  <a:cubicBezTo>
                    <a:pt x="77882" y="26772"/>
                    <a:pt x="75448" y="24338"/>
                    <a:pt x="75448" y="21904"/>
                  </a:cubicBezTo>
                  <a:cubicBezTo>
                    <a:pt x="75448" y="18659"/>
                    <a:pt x="75448" y="15414"/>
                    <a:pt x="75448" y="12169"/>
                  </a:cubicBezTo>
                  <a:close/>
                  <a:moveTo>
                    <a:pt x="21093" y="85994"/>
                  </a:moveTo>
                  <a:cubicBezTo>
                    <a:pt x="17848" y="85994"/>
                    <a:pt x="14603" y="85994"/>
                    <a:pt x="11358" y="85994"/>
                  </a:cubicBezTo>
                  <a:cubicBezTo>
                    <a:pt x="8113" y="85994"/>
                    <a:pt x="6490" y="83561"/>
                    <a:pt x="6490" y="81127"/>
                  </a:cubicBezTo>
                  <a:cubicBezTo>
                    <a:pt x="6490" y="78693"/>
                    <a:pt x="8924" y="76259"/>
                    <a:pt x="11358" y="76259"/>
                  </a:cubicBezTo>
                  <a:cubicBezTo>
                    <a:pt x="12980" y="76259"/>
                    <a:pt x="14603" y="76259"/>
                    <a:pt x="16225" y="76259"/>
                  </a:cubicBezTo>
                  <a:cubicBezTo>
                    <a:pt x="17848" y="76259"/>
                    <a:pt x="19470" y="76259"/>
                    <a:pt x="21093" y="76259"/>
                  </a:cubicBezTo>
                  <a:cubicBezTo>
                    <a:pt x="23527" y="76259"/>
                    <a:pt x="25961" y="78693"/>
                    <a:pt x="25961" y="81127"/>
                  </a:cubicBezTo>
                  <a:cubicBezTo>
                    <a:pt x="25961" y="83561"/>
                    <a:pt x="24338" y="85994"/>
                    <a:pt x="21093" y="85994"/>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4124"/>
                    <a:pt x="41375" y="125746"/>
                  </a:cubicBezTo>
                  <a:close/>
                  <a:moveTo>
                    <a:pt x="42186" y="42186"/>
                  </a:moveTo>
                  <a:cubicBezTo>
                    <a:pt x="40563" y="43808"/>
                    <a:pt x="37318" y="43808"/>
                    <a:pt x="35696" y="42186"/>
                  </a:cubicBezTo>
                  <a:cubicBezTo>
                    <a:pt x="33262" y="39752"/>
                    <a:pt x="30828" y="37318"/>
                    <a:pt x="29206" y="35696"/>
                  </a:cubicBezTo>
                  <a:cubicBezTo>
                    <a:pt x="27583" y="33262"/>
                    <a:pt x="27583" y="30828"/>
                    <a:pt x="29206" y="29206"/>
                  </a:cubicBezTo>
                  <a:cubicBezTo>
                    <a:pt x="30828" y="27583"/>
                    <a:pt x="34073" y="27583"/>
                    <a:pt x="35696" y="29206"/>
                  </a:cubicBezTo>
                  <a:cubicBezTo>
                    <a:pt x="36507" y="30017"/>
                    <a:pt x="38130" y="31639"/>
                    <a:pt x="38941" y="32451"/>
                  </a:cubicBezTo>
                  <a:cubicBezTo>
                    <a:pt x="39752" y="33262"/>
                    <a:pt x="41375" y="34885"/>
                    <a:pt x="42186" y="35696"/>
                  </a:cubicBezTo>
                  <a:cubicBezTo>
                    <a:pt x="43808" y="38130"/>
                    <a:pt x="43808" y="40563"/>
                    <a:pt x="42186" y="42186"/>
                  </a:cubicBezTo>
                  <a:close/>
                  <a:moveTo>
                    <a:pt x="85183" y="149273"/>
                  </a:moveTo>
                  <a:cubicBezTo>
                    <a:pt x="85183" y="152518"/>
                    <a:pt x="82749" y="154141"/>
                    <a:pt x="80315" y="154141"/>
                  </a:cubicBezTo>
                  <a:cubicBezTo>
                    <a:pt x="77882" y="154141"/>
                    <a:pt x="75448" y="151707"/>
                    <a:pt x="75448" y="149273"/>
                  </a:cubicBezTo>
                  <a:cubicBezTo>
                    <a:pt x="75448" y="146028"/>
                    <a:pt x="75448" y="142783"/>
                    <a:pt x="75448" y="139538"/>
                  </a:cubicBezTo>
                  <a:cubicBezTo>
                    <a:pt x="75448" y="136293"/>
                    <a:pt x="77882" y="134670"/>
                    <a:pt x="80315" y="134670"/>
                  </a:cubicBezTo>
                  <a:cubicBezTo>
                    <a:pt x="82749" y="134670"/>
                    <a:pt x="85183" y="137104"/>
                    <a:pt x="85183" y="139538"/>
                  </a:cubicBezTo>
                  <a:cubicBezTo>
                    <a:pt x="85183" y="141161"/>
                    <a:pt x="85183" y="142783"/>
                    <a:pt x="85183" y="144406"/>
                  </a:cubicBezTo>
                  <a:cubicBezTo>
                    <a:pt x="85183" y="146028"/>
                    <a:pt x="85183" y="147651"/>
                    <a:pt x="85183" y="149273"/>
                  </a:cubicBezTo>
                  <a:close/>
                  <a:moveTo>
                    <a:pt x="113577" y="111144"/>
                  </a:moveTo>
                  <a:cubicBezTo>
                    <a:pt x="112766" y="115200"/>
                    <a:pt x="108710" y="116011"/>
                    <a:pt x="105465" y="113577"/>
                  </a:cubicBezTo>
                  <a:cubicBezTo>
                    <a:pt x="103842" y="111955"/>
                    <a:pt x="102220" y="110332"/>
                    <a:pt x="100597" y="108710"/>
                  </a:cubicBezTo>
                  <a:cubicBezTo>
                    <a:pt x="92485" y="100597"/>
                    <a:pt x="85183" y="93296"/>
                    <a:pt x="77070" y="85183"/>
                  </a:cubicBezTo>
                  <a:cubicBezTo>
                    <a:pt x="75448" y="83561"/>
                    <a:pt x="74637" y="81938"/>
                    <a:pt x="74637" y="79504"/>
                  </a:cubicBezTo>
                  <a:cubicBezTo>
                    <a:pt x="74637" y="74637"/>
                    <a:pt x="74637" y="70580"/>
                    <a:pt x="74637" y="65713"/>
                  </a:cubicBezTo>
                  <a:cubicBezTo>
                    <a:pt x="74637" y="65713"/>
                    <a:pt x="74637" y="65713"/>
                    <a:pt x="74637" y="65713"/>
                  </a:cubicBezTo>
                  <a:cubicBezTo>
                    <a:pt x="74637" y="60845"/>
                    <a:pt x="74637" y="55977"/>
                    <a:pt x="74637" y="51110"/>
                  </a:cubicBezTo>
                  <a:cubicBezTo>
                    <a:pt x="74637" y="47054"/>
                    <a:pt x="78693" y="45431"/>
                    <a:pt x="81938" y="47054"/>
                  </a:cubicBezTo>
                  <a:cubicBezTo>
                    <a:pt x="83561"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1144"/>
                  </a:cubicBezTo>
                  <a:close/>
                  <a:moveTo>
                    <a:pt x="118445" y="35696"/>
                  </a:moveTo>
                  <a:cubicBezTo>
                    <a:pt x="120879" y="33262"/>
                    <a:pt x="123313" y="30828"/>
                    <a:pt x="124935" y="29206"/>
                  </a:cubicBezTo>
                  <a:cubicBezTo>
                    <a:pt x="126558" y="27583"/>
                    <a:pt x="129803" y="27583"/>
                    <a:pt x="131425" y="29206"/>
                  </a:cubicBezTo>
                  <a:cubicBezTo>
                    <a:pt x="133048" y="30828"/>
                    <a:pt x="133048" y="34073"/>
                    <a:pt x="131425" y="35696"/>
                  </a:cubicBezTo>
                  <a:cubicBezTo>
                    <a:pt x="130614" y="36507"/>
                    <a:pt x="128992" y="38130"/>
                    <a:pt x="128180" y="38941"/>
                  </a:cubicBezTo>
                  <a:cubicBezTo>
                    <a:pt x="127369" y="39752"/>
                    <a:pt x="125746" y="41375"/>
                    <a:pt x="124935" y="42186"/>
                  </a:cubicBezTo>
                  <a:cubicBezTo>
                    <a:pt x="122501" y="43808"/>
                    <a:pt x="120068" y="43808"/>
                    <a:pt x="118445" y="42186"/>
                  </a:cubicBezTo>
                  <a:cubicBezTo>
                    <a:pt x="116823" y="40563"/>
                    <a:pt x="116823" y="38130"/>
                    <a:pt x="118445" y="35696"/>
                  </a:cubicBezTo>
                  <a:close/>
                  <a:moveTo>
                    <a:pt x="132237" y="133048"/>
                  </a:moveTo>
                  <a:cubicBezTo>
                    <a:pt x="130614" y="134670"/>
                    <a:pt x="127369" y="134670"/>
                    <a:pt x="125746" y="133048"/>
                  </a:cubicBezTo>
                  <a:cubicBezTo>
                    <a:pt x="124124" y="132237"/>
                    <a:pt x="123313" y="130614"/>
                    <a:pt x="122501" y="129803"/>
                  </a:cubicBezTo>
                  <a:cubicBezTo>
                    <a:pt x="121690" y="128992"/>
                    <a:pt x="120068" y="127369"/>
                    <a:pt x="119256" y="126558"/>
                  </a:cubicBezTo>
                  <a:cubicBezTo>
                    <a:pt x="117634" y="124935"/>
                    <a:pt x="117634" y="121690"/>
                    <a:pt x="119256" y="120068"/>
                  </a:cubicBezTo>
                  <a:cubicBezTo>
                    <a:pt x="120879" y="118445"/>
                    <a:pt x="124124" y="118445"/>
                    <a:pt x="125746" y="120068"/>
                  </a:cubicBezTo>
                  <a:cubicBezTo>
                    <a:pt x="128180" y="122501"/>
                    <a:pt x="130614" y="124935"/>
                    <a:pt x="133048" y="127369"/>
                  </a:cubicBezTo>
                  <a:cubicBezTo>
                    <a:pt x="133859" y="128180"/>
                    <a:pt x="133859" y="130614"/>
                    <a:pt x="132237" y="133048"/>
                  </a:cubicBezTo>
                  <a:close/>
                  <a:moveTo>
                    <a:pt x="149273" y="85994"/>
                  </a:moveTo>
                  <a:cubicBezTo>
                    <a:pt x="147651" y="85994"/>
                    <a:pt x="146028" y="85994"/>
                    <a:pt x="144406" y="85994"/>
                  </a:cubicBezTo>
                  <a:cubicBezTo>
                    <a:pt x="142783" y="85994"/>
                    <a:pt x="141161" y="85994"/>
                    <a:pt x="139538" y="85994"/>
                  </a:cubicBezTo>
                  <a:cubicBezTo>
                    <a:pt x="137104" y="85994"/>
                    <a:pt x="134670" y="83561"/>
                    <a:pt x="134670" y="81127"/>
                  </a:cubicBezTo>
                  <a:cubicBezTo>
                    <a:pt x="134670" y="78693"/>
                    <a:pt x="136293" y="76259"/>
                    <a:pt x="139538" y="76259"/>
                  </a:cubicBezTo>
                  <a:cubicBezTo>
                    <a:pt x="142783" y="76259"/>
                    <a:pt x="146028" y="76259"/>
                    <a:pt x="149273" y="76259"/>
                  </a:cubicBezTo>
                  <a:cubicBezTo>
                    <a:pt x="151707" y="76259"/>
                    <a:pt x="154141" y="78693"/>
                    <a:pt x="154141" y="81127"/>
                  </a:cubicBezTo>
                  <a:cubicBezTo>
                    <a:pt x="153330" y="83561"/>
                    <a:pt x="151707" y="85994"/>
                    <a:pt x="149273" y="85994"/>
                  </a:cubicBezTo>
                  <a:close/>
                </a:path>
              </a:pathLst>
            </a:custGeom>
            <a:solidFill>
              <a:srgbClr val="FFFFFF"/>
            </a:solidFill>
            <a:ln w="8049"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8D28F49-9447-4597-B949-0F3656C44458}"/>
              </a:ext>
            </a:extLst>
          </p:cNvPr>
          <p:cNvGrpSpPr/>
          <p:nvPr userDrawn="1"/>
        </p:nvGrpSpPr>
        <p:grpSpPr>
          <a:xfrm>
            <a:off x="1320032" y="2263354"/>
            <a:ext cx="576000" cy="576000"/>
            <a:chOff x="1320032" y="2263354"/>
            <a:chExt cx="576000" cy="576000"/>
          </a:xfrm>
        </p:grpSpPr>
        <p:sp>
          <p:nvSpPr>
            <p:cNvPr id="29" name="Graphic 17">
              <a:extLst>
                <a:ext uri="{FF2B5EF4-FFF2-40B4-BE49-F238E27FC236}">
                  <a16:creationId xmlns:a16="http://schemas.microsoft.com/office/drawing/2014/main" id="{A7FD0A5B-4180-43B4-8EC1-4DDB458B9E54}"/>
                </a:ext>
              </a:extLst>
            </p:cNvPr>
            <p:cNvSpPr/>
            <p:nvPr/>
          </p:nvSpPr>
          <p:spPr>
            <a:xfrm>
              <a:off x="1320032" y="2263354"/>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30" name="Graphic 17">
              <a:extLst>
                <a:ext uri="{FF2B5EF4-FFF2-40B4-BE49-F238E27FC236}">
                  <a16:creationId xmlns:a16="http://schemas.microsoft.com/office/drawing/2014/main" id="{A82145AD-778F-4C2D-8BAD-B46DAD79B3B1}"/>
                </a:ext>
              </a:extLst>
            </p:cNvPr>
            <p:cNvGrpSpPr/>
            <p:nvPr/>
          </p:nvGrpSpPr>
          <p:grpSpPr>
            <a:xfrm>
              <a:off x="1474984" y="2355838"/>
              <a:ext cx="305036" cy="323695"/>
              <a:chOff x="1474984" y="2355838"/>
              <a:chExt cx="305036" cy="323695"/>
            </a:xfrm>
            <a:solidFill>
              <a:srgbClr val="FFFFFF"/>
            </a:solidFill>
          </p:grpSpPr>
          <p:sp>
            <p:nvSpPr>
              <p:cNvPr id="31" name="Graphic 17">
                <a:extLst>
                  <a:ext uri="{FF2B5EF4-FFF2-40B4-BE49-F238E27FC236}">
                    <a16:creationId xmlns:a16="http://schemas.microsoft.com/office/drawing/2014/main" id="{9B7266BF-2A53-40D2-B69F-B19A0DC06947}"/>
                  </a:ext>
                </a:extLst>
              </p:cNvPr>
              <p:cNvSpPr/>
              <p:nvPr/>
            </p:nvSpPr>
            <p:spPr>
              <a:xfrm>
                <a:off x="1519603" y="2441021"/>
                <a:ext cx="160630" cy="161442"/>
              </a:xfrm>
              <a:custGeom>
                <a:avLst/>
                <a:gdLst>
                  <a:gd name="connsiteX0" fmla="*/ 80315 w 160630"/>
                  <a:gd name="connsiteY0" fmla="*/ 0 h 161442"/>
                  <a:gd name="connsiteX1" fmla="*/ 80315 w 160630"/>
                  <a:gd name="connsiteY1" fmla="*/ 0 h 161442"/>
                  <a:gd name="connsiteX2" fmla="*/ 23527 w 160630"/>
                  <a:gd name="connsiteY2" fmla="*/ 23527 h 161442"/>
                  <a:gd name="connsiteX3" fmla="*/ 0 w 160630"/>
                  <a:gd name="connsiteY3" fmla="*/ 80315 h 161442"/>
                  <a:gd name="connsiteX4" fmla="*/ 80315 w 160630"/>
                  <a:gd name="connsiteY4" fmla="*/ 161442 h 161442"/>
                  <a:gd name="connsiteX5" fmla="*/ 80315 w 160630"/>
                  <a:gd name="connsiteY5" fmla="*/ 161442 h 161442"/>
                  <a:gd name="connsiteX6" fmla="*/ 137104 w 160630"/>
                  <a:gd name="connsiteY6" fmla="*/ 137916 h 161442"/>
                  <a:gd name="connsiteX7" fmla="*/ 160631 w 160630"/>
                  <a:gd name="connsiteY7" fmla="*/ 81127 h 161442"/>
                  <a:gd name="connsiteX8" fmla="*/ 80315 w 160630"/>
                  <a:gd name="connsiteY8" fmla="*/ 0 h 161442"/>
                  <a:gd name="connsiteX9" fmla="*/ 74637 w 160630"/>
                  <a:gd name="connsiteY9" fmla="*/ 11358 h 161442"/>
                  <a:gd name="connsiteX10" fmla="*/ 79504 w 160630"/>
                  <a:gd name="connsiteY10" fmla="*/ 6490 h 161442"/>
                  <a:gd name="connsiteX11" fmla="*/ 84372 w 160630"/>
                  <a:gd name="connsiteY11" fmla="*/ 11358 h 161442"/>
                  <a:gd name="connsiteX12" fmla="*/ 84372 w 160630"/>
                  <a:gd name="connsiteY12" fmla="*/ 16225 h 161442"/>
                  <a:gd name="connsiteX13" fmla="*/ 84372 w 160630"/>
                  <a:gd name="connsiteY13" fmla="*/ 21093 h 161442"/>
                  <a:gd name="connsiteX14" fmla="*/ 79504 w 160630"/>
                  <a:gd name="connsiteY14" fmla="*/ 25961 h 161442"/>
                  <a:gd name="connsiteX15" fmla="*/ 74637 w 160630"/>
                  <a:gd name="connsiteY15" fmla="*/ 21093 h 161442"/>
                  <a:gd name="connsiteX16" fmla="*/ 74637 w 160630"/>
                  <a:gd name="connsiteY16" fmla="*/ 11358 h 161442"/>
                  <a:gd name="connsiteX17" fmla="*/ 21093 w 160630"/>
                  <a:gd name="connsiteY17" fmla="*/ 85183 h 161442"/>
                  <a:gd name="connsiteX18" fmla="*/ 11358 w 160630"/>
                  <a:gd name="connsiteY18" fmla="*/ 85183 h 161442"/>
                  <a:gd name="connsiteX19" fmla="*/ 6490 w 160630"/>
                  <a:gd name="connsiteY19" fmla="*/ 80315 h 161442"/>
                  <a:gd name="connsiteX20" fmla="*/ 11358 w 160630"/>
                  <a:gd name="connsiteY20" fmla="*/ 75448 h 161442"/>
                  <a:gd name="connsiteX21" fmla="*/ 16225 w 160630"/>
                  <a:gd name="connsiteY21" fmla="*/ 75448 h 161442"/>
                  <a:gd name="connsiteX22" fmla="*/ 21093 w 160630"/>
                  <a:gd name="connsiteY22" fmla="*/ 75448 h 161442"/>
                  <a:gd name="connsiteX23" fmla="*/ 25961 w 160630"/>
                  <a:gd name="connsiteY23" fmla="*/ 80315 h 161442"/>
                  <a:gd name="connsiteX24" fmla="*/ 21093 w 160630"/>
                  <a:gd name="connsiteY24" fmla="*/ 85183 h 161442"/>
                  <a:gd name="connsiteX25" fmla="*/ 41375 w 160630"/>
                  <a:gd name="connsiteY25" fmla="*/ 125746 h 161442"/>
                  <a:gd name="connsiteX26" fmla="*/ 38130 w 160630"/>
                  <a:gd name="connsiteY26" fmla="*/ 128992 h 161442"/>
                  <a:gd name="connsiteX27" fmla="*/ 34885 w 160630"/>
                  <a:gd name="connsiteY27" fmla="*/ 132237 h 161442"/>
                  <a:gd name="connsiteX28" fmla="*/ 28394 w 160630"/>
                  <a:gd name="connsiteY28" fmla="*/ 132237 h 161442"/>
                  <a:gd name="connsiteX29" fmla="*/ 28394 w 160630"/>
                  <a:gd name="connsiteY29" fmla="*/ 125746 h 161442"/>
                  <a:gd name="connsiteX30" fmla="*/ 34885 w 160630"/>
                  <a:gd name="connsiteY30" fmla="*/ 119256 h 161442"/>
                  <a:gd name="connsiteX31" fmla="*/ 41375 w 160630"/>
                  <a:gd name="connsiteY31" fmla="*/ 119256 h 161442"/>
                  <a:gd name="connsiteX32" fmla="*/ 41375 w 160630"/>
                  <a:gd name="connsiteY32" fmla="*/ 125746 h 161442"/>
                  <a:gd name="connsiteX33" fmla="*/ 41375 w 160630"/>
                  <a:gd name="connsiteY33" fmla="*/ 42186 h 161442"/>
                  <a:gd name="connsiteX34" fmla="*/ 34885 w 160630"/>
                  <a:gd name="connsiteY34" fmla="*/ 42186 h 161442"/>
                  <a:gd name="connsiteX35" fmla="*/ 28394 w 160630"/>
                  <a:gd name="connsiteY35" fmla="*/ 35696 h 161442"/>
                  <a:gd name="connsiteX36" fmla="*/ 28394 w 160630"/>
                  <a:gd name="connsiteY36" fmla="*/ 29206 h 161442"/>
                  <a:gd name="connsiteX37" fmla="*/ 34885 w 160630"/>
                  <a:gd name="connsiteY37" fmla="*/ 29206 h 161442"/>
                  <a:gd name="connsiteX38" fmla="*/ 38130 w 160630"/>
                  <a:gd name="connsiteY38" fmla="*/ 32451 h 161442"/>
                  <a:gd name="connsiteX39" fmla="*/ 41375 w 160630"/>
                  <a:gd name="connsiteY39" fmla="*/ 35696 h 161442"/>
                  <a:gd name="connsiteX40" fmla="*/ 41375 w 160630"/>
                  <a:gd name="connsiteY40" fmla="*/ 42186 h 161442"/>
                  <a:gd name="connsiteX41" fmla="*/ 84372 w 160630"/>
                  <a:gd name="connsiteY41" fmla="*/ 149273 h 161442"/>
                  <a:gd name="connsiteX42" fmla="*/ 79504 w 160630"/>
                  <a:gd name="connsiteY42" fmla="*/ 154141 h 161442"/>
                  <a:gd name="connsiteX43" fmla="*/ 74637 w 160630"/>
                  <a:gd name="connsiteY43" fmla="*/ 149273 h 161442"/>
                  <a:gd name="connsiteX44" fmla="*/ 74637 w 160630"/>
                  <a:gd name="connsiteY44" fmla="*/ 139538 h 161442"/>
                  <a:gd name="connsiteX45" fmla="*/ 79504 w 160630"/>
                  <a:gd name="connsiteY45" fmla="*/ 134670 h 161442"/>
                  <a:gd name="connsiteX46" fmla="*/ 84372 w 160630"/>
                  <a:gd name="connsiteY46" fmla="*/ 139538 h 161442"/>
                  <a:gd name="connsiteX47" fmla="*/ 84372 w 160630"/>
                  <a:gd name="connsiteY47" fmla="*/ 144406 h 161442"/>
                  <a:gd name="connsiteX48" fmla="*/ 84372 w 160630"/>
                  <a:gd name="connsiteY48" fmla="*/ 149273 h 161442"/>
                  <a:gd name="connsiteX49" fmla="*/ 113577 w 160630"/>
                  <a:gd name="connsiteY49" fmla="*/ 110332 h 161442"/>
                  <a:gd name="connsiteX50" fmla="*/ 105465 w 160630"/>
                  <a:gd name="connsiteY50" fmla="*/ 112766 h 161442"/>
                  <a:gd name="connsiteX51" fmla="*/ 100597 w 160630"/>
                  <a:gd name="connsiteY51" fmla="*/ 107899 h 161442"/>
                  <a:gd name="connsiteX52" fmla="*/ 77070 w 160630"/>
                  <a:gd name="connsiteY52" fmla="*/ 84372 h 161442"/>
                  <a:gd name="connsiteX53" fmla="*/ 74637 w 160630"/>
                  <a:gd name="connsiteY53" fmla="*/ 78693 h 161442"/>
                  <a:gd name="connsiteX54" fmla="*/ 74637 w 160630"/>
                  <a:gd name="connsiteY54" fmla="*/ 64901 h 161442"/>
                  <a:gd name="connsiteX55" fmla="*/ 74637 w 160630"/>
                  <a:gd name="connsiteY55" fmla="*/ 64901 h 161442"/>
                  <a:gd name="connsiteX56" fmla="*/ 74637 w 160630"/>
                  <a:gd name="connsiteY56" fmla="*/ 50299 h 161442"/>
                  <a:gd name="connsiteX57" fmla="*/ 81938 w 160630"/>
                  <a:gd name="connsiteY57" fmla="*/ 46242 h 161442"/>
                  <a:gd name="connsiteX58" fmla="*/ 84372 w 160630"/>
                  <a:gd name="connsiteY58" fmla="*/ 51921 h 161442"/>
                  <a:gd name="connsiteX59" fmla="*/ 84372 w 160630"/>
                  <a:gd name="connsiteY59" fmla="*/ 77070 h 161442"/>
                  <a:gd name="connsiteX60" fmla="*/ 85183 w 160630"/>
                  <a:gd name="connsiteY60" fmla="*/ 80315 h 161442"/>
                  <a:gd name="connsiteX61" fmla="*/ 111144 w 160630"/>
                  <a:gd name="connsiteY61" fmla="*/ 106276 h 161442"/>
                  <a:gd name="connsiteX62" fmla="*/ 113577 w 160630"/>
                  <a:gd name="connsiteY62" fmla="*/ 110332 h 161442"/>
                  <a:gd name="connsiteX63" fmla="*/ 118445 w 160630"/>
                  <a:gd name="connsiteY63" fmla="*/ 34885 h 161442"/>
                  <a:gd name="connsiteX64" fmla="*/ 124935 w 160630"/>
                  <a:gd name="connsiteY64" fmla="*/ 28394 h 161442"/>
                  <a:gd name="connsiteX65" fmla="*/ 131425 w 160630"/>
                  <a:gd name="connsiteY65" fmla="*/ 28394 h 161442"/>
                  <a:gd name="connsiteX66" fmla="*/ 131425 w 160630"/>
                  <a:gd name="connsiteY66" fmla="*/ 34885 h 161442"/>
                  <a:gd name="connsiteX67" fmla="*/ 128180 w 160630"/>
                  <a:gd name="connsiteY67" fmla="*/ 38130 h 161442"/>
                  <a:gd name="connsiteX68" fmla="*/ 124935 w 160630"/>
                  <a:gd name="connsiteY68" fmla="*/ 41375 h 161442"/>
                  <a:gd name="connsiteX69" fmla="*/ 118445 w 160630"/>
                  <a:gd name="connsiteY69" fmla="*/ 41375 h 161442"/>
                  <a:gd name="connsiteX70" fmla="*/ 118445 w 160630"/>
                  <a:gd name="connsiteY70" fmla="*/ 34885 h 161442"/>
                  <a:gd name="connsiteX71" fmla="*/ 131425 w 160630"/>
                  <a:gd name="connsiteY71" fmla="*/ 132237 h 161442"/>
                  <a:gd name="connsiteX72" fmla="*/ 124935 w 160630"/>
                  <a:gd name="connsiteY72" fmla="*/ 132237 h 161442"/>
                  <a:gd name="connsiteX73" fmla="*/ 121690 w 160630"/>
                  <a:gd name="connsiteY73" fmla="*/ 128992 h 161442"/>
                  <a:gd name="connsiteX74" fmla="*/ 118445 w 160630"/>
                  <a:gd name="connsiteY74" fmla="*/ 125746 h 161442"/>
                  <a:gd name="connsiteX75" fmla="*/ 118445 w 160630"/>
                  <a:gd name="connsiteY75" fmla="*/ 119256 h 161442"/>
                  <a:gd name="connsiteX76" fmla="*/ 124935 w 160630"/>
                  <a:gd name="connsiteY76" fmla="*/ 119256 h 161442"/>
                  <a:gd name="connsiteX77" fmla="*/ 132237 w 160630"/>
                  <a:gd name="connsiteY77" fmla="*/ 126558 h 161442"/>
                  <a:gd name="connsiteX78" fmla="*/ 131425 w 160630"/>
                  <a:gd name="connsiteY78" fmla="*/ 132237 h 161442"/>
                  <a:gd name="connsiteX79" fmla="*/ 148462 w 160630"/>
                  <a:gd name="connsiteY79" fmla="*/ 85183 h 161442"/>
                  <a:gd name="connsiteX80" fmla="*/ 143594 w 160630"/>
                  <a:gd name="connsiteY80" fmla="*/ 85183 h 161442"/>
                  <a:gd name="connsiteX81" fmla="*/ 138727 w 160630"/>
                  <a:gd name="connsiteY81" fmla="*/ 85183 h 161442"/>
                  <a:gd name="connsiteX82" fmla="*/ 133859 w 160630"/>
                  <a:gd name="connsiteY82" fmla="*/ 80315 h 161442"/>
                  <a:gd name="connsiteX83" fmla="*/ 138727 w 160630"/>
                  <a:gd name="connsiteY83" fmla="*/ 75448 h 161442"/>
                  <a:gd name="connsiteX84" fmla="*/ 148462 w 160630"/>
                  <a:gd name="connsiteY84" fmla="*/ 75448 h 161442"/>
                  <a:gd name="connsiteX85" fmla="*/ 153330 w 160630"/>
                  <a:gd name="connsiteY85" fmla="*/ 80315 h 161442"/>
                  <a:gd name="connsiteX86" fmla="*/ 148462 w 160630"/>
                  <a:gd name="connsiteY86" fmla="*/ 85183 h 16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60630" h="161442">
                    <a:moveTo>
                      <a:pt x="80315" y="0"/>
                    </a:moveTo>
                    <a:cubicBezTo>
                      <a:pt x="80315" y="0"/>
                      <a:pt x="79504" y="0"/>
                      <a:pt x="80315" y="0"/>
                    </a:cubicBezTo>
                    <a:cubicBezTo>
                      <a:pt x="58411" y="0"/>
                      <a:pt x="38941" y="8113"/>
                      <a:pt x="23527" y="23527"/>
                    </a:cubicBezTo>
                    <a:cubicBezTo>
                      <a:pt x="8113" y="38941"/>
                      <a:pt x="0" y="59223"/>
                      <a:pt x="0" y="80315"/>
                    </a:cubicBezTo>
                    <a:cubicBezTo>
                      <a:pt x="0" y="124935"/>
                      <a:pt x="35696" y="160631"/>
                      <a:pt x="80315" y="161442"/>
                    </a:cubicBezTo>
                    <a:cubicBezTo>
                      <a:pt x="80315" y="161442"/>
                      <a:pt x="80315" y="161442"/>
                      <a:pt x="80315" y="161442"/>
                    </a:cubicBezTo>
                    <a:cubicBezTo>
                      <a:pt x="101408" y="161442"/>
                      <a:pt x="121690" y="153330"/>
                      <a:pt x="137104" y="137916"/>
                    </a:cubicBezTo>
                    <a:cubicBezTo>
                      <a:pt x="152518" y="122501"/>
                      <a:pt x="160631" y="102220"/>
                      <a:pt x="160631" y="81127"/>
                    </a:cubicBezTo>
                    <a:cubicBezTo>
                      <a:pt x="160631" y="35696"/>
                      <a:pt x="124124" y="0"/>
                      <a:pt x="80315" y="0"/>
                    </a:cubicBezTo>
                    <a:close/>
                    <a:moveTo>
                      <a:pt x="74637" y="11358"/>
                    </a:moveTo>
                    <a:cubicBezTo>
                      <a:pt x="74637" y="8924"/>
                      <a:pt x="77070" y="6490"/>
                      <a:pt x="79504" y="6490"/>
                    </a:cubicBezTo>
                    <a:cubicBezTo>
                      <a:pt x="81938" y="6490"/>
                      <a:pt x="84372" y="8113"/>
                      <a:pt x="84372" y="11358"/>
                    </a:cubicBezTo>
                    <a:cubicBezTo>
                      <a:pt x="84372" y="12980"/>
                      <a:pt x="84372" y="14603"/>
                      <a:pt x="84372" y="16225"/>
                    </a:cubicBezTo>
                    <a:cubicBezTo>
                      <a:pt x="84372" y="17848"/>
                      <a:pt x="84372" y="19470"/>
                      <a:pt x="84372" y="21093"/>
                    </a:cubicBezTo>
                    <a:cubicBezTo>
                      <a:pt x="84372" y="24338"/>
                      <a:pt x="81938" y="25961"/>
                      <a:pt x="79504" y="25961"/>
                    </a:cubicBezTo>
                    <a:cubicBezTo>
                      <a:pt x="77070" y="25961"/>
                      <a:pt x="74637" y="23527"/>
                      <a:pt x="74637" y="21093"/>
                    </a:cubicBezTo>
                    <a:cubicBezTo>
                      <a:pt x="74637" y="17848"/>
                      <a:pt x="74637" y="14603"/>
                      <a:pt x="74637" y="11358"/>
                    </a:cubicBezTo>
                    <a:close/>
                    <a:moveTo>
                      <a:pt x="21093" y="85183"/>
                    </a:moveTo>
                    <a:cubicBezTo>
                      <a:pt x="17848" y="85183"/>
                      <a:pt x="14603" y="85183"/>
                      <a:pt x="11358" y="85183"/>
                    </a:cubicBezTo>
                    <a:cubicBezTo>
                      <a:pt x="8113" y="85183"/>
                      <a:pt x="6490" y="82749"/>
                      <a:pt x="6490" y="80315"/>
                    </a:cubicBezTo>
                    <a:cubicBezTo>
                      <a:pt x="6490" y="77882"/>
                      <a:pt x="8924" y="75448"/>
                      <a:pt x="11358" y="75448"/>
                    </a:cubicBezTo>
                    <a:cubicBezTo>
                      <a:pt x="12980" y="75448"/>
                      <a:pt x="14603" y="75448"/>
                      <a:pt x="16225" y="75448"/>
                    </a:cubicBezTo>
                    <a:cubicBezTo>
                      <a:pt x="17848" y="75448"/>
                      <a:pt x="19470" y="75448"/>
                      <a:pt x="21093" y="75448"/>
                    </a:cubicBezTo>
                    <a:cubicBezTo>
                      <a:pt x="23527" y="75448"/>
                      <a:pt x="25961" y="77882"/>
                      <a:pt x="25961" y="80315"/>
                    </a:cubicBezTo>
                    <a:cubicBezTo>
                      <a:pt x="25961" y="82749"/>
                      <a:pt x="23527" y="85183"/>
                      <a:pt x="21093" y="85183"/>
                    </a:cubicBezTo>
                    <a:close/>
                    <a:moveTo>
                      <a:pt x="41375" y="125746"/>
                    </a:moveTo>
                    <a:cubicBezTo>
                      <a:pt x="40563" y="126558"/>
                      <a:pt x="38941" y="128180"/>
                      <a:pt x="38130" y="128992"/>
                    </a:cubicBezTo>
                    <a:cubicBezTo>
                      <a:pt x="37318" y="129803"/>
                      <a:pt x="35696" y="131425"/>
                      <a:pt x="34885" y="132237"/>
                    </a:cubicBezTo>
                    <a:cubicBezTo>
                      <a:pt x="32451" y="133859"/>
                      <a:pt x="30017" y="133859"/>
                      <a:pt x="28394" y="132237"/>
                    </a:cubicBezTo>
                    <a:cubicBezTo>
                      <a:pt x="26772" y="130614"/>
                      <a:pt x="26772" y="127369"/>
                      <a:pt x="28394" y="125746"/>
                    </a:cubicBezTo>
                    <a:cubicBezTo>
                      <a:pt x="30828" y="123313"/>
                      <a:pt x="32451" y="120879"/>
                      <a:pt x="34885" y="119256"/>
                    </a:cubicBezTo>
                    <a:cubicBezTo>
                      <a:pt x="37318" y="117634"/>
                      <a:pt x="39752" y="117634"/>
                      <a:pt x="41375" y="119256"/>
                    </a:cubicBezTo>
                    <a:cubicBezTo>
                      <a:pt x="43808" y="120879"/>
                      <a:pt x="43808" y="123313"/>
                      <a:pt x="41375" y="125746"/>
                    </a:cubicBezTo>
                    <a:close/>
                    <a:moveTo>
                      <a:pt x="41375" y="42186"/>
                    </a:moveTo>
                    <a:cubicBezTo>
                      <a:pt x="39752" y="43808"/>
                      <a:pt x="36507" y="43808"/>
                      <a:pt x="34885" y="42186"/>
                    </a:cubicBezTo>
                    <a:cubicBezTo>
                      <a:pt x="32451" y="39752"/>
                      <a:pt x="30017" y="37318"/>
                      <a:pt x="28394" y="35696"/>
                    </a:cubicBezTo>
                    <a:cubicBezTo>
                      <a:pt x="26772" y="33262"/>
                      <a:pt x="26772" y="30828"/>
                      <a:pt x="28394" y="29206"/>
                    </a:cubicBezTo>
                    <a:cubicBezTo>
                      <a:pt x="30017" y="27583"/>
                      <a:pt x="33262" y="27583"/>
                      <a:pt x="34885" y="29206"/>
                    </a:cubicBezTo>
                    <a:cubicBezTo>
                      <a:pt x="35696" y="30017"/>
                      <a:pt x="37318" y="31639"/>
                      <a:pt x="38130" y="32451"/>
                    </a:cubicBezTo>
                    <a:cubicBezTo>
                      <a:pt x="38941" y="33262"/>
                      <a:pt x="40563" y="34885"/>
                      <a:pt x="41375" y="35696"/>
                    </a:cubicBezTo>
                    <a:cubicBezTo>
                      <a:pt x="43808" y="37318"/>
                      <a:pt x="43808" y="39752"/>
                      <a:pt x="41375" y="42186"/>
                    </a:cubicBezTo>
                    <a:close/>
                    <a:moveTo>
                      <a:pt x="84372" y="149273"/>
                    </a:moveTo>
                    <a:cubicBezTo>
                      <a:pt x="84372" y="152518"/>
                      <a:pt x="81938" y="154141"/>
                      <a:pt x="79504" y="154141"/>
                    </a:cubicBezTo>
                    <a:cubicBezTo>
                      <a:pt x="77070" y="154141"/>
                      <a:pt x="74637" y="151707"/>
                      <a:pt x="74637" y="149273"/>
                    </a:cubicBezTo>
                    <a:cubicBezTo>
                      <a:pt x="74637" y="146028"/>
                      <a:pt x="74637" y="142783"/>
                      <a:pt x="74637" y="139538"/>
                    </a:cubicBezTo>
                    <a:cubicBezTo>
                      <a:pt x="74637" y="136293"/>
                      <a:pt x="77070" y="134670"/>
                      <a:pt x="79504" y="134670"/>
                    </a:cubicBezTo>
                    <a:cubicBezTo>
                      <a:pt x="81938" y="134670"/>
                      <a:pt x="84372" y="137104"/>
                      <a:pt x="84372" y="139538"/>
                    </a:cubicBezTo>
                    <a:cubicBezTo>
                      <a:pt x="84372" y="141161"/>
                      <a:pt x="84372" y="142783"/>
                      <a:pt x="84372" y="144406"/>
                    </a:cubicBezTo>
                    <a:cubicBezTo>
                      <a:pt x="84372" y="146028"/>
                      <a:pt x="84372" y="147651"/>
                      <a:pt x="84372" y="149273"/>
                    </a:cubicBezTo>
                    <a:close/>
                    <a:moveTo>
                      <a:pt x="113577" y="110332"/>
                    </a:moveTo>
                    <a:cubicBezTo>
                      <a:pt x="112766" y="114389"/>
                      <a:pt x="108710" y="115200"/>
                      <a:pt x="105465" y="112766"/>
                    </a:cubicBezTo>
                    <a:cubicBezTo>
                      <a:pt x="103842" y="111144"/>
                      <a:pt x="102220" y="109521"/>
                      <a:pt x="100597" y="107899"/>
                    </a:cubicBezTo>
                    <a:cubicBezTo>
                      <a:pt x="92485" y="99786"/>
                      <a:pt x="85183" y="92485"/>
                      <a:pt x="77070" y="84372"/>
                    </a:cubicBezTo>
                    <a:cubicBezTo>
                      <a:pt x="75448" y="82749"/>
                      <a:pt x="74637" y="81127"/>
                      <a:pt x="74637" y="78693"/>
                    </a:cubicBezTo>
                    <a:cubicBezTo>
                      <a:pt x="74637" y="73825"/>
                      <a:pt x="74637" y="69769"/>
                      <a:pt x="74637" y="64901"/>
                    </a:cubicBezTo>
                    <a:cubicBezTo>
                      <a:pt x="74637" y="64901"/>
                      <a:pt x="74637" y="64901"/>
                      <a:pt x="74637" y="64901"/>
                    </a:cubicBezTo>
                    <a:cubicBezTo>
                      <a:pt x="74637" y="60034"/>
                      <a:pt x="74637" y="55166"/>
                      <a:pt x="74637" y="50299"/>
                    </a:cubicBezTo>
                    <a:cubicBezTo>
                      <a:pt x="74637" y="46242"/>
                      <a:pt x="78693" y="44620"/>
                      <a:pt x="81938" y="46242"/>
                    </a:cubicBezTo>
                    <a:cubicBezTo>
                      <a:pt x="84372" y="47865"/>
                      <a:pt x="84372" y="49487"/>
                      <a:pt x="84372" y="51921"/>
                    </a:cubicBezTo>
                    <a:cubicBezTo>
                      <a:pt x="84372" y="60034"/>
                      <a:pt x="84372" y="68958"/>
                      <a:pt x="84372" y="77070"/>
                    </a:cubicBezTo>
                    <a:cubicBezTo>
                      <a:pt x="84372" y="77882"/>
                      <a:pt x="84372" y="78693"/>
                      <a:pt x="85183" y="80315"/>
                    </a:cubicBezTo>
                    <a:cubicBezTo>
                      <a:pt x="94107" y="89239"/>
                      <a:pt x="102220" y="97352"/>
                      <a:pt x="111144" y="106276"/>
                    </a:cubicBezTo>
                    <a:cubicBezTo>
                      <a:pt x="113577" y="107087"/>
                      <a:pt x="114389" y="108710"/>
                      <a:pt x="113577" y="110332"/>
                    </a:cubicBezTo>
                    <a:close/>
                    <a:moveTo>
                      <a:pt x="118445" y="34885"/>
                    </a:moveTo>
                    <a:cubicBezTo>
                      <a:pt x="120879" y="32451"/>
                      <a:pt x="123313" y="30017"/>
                      <a:pt x="124935" y="28394"/>
                    </a:cubicBezTo>
                    <a:cubicBezTo>
                      <a:pt x="126558" y="26772"/>
                      <a:pt x="129803" y="26772"/>
                      <a:pt x="131425" y="28394"/>
                    </a:cubicBezTo>
                    <a:cubicBezTo>
                      <a:pt x="133048" y="30017"/>
                      <a:pt x="133048" y="33262"/>
                      <a:pt x="131425" y="34885"/>
                    </a:cubicBezTo>
                    <a:cubicBezTo>
                      <a:pt x="130614" y="35696"/>
                      <a:pt x="128992" y="37318"/>
                      <a:pt x="128180" y="38130"/>
                    </a:cubicBezTo>
                    <a:cubicBezTo>
                      <a:pt x="127369" y="38941"/>
                      <a:pt x="125746" y="40563"/>
                      <a:pt x="124935" y="41375"/>
                    </a:cubicBezTo>
                    <a:cubicBezTo>
                      <a:pt x="122501" y="42997"/>
                      <a:pt x="120068" y="42997"/>
                      <a:pt x="118445" y="41375"/>
                    </a:cubicBezTo>
                    <a:cubicBezTo>
                      <a:pt x="116011" y="40563"/>
                      <a:pt x="116011" y="37318"/>
                      <a:pt x="118445" y="34885"/>
                    </a:cubicBezTo>
                    <a:close/>
                    <a:moveTo>
                      <a:pt x="131425" y="132237"/>
                    </a:moveTo>
                    <a:cubicBezTo>
                      <a:pt x="129803" y="133859"/>
                      <a:pt x="126558" y="133859"/>
                      <a:pt x="124935" y="132237"/>
                    </a:cubicBezTo>
                    <a:cubicBezTo>
                      <a:pt x="123313" y="131425"/>
                      <a:pt x="122501" y="129803"/>
                      <a:pt x="121690" y="128992"/>
                    </a:cubicBezTo>
                    <a:cubicBezTo>
                      <a:pt x="120879" y="128180"/>
                      <a:pt x="119256" y="126558"/>
                      <a:pt x="118445" y="125746"/>
                    </a:cubicBezTo>
                    <a:cubicBezTo>
                      <a:pt x="116823" y="124124"/>
                      <a:pt x="116823" y="120879"/>
                      <a:pt x="118445" y="119256"/>
                    </a:cubicBezTo>
                    <a:cubicBezTo>
                      <a:pt x="120068" y="117634"/>
                      <a:pt x="123313" y="117634"/>
                      <a:pt x="124935" y="119256"/>
                    </a:cubicBezTo>
                    <a:cubicBezTo>
                      <a:pt x="127369" y="121690"/>
                      <a:pt x="129803" y="124124"/>
                      <a:pt x="132237" y="126558"/>
                    </a:cubicBezTo>
                    <a:cubicBezTo>
                      <a:pt x="133859" y="127369"/>
                      <a:pt x="133859" y="130614"/>
                      <a:pt x="131425" y="132237"/>
                    </a:cubicBezTo>
                    <a:close/>
                    <a:moveTo>
                      <a:pt x="148462" y="85183"/>
                    </a:moveTo>
                    <a:cubicBezTo>
                      <a:pt x="146839" y="85183"/>
                      <a:pt x="145217" y="85183"/>
                      <a:pt x="143594" y="85183"/>
                    </a:cubicBezTo>
                    <a:cubicBezTo>
                      <a:pt x="141972" y="85183"/>
                      <a:pt x="140349" y="85183"/>
                      <a:pt x="138727" y="85183"/>
                    </a:cubicBezTo>
                    <a:cubicBezTo>
                      <a:pt x="136293" y="85183"/>
                      <a:pt x="133859" y="82749"/>
                      <a:pt x="133859" y="80315"/>
                    </a:cubicBezTo>
                    <a:cubicBezTo>
                      <a:pt x="133859" y="77882"/>
                      <a:pt x="135482" y="75448"/>
                      <a:pt x="138727" y="75448"/>
                    </a:cubicBezTo>
                    <a:cubicBezTo>
                      <a:pt x="141972" y="75448"/>
                      <a:pt x="145217" y="75448"/>
                      <a:pt x="148462" y="75448"/>
                    </a:cubicBezTo>
                    <a:cubicBezTo>
                      <a:pt x="150896" y="75448"/>
                      <a:pt x="153330" y="77882"/>
                      <a:pt x="153330" y="80315"/>
                    </a:cubicBezTo>
                    <a:cubicBezTo>
                      <a:pt x="153330" y="82749"/>
                      <a:pt x="150896" y="85183"/>
                      <a:pt x="148462" y="85183"/>
                    </a:cubicBezTo>
                    <a:close/>
                  </a:path>
                </a:pathLst>
              </a:custGeom>
              <a:solidFill>
                <a:srgbClr val="FFFFFF"/>
              </a:solidFill>
              <a:ln w="8049" cap="flat">
                <a:noFill/>
                <a:prstDash val="solid"/>
                <a:miter/>
              </a:ln>
            </p:spPr>
            <p:txBody>
              <a:bodyPr rtlCol="0" anchor="ctr"/>
              <a:lstStyle/>
              <a:p>
                <a:endParaRPr lang="en-US"/>
              </a:p>
            </p:txBody>
          </p:sp>
          <p:sp>
            <p:nvSpPr>
              <p:cNvPr id="32" name="Graphic 17">
                <a:extLst>
                  <a:ext uri="{FF2B5EF4-FFF2-40B4-BE49-F238E27FC236}">
                    <a16:creationId xmlns:a16="http://schemas.microsoft.com/office/drawing/2014/main" id="{9D65E4EA-A51C-49D0-94D8-125C42316EC6}"/>
                  </a:ext>
                </a:extLst>
              </p:cNvPr>
              <p:cNvSpPr/>
              <p:nvPr/>
            </p:nvSpPr>
            <p:spPr>
              <a:xfrm>
                <a:off x="1474984" y="2481584"/>
                <a:ext cx="305036" cy="197949"/>
              </a:xfrm>
              <a:custGeom>
                <a:avLst/>
                <a:gdLst>
                  <a:gd name="connsiteX0" fmla="*/ 304225 w 305036"/>
                  <a:gd name="connsiteY0" fmla="*/ 21904 h 197949"/>
                  <a:gd name="connsiteX1" fmla="*/ 300980 w 305036"/>
                  <a:gd name="connsiteY1" fmla="*/ 18659 h 197949"/>
                  <a:gd name="connsiteX2" fmla="*/ 248248 w 305036"/>
                  <a:gd name="connsiteY2" fmla="*/ 18659 h 197949"/>
                  <a:gd name="connsiteX3" fmla="*/ 248248 w 305036"/>
                  <a:gd name="connsiteY3" fmla="*/ 3245 h 197949"/>
                  <a:gd name="connsiteX4" fmla="*/ 245003 w 305036"/>
                  <a:gd name="connsiteY4" fmla="*/ 0 h 197949"/>
                  <a:gd name="connsiteX5" fmla="*/ 184158 w 305036"/>
                  <a:gd name="connsiteY5" fmla="*/ 0 h 197949"/>
                  <a:gd name="connsiteX6" fmla="*/ 180913 w 305036"/>
                  <a:gd name="connsiteY6" fmla="*/ 3245 h 197949"/>
                  <a:gd name="connsiteX7" fmla="*/ 184158 w 305036"/>
                  <a:gd name="connsiteY7" fmla="*/ 6490 h 197949"/>
                  <a:gd name="connsiteX8" fmla="*/ 242569 w 305036"/>
                  <a:gd name="connsiteY8" fmla="*/ 6490 h 197949"/>
                  <a:gd name="connsiteX9" fmla="*/ 242569 w 305036"/>
                  <a:gd name="connsiteY9" fmla="*/ 55977 h 197949"/>
                  <a:gd name="connsiteX10" fmla="*/ 184158 w 305036"/>
                  <a:gd name="connsiteY10" fmla="*/ 157386 h 197949"/>
                  <a:gd name="connsiteX11" fmla="*/ 183346 w 305036"/>
                  <a:gd name="connsiteY11" fmla="*/ 157386 h 197949"/>
                  <a:gd name="connsiteX12" fmla="*/ 65713 w 305036"/>
                  <a:gd name="connsiteY12" fmla="*/ 157386 h 197949"/>
                  <a:gd name="connsiteX13" fmla="*/ 64901 w 305036"/>
                  <a:gd name="connsiteY13" fmla="*/ 157386 h 197949"/>
                  <a:gd name="connsiteX14" fmla="*/ 6490 w 305036"/>
                  <a:gd name="connsiteY14" fmla="*/ 55977 h 197949"/>
                  <a:gd name="connsiteX15" fmla="*/ 6490 w 305036"/>
                  <a:gd name="connsiteY15" fmla="*/ 6490 h 197949"/>
                  <a:gd name="connsiteX16" fmla="*/ 49487 w 305036"/>
                  <a:gd name="connsiteY16" fmla="*/ 6490 h 197949"/>
                  <a:gd name="connsiteX17" fmla="*/ 52732 w 305036"/>
                  <a:gd name="connsiteY17" fmla="*/ 3245 h 197949"/>
                  <a:gd name="connsiteX18" fmla="*/ 49487 w 305036"/>
                  <a:gd name="connsiteY18" fmla="*/ 0 h 197949"/>
                  <a:gd name="connsiteX19" fmla="*/ 3245 w 305036"/>
                  <a:gd name="connsiteY19" fmla="*/ 0 h 197949"/>
                  <a:gd name="connsiteX20" fmla="*/ 0 w 305036"/>
                  <a:gd name="connsiteY20" fmla="*/ 3245 h 197949"/>
                  <a:gd name="connsiteX21" fmla="*/ 0 w 305036"/>
                  <a:gd name="connsiteY21" fmla="*/ 55977 h 197949"/>
                  <a:gd name="connsiteX22" fmla="*/ 17037 w 305036"/>
                  <a:gd name="connsiteY22" fmla="*/ 119256 h 197949"/>
                  <a:gd name="connsiteX23" fmla="*/ 46242 w 305036"/>
                  <a:gd name="connsiteY23" fmla="*/ 152518 h 197949"/>
                  <a:gd name="connsiteX24" fmla="*/ 52732 w 305036"/>
                  <a:gd name="connsiteY24" fmla="*/ 157386 h 197949"/>
                  <a:gd name="connsiteX25" fmla="*/ 3245 w 305036"/>
                  <a:gd name="connsiteY25" fmla="*/ 157386 h 197949"/>
                  <a:gd name="connsiteX26" fmla="*/ 0 w 305036"/>
                  <a:gd name="connsiteY26" fmla="*/ 160631 h 197949"/>
                  <a:gd name="connsiteX27" fmla="*/ 37318 w 305036"/>
                  <a:gd name="connsiteY27" fmla="*/ 197949 h 197949"/>
                  <a:gd name="connsiteX28" fmla="*/ 226344 w 305036"/>
                  <a:gd name="connsiteY28" fmla="*/ 197949 h 197949"/>
                  <a:gd name="connsiteX29" fmla="*/ 263662 w 305036"/>
                  <a:gd name="connsiteY29" fmla="*/ 160631 h 197949"/>
                  <a:gd name="connsiteX30" fmla="*/ 260417 w 305036"/>
                  <a:gd name="connsiteY30" fmla="*/ 157386 h 197949"/>
                  <a:gd name="connsiteX31" fmla="*/ 196327 w 305036"/>
                  <a:gd name="connsiteY31" fmla="*/ 157386 h 197949"/>
                  <a:gd name="connsiteX32" fmla="*/ 202817 w 305036"/>
                  <a:gd name="connsiteY32" fmla="*/ 152518 h 197949"/>
                  <a:gd name="connsiteX33" fmla="*/ 230400 w 305036"/>
                  <a:gd name="connsiteY33" fmla="*/ 121690 h 197949"/>
                  <a:gd name="connsiteX34" fmla="*/ 231211 w 305036"/>
                  <a:gd name="connsiteY34" fmla="*/ 120068 h 197949"/>
                  <a:gd name="connsiteX35" fmla="*/ 249870 w 305036"/>
                  <a:gd name="connsiteY35" fmla="*/ 120068 h 197949"/>
                  <a:gd name="connsiteX36" fmla="*/ 305037 w 305036"/>
                  <a:gd name="connsiteY36" fmla="*/ 64901 h 197949"/>
                  <a:gd name="connsiteX37" fmla="*/ 305037 w 305036"/>
                  <a:gd name="connsiteY37" fmla="*/ 21904 h 197949"/>
                  <a:gd name="connsiteX38" fmla="*/ 257172 w 305036"/>
                  <a:gd name="connsiteY38" fmla="*/ 163876 h 197949"/>
                  <a:gd name="connsiteX39" fmla="*/ 256361 w 305036"/>
                  <a:gd name="connsiteY39" fmla="*/ 167121 h 197949"/>
                  <a:gd name="connsiteX40" fmla="*/ 226344 w 305036"/>
                  <a:gd name="connsiteY40" fmla="*/ 191459 h 197949"/>
                  <a:gd name="connsiteX41" fmla="*/ 37318 w 305036"/>
                  <a:gd name="connsiteY41" fmla="*/ 191459 h 197949"/>
                  <a:gd name="connsiteX42" fmla="*/ 7301 w 305036"/>
                  <a:gd name="connsiteY42" fmla="*/ 167121 h 197949"/>
                  <a:gd name="connsiteX43" fmla="*/ 6490 w 305036"/>
                  <a:gd name="connsiteY43" fmla="*/ 163876 h 197949"/>
                  <a:gd name="connsiteX44" fmla="*/ 257172 w 305036"/>
                  <a:gd name="connsiteY44" fmla="*/ 163876 h 197949"/>
                  <a:gd name="connsiteX45" fmla="*/ 245003 w 305036"/>
                  <a:gd name="connsiteY45" fmla="*/ 85994 h 197949"/>
                  <a:gd name="connsiteX46" fmla="*/ 249059 w 305036"/>
                  <a:gd name="connsiteY46" fmla="*/ 55166 h 197949"/>
                  <a:gd name="connsiteX47" fmla="*/ 249059 w 305036"/>
                  <a:gd name="connsiteY47" fmla="*/ 49487 h 197949"/>
                  <a:gd name="connsiteX48" fmla="*/ 274208 w 305036"/>
                  <a:gd name="connsiteY48" fmla="*/ 49487 h 197949"/>
                  <a:gd name="connsiteX49" fmla="*/ 274208 w 305036"/>
                  <a:gd name="connsiteY49" fmla="*/ 64901 h 197949"/>
                  <a:gd name="connsiteX50" fmla="*/ 249059 w 305036"/>
                  <a:gd name="connsiteY50" fmla="*/ 90051 h 197949"/>
                  <a:gd name="connsiteX51" fmla="*/ 244192 w 305036"/>
                  <a:gd name="connsiteY51" fmla="*/ 90051 h 197949"/>
                  <a:gd name="connsiteX52" fmla="*/ 245003 w 305036"/>
                  <a:gd name="connsiteY52" fmla="*/ 85994 h 197949"/>
                  <a:gd name="connsiteX53" fmla="*/ 297735 w 305036"/>
                  <a:gd name="connsiteY53" fmla="*/ 64901 h 197949"/>
                  <a:gd name="connsiteX54" fmla="*/ 249059 w 305036"/>
                  <a:gd name="connsiteY54" fmla="*/ 113577 h 197949"/>
                  <a:gd name="connsiteX55" fmla="*/ 234456 w 305036"/>
                  <a:gd name="connsiteY55" fmla="*/ 113577 h 197949"/>
                  <a:gd name="connsiteX56" fmla="*/ 236079 w 305036"/>
                  <a:gd name="connsiteY56" fmla="*/ 109521 h 197949"/>
                  <a:gd name="connsiteX57" fmla="*/ 240946 w 305036"/>
                  <a:gd name="connsiteY57" fmla="*/ 97352 h 197949"/>
                  <a:gd name="connsiteX58" fmla="*/ 241758 w 305036"/>
                  <a:gd name="connsiteY58" fmla="*/ 95730 h 197949"/>
                  <a:gd name="connsiteX59" fmla="*/ 249059 w 305036"/>
                  <a:gd name="connsiteY59" fmla="*/ 95730 h 197949"/>
                  <a:gd name="connsiteX60" fmla="*/ 280699 w 305036"/>
                  <a:gd name="connsiteY60" fmla="*/ 64090 h 197949"/>
                  <a:gd name="connsiteX61" fmla="*/ 280699 w 305036"/>
                  <a:gd name="connsiteY61" fmla="*/ 45431 h 197949"/>
                  <a:gd name="connsiteX62" fmla="*/ 277454 w 305036"/>
                  <a:gd name="connsiteY62" fmla="*/ 42186 h 197949"/>
                  <a:gd name="connsiteX63" fmla="*/ 249059 w 305036"/>
                  <a:gd name="connsiteY63" fmla="*/ 42186 h 197949"/>
                  <a:gd name="connsiteX64" fmla="*/ 249059 w 305036"/>
                  <a:gd name="connsiteY64" fmla="*/ 25149 h 197949"/>
                  <a:gd name="connsiteX65" fmla="*/ 298547 w 305036"/>
                  <a:gd name="connsiteY65" fmla="*/ 25149 h 197949"/>
                  <a:gd name="connsiteX66" fmla="*/ 298547 w 305036"/>
                  <a:gd name="connsiteY66" fmla="*/ 64901 h 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5036" h="197949">
                    <a:moveTo>
                      <a:pt x="304225" y="21904"/>
                    </a:moveTo>
                    <a:cubicBezTo>
                      <a:pt x="304225" y="20282"/>
                      <a:pt x="302603" y="18659"/>
                      <a:pt x="300980" y="18659"/>
                    </a:cubicBezTo>
                    <a:lnTo>
                      <a:pt x="248248" y="18659"/>
                    </a:lnTo>
                    <a:lnTo>
                      <a:pt x="248248" y="3245"/>
                    </a:lnTo>
                    <a:cubicBezTo>
                      <a:pt x="248248" y="1623"/>
                      <a:pt x="246625" y="0"/>
                      <a:pt x="245003" y="0"/>
                    </a:cubicBezTo>
                    <a:lnTo>
                      <a:pt x="184158" y="0"/>
                    </a:lnTo>
                    <a:cubicBezTo>
                      <a:pt x="182535" y="0"/>
                      <a:pt x="180913" y="1623"/>
                      <a:pt x="180913" y="3245"/>
                    </a:cubicBezTo>
                    <a:cubicBezTo>
                      <a:pt x="180913" y="4868"/>
                      <a:pt x="182535" y="6490"/>
                      <a:pt x="184158" y="6490"/>
                    </a:cubicBezTo>
                    <a:lnTo>
                      <a:pt x="242569" y="6490"/>
                    </a:lnTo>
                    <a:lnTo>
                      <a:pt x="242569" y="55977"/>
                    </a:lnTo>
                    <a:cubicBezTo>
                      <a:pt x="242569" y="97352"/>
                      <a:pt x="219854" y="136293"/>
                      <a:pt x="184158" y="157386"/>
                    </a:cubicBezTo>
                    <a:lnTo>
                      <a:pt x="183346" y="157386"/>
                    </a:lnTo>
                    <a:lnTo>
                      <a:pt x="65713" y="157386"/>
                    </a:lnTo>
                    <a:lnTo>
                      <a:pt x="64901" y="157386"/>
                    </a:lnTo>
                    <a:cubicBezTo>
                      <a:pt x="29206" y="136293"/>
                      <a:pt x="6490" y="97352"/>
                      <a:pt x="6490" y="55977"/>
                    </a:cubicBezTo>
                    <a:lnTo>
                      <a:pt x="6490" y="6490"/>
                    </a:lnTo>
                    <a:lnTo>
                      <a:pt x="49487" y="6490"/>
                    </a:lnTo>
                    <a:cubicBezTo>
                      <a:pt x="51110" y="6490"/>
                      <a:pt x="52732" y="4868"/>
                      <a:pt x="52732" y="3245"/>
                    </a:cubicBezTo>
                    <a:cubicBezTo>
                      <a:pt x="52732" y="1623"/>
                      <a:pt x="51110" y="0"/>
                      <a:pt x="49487" y="0"/>
                    </a:cubicBezTo>
                    <a:lnTo>
                      <a:pt x="3245" y="0"/>
                    </a:lnTo>
                    <a:cubicBezTo>
                      <a:pt x="1623" y="0"/>
                      <a:pt x="0" y="1623"/>
                      <a:pt x="0" y="3245"/>
                    </a:cubicBezTo>
                    <a:lnTo>
                      <a:pt x="0" y="55977"/>
                    </a:lnTo>
                    <a:cubicBezTo>
                      <a:pt x="0" y="78693"/>
                      <a:pt x="5679" y="100597"/>
                      <a:pt x="17037" y="119256"/>
                    </a:cubicBezTo>
                    <a:cubicBezTo>
                      <a:pt x="24338" y="132237"/>
                      <a:pt x="34885" y="143594"/>
                      <a:pt x="46242" y="152518"/>
                    </a:cubicBezTo>
                    <a:lnTo>
                      <a:pt x="52732" y="157386"/>
                    </a:lnTo>
                    <a:lnTo>
                      <a:pt x="3245" y="157386"/>
                    </a:lnTo>
                    <a:cubicBezTo>
                      <a:pt x="1623" y="157386"/>
                      <a:pt x="0" y="159008"/>
                      <a:pt x="0" y="160631"/>
                    </a:cubicBezTo>
                    <a:cubicBezTo>
                      <a:pt x="0" y="180913"/>
                      <a:pt x="17037" y="197949"/>
                      <a:pt x="37318" y="197949"/>
                    </a:cubicBezTo>
                    <a:lnTo>
                      <a:pt x="226344" y="197949"/>
                    </a:lnTo>
                    <a:cubicBezTo>
                      <a:pt x="246625" y="197949"/>
                      <a:pt x="263662" y="180913"/>
                      <a:pt x="263662" y="160631"/>
                    </a:cubicBezTo>
                    <a:cubicBezTo>
                      <a:pt x="263662" y="159008"/>
                      <a:pt x="262039" y="157386"/>
                      <a:pt x="260417" y="157386"/>
                    </a:cubicBezTo>
                    <a:lnTo>
                      <a:pt x="196327" y="157386"/>
                    </a:lnTo>
                    <a:lnTo>
                      <a:pt x="202817" y="152518"/>
                    </a:lnTo>
                    <a:cubicBezTo>
                      <a:pt x="213363" y="143594"/>
                      <a:pt x="223099" y="133859"/>
                      <a:pt x="230400" y="121690"/>
                    </a:cubicBezTo>
                    <a:lnTo>
                      <a:pt x="231211" y="120068"/>
                    </a:lnTo>
                    <a:lnTo>
                      <a:pt x="249870" y="120068"/>
                    </a:lnTo>
                    <a:cubicBezTo>
                      <a:pt x="280699" y="120068"/>
                      <a:pt x="305037" y="94918"/>
                      <a:pt x="305037" y="64901"/>
                    </a:cubicBezTo>
                    <a:lnTo>
                      <a:pt x="305037" y="21904"/>
                    </a:lnTo>
                    <a:close/>
                    <a:moveTo>
                      <a:pt x="257172" y="163876"/>
                    </a:moveTo>
                    <a:lnTo>
                      <a:pt x="256361" y="167121"/>
                    </a:lnTo>
                    <a:cubicBezTo>
                      <a:pt x="253115" y="180913"/>
                      <a:pt x="240946" y="191459"/>
                      <a:pt x="226344" y="191459"/>
                    </a:cubicBezTo>
                    <a:lnTo>
                      <a:pt x="37318" y="191459"/>
                    </a:lnTo>
                    <a:cubicBezTo>
                      <a:pt x="22715" y="191459"/>
                      <a:pt x="10546" y="181724"/>
                      <a:pt x="7301" y="167121"/>
                    </a:cubicBezTo>
                    <a:lnTo>
                      <a:pt x="6490" y="163876"/>
                    </a:lnTo>
                    <a:lnTo>
                      <a:pt x="257172" y="163876"/>
                    </a:lnTo>
                    <a:close/>
                    <a:moveTo>
                      <a:pt x="245003" y="85994"/>
                    </a:moveTo>
                    <a:cubicBezTo>
                      <a:pt x="247437" y="76259"/>
                      <a:pt x="249059" y="65713"/>
                      <a:pt x="249059" y="55166"/>
                    </a:cubicBezTo>
                    <a:lnTo>
                      <a:pt x="249059" y="49487"/>
                    </a:lnTo>
                    <a:lnTo>
                      <a:pt x="274208" y="49487"/>
                    </a:lnTo>
                    <a:lnTo>
                      <a:pt x="274208" y="64901"/>
                    </a:lnTo>
                    <a:cubicBezTo>
                      <a:pt x="274208" y="78693"/>
                      <a:pt x="262851" y="90051"/>
                      <a:pt x="249059" y="90051"/>
                    </a:cubicBezTo>
                    <a:lnTo>
                      <a:pt x="244192" y="90051"/>
                    </a:lnTo>
                    <a:lnTo>
                      <a:pt x="245003" y="85994"/>
                    </a:lnTo>
                    <a:close/>
                    <a:moveTo>
                      <a:pt x="297735" y="64901"/>
                    </a:moveTo>
                    <a:cubicBezTo>
                      <a:pt x="297735" y="91673"/>
                      <a:pt x="275831" y="113577"/>
                      <a:pt x="249059" y="113577"/>
                    </a:cubicBezTo>
                    <a:lnTo>
                      <a:pt x="234456" y="113577"/>
                    </a:lnTo>
                    <a:lnTo>
                      <a:pt x="236079" y="109521"/>
                    </a:lnTo>
                    <a:cubicBezTo>
                      <a:pt x="237701" y="105465"/>
                      <a:pt x="239324" y="101408"/>
                      <a:pt x="240946" y="97352"/>
                    </a:cubicBezTo>
                    <a:lnTo>
                      <a:pt x="241758" y="95730"/>
                    </a:lnTo>
                    <a:lnTo>
                      <a:pt x="249059" y="95730"/>
                    </a:lnTo>
                    <a:cubicBezTo>
                      <a:pt x="266096" y="95730"/>
                      <a:pt x="280699" y="81938"/>
                      <a:pt x="280699" y="64090"/>
                    </a:cubicBezTo>
                    <a:lnTo>
                      <a:pt x="280699" y="45431"/>
                    </a:lnTo>
                    <a:cubicBezTo>
                      <a:pt x="280699" y="43808"/>
                      <a:pt x="279076" y="42186"/>
                      <a:pt x="277454" y="42186"/>
                    </a:cubicBezTo>
                    <a:lnTo>
                      <a:pt x="249059" y="42186"/>
                    </a:lnTo>
                    <a:lnTo>
                      <a:pt x="249059" y="25149"/>
                    </a:lnTo>
                    <a:lnTo>
                      <a:pt x="298547" y="25149"/>
                    </a:lnTo>
                    <a:lnTo>
                      <a:pt x="298547" y="64901"/>
                    </a:lnTo>
                    <a:close/>
                  </a:path>
                </a:pathLst>
              </a:custGeom>
              <a:solidFill>
                <a:srgbClr val="FFFFFF"/>
              </a:solidFill>
              <a:ln w="8049" cap="flat">
                <a:noFill/>
                <a:prstDash val="solid"/>
                <a:miter/>
              </a:ln>
            </p:spPr>
            <p:txBody>
              <a:bodyPr rtlCol="0" anchor="ctr"/>
              <a:lstStyle/>
              <a:p>
                <a:endParaRPr lang="en-US"/>
              </a:p>
            </p:txBody>
          </p:sp>
          <p:sp>
            <p:nvSpPr>
              <p:cNvPr id="33" name="Graphic 17">
                <a:extLst>
                  <a:ext uri="{FF2B5EF4-FFF2-40B4-BE49-F238E27FC236}">
                    <a16:creationId xmlns:a16="http://schemas.microsoft.com/office/drawing/2014/main" id="{AA7945F3-5498-4C01-9B10-7F957E186E58}"/>
                  </a:ext>
                </a:extLst>
              </p:cNvPr>
              <p:cNvSpPr/>
              <p:nvPr/>
            </p:nvSpPr>
            <p:spPr>
              <a:xfrm>
                <a:off x="1590386" y="2355838"/>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5476 w 19575"/>
                  <a:gd name="connsiteY6" fmla="*/ 1623 h 75980"/>
                  <a:gd name="connsiteX7" fmla="*/ 5476 w 19575"/>
                  <a:gd name="connsiteY7" fmla="*/ 33262 h 75980"/>
                  <a:gd name="connsiteX8" fmla="*/ 8721 w 19575"/>
                  <a:gd name="connsiteY8" fmla="*/ 37318 h 75980"/>
                  <a:gd name="connsiteX9" fmla="*/ 8721 w 19575"/>
                  <a:gd name="connsiteY9" fmla="*/ 66524 h 75980"/>
                  <a:gd name="connsiteX10" fmla="*/ 5476 w 19575"/>
                  <a:gd name="connsiteY10" fmla="*/ 70580 h 75980"/>
                  <a:gd name="connsiteX11" fmla="*/ 4665 w 19575"/>
                  <a:gd name="connsiteY11" fmla="*/ 73014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5476" y="70580"/>
                    </a:lnTo>
                    <a:cubicBezTo>
                      <a:pt x="4665" y="71392"/>
                      <a:pt x="4665" y="72203"/>
                      <a:pt x="4665" y="73014"/>
                    </a:cubicBezTo>
                    <a:cubicBezTo>
                      <a:pt x="4665" y="73825"/>
                      <a:pt x="5476" y="74637"/>
                      <a:pt x="5476" y="75448"/>
                    </a:cubicBezTo>
                    <a:cubicBezTo>
                      <a:pt x="7099" y="76259"/>
                      <a:pt x="8721" y="76259"/>
                      <a:pt x="10344" y="74637"/>
                    </a:cubicBezTo>
                    <a:lnTo>
                      <a:pt x="13589" y="70580"/>
                    </a:lnTo>
                    <a:cubicBezTo>
                      <a:pt x="21701" y="60034"/>
                      <a:pt x="21701" y="44620"/>
                      <a:pt x="12777" y="33262"/>
                    </a:cubicBezTo>
                    <a:close/>
                  </a:path>
                </a:pathLst>
              </a:custGeom>
              <a:solidFill>
                <a:srgbClr val="FFFFFF"/>
              </a:solidFill>
              <a:ln w="8049" cap="flat">
                <a:noFill/>
                <a:prstDash val="solid"/>
                <a:miter/>
              </a:ln>
            </p:spPr>
            <p:txBody>
              <a:bodyPr rtlCol="0" anchor="ctr"/>
              <a:lstStyle/>
              <a:p>
                <a:endParaRPr lang="en-US"/>
              </a:p>
            </p:txBody>
          </p:sp>
          <p:sp>
            <p:nvSpPr>
              <p:cNvPr id="34" name="Graphic 17">
                <a:extLst>
                  <a:ext uri="{FF2B5EF4-FFF2-40B4-BE49-F238E27FC236}">
                    <a16:creationId xmlns:a16="http://schemas.microsoft.com/office/drawing/2014/main" id="{BE2877AB-6F83-4D33-B7DD-716E6B1E5575}"/>
                  </a:ext>
                </a:extLst>
              </p:cNvPr>
              <p:cNvSpPr/>
              <p:nvPr/>
            </p:nvSpPr>
            <p:spPr>
              <a:xfrm>
                <a:off x="1623648" y="2361517"/>
                <a:ext cx="19575" cy="75980"/>
              </a:xfrm>
              <a:custGeom>
                <a:avLst/>
                <a:gdLst>
                  <a:gd name="connsiteX0" fmla="*/ 12777 w 19575"/>
                  <a:gd name="connsiteY0" fmla="*/ 33262 h 75980"/>
                  <a:gd name="connsiteX1" fmla="*/ 9532 w 19575"/>
                  <a:gd name="connsiteY1" fmla="*/ 29206 h 75980"/>
                  <a:gd name="connsiteX2" fmla="*/ 9532 w 19575"/>
                  <a:gd name="connsiteY2" fmla="*/ 5679 h 75980"/>
                  <a:gd name="connsiteX3" fmla="*/ 10344 w 19575"/>
                  <a:gd name="connsiteY3" fmla="*/ 3245 h 75980"/>
                  <a:gd name="connsiteX4" fmla="*/ 9532 w 19575"/>
                  <a:gd name="connsiteY4" fmla="*/ 811 h 75980"/>
                  <a:gd name="connsiteX5" fmla="*/ 7910 w 19575"/>
                  <a:gd name="connsiteY5" fmla="*/ 0 h 75980"/>
                  <a:gd name="connsiteX6" fmla="*/ 7910 w 19575"/>
                  <a:gd name="connsiteY6" fmla="*/ 0 h 75980"/>
                  <a:gd name="connsiteX7" fmla="*/ 5476 w 19575"/>
                  <a:gd name="connsiteY7" fmla="*/ 811 h 75980"/>
                  <a:gd name="connsiteX8" fmla="*/ 5476 w 19575"/>
                  <a:gd name="connsiteY8" fmla="*/ 32451 h 75980"/>
                  <a:gd name="connsiteX9" fmla="*/ 8721 w 19575"/>
                  <a:gd name="connsiteY9" fmla="*/ 36507 h 75980"/>
                  <a:gd name="connsiteX10" fmla="*/ 8721 w 19575"/>
                  <a:gd name="connsiteY10" fmla="*/ 65713 h 75980"/>
                  <a:gd name="connsiteX11" fmla="*/ 4665 w 19575"/>
                  <a:gd name="connsiteY11" fmla="*/ 70580 h 75980"/>
                  <a:gd name="connsiteX12" fmla="*/ 5476 w 19575"/>
                  <a:gd name="connsiteY12" fmla="*/ 75448 h 75980"/>
                  <a:gd name="connsiteX13" fmla="*/ 10344 w 19575"/>
                  <a:gd name="connsiteY13" fmla="*/ 74637 h 75980"/>
                  <a:gd name="connsiteX14" fmla="*/ 13589 w 19575"/>
                  <a:gd name="connsiteY14" fmla="*/ 70580 h 75980"/>
                  <a:gd name="connsiteX15" fmla="*/ 12777 w 19575"/>
                  <a:gd name="connsiteY15"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75" h="75980">
                    <a:moveTo>
                      <a:pt x="12777" y="33262"/>
                    </a:moveTo>
                    <a:lnTo>
                      <a:pt x="9532" y="29206"/>
                    </a:lnTo>
                    <a:cubicBezTo>
                      <a:pt x="3854" y="22715"/>
                      <a:pt x="3854" y="12980"/>
                      <a:pt x="9532" y="5679"/>
                    </a:cubicBezTo>
                    <a:cubicBezTo>
                      <a:pt x="10344" y="4868"/>
                      <a:pt x="10344" y="4056"/>
                      <a:pt x="10344" y="3245"/>
                    </a:cubicBezTo>
                    <a:cubicBezTo>
                      <a:pt x="10344" y="2434"/>
                      <a:pt x="9532" y="1623"/>
                      <a:pt x="9532" y="811"/>
                    </a:cubicBezTo>
                    <a:cubicBezTo>
                      <a:pt x="8721" y="0"/>
                      <a:pt x="7910" y="0"/>
                      <a:pt x="7910" y="0"/>
                    </a:cubicBezTo>
                    <a:cubicBezTo>
                      <a:pt x="7910" y="0"/>
                      <a:pt x="7910" y="0"/>
                      <a:pt x="7910" y="0"/>
                    </a:cubicBezTo>
                    <a:cubicBezTo>
                      <a:pt x="7099" y="0"/>
                      <a:pt x="6287" y="811"/>
                      <a:pt x="5476" y="811"/>
                    </a:cubicBezTo>
                    <a:cubicBezTo>
                      <a:pt x="-1825" y="9735"/>
                      <a:pt x="-1825" y="22715"/>
                      <a:pt x="5476" y="32451"/>
                    </a:cubicBezTo>
                    <a:lnTo>
                      <a:pt x="8721" y="36507"/>
                    </a:lnTo>
                    <a:cubicBezTo>
                      <a:pt x="15211" y="45431"/>
                      <a:pt x="15211" y="56789"/>
                      <a:pt x="8721" y="65713"/>
                    </a:cubicBezTo>
                    <a:lnTo>
                      <a:pt x="4665" y="70580"/>
                    </a:lnTo>
                    <a:cubicBezTo>
                      <a:pt x="3854" y="72203"/>
                      <a:pt x="3854" y="73825"/>
                      <a:pt x="5476" y="75448"/>
                    </a:cubicBezTo>
                    <a:cubicBezTo>
                      <a:pt x="7099" y="76259"/>
                      <a:pt x="8721" y="76259"/>
                      <a:pt x="10344" y="74637"/>
                    </a:cubicBezTo>
                    <a:lnTo>
                      <a:pt x="13589" y="70580"/>
                    </a:lnTo>
                    <a:cubicBezTo>
                      <a:pt x="21701" y="59223"/>
                      <a:pt x="21701" y="43808"/>
                      <a:pt x="12777" y="33262"/>
                    </a:cubicBezTo>
                    <a:close/>
                  </a:path>
                </a:pathLst>
              </a:custGeom>
              <a:solidFill>
                <a:srgbClr val="FFFFFF"/>
              </a:solidFill>
              <a:ln w="8049" cap="flat">
                <a:noFill/>
                <a:prstDash val="solid"/>
                <a:miter/>
              </a:ln>
            </p:spPr>
            <p:txBody>
              <a:bodyPr rtlCol="0" anchor="ctr"/>
              <a:lstStyle/>
              <a:p>
                <a:endParaRPr lang="en-US"/>
              </a:p>
            </p:txBody>
          </p:sp>
          <p:sp>
            <p:nvSpPr>
              <p:cNvPr id="35" name="Graphic 17">
                <a:extLst>
                  <a:ext uri="{FF2B5EF4-FFF2-40B4-BE49-F238E27FC236}">
                    <a16:creationId xmlns:a16="http://schemas.microsoft.com/office/drawing/2014/main" id="{5B905A04-41EB-413F-A663-37AE4548E421}"/>
                  </a:ext>
                </a:extLst>
              </p:cNvPr>
              <p:cNvSpPr/>
              <p:nvPr/>
            </p:nvSpPr>
            <p:spPr>
              <a:xfrm>
                <a:off x="1556313" y="2363139"/>
                <a:ext cx="19575" cy="75980"/>
              </a:xfrm>
              <a:custGeom>
                <a:avLst/>
                <a:gdLst>
                  <a:gd name="connsiteX0" fmla="*/ 13589 w 19575"/>
                  <a:gd name="connsiteY0" fmla="*/ 33262 h 75980"/>
                  <a:gd name="connsiteX1" fmla="*/ 10344 w 19575"/>
                  <a:gd name="connsiteY1" fmla="*/ 29206 h 75980"/>
                  <a:gd name="connsiteX2" fmla="*/ 10344 w 19575"/>
                  <a:gd name="connsiteY2" fmla="*/ 5679 h 75980"/>
                  <a:gd name="connsiteX3" fmla="*/ 9532 w 19575"/>
                  <a:gd name="connsiteY3" fmla="*/ 811 h 75980"/>
                  <a:gd name="connsiteX4" fmla="*/ 7910 w 19575"/>
                  <a:gd name="connsiteY4" fmla="*/ 0 h 75980"/>
                  <a:gd name="connsiteX5" fmla="*/ 5476 w 19575"/>
                  <a:gd name="connsiteY5" fmla="*/ 1623 h 75980"/>
                  <a:gd name="connsiteX6" fmla="*/ 5476 w 19575"/>
                  <a:gd name="connsiteY6" fmla="*/ 33262 h 75980"/>
                  <a:gd name="connsiteX7" fmla="*/ 8721 w 19575"/>
                  <a:gd name="connsiteY7" fmla="*/ 37318 h 75980"/>
                  <a:gd name="connsiteX8" fmla="*/ 8721 w 19575"/>
                  <a:gd name="connsiteY8" fmla="*/ 66524 h 75980"/>
                  <a:gd name="connsiteX9" fmla="*/ 4665 w 19575"/>
                  <a:gd name="connsiteY9" fmla="*/ 70580 h 75980"/>
                  <a:gd name="connsiteX10" fmla="*/ 3854 w 19575"/>
                  <a:gd name="connsiteY10" fmla="*/ 73014 h 75980"/>
                  <a:gd name="connsiteX11" fmla="*/ 4665 w 19575"/>
                  <a:gd name="connsiteY11" fmla="*/ 75448 h 75980"/>
                  <a:gd name="connsiteX12" fmla="*/ 9532 w 19575"/>
                  <a:gd name="connsiteY12" fmla="*/ 74637 h 75980"/>
                  <a:gd name="connsiteX13" fmla="*/ 12777 w 19575"/>
                  <a:gd name="connsiteY13" fmla="*/ 70580 h 75980"/>
                  <a:gd name="connsiteX14" fmla="*/ 13589 w 19575"/>
                  <a:gd name="connsiteY14" fmla="*/ 33262 h 7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5" h="75980">
                    <a:moveTo>
                      <a:pt x="13589" y="33262"/>
                    </a:moveTo>
                    <a:lnTo>
                      <a:pt x="10344" y="29206"/>
                    </a:lnTo>
                    <a:cubicBezTo>
                      <a:pt x="4665" y="22715"/>
                      <a:pt x="4665" y="12980"/>
                      <a:pt x="10344" y="5679"/>
                    </a:cubicBezTo>
                    <a:cubicBezTo>
                      <a:pt x="11155" y="4056"/>
                      <a:pt x="11155" y="2434"/>
                      <a:pt x="9532" y="811"/>
                    </a:cubicBezTo>
                    <a:cubicBezTo>
                      <a:pt x="8721" y="0"/>
                      <a:pt x="7910" y="0"/>
                      <a:pt x="7910" y="0"/>
                    </a:cubicBezTo>
                    <a:cubicBezTo>
                      <a:pt x="7099" y="0"/>
                      <a:pt x="6287" y="811"/>
                      <a:pt x="5476" y="1623"/>
                    </a:cubicBezTo>
                    <a:cubicBezTo>
                      <a:pt x="-1825" y="10546"/>
                      <a:pt x="-1825" y="23527"/>
                      <a:pt x="5476" y="33262"/>
                    </a:cubicBezTo>
                    <a:lnTo>
                      <a:pt x="8721" y="37318"/>
                    </a:lnTo>
                    <a:cubicBezTo>
                      <a:pt x="15211" y="46242"/>
                      <a:pt x="15211" y="57600"/>
                      <a:pt x="8721" y="66524"/>
                    </a:cubicBezTo>
                    <a:lnTo>
                      <a:pt x="4665" y="70580"/>
                    </a:lnTo>
                    <a:cubicBezTo>
                      <a:pt x="3854" y="71392"/>
                      <a:pt x="3854" y="72203"/>
                      <a:pt x="3854" y="73014"/>
                    </a:cubicBezTo>
                    <a:cubicBezTo>
                      <a:pt x="3854" y="73825"/>
                      <a:pt x="4665" y="74637"/>
                      <a:pt x="4665" y="75448"/>
                    </a:cubicBezTo>
                    <a:cubicBezTo>
                      <a:pt x="6287" y="76259"/>
                      <a:pt x="7910" y="76259"/>
                      <a:pt x="9532" y="74637"/>
                    </a:cubicBezTo>
                    <a:lnTo>
                      <a:pt x="12777" y="70580"/>
                    </a:lnTo>
                    <a:cubicBezTo>
                      <a:pt x="21701" y="59223"/>
                      <a:pt x="21701" y="43808"/>
                      <a:pt x="13589" y="33262"/>
                    </a:cubicBezTo>
                    <a:close/>
                  </a:path>
                </a:pathLst>
              </a:custGeom>
              <a:solidFill>
                <a:srgbClr val="FFFFFF"/>
              </a:solidFill>
              <a:ln w="8049" cap="flat">
                <a:noFill/>
                <a:prstDash val="solid"/>
                <a:miter/>
              </a:ln>
            </p:spPr>
            <p:txBody>
              <a:bodyPr rtlCol="0" anchor="ctr"/>
              <a:lstStyle/>
              <a:p>
                <a:endParaRPr lang="en-US"/>
              </a:p>
            </p:txBody>
          </p:sp>
        </p:grpSp>
      </p:grpSp>
      <p:grpSp>
        <p:nvGrpSpPr>
          <p:cNvPr id="15" name="Graphic 293">
            <a:extLst>
              <a:ext uri="{FF2B5EF4-FFF2-40B4-BE49-F238E27FC236}">
                <a16:creationId xmlns:a16="http://schemas.microsoft.com/office/drawing/2014/main" id="{470FE094-D963-4345-93B9-A39C31DB0501}"/>
              </a:ext>
            </a:extLst>
          </p:cNvPr>
          <p:cNvGrpSpPr/>
          <p:nvPr/>
        </p:nvGrpSpPr>
        <p:grpSpPr>
          <a:xfrm>
            <a:off x="6821504" y="2539458"/>
            <a:ext cx="1701238" cy="1701238"/>
            <a:chOff x="6821504" y="2539458"/>
            <a:chExt cx="1701238" cy="1701238"/>
          </a:xfrm>
          <a:solidFill>
            <a:srgbClr val="FFFFFF"/>
          </a:solidFill>
        </p:grpSpPr>
        <p:sp>
          <p:nvSpPr>
            <p:cNvPr id="17" name="Graphic 293">
              <a:extLst>
                <a:ext uri="{FF2B5EF4-FFF2-40B4-BE49-F238E27FC236}">
                  <a16:creationId xmlns:a16="http://schemas.microsoft.com/office/drawing/2014/main" id="{0295C30A-F73B-40DC-AE72-134D12612A62}"/>
                </a:ext>
              </a:extLst>
            </p:cNvPr>
            <p:cNvSpPr/>
            <p:nvPr/>
          </p:nvSpPr>
          <p:spPr>
            <a:xfrm>
              <a:off x="6821504" y="2539458"/>
              <a:ext cx="1701238" cy="1701238"/>
            </a:xfrm>
            <a:custGeom>
              <a:avLst/>
              <a:gdLst>
                <a:gd name="connsiteX0" fmla="*/ 850619 w 1701238"/>
                <a:gd name="connsiteY0" fmla="*/ 1701238 h 1701238"/>
                <a:gd name="connsiteX1" fmla="*/ 585857 w 1701238"/>
                <a:gd name="connsiteY1" fmla="*/ 1656172 h 1701238"/>
                <a:gd name="connsiteX2" fmla="*/ 568957 w 1701238"/>
                <a:gd name="connsiteY2" fmla="*/ 1622373 h 1701238"/>
                <a:gd name="connsiteX3" fmla="*/ 602757 w 1701238"/>
                <a:gd name="connsiteY3" fmla="*/ 1605473 h 1701238"/>
                <a:gd name="connsiteX4" fmla="*/ 844986 w 1701238"/>
                <a:gd name="connsiteY4" fmla="*/ 1644906 h 1701238"/>
                <a:gd name="connsiteX5" fmla="*/ 828086 w 1701238"/>
                <a:gd name="connsiteY5" fmla="*/ 1622373 h 1701238"/>
                <a:gd name="connsiteX6" fmla="*/ 828086 w 1701238"/>
                <a:gd name="connsiteY6" fmla="*/ 1261846 h 1701238"/>
                <a:gd name="connsiteX7" fmla="*/ 709788 w 1701238"/>
                <a:gd name="connsiteY7" fmla="*/ 1261846 h 1701238"/>
                <a:gd name="connsiteX8" fmla="*/ 687255 w 1701238"/>
                <a:gd name="connsiteY8" fmla="*/ 1239313 h 1701238"/>
                <a:gd name="connsiteX9" fmla="*/ 709788 w 1701238"/>
                <a:gd name="connsiteY9" fmla="*/ 1216780 h 1701238"/>
                <a:gd name="connsiteX10" fmla="*/ 828086 w 1701238"/>
                <a:gd name="connsiteY10" fmla="*/ 1216780 h 1701238"/>
                <a:gd name="connsiteX11" fmla="*/ 828086 w 1701238"/>
                <a:gd name="connsiteY11" fmla="*/ 878785 h 1701238"/>
                <a:gd name="connsiteX12" fmla="*/ 433759 w 1701238"/>
                <a:gd name="connsiteY12" fmla="*/ 878785 h 1701238"/>
                <a:gd name="connsiteX13" fmla="*/ 456292 w 1701238"/>
                <a:gd name="connsiteY13" fmla="*/ 1115381 h 1701238"/>
                <a:gd name="connsiteX14" fmla="*/ 433759 w 1701238"/>
                <a:gd name="connsiteY14" fmla="*/ 1143548 h 1701238"/>
                <a:gd name="connsiteX15" fmla="*/ 405593 w 1701238"/>
                <a:gd name="connsiteY15" fmla="*/ 1121015 h 1701238"/>
                <a:gd name="connsiteX16" fmla="*/ 383060 w 1701238"/>
                <a:gd name="connsiteY16" fmla="*/ 878785 h 1701238"/>
                <a:gd name="connsiteX17" fmla="*/ 73232 w 1701238"/>
                <a:gd name="connsiteY17" fmla="*/ 878785 h 1701238"/>
                <a:gd name="connsiteX18" fmla="*/ 50699 w 1701238"/>
                <a:gd name="connsiteY18" fmla="*/ 861886 h 1701238"/>
                <a:gd name="connsiteX19" fmla="*/ 129565 w 1701238"/>
                <a:gd name="connsiteY19" fmla="*/ 1199880 h 1701238"/>
                <a:gd name="connsiteX20" fmla="*/ 118298 w 1701238"/>
                <a:gd name="connsiteY20" fmla="*/ 1233679 h 1701238"/>
                <a:gd name="connsiteX21" fmla="*/ 84499 w 1701238"/>
                <a:gd name="connsiteY21" fmla="*/ 1222413 h 1701238"/>
                <a:gd name="connsiteX22" fmla="*/ 0 w 1701238"/>
                <a:gd name="connsiteY22" fmla="*/ 850619 h 1701238"/>
                <a:gd name="connsiteX23" fmla="*/ 850619 w 1701238"/>
                <a:gd name="connsiteY23" fmla="*/ 0 h 1701238"/>
                <a:gd name="connsiteX24" fmla="*/ 1701238 w 1701238"/>
                <a:gd name="connsiteY24" fmla="*/ 850619 h 1701238"/>
                <a:gd name="connsiteX25" fmla="*/ 850619 w 1701238"/>
                <a:gd name="connsiteY25" fmla="*/ 1701238 h 1701238"/>
                <a:gd name="connsiteX26" fmla="*/ 878786 w 1701238"/>
                <a:gd name="connsiteY26" fmla="*/ 1261846 h 1701238"/>
                <a:gd name="connsiteX27" fmla="*/ 878786 w 1701238"/>
                <a:gd name="connsiteY27" fmla="*/ 1622373 h 1701238"/>
                <a:gd name="connsiteX28" fmla="*/ 861886 w 1701238"/>
                <a:gd name="connsiteY28" fmla="*/ 1644906 h 1701238"/>
                <a:gd name="connsiteX29" fmla="*/ 1205513 w 1701238"/>
                <a:gd name="connsiteY29" fmla="*/ 1256212 h 1701238"/>
                <a:gd name="connsiteX30" fmla="*/ 878786 w 1701238"/>
                <a:gd name="connsiteY30" fmla="*/ 1256212 h 1701238"/>
                <a:gd name="connsiteX31" fmla="*/ 1261846 w 1701238"/>
                <a:gd name="connsiteY31" fmla="*/ 1261846 h 1701238"/>
                <a:gd name="connsiteX32" fmla="*/ 1042149 w 1701238"/>
                <a:gd name="connsiteY32" fmla="*/ 1628006 h 1701238"/>
                <a:gd name="connsiteX33" fmla="*/ 1537874 w 1701238"/>
                <a:gd name="connsiteY33" fmla="*/ 1261846 h 1701238"/>
                <a:gd name="connsiteX34" fmla="*/ 1532241 w 1701238"/>
                <a:gd name="connsiteY34" fmla="*/ 1261846 h 1701238"/>
                <a:gd name="connsiteX35" fmla="*/ 1261846 w 1701238"/>
                <a:gd name="connsiteY35" fmla="*/ 1261846 h 1701238"/>
                <a:gd name="connsiteX36" fmla="*/ 1273112 w 1701238"/>
                <a:gd name="connsiteY36" fmla="*/ 1216780 h 1701238"/>
                <a:gd name="connsiteX37" fmla="*/ 1532241 w 1701238"/>
                <a:gd name="connsiteY37" fmla="*/ 1216780 h 1701238"/>
                <a:gd name="connsiteX38" fmla="*/ 1554774 w 1701238"/>
                <a:gd name="connsiteY38" fmla="*/ 1233679 h 1701238"/>
                <a:gd name="connsiteX39" fmla="*/ 1650539 w 1701238"/>
                <a:gd name="connsiteY39" fmla="*/ 861886 h 1701238"/>
                <a:gd name="connsiteX40" fmla="*/ 1628006 w 1701238"/>
                <a:gd name="connsiteY40" fmla="*/ 878785 h 1701238"/>
                <a:gd name="connsiteX41" fmla="*/ 1318178 w 1701238"/>
                <a:gd name="connsiteY41" fmla="*/ 878785 h 1701238"/>
                <a:gd name="connsiteX42" fmla="*/ 1273112 w 1701238"/>
                <a:gd name="connsiteY42" fmla="*/ 1216780 h 1701238"/>
                <a:gd name="connsiteX43" fmla="*/ 878786 w 1701238"/>
                <a:gd name="connsiteY43" fmla="*/ 1216780 h 1701238"/>
                <a:gd name="connsiteX44" fmla="*/ 1222413 w 1701238"/>
                <a:gd name="connsiteY44" fmla="*/ 1216780 h 1701238"/>
                <a:gd name="connsiteX45" fmla="*/ 1267479 w 1701238"/>
                <a:gd name="connsiteY45" fmla="*/ 878785 h 1701238"/>
                <a:gd name="connsiteX46" fmla="*/ 873152 w 1701238"/>
                <a:gd name="connsiteY46" fmla="*/ 878785 h 1701238"/>
                <a:gd name="connsiteX47" fmla="*/ 873152 w 1701238"/>
                <a:gd name="connsiteY47" fmla="*/ 1216780 h 1701238"/>
                <a:gd name="connsiteX48" fmla="*/ 1318178 w 1701238"/>
                <a:gd name="connsiteY48" fmla="*/ 828086 h 1701238"/>
                <a:gd name="connsiteX49" fmla="*/ 1628006 w 1701238"/>
                <a:gd name="connsiteY49" fmla="*/ 828086 h 1701238"/>
                <a:gd name="connsiteX50" fmla="*/ 1650539 w 1701238"/>
                <a:gd name="connsiteY50" fmla="*/ 844986 h 1701238"/>
                <a:gd name="connsiteX51" fmla="*/ 1554774 w 1701238"/>
                <a:gd name="connsiteY51" fmla="*/ 473192 h 1701238"/>
                <a:gd name="connsiteX52" fmla="*/ 1532241 w 1701238"/>
                <a:gd name="connsiteY52" fmla="*/ 490092 h 1701238"/>
                <a:gd name="connsiteX53" fmla="*/ 1273112 w 1701238"/>
                <a:gd name="connsiteY53" fmla="*/ 490092 h 1701238"/>
                <a:gd name="connsiteX54" fmla="*/ 1318178 w 1701238"/>
                <a:gd name="connsiteY54" fmla="*/ 828086 h 1701238"/>
                <a:gd name="connsiteX55" fmla="*/ 146464 w 1701238"/>
                <a:gd name="connsiteY55" fmla="*/ 473192 h 1701238"/>
                <a:gd name="connsiteX56" fmla="*/ 50699 w 1701238"/>
                <a:gd name="connsiteY56" fmla="*/ 844986 h 1701238"/>
                <a:gd name="connsiteX57" fmla="*/ 73232 w 1701238"/>
                <a:gd name="connsiteY57" fmla="*/ 828086 h 1701238"/>
                <a:gd name="connsiteX58" fmla="*/ 383060 w 1701238"/>
                <a:gd name="connsiteY58" fmla="*/ 828086 h 1701238"/>
                <a:gd name="connsiteX59" fmla="*/ 428126 w 1701238"/>
                <a:gd name="connsiteY59" fmla="*/ 490092 h 1701238"/>
                <a:gd name="connsiteX60" fmla="*/ 174630 w 1701238"/>
                <a:gd name="connsiteY60" fmla="*/ 490092 h 1701238"/>
                <a:gd name="connsiteX61" fmla="*/ 146464 w 1701238"/>
                <a:gd name="connsiteY61" fmla="*/ 473192 h 1701238"/>
                <a:gd name="connsiteX62" fmla="*/ 878786 w 1701238"/>
                <a:gd name="connsiteY62" fmla="*/ 828086 h 1701238"/>
                <a:gd name="connsiteX63" fmla="*/ 1273112 w 1701238"/>
                <a:gd name="connsiteY63" fmla="*/ 828086 h 1701238"/>
                <a:gd name="connsiteX64" fmla="*/ 1228046 w 1701238"/>
                <a:gd name="connsiteY64" fmla="*/ 490092 h 1701238"/>
                <a:gd name="connsiteX65" fmla="*/ 884419 w 1701238"/>
                <a:gd name="connsiteY65" fmla="*/ 490092 h 1701238"/>
                <a:gd name="connsiteX66" fmla="*/ 884419 w 1701238"/>
                <a:gd name="connsiteY66" fmla="*/ 828086 h 1701238"/>
                <a:gd name="connsiteX67" fmla="*/ 433759 w 1701238"/>
                <a:gd name="connsiteY67" fmla="*/ 828086 h 1701238"/>
                <a:gd name="connsiteX68" fmla="*/ 828086 w 1701238"/>
                <a:gd name="connsiteY68" fmla="*/ 828086 h 1701238"/>
                <a:gd name="connsiteX69" fmla="*/ 828086 w 1701238"/>
                <a:gd name="connsiteY69" fmla="*/ 490092 h 1701238"/>
                <a:gd name="connsiteX70" fmla="*/ 484459 w 1701238"/>
                <a:gd name="connsiteY70" fmla="*/ 490092 h 1701238"/>
                <a:gd name="connsiteX71" fmla="*/ 433759 w 1701238"/>
                <a:gd name="connsiteY71" fmla="*/ 828086 h 1701238"/>
                <a:gd name="connsiteX72" fmla="*/ 1261846 w 1701238"/>
                <a:gd name="connsiteY72" fmla="*/ 439393 h 1701238"/>
                <a:gd name="connsiteX73" fmla="*/ 1532241 w 1701238"/>
                <a:gd name="connsiteY73" fmla="*/ 439393 h 1701238"/>
                <a:gd name="connsiteX74" fmla="*/ 1537874 w 1701238"/>
                <a:gd name="connsiteY74" fmla="*/ 439393 h 1701238"/>
                <a:gd name="connsiteX75" fmla="*/ 1042149 w 1701238"/>
                <a:gd name="connsiteY75" fmla="*/ 73232 h 1701238"/>
                <a:gd name="connsiteX76" fmla="*/ 1261846 w 1701238"/>
                <a:gd name="connsiteY76" fmla="*/ 439393 h 1701238"/>
                <a:gd name="connsiteX77" fmla="*/ 659089 w 1701238"/>
                <a:gd name="connsiteY77" fmla="*/ 73232 h 1701238"/>
                <a:gd name="connsiteX78" fmla="*/ 168997 w 1701238"/>
                <a:gd name="connsiteY78" fmla="*/ 439393 h 1701238"/>
                <a:gd name="connsiteX79" fmla="*/ 174630 w 1701238"/>
                <a:gd name="connsiteY79" fmla="*/ 439393 h 1701238"/>
                <a:gd name="connsiteX80" fmla="*/ 445026 w 1701238"/>
                <a:gd name="connsiteY80" fmla="*/ 439393 h 1701238"/>
                <a:gd name="connsiteX81" fmla="*/ 659089 w 1701238"/>
                <a:gd name="connsiteY81" fmla="*/ 73232 h 1701238"/>
                <a:gd name="connsiteX82" fmla="*/ 878786 w 1701238"/>
                <a:gd name="connsiteY82" fmla="*/ 439393 h 1701238"/>
                <a:gd name="connsiteX83" fmla="*/ 1211147 w 1701238"/>
                <a:gd name="connsiteY83" fmla="*/ 439393 h 1701238"/>
                <a:gd name="connsiteX84" fmla="*/ 861886 w 1701238"/>
                <a:gd name="connsiteY84" fmla="*/ 50699 h 1701238"/>
                <a:gd name="connsiteX85" fmla="*/ 878786 w 1701238"/>
                <a:gd name="connsiteY85" fmla="*/ 73232 h 1701238"/>
                <a:gd name="connsiteX86" fmla="*/ 878786 w 1701238"/>
                <a:gd name="connsiteY86" fmla="*/ 439393 h 1701238"/>
                <a:gd name="connsiteX87" fmla="*/ 495725 w 1701238"/>
                <a:gd name="connsiteY87" fmla="*/ 439393 h 1701238"/>
                <a:gd name="connsiteX88" fmla="*/ 828086 w 1701238"/>
                <a:gd name="connsiteY88" fmla="*/ 439393 h 1701238"/>
                <a:gd name="connsiteX89" fmla="*/ 828086 w 1701238"/>
                <a:gd name="connsiteY89" fmla="*/ 73232 h 1701238"/>
                <a:gd name="connsiteX90" fmla="*/ 844986 w 1701238"/>
                <a:gd name="connsiteY90" fmla="*/ 50699 h 1701238"/>
                <a:gd name="connsiteX91" fmla="*/ 495725 w 1701238"/>
                <a:gd name="connsiteY91" fmla="*/ 439393 h 170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01238" h="1701238">
                  <a:moveTo>
                    <a:pt x="850619" y="1701238"/>
                  </a:moveTo>
                  <a:cubicBezTo>
                    <a:pt x="760487" y="1701238"/>
                    <a:pt x="670356" y="1684339"/>
                    <a:pt x="585857" y="1656172"/>
                  </a:cubicBezTo>
                  <a:cubicBezTo>
                    <a:pt x="574590" y="1650539"/>
                    <a:pt x="563324" y="1639273"/>
                    <a:pt x="568957" y="1622373"/>
                  </a:cubicBezTo>
                  <a:cubicBezTo>
                    <a:pt x="574590" y="1611106"/>
                    <a:pt x="585857" y="1599840"/>
                    <a:pt x="602757" y="1605473"/>
                  </a:cubicBezTo>
                  <a:cubicBezTo>
                    <a:pt x="681622" y="1633639"/>
                    <a:pt x="766121" y="1644906"/>
                    <a:pt x="844986" y="1644906"/>
                  </a:cubicBezTo>
                  <a:cubicBezTo>
                    <a:pt x="833719" y="1639273"/>
                    <a:pt x="828086" y="1633639"/>
                    <a:pt x="828086" y="1622373"/>
                  </a:cubicBezTo>
                  <a:lnTo>
                    <a:pt x="828086" y="1261846"/>
                  </a:lnTo>
                  <a:lnTo>
                    <a:pt x="709788" y="1261846"/>
                  </a:lnTo>
                  <a:cubicBezTo>
                    <a:pt x="698522" y="1261846"/>
                    <a:pt x="687255" y="1250579"/>
                    <a:pt x="687255" y="1239313"/>
                  </a:cubicBezTo>
                  <a:cubicBezTo>
                    <a:pt x="687255" y="1228046"/>
                    <a:pt x="698522" y="1216780"/>
                    <a:pt x="709788" y="1216780"/>
                  </a:cubicBezTo>
                  <a:lnTo>
                    <a:pt x="828086" y="1216780"/>
                  </a:lnTo>
                  <a:lnTo>
                    <a:pt x="828086" y="878785"/>
                  </a:lnTo>
                  <a:lnTo>
                    <a:pt x="433759" y="878785"/>
                  </a:lnTo>
                  <a:cubicBezTo>
                    <a:pt x="433759" y="957651"/>
                    <a:pt x="445026" y="1036516"/>
                    <a:pt x="456292" y="1115381"/>
                  </a:cubicBezTo>
                  <a:cubicBezTo>
                    <a:pt x="456292" y="1126648"/>
                    <a:pt x="450659" y="1143548"/>
                    <a:pt x="433759" y="1143548"/>
                  </a:cubicBezTo>
                  <a:cubicBezTo>
                    <a:pt x="422493" y="1143548"/>
                    <a:pt x="405593" y="1137914"/>
                    <a:pt x="405593" y="1121015"/>
                  </a:cubicBezTo>
                  <a:cubicBezTo>
                    <a:pt x="394327" y="1042149"/>
                    <a:pt x="383060" y="963284"/>
                    <a:pt x="383060" y="878785"/>
                  </a:cubicBezTo>
                  <a:lnTo>
                    <a:pt x="73232" y="878785"/>
                  </a:lnTo>
                  <a:cubicBezTo>
                    <a:pt x="61966" y="878785"/>
                    <a:pt x="56332" y="873152"/>
                    <a:pt x="50699" y="861886"/>
                  </a:cubicBezTo>
                  <a:cubicBezTo>
                    <a:pt x="50699" y="985817"/>
                    <a:pt x="78865" y="1104115"/>
                    <a:pt x="129565" y="1199880"/>
                  </a:cubicBezTo>
                  <a:cubicBezTo>
                    <a:pt x="135198" y="1211147"/>
                    <a:pt x="129565" y="1228046"/>
                    <a:pt x="118298" y="1233679"/>
                  </a:cubicBezTo>
                  <a:cubicBezTo>
                    <a:pt x="107032" y="1239313"/>
                    <a:pt x="90132" y="1233679"/>
                    <a:pt x="84499" y="1222413"/>
                  </a:cubicBezTo>
                  <a:cubicBezTo>
                    <a:pt x="28166" y="1115381"/>
                    <a:pt x="0" y="985817"/>
                    <a:pt x="0" y="850619"/>
                  </a:cubicBezTo>
                  <a:cubicBezTo>
                    <a:pt x="0" y="383060"/>
                    <a:pt x="383060" y="0"/>
                    <a:pt x="850619" y="0"/>
                  </a:cubicBezTo>
                  <a:cubicBezTo>
                    <a:pt x="1318178" y="0"/>
                    <a:pt x="1701238" y="383060"/>
                    <a:pt x="1701238" y="850619"/>
                  </a:cubicBezTo>
                  <a:cubicBezTo>
                    <a:pt x="1701238" y="1318178"/>
                    <a:pt x="1318178" y="1701238"/>
                    <a:pt x="850619" y="1701238"/>
                  </a:cubicBezTo>
                  <a:close/>
                  <a:moveTo>
                    <a:pt x="878786" y="1261846"/>
                  </a:moveTo>
                  <a:lnTo>
                    <a:pt x="878786" y="1622373"/>
                  </a:lnTo>
                  <a:cubicBezTo>
                    <a:pt x="878786" y="1633639"/>
                    <a:pt x="873152" y="1639273"/>
                    <a:pt x="861886" y="1644906"/>
                  </a:cubicBezTo>
                  <a:cubicBezTo>
                    <a:pt x="1008350" y="1639273"/>
                    <a:pt x="1132281" y="1481542"/>
                    <a:pt x="1205513" y="1256212"/>
                  </a:cubicBezTo>
                  <a:lnTo>
                    <a:pt x="878786" y="1256212"/>
                  </a:lnTo>
                  <a:close/>
                  <a:moveTo>
                    <a:pt x="1261846" y="1261846"/>
                  </a:moveTo>
                  <a:cubicBezTo>
                    <a:pt x="1211147" y="1419576"/>
                    <a:pt x="1137914" y="1549141"/>
                    <a:pt x="1042149" y="1628006"/>
                  </a:cubicBezTo>
                  <a:cubicBezTo>
                    <a:pt x="1250579" y="1577307"/>
                    <a:pt x="1430843" y="1442109"/>
                    <a:pt x="1537874" y="1261846"/>
                  </a:cubicBezTo>
                  <a:cubicBezTo>
                    <a:pt x="1537874" y="1261846"/>
                    <a:pt x="1532241" y="1261846"/>
                    <a:pt x="1532241" y="1261846"/>
                  </a:cubicBezTo>
                  <a:lnTo>
                    <a:pt x="1261846" y="1261846"/>
                  </a:lnTo>
                  <a:close/>
                  <a:moveTo>
                    <a:pt x="1273112" y="1216780"/>
                  </a:moveTo>
                  <a:lnTo>
                    <a:pt x="1532241" y="1216780"/>
                  </a:lnTo>
                  <a:cubicBezTo>
                    <a:pt x="1543508" y="1216780"/>
                    <a:pt x="1554774" y="1222413"/>
                    <a:pt x="1554774" y="1233679"/>
                  </a:cubicBezTo>
                  <a:cubicBezTo>
                    <a:pt x="1616740" y="1121015"/>
                    <a:pt x="1650539" y="997083"/>
                    <a:pt x="1650539" y="861886"/>
                  </a:cubicBezTo>
                  <a:cubicBezTo>
                    <a:pt x="1644906" y="873152"/>
                    <a:pt x="1639273" y="878785"/>
                    <a:pt x="1628006" y="878785"/>
                  </a:cubicBezTo>
                  <a:lnTo>
                    <a:pt x="1318178" y="878785"/>
                  </a:lnTo>
                  <a:cubicBezTo>
                    <a:pt x="1318178" y="997083"/>
                    <a:pt x="1301279" y="1109748"/>
                    <a:pt x="1273112" y="1216780"/>
                  </a:cubicBezTo>
                  <a:close/>
                  <a:moveTo>
                    <a:pt x="878786" y="1216780"/>
                  </a:moveTo>
                  <a:lnTo>
                    <a:pt x="1222413" y="1216780"/>
                  </a:lnTo>
                  <a:cubicBezTo>
                    <a:pt x="1250579" y="1115381"/>
                    <a:pt x="1267479" y="997083"/>
                    <a:pt x="1267479" y="878785"/>
                  </a:cubicBezTo>
                  <a:lnTo>
                    <a:pt x="873152" y="878785"/>
                  </a:lnTo>
                  <a:lnTo>
                    <a:pt x="873152" y="1216780"/>
                  </a:lnTo>
                  <a:close/>
                  <a:moveTo>
                    <a:pt x="1318178" y="828086"/>
                  </a:moveTo>
                  <a:lnTo>
                    <a:pt x="1628006" y="828086"/>
                  </a:lnTo>
                  <a:cubicBezTo>
                    <a:pt x="1639273" y="828086"/>
                    <a:pt x="1650539" y="833719"/>
                    <a:pt x="1650539" y="844986"/>
                  </a:cubicBezTo>
                  <a:cubicBezTo>
                    <a:pt x="1650539" y="709788"/>
                    <a:pt x="1616740" y="585857"/>
                    <a:pt x="1554774" y="473192"/>
                  </a:cubicBezTo>
                  <a:cubicBezTo>
                    <a:pt x="1549141" y="484459"/>
                    <a:pt x="1543508" y="490092"/>
                    <a:pt x="1532241" y="490092"/>
                  </a:cubicBezTo>
                  <a:lnTo>
                    <a:pt x="1273112" y="490092"/>
                  </a:lnTo>
                  <a:cubicBezTo>
                    <a:pt x="1301279" y="591490"/>
                    <a:pt x="1318178" y="704155"/>
                    <a:pt x="1318178" y="828086"/>
                  </a:cubicBezTo>
                  <a:close/>
                  <a:moveTo>
                    <a:pt x="146464" y="473192"/>
                  </a:moveTo>
                  <a:cubicBezTo>
                    <a:pt x="84499" y="585857"/>
                    <a:pt x="50699" y="709788"/>
                    <a:pt x="50699" y="844986"/>
                  </a:cubicBezTo>
                  <a:cubicBezTo>
                    <a:pt x="56332" y="833719"/>
                    <a:pt x="61966" y="828086"/>
                    <a:pt x="73232" y="828086"/>
                  </a:cubicBezTo>
                  <a:lnTo>
                    <a:pt x="383060" y="828086"/>
                  </a:lnTo>
                  <a:cubicBezTo>
                    <a:pt x="383060" y="704155"/>
                    <a:pt x="399960" y="591490"/>
                    <a:pt x="428126" y="490092"/>
                  </a:cubicBezTo>
                  <a:lnTo>
                    <a:pt x="174630" y="490092"/>
                  </a:lnTo>
                  <a:cubicBezTo>
                    <a:pt x="163364" y="490092"/>
                    <a:pt x="152098" y="478825"/>
                    <a:pt x="146464" y="473192"/>
                  </a:cubicBezTo>
                  <a:close/>
                  <a:moveTo>
                    <a:pt x="878786" y="828086"/>
                  </a:moveTo>
                  <a:lnTo>
                    <a:pt x="1273112" y="828086"/>
                  </a:lnTo>
                  <a:cubicBezTo>
                    <a:pt x="1273112" y="704155"/>
                    <a:pt x="1256212" y="591490"/>
                    <a:pt x="1228046" y="490092"/>
                  </a:cubicBezTo>
                  <a:lnTo>
                    <a:pt x="884419" y="490092"/>
                  </a:lnTo>
                  <a:lnTo>
                    <a:pt x="884419" y="828086"/>
                  </a:lnTo>
                  <a:close/>
                  <a:moveTo>
                    <a:pt x="433759" y="828086"/>
                  </a:moveTo>
                  <a:lnTo>
                    <a:pt x="828086" y="828086"/>
                  </a:lnTo>
                  <a:lnTo>
                    <a:pt x="828086" y="490092"/>
                  </a:lnTo>
                  <a:lnTo>
                    <a:pt x="484459" y="490092"/>
                  </a:lnTo>
                  <a:cubicBezTo>
                    <a:pt x="450659" y="591490"/>
                    <a:pt x="439393" y="704155"/>
                    <a:pt x="433759" y="828086"/>
                  </a:cubicBezTo>
                  <a:close/>
                  <a:moveTo>
                    <a:pt x="1261846" y="439393"/>
                  </a:moveTo>
                  <a:lnTo>
                    <a:pt x="1532241" y="439393"/>
                  </a:lnTo>
                  <a:cubicBezTo>
                    <a:pt x="1532241" y="439393"/>
                    <a:pt x="1537874" y="439393"/>
                    <a:pt x="1537874" y="439393"/>
                  </a:cubicBezTo>
                  <a:cubicBezTo>
                    <a:pt x="1430843" y="259129"/>
                    <a:pt x="1250579" y="123931"/>
                    <a:pt x="1042149" y="73232"/>
                  </a:cubicBezTo>
                  <a:cubicBezTo>
                    <a:pt x="1132281" y="146464"/>
                    <a:pt x="1211147" y="276029"/>
                    <a:pt x="1261846" y="439393"/>
                  </a:cubicBezTo>
                  <a:close/>
                  <a:moveTo>
                    <a:pt x="659089" y="73232"/>
                  </a:moveTo>
                  <a:cubicBezTo>
                    <a:pt x="450659" y="123931"/>
                    <a:pt x="276029" y="259129"/>
                    <a:pt x="168997" y="439393"/>
                  </a:cubicBezTo>
                  <a:cubicBezTo>
                    <a:pt x="168997" y="439393"/>
                    <a:pt x="174630" y="439393"/>
                    <a:pt x="174630" y="439393"/>
                  </a:cubicBezTo>
                  <a:lnTo>
                    <a:pt x="445026" y="439393"/>
                  </a:lnTo>
                  <a:cubicBezTo>
                    <a:pt x="490092" y="276029"/>
                    <a:pt x="563324" y="152097"/>
                    <a:pt x="659089" y="73232"/>
                  </a:cubicBezTo>
                  <a:close/>
                  <a:moveTo>
                    <a:pt x="878786" y="439393"/>
                  </a:moveTo>
                  <a:lnTo>
                    <a:pt x="1211147" y="439393"/>
                  </a:lnTo>
                  <a:cubicBezTo>
                    <a:pt x="1137914" y="214063"/>
                    <a:pt x="1008350" y="61966"/>
                    <a:pt x="861886" y="50699"/>
                  </a:cubicBezTo>
                  <a:cubicBezTo>
                    <a:pt x="873152" y="56332"/>
                    <a:pt x="878786" y="61966"/>
                    <a:pt x="878786" y="73232"/>
                  </a:cubicBezTo>
                  <a:lnTo>
                    <a:pt x="878786" y="439393"/>
                  </a:lnTo>
                  <a:close/>
                  <a:moveTo>
                    <a:pt x="495725" y="439393"/>
                  </a:moveTo>
                  <a:lnTo>
                    <a:pt x="828086" y="439393"/>
                  </a:lnTo>
                  <a:lnTo>
                    <a:pt x="828086" y="73232"/>
                  </a:lnTo>
                  <a:cubicBezTo>
                    <a:pt x="828086" y="61966"/>
                    <a:pt x="833719" y="56332"/>
                    <a:pt x="844986" y="50699"/>
                  </a:cubicBezTo>
                  <a:cubicBezTo>
                    <a:pt x="692888" y="56332"/>
                    <a:pt x="568957" y="214063"/>
                    <a:pt x="495725" y="439393"/>
                  </a:cubicBezTo>
                  <a:close/>
                </a:path>
              </a:pathLst>
            </a:custGeom>
            <a:solidFill>
              <a:srgbClr val="FFFFFF"/>
            </a:solidFill>
            <a:ln w="56211" cap="flat">
              <a:noFill/>
              <a:prstDash val="solid"/>
              <a:miter/>
            </a:ln>
          </p:spPr>
          <p:txBody>
            <a:bodyPr rtlCol="0" anchor="ctr"/>
            <a:lstStyle/>
            <a:p>
              <a:endParaRPr lang="en-US"/>
            </a:p>
          </p:txBody>
        </p:sp>
        <p:grpSp>
          <p:nvGrpSpPr>
            <p:cNvPr id="18" name="Graphic 293">
              <a:extLst>
                <a:ext uri="{FF2B5EF4-FFF2-40B4-BE49-F238E27FC236}">
                  <a16:creationId xmlns:a16="http://schemas.microsoft.com/office/drawing/2014/main" id="{9BC63833-AB6C-427B-AFA5-AC5FBFE5C8C6}"/>
                </a:ext>
              </a:extLst>
            </p:cNvPr>
            <p:cNvGrpSpPr/>
            <p:nvPr/>
          </p:nvGrpSpPr>
          <p:grpSpPr>
            <a:xfrm>
              <a:off x="6908819" y="3765171"/>
              <a:ext cx="478342" cy="475525"/>
              <a:chOff x="6908819" y="3765171"/>
              <a:chExt cx="478342" cy="475525"/>
            </a:xfrm>
            <a:solidFill>
              <a:srgbClr val="FFFFFF"/>
            </a:solidFill>
          </p:grpSpPr>
          <p:sp>
            <p:nvSpPr>
              <p:cNvPr id="19" name="Graphic 293">
                <a:extLst>
                  <a:ext uri="{FF2B5EF4-FFF2-40B4-BE49-F238E27FC236}">
                    <a16:creationId xmlns:a16="http://schemas.microsoft.com/office/drawing/2014/main" id="{0096DF80-D455-4812-A121-2EC9DD348689}"/>
                  </a:ext>
                </a:extLst>
              </p:cNvPr>
              <p:cNvSpPr/>
              <p:nvPr/>
            </p:nvSpPr>
            <p:spPr>
              <a:xfrm>
                <a:off x="6934169" y="3790037"/>
                <a:ext cx="422492" cy="422492"/>
              </a:xfrm>
              <a:custGeom>
                <a:avLst/>
                <a:gdLst>
                  <a:gd name="connsiteX0" fmla="*/ 56332 w 422492"/>
                  <a:gd name="connsiteY0" fmla="*/ 135198 h 422492"/>
                  <a:gd name="connsiteX1" fmla="*/ 287295 w 422492"/>
                  <a:gd name="connsiteY1" fmla="*/ 366161 h 422492"/>
                  <a:gd name="connsiteX2" fmla="*/ 422493 w 422492"/>
                  <a:gd name="connsiteY2" fmla="*/ 0 h 422492"/>
                  <a:gd name="connsiteX3" fmla="*/ 56332 w 422492"/>
                  <a:gd name="connsiteY3" fmla="*/ 135198 h 422492"/>
                  <a:gd name="connsiteX4" fmla="*/ 174630 w 422492"/>
                  <a:gd name="connsiteY4" fmla="*/ 247862 h 422492"/>
                  <a:gd name="connsiteX5" fmla="*/ 0 w 422492"/>
                  <a:gd name="connsiteY5" fmla="*/ 422493 h 42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92" h="422492">
                    <a:moveTo>
                      <a:pt x="56332" y="135198"/>
                    </a:moveTo>
                    <a:lnTo>
                      <a:pt x="287295" y="366161"/>
                    </a:lnTo>
                    <a:lnTo>
                      <a:pt x="422493" y="0"/>
                    </a:lnTo>
                    <a:lnTo>
                      <a:pt x="56332" y="135198"/>
                    </a:lnTo>
                    <a:close/>
                    <a:moveTo>
                      <a:pt x="174630" y="247862"/>
                    </a:moveTo>
                    <a:lnTo>
                      <a:pt x="0" y="422493"/>
                    </a:lnTo>
                  </a:path>
                </a:pathLst>
              </a:custGeom>
              <a:solidFill>
                <a:srgbClr val="FFFFFF"/>
              </a:solidFill>
              <a:ln w="56211" cap="flat">
                <a:noFill/>
                <a:prstDash val="solid"/>
                <a:miter/>
              </a:ln>
            </p:spPr>
            <p:txBody>
              <a:bodyPr rtlCol="0" anchor="ctr"/>
              <a:lstStyle/>
              <a:p>
                <a:endParaRPr lang="en-US"/>
              </a:p>
            </p:txBody>
          </p:sp>
          <p:sp>
            <p:nvSpPr>
              <p:cNvPr id="20" name="Graphic 293">
                <a:extLst>
                  <a:ext uri="{FF2B5EF4-FFF2-40B4-BE49-F238E27FC236}">
                    <a16:creationId xmlns:a16="http://schemas.microsoft.com/office/drawing/2014/main" id="{A80D699B-C72C-41EC-8C14-0055877E56F4}"/>
                  </a:ext>
                </a:extLst>
              </p:cNvPr>
              <p:cNvSpPr/>
              <p:nvPr/>
            </p:nvSpPr>
            <p:spPr>
              <a:xfrm>
                <a:off x="6908819" y="3765171"/>
                <a:ext cx="478342" cy="475525"/>
              </a:xfrm>
              <a:custGeom>
                <a:avLst/>
                <a:gdLst>
                  <a:gd name="connsiteX0" fmla="*/ 25350 w 478342"/>
                  <a:gd name="connsiteY0" fmla="*/ 475526 h 475525"/>
                  <a:gd name="connsiteX1" fmla="*/ 8450 w 478342"/>
                  <a:gd name="connsiteY1" fmla="*/ 469892 h 475525"/>
                  <a:gd name="connsiteX2" fmla="*/ 8450 w 478342"/>
                  <a:gd name="connsiteY2" fmla="*/ 436093 h 475525"/>
                  <a:gd name="connsiteX3" fmla="*/ 160547 w 478342"/>
                  <a:gd name="connsiteY3" fmla="*/ 278362 h 475525"/>
                  <a:gd name="connsiteX4" fmla="*/ 64782 w 478342"/>
                  <a:gd name="connsiteY4" fmla="*/ 182597 h 475525"/>
                  <a:gd name="connsiteX5" fmla="*/ 59149 w 478342"/>
                  <a:gd name="connsiteY5" fmla="*/ 160064 h 475525"/>
                  <a:gd name="connsiteX6" fmla="*/ 76049 w 478342"/>
                  <a:gd name="connsiteY6" fmla="*/ 143164 h 475525"/>
                  <a:gd name="connsiteX7" fmla="*/ 442209 w 478342"/>
                  <a:gd name="connsiteY7" fmla="*/ 2333 h 475525"/>
                  <a:gd name="connsiteX8" fmla="*/ 470376 w 478342"/>
                  <a:gd name="connsiteY8" fmla="*/ 7966 h 475525"/>
                  <a:gd name="connsiteX9" fmla="*/ 476009 w 478342"/>
                  <a:gd name="connsiteY9" fmla="*/ 36133 h 475525"/>
                  <a:gd name="connsiteX10" fmla="*/ 340811 w 478342"/>
                  <a:gd name="connsiteY10" fmla="*/ 402293 h 475525"/>
                  <a:gd name="connsiteX11" fmla="*/ 323911 w 478342"/>
                  <a:gd name="connsiteY11" fmla="*/ 419193 h 475525"/>
                  <a:gd name="connsiteX12" fmla="*/ 301378 w 478342"/>
                  <a:gd name="connsiteY12" fmla="*/ 413560 h 475525"/>
                  <a:gd name="connsiteX13" fmla="*/ 199980 w 478342"/>
                  <a:gd name="connsiteY13" fmla="*/ 312162 h 475525"/>
                  <a:gd name="connsiteX14" fmla="*/ 47883 w 478342"/>
                  <a:gd name="connsiteY14" fmla="*/ 469892 h 475525"/>
                  <a:gd name="connsiteX15" fmla="*/ 25350 w 478342"/>
                  <a:gd name="connsiteY15" fmla="*/ 475526 h 475525"/>
                  <a:gd name="connsiteX16" fmla="*/ 222513 w 478342"/>
                  <a:gd name="connsiteY16" fmla="*/ 267096 h 475525"/>
                  <a:gd name="connsiteX17" fmla="*/ 307012 w 478342"/>
                  <a:gd name="connsiteY17" fmla="*/ 351594 h 475525"/>
                  <a:gd name="connsiteX18" fmla="*/ 414043 w 478342"/>
                  <a:gd name="connsiteY18" fmla="*/ 69932 h 475525"/>
                  <a:gd name="connsiteX19" fmla="*/ 132381 w 478342"/>
                  <a:gd name="connsiteY19" fmla="*/ 176964 h 475525"/>
                  <a:gd name="connsiteX20" fmla="*/ 211247 w 478342"/>
                  <a:gd name="connsiteY20" fmla="*/ 255829 h 475525"/>
                  <a:gd name="connsiteX21" fmla="*/ 216880 w 478342"/>
                  <a:gd name="connsiteY21" fmla="*/ 261462 h 475525"/>
                  <a:gd name="connsiteX22" fmla="*/ 222513 w 478342"/>
                  <a:gd name="connsiteY22" fmla="*/ 267096 h 47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342" h="475525">
                    <a:moveTo>
                      <a:pt x="25350" y="475526"/>
                    </a:moveTo>
                    <a:cubicBezTo>
                      <a:pt x="19716" y="475526"/>
                      <a:pt x="14083" y="475526"/>
                      <a:pt x="8450" y="469892"/>
                    </a:cubicBezTo>
                    <a:cubicBezTo>
                      <a:pt x="-2817" y="458626"/>
                      <a:pt x="-2817" y="441726"/>
                      <a:pt x="8450" y="436093"/>
                    </a:cubicBezTo>
                    <a:lnTo>
                      <a:pt x="160547" y="278362"/>
                    </a:lnTo>
                    <a:lnTo>
                      <a:pt x="64782" y="182597"/>
                    </a:lnTo>
                    <a:cubicBezTo>
                      <a:pt x="59149" y="176964"/>
                      <a:pt x="53516" y="165697"/>
                      <a:pt x="59149" y="160064"/>
                    </a:cubicBezTo>
                    <a:cubicBezTo>
                      <a:pt x="59149" y="154431"/>
                      <a:pt x="64782" y="143164"/>
                      <a:pt x="76049" y="143164"/>
                    </a:cubicBezTo>
                    <a:lnTo>
                      <a:pt x="442209" y="2333"/>
                    </a:lnTo>
                    <a:cubicBezTo>
                      <a:pt x="453476" y="-3300"/>
                      <a:pt x="459109" y="2333"/>
                      <a:pt x="470376" y="7966"/>
                    </a:cubicBezTo>
                    <a:cubicBezTo>
                      <a:pt x="476009" y="13600"/>
                      <a:pt x="481642" y="24866"/>
                      <a:pt x="476009" y="36133"/>
                    </a:cubicBezTo>
                    <a:lnTo>
                      <a:pt x="340811" y="402293"/>
                    </a:lnTo>
                    <a:cubicBezTo>
                      <a:pt x="335178" y="407927"/>
                      <a:pt x="329545" y="413560"/>
                      <a:pt x="323911" y="419193"/>
                    </a:cubicBezTo>
                    <a:cubicBezTo>
                      <a:pt x="318278" y="419193"/>
                      <a:pt x="307012" y="419193"/>
                      <a:pt x="301378" y="413560"/>
                    </a:cubicBezTo>
                    <a:lnTo>
                      <a:pt x="199980" y="312162"/>
                    </a:lnTo>
                    <a:lnTo>
                      <a:pt x="47883" y="469892"/>
                    </a:lnTo>
                    <a:cubicBezTo>
                      <a:pt x="36616" y="475526"/>
                      <a:pt x="30983" y="475526"/>
                      <a:pt x="25350" y="475526"/>
                    </a:cubicBezTo>
                    <a:close/>
                    <a:moveTo>
                      <a:pt x="222513" y="267096"/>
                    </a:moveTo>
                    <a:lnTo>
                      <a:pt x="307012" y="351594"/>
                    </a:lnTo>
                    <a:lnTo>
                      <a:pt x="414043" y="69932"/>
                    </a:lnTo>
                    <a:lnTo>
                      <a:pt x="132381" y="176964"/>
                    </a:lnTo>
                    <a:lnTo>
                      <a:pt x="211247" y="255829"/>
                    </a:lnTo>
                    <a:cubicBezTo>
                      <a:pt x="216880" y="255829"/>
                      <a:pt x="216880" y="261462"/>
                      <a:pt x="216880" y="261462"/>
                    </a:cubicBezTo>
                    <a:cubicBezTo>
                      <a:pt x="216880" y="261462"/>
                      <a:pt x="222513" y="261462"/>
                      <a:pt x="222513" y="267096"/>
                    </a:cubicBezTo>
                    <a:close/>
                  </a:path>
                </a:pathLst>
              </a:custGeom>
              <a:solidFill>
                <a:srgbClr val="FFFFFF"/>
              </a:solidFill>
              <a:ln w="56211" cap="flat">
                <a:noFill/>
                <a:prstDash val="solid"/>
                <a:miter/>
              </a:ln>
            </p:spPr>
            <p:txBody>
              <a:bodyPr rtlCol="0" anchor="ctr"/>
              <a:lstStyle/>
              <a:p>
                <a:endParaRPr lang="en-US"/>
              </a:p>
            </p:txBody>
          </p:sp>
        </p:grpSp>
      </p:grpSp>
      <p:pic>
        <p:nvPicPr>
          <p:cNvPr id="283" name="Graphic 282">
            <a:extLst>
              <a:ext uri="{FF2B5EF4-FFF2-40B4-BE49-F238E27FC236}">
                <a16:creationId xmlns:a16="http://schemas.microsoft.com/office/drawing/2014/main" id="{F7079D6D-1F69-44CE-89CD-FC55E7BA7FE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49791" y="1429710"/>
            <a:ext cx="3999600" cy="3999600"/>
          </a:xfrm>
          <a:prstGeom prst="rect">
            <a:avLst/>
          </a:prstGeom>
        </p:spPr>
      </p:pic>
      <p:pic>
        <p:nvPicPr>
          <p:cNvPr id="287" name="Graphic 286">
            <a:extLst>
              <a:ext uri="{FF2B5EF4-FFF2-40B4-BE49-F238E27FC236}">
                <a16:creationId xmlns:a16="http://schemas.microsoft.com/office/drawing/2014/main" id="{5F6E9B87-DE69-4A47-A646-A6AF18E9151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13816" y="1650852"/>
            <a:ext cx="576000" cy="576000"/>
          </a:xfrm>
          <a:prstGeom prst="rect">
            <a:avLst/>
          </a:prstGeom>
        </p:spPr>
      </p:pic>
      <p:pic>
        <p:nvPicPr>
          <p:cNvPr id="288" name="Graphic 287">
            <a:extLst>
              <a:ext uri="{FF2B5EF4-FFF2-40B4-BE49-F238E27FC236}">
                <a16:creationId xmlns:a16="http://schemas.microsoft.com/office/drawing/2014/main" id="{4A8AE68C-BA69-42A8-AE3E-4A9CBCC1721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888190" y="3355265"/>
            <a:ext cx="576000" cy="576000"/>
          </a:xfrm>
          <a:prstGeom prst="rect">
            <a:avLst/>
          </a:prstGeom>
        </p:spPr>
      </p:pic>
      <p:sp>
        <p:nvSpPr>
          <p:cNvPr id="289" name="Graphic 7">
            <a:extLst>
              <a:ext uri="{FF2B5EF4-FFF2-40B4-BE49-F238E27FC236}">
                <a16:creationId xmlns:a16="http://schemas.microsoft.com/office/drawing/2014/main" id="{B55096BD-2377-4D09-8FA5-537986DF6E02}"/>
              </a:ext>
            </a:extLst>
          </p:cNvPr>
          <p:cNvSpPr/>
          <p:nvPr userDrawn="1"/>
        </p:nvSpPr>
        <p:spPr>
          <a:xfrm>
            <a:off x="10863383" y="4809167"/>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1"/>
          </a:solidFill>
          <a:ln w="8049" cap="flat">
            <a:noFill/>
            <a:prstDash val="solid"/>
            <a:miter/>
          </a:ln>
        </p:spPr>
        <p:txBody>
          <a:bodyPr rtlCol="0" anchor="ctr"/>
          <a:lstStyle/>
          <a:p>
            <a:endParaRPr lang="en-US"/>
          </a:p>
        </p:txBody>
      </p:sp>
      <p:grpSp>
        <p:nvGrpSpPr>
          <p:cNvPr id="290" name="Graphic 7">
            <a:extLst>
              <a:ext uri="{FF2B5EF4-FFF2-40B4-BE49-F238E27FC236}">
                <a16:creationId xmlns:a16="http://schemas.microsoft.com/office/drawing/2014/main" id="{057D73C7-5B02-4F8D-839B-714E224E0031}"/>
              </a:ext>
            </a:extLst>
          </p:cNvPr>
          <p:cNvGrpSpPr/>
          <p:nvPr userDrawn="1"/>
        </p:nvGrpSpPr>
        <p:grpSpPr>
          <a:xfrm>
            <a:off x="11001174" y="4938034"/>
            <a:ext cx="306906" cy="306906"/>
            <a:chOff x="11032126" y="4968986"/>
            <a:chExt cx="245002" cy="245002"/>
          </a:xfrm>
          <a:solidFill>
            <a:srgbClr val="FFFFFF"/>
          </a:solidFill>
        </p:grpSpPr>
        <p:sp>
          <p:nvSpPr>
            <p:cNvPr id="291" name="Graphic 7">
              <a:extLst>
                <a:ext uri="{FF2B5EF4-FFF2-40B4-BE49-F238E27FC236}">
                  <a16:creationId xmlns:a16="http://schemas.microsoft.com/office/drawing/2014/main" id="{C6179849-FF7A-4ED6-8100-C4368291D195}"/>
                </a:ext>
              </a:extLst>
            </p:cNvPr>
            <p:cNvSpPr/>
            <p:nvPr/>
          </p:nvSpPr>
          <p:spPr>
            <a:xfrm>
              <a:off x="11032126" y="4968986"/>
              <a:ext cx="245002" cy="245002"/>
            </a:xfrm>
            <a:custGeom>
              <a:avLst/>
              <a:gdLst>
                <a:gd name="connsiteX0" fmla="*/ 122501 w 245002"/>
                <a:gd name="connsiteY0" fmla="*/ 245003 h 245002"/>
                <a:gd name="connsiteX1" fmla="*/ 84372 w 245002"/>
                <a:gd name="connsiteY1" fmla="*/ 238513 h 245002"/>
                <a:gd name="connsiteX2" fmla="*/ 81938 w 245002"/>
                <a:gd name="connsiteY2" fmla="*/ 233645 h 245002"/>
                <a:gd name="connsiteX3" fmla="*/ 86806 w 245002"/>
                <a:gd name="connsiteY3" fmla="*/ 231211 h 245002"/>
                <a:gd name="connsiteX4" fmla="*/ 121690 w 245002"/>
                <a:gd name="connsiteY4" fmla="*/ 236890 h 245002"/>
                <a:gd name="connsiteX5" fmla="*/ 119256 w 245002"/>
                <a:gd name="connsiteY5" fmla="*/ 233645 h 245002"/>
                <a:gd name="connsiteX6" fmla="*/ 119256 w 245002"/>
                <a:gd name="connsiteY6" fmla="*/ 181724 h 245002"/>
                <a:gd name="connsiteX7" fmla="*/ 102220 w 245002"/>
                <a:gd name="connsiteY7" fmla="*/ 181724 h 245002"/>
                <a:gd name="connsiteX8" fmla="*/ 98975 w 245002"/>
                <a:gd name="connsiteY8" fmla="*/ 178479 h 245002"/>
                <a:gd name="connsiteX9" fmla="*/ 102220 w 245002"/>
                <a:gd name="connsiteY9" fmla="*/ 175234 h 245002"/>
                <a:gd name="connsiteX10" fmla="*/ 119256 w 245002"/>
                <a:gd name="connsiteY10" fmla="*/ 175234 h 245002"/>
                <a:gd name="connsiteX11" fmla="*/ 119256 w 245002"/>
                <a:gd name="connsiteY11" fmla="*/ 126558 h 245002"/>
                <a:gd name="connsiteX12" fmla="*/ 62468 w 245002"/>
                <a:gd name="connsiteY12" fmla="*/ 126558 h 245002"/>
                <a:gd name="connsiteX13" fmla="*/ 65713 w 245002"/>
                <a:gd name="connsiteY13" fmla="*/ 160631 h 245002"/>
                <a:gd name="connsiteX14" fmla="*/ 62468 w 245002"/>
                <a:gd name="connsiteY14" fmla="*/ 164687 h 245002"/>
                <a:gd name="connsiteX15" fmla="*/ 58411 w 245002"/>
                <a:gd name="connsiteY15" fmla="*/ 161442 h 245002"/>
                <a:gd name="connsiteX16" fmla="*/ 55166 w 245002"/>
                <a:gd name="connsiteY16" fmla="*/ 126558 h 245002"/>
                <a:gd name="connsiteX17" fmla="*/ 10546 w 245002"/>
                <a:gd name="connsiteY17" fmla="*/ 126558 h 245002"/>
                <a:gd name="connsiteX18" fmla="*/ 7301 w 245002"/>
                <a:gd name="connsiteY18" fmla="*/ 124124 h 245002"/>
                <a:gd name="connsiteX19" fmla="*/ 18659 w 245002"/>
                <a:gd name="connsiteY19" fmla="*/ 172800 h 245002"/>
                <a:gd name="connsiteX20" fmla="*/ 17037 w 245002"/>
                <a:gd name="connsiteY20" fmla="*/ 177668 h 245002"/>
                <a:gd name="connsiteX21" fmla="*/ 12169 w 245002"/>
                <a:gd name="connsiteY21" fmla="*/ 176045 h 245002"/>
                <a:gd name="connsiteX22" fmla="*/ 0 w 245002"/>
                <a:gd name="connsiteY22" fmla="*/ 122501 h 245002"/>
                <a:gd name="connsiteX23" fmla="*/ 122501 w 245002"/>
                <a:gd name="connsiteY23" fmla="*/ 0 h 245002"/>
                <a:gd name="connsiteX24" fmla="*/ 245003 w 245002"/>
                <a:gd name="connsiteY24" fmla="*/ 122501 h 245002"/>
                <a:gd name="connsiteX25" fmla="*/ 122501 w 245002"/>
                <a:gd name="connsiteY25" fmla="*/ 245003 h 245002"/>
                <a:gd name="connsiteX26" fmla="*/ 126558 w 245002"/>
                <a:gd name="connsiteY26" fmla="*/ 181724 h 245002"/>
                <a:gd name="connsiteX27" fmla="*/ 126558 w 245002"/>
                <a:gd name="connsiteY27" fmla="*/ 233645 h 245002"/>
                <a:gd name="connsiteX28" fmla="*/ 124124 w 245002"/>
                <a:gd name="connsiteY28" fmla="*/ 236890 h 245002"/>
                <a:gd name="connsiteX29" fmla="*/ 173611 w 245002"/>
                <a:gd name="connsiteY29" fmla="*/ 180913 h 245002"/>
                <a:gd name="connsiteX30" fmla="*/ 126558 w 245002"/>
                <a:gd name="connsiteY30" fmla="*/ 180913 h 245002"/>
                <a:gd name="connsiteX31" fmla="*/ 181724 w 245002"/>
                <a:gd name="connsiteY31" fmla="*/ 181724 h 245002"/>
                <a:gd name="connsiteX32" fmla="*/ 150085 w 245002"/>
                <a:gd name="connsiteY32" fmla="*/ 234456 h 245002"/>
                <a:gd name="connsiteX33" fmla="*/ 221476 w 245002"/>
                <a:gd name="connsiteY33" fmla="*/ 181724 h 245002"/>
                <a:gd name="connsiteX34" fmla="*/ 220665 w 245002"/>
                <a:gd name="connsiteY34" fmla="*/ 181724 h 245002"/>
                <a:gd name="connsiteX35" fmla="*/ 181724 w 245002"/>
                <a:gd name="connsiteY35" fmla="*/ 181724 h 245002"/>
                <a:gd name="connsiteX36" fmla="*/ 183347 w 245002"/>
                <a:gd name="connsiteY36" fmla="*/ 175234 h 245002"/>
                <a:gd name="connsiteX37" fmla="*/ 220665 w 245002"/>
                <a:gd name="connsiteY37" fmla="*/ 175234 h 245002"/>
                <a:gd name="connsiteX38" fmla="*/ 223910 w 245002"/>
                <a:gd name="connsiteY38" fmla="*/ 177668 h 245002"/>
                <a:gd name="connsiteX39" fmla="*/ 237701 w 245002"/>
                <a:gd name="connsiteY39" fmla="*/ 124124 h 245002"/>
                <a:gd name="connsiteX40" fmla="*/ 234456 w 245002"/>
                <a:gd name="connsiteY40" fmla="*/ 126558 h 245002"/>
                <a:gd name="connsiteX41" fmla="*/ 189837 w 245002"/>
                <a:gd name="connsiteY41" fmla="*/ 126558 h 245002"/>
                <a:gd name="connsiteX42" fmla="*/ 183347 w 245002"/>
                <a:gd name="connsiteY42" fmla="*/ 175234 h 245002"/>
                <a:gd name="connsiteX43" fmla="*/ 126558 w 245002"/>
                <a:gd name="connsiteY43" fmla="*/ 175234 h 245002"/>
                <a:gd name="connsiteX44" fmla="*/ 176045 w 245002"/>
                <a:gd name="connsiteY44" fmla="*/ 175234 h 245002"/>
                <a:gd name="connsiteX45" fmla="*/ 182535 w 245002"/>
                <a:gd name="connsiteY45" fmla="*/ 126558 h 245002"/>
                <a:gd name="connsiteX46" fmla="*/ 125746 w 245002"/>
                <a:gd name="connsiteY46" fmla="*/ 126558 h 245002"/>
                <a:gd name="connsiteX47" fmla="*/ 125746 w 245002"/>
                <a:gd name="connsiteY47" fmla="*/ 175234 h 245002"/>
                <a:gd name="connsiteX48" fmla="*/ 189837 w 245002"/>
                <a:gd name="connsiteY48" fmla="*/ 119256 h 245002"/>
                <a:gd name="connsiteX49" fmla="*/ 234456 w 245002"/>
                <a:gd name="connsiteY49" fmla="*/ 119256 h 245002"/>
                <a:gd name="connsiteX50" fmla="*/ 237701 w 245002"/>
                <a:gd name="connsiteY50" fmla="*/ 121690 h 245002"/>
                <a:gd name="connsiteX51" fmla="*/ 223910 w 245002"/>
                <a:gd name="connsiteY51" fmla="*/ 68146 h 245002"/>
                <a:gd name="connsiteX52" fmla="*/ 220665 w 245002"/>
                <a:gd name="connsiteY52" fmla="*/ 70580 h 245002"/>
                <a:gd name="connsiteX53" fmla="*/ 183347 w 245002"/>
                <a:gd name="connsiteY53" fmla="*/ 70580 h 245002"/>
                <a:gd name="connsiteX54" fmla="*/ 189837 w 245002"/>
                <a:gd name="connsiteY54" fmla="*/ 119256 h 245002"/>
                <a:gd name="connsiteX55" fmla="*/ 21093 w 245002"/>
                <a:gd name="connsiteY55" fmla="*/ 68146 h 245002"/>
                <a:gd name="connsiteX56" fmla="*/ 7301 w 245002"/>
                <a:gd name="connsiteY56" fmla="*/ 121690 h 245002"/>
                <a:gd name="connsiteX57" fmla="*/ 10546 w 245002"/>
                <a:gd name="connsiteY57" fmla="*/ 119256 h 245002"/>
                <a:gd name="connsiteX58" fmla="*/ 55166 w 245002"/>
                <a:gd name="connsiteY58" fmla="*/ 119256 h 245002"/>
                <a:gd name="connsiteX59" fmla="*/ 61656 w 245002"/>
                <a:gd name="connsiteY59" fmla="*/ 70580 h 245002"/>
                <a:gd name="connsiteX60" fmla="*/ 25149 w 245002"/>
                <a:gd name="connsiteY60" fmla="*/ 70580 h 245002"/>
                <a:gd name="connsiteX61" fmla="*/ 21093 w 245002"/>
                <a:gd name="connsiteY61" fmla="*/ 68146 h 245002"/>
                <a:gd name="connsiteX62" fmla="*/ 126558 w 245002"/>
                <a:gd name="connsiteY62" fmla="*/ 119256 h 245002"/>
                <a:gd name="connsiteX63" fmla="*/ 183347 w 245002"/>
                <a:gd name="connsiteY63" fmla="*/ 119256 h 245002"/>
                <a:gd name="connsiteX64" fmla="*/ 176856 w 245002"/>
                <a:gd name="connsiteY64" fmla="*/ 70580 h 245002"/>
                <a:gd name="connsiteX65" fmla="*/ 127369 w 245002"/>
                <a:gd name="connsiteY65" fmla="*/ 70580 h 245002"/>
                <a:gd name="connsiteX66" fmla="*/ 127369 w 245002"/>
                <a:gd name="connsiteY66" fmla="*/ 119256 h 245002"/>
                <a:gd name="connsiteX67" fmla="*/ 62468 w 245002"/>
                <a:gd name="connsiteY67" fmla="*/ 119256 h 245002"/>
                <a:gd name="connsiteX68" fmla="*/ 119256 w 245002"/>
                <a:gd name="connsiteY68" fmla="*/ 119256 h 245002"/>
                <a:gd name="connsiteX69" fmla="*/ 119256 w 245002"/>
                <a:gd name="connsiteY69" fmla="*/ 70580 h 245002"/>
                <a:gd name="connsiteX70" fmla="*/ 69769 w 245002"/>
                <a:gd name="connsiteY70" fmla="*/ 70580 h 245002"/>
                <a:gd name="connsiteX71" fmla="*/ 62468 w 245002"/>
                <a:gd name="connsiteY71" fmla="*/ 119256 h 245002"/>
                <a:gd name="connsiteX72" fmla="*/ 181724 w 245002"/>
                <a:gd name="connsiteY72" fmla="*/ 63279 h 245002"/>
                <a:gd name="connsiteX73" fmla="*/ 220665 w 245002"/>
                <a:gd name="connsiteY73" fmla="*/ 63279 h 245002"/>
                <a:gd name="connsiteX74" fmla="*/ 221476 w 245002"/>
                <a:gd name="connsiteY74" fmla="*/ 63279 h 245002"/>
                <a:gd name="connsiteX75" fmla="*/ 150085 w 245002"/>
                <a:gd name="connsiteY75" fmla="*/ 10546 h 245002"/>
                <a:gd name="connsiteX76" fmla="*/ 181724 w 245002"/>
                <a:gd name="connsiteY76" fmla="*/ 63279 h 245002"/>
                <a:gd name="connsiteX77" fmla="*/ 94918 w 245002"/>
                <a:gd name="connsiteY77" fmla="*/ 10546 h 245002"/>
                <a:gd name="connsiteX78" fmla="*/ 24338 w 245002"/>
                <a:gd name="connsiteY78" fmla="*/ 63279 h 245002"/>
                <a:gd name="connsiteX79" fmla="*/ 25149 w 245002"/>
                <a:gd name="connsiteY79" fmla="*/ 63279 h 245002"/>
                <a:gd name="connsiteX80" fmla="*/ 64090 w 245002"/>
                <a:gd name="connsiteY80" fmla="*/ 63279 h 245002"/>
                <a:gd name="connsiteX81" fmla="*/ 94918 w 245002"/>
                <a:gd name="connsiteY81" fmla="*/ 10546 h 245002"/>
                <a:gd name="connsiteX82" fmla="*/ 126558 w 245002"/>
                <a:gd name="connsiteY82" fmla="*/ 63279 h 245002"/>
                <a:gd name="connsiteX83" fmla="*/ 174423 w 245002"/>
                <a:gd name="connsiteY83" fmla="*/ 63279 h 245002"/>
                <a:gd name="connsiteX84" fmla="*/ 124124 w 245002"/>
                <a:gd name="connsiteY84" fmla="*/ 7301 h 245002"/>
                <a:gd name="connsiteX85" fmla="*/ 126558 w 245002"/>
                <a:gd name="connsiteY85" fmla="*/ 10546 h 245002"/>
                <a:gd name="connsiteX86" fmla="*/ 126558 w 245002"/>
                <a:gd name="connsiteY86" fmla="*/ 63279 h 245002"/>
                <a:gd name="connsiteX87" fmla="*/ 71392 w 245002"/>
                <a:gd name="connsiteY87" fmla="*/ 63279 h 245002"/>
                <a:gd name="connsiteX88" fmla="*/ 119256 w 245002"/>
                <a:gd name="connsiteY88" fmla="*/ 63279 h 245002"/>
                <a:gd name="connsiteX89" fmla="*/ 119256 w 245002"/>
                <a:gd name="connsiteY89" fmla="*/ 10546 h 245002"/>
                <a:gd name="connsiteX90" fmla="*/ 121690 w 245002"/>
                <a:gd name="connsiteY90" fmla="*/ 7301 h 245002"/>
                <a:gd name="connsiteX91" fmla="*/ 71392 w 245002"/>
                <a:gd name="connsiteY91" fmla="*/ 63279 h 24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45002" h="245002">
                  <a:moveTo>
                    <a:pt x="122501" y="245003"/>
                  </a:moveTo>
                  <a:cubicBezTo>
                    <a:pt x="109521" y="245003"/>
                    <a:pt x="96541" y="242569"/>
                    <a:pt x="84372" y="238513"/>
                  </a:cubicBezTo>
                  <a:cubicBezTo>
                    <a:pt x="82749" y="237701"/>
                    <a:pt x="81127" y="236079"/>
                    <a:pt x="81938" y="233645"/>
                  </a:cubicBezTo>
                  <a:cubicBezTo>
                    <a:pt x="82749" y="232023"/>
                    <a:pt x="84372" y="230400"/>
                    <a:pt x="86806" y="231211"/>
                  </a:cubicBezTo>
                  <a:cubicBezTo>
                    <a:pt x="98163" y="235268"/>
                    <a:pt x="110332" y="236890"/>
                    <a:pt x="121690" y="236890"/>
                  </a:cubicBezTo>
                  <a:cubicBezTo>
                    <a:pt x="120068" y="236079"/>
                    <a:pt x="119256" y="235268"/>
                    <a:pt x="119256" y="233645"/>
                  </a:cubicBezTo>
                  <a:lnTo>
                    <a:pt x="119256" y="181724"/>
                  </a:lnTo>
                  <a:lnTo>
                    <a:pt x="102220" y="181724"/>
                  </a:lnTo>
                  <a:cubicBezTo>
                    <a:pt x="100597" y="181724"/>
                    <a:pt x="98975" y="180101"/>
                    <a:pt x="98975" y="178479"/>
                  </a:cubicBezTo>
                  <a:cubicBezTo>
                    <a:pt x="98975" y="176856"/>
                    <a:pt x="100597" y="175234"/>
                    <a:pt x="102220" y="175234"/>
                  </a:cubicBezTo>
                  <a:lnTo>
                    <a:pt x="119256" y="175234"/>
                  </a:lnTo>
                  <a:lnTo>
                    <a:pt x="119256" y="126558"/>
                  </a:lnTo>
                  <a:lnTo>
                    <a:pt x="62468" y="126558"/>
                  </a:lnTo>
                  <a:cubicBezTo>
                    <a:pt x="62468" y="137916"/>
                    <a:pt x="64090" y="149273"/>
                    <a:pt x="65713" y="160631"/>
                  </a:cubicBezTo>
                  <a:cubicBezTo>
                    <a:pt x="65713" y="162254"/>
                    <a:pt x="64901" y="164687"/>
                    <a:pt x="62468" y="164687"/>
                  </a:cubicBezTo>
                  <a:cubicBezTo>
                    <a:pt x="60845" y="164687"/>
                    <a:pt x="58411" y="163876"/>
                    <a:pt x="58411" y="161442"/>
                  </a:cubicBezTo>
                  <a:cubicBezTo>
                    <a:pt x="56789" y="150085"/>
                    <a:pt x="55166" y="138727"/>
                    <a:pt x="55166" y="126558"/>
                  </a:cubicBezTo>
                  <a:lnTo>
                    <a:pt x="10546" y="126558"/>
                  </a:lnTo>
                  <a:cubicBezTo>
                    <a:pt x="8924" y="126558"/>
                    <a:pt x="8113" y="125746"/>
                    <a:pt x="7301" y="124124"/>
                  </a:cubicBezTo>
                  <a:cubicBezTo>
                    <a:pt x="7301" y="141972"/>
                    <a:pt x="11358" y="159008"/>
                    <a:pt x="18659" y="172800"/>
                  </a:cubicBezTo>
                  <a:cubicBezTo>
                    <a:pt x="19470" y="174423"/>
                    <a:pt x="18659" y="176856"/>
                    <a:pt x="17037" y="177668"/>
                  </a:cubicBezTo>
                  <a:cubicBezTo>
                    <a:pt x="15414" y="178479"/>
                    <a:pt x="12980" y="177668"/>
                    <a:pt x="12169" y="176045"/>
                  </a:cubicBezTo>
                  <a:cubicBezTo>
                    <a:pt x="4056" y="160631"/>
                    <a:pt x="0" y="141972"/>
                    <a:pt x="0" y="122501"/>
                  </a:cubicBezTo>
                  <a:cubicBezTo>
                    <a:pt x="0" y="55166"/>
                    <a:pt x="55166" y="0"/>
                    <a:pt x="122501" y="0"/>
                  </a:cubicBezTo>
                  <a:cubicBezTo>
                    <a:pt x="189837" y="0"/>
                    <a:pt x="245003" y="55166"/>
                    <a:pt x="245003" y="122501"/>
                  </a:cubicBezTo>
                  <a:cubicBezTo>
                    <a:pt x="245003" y="189837"/>
                    <a:pt x="189837" y="245003"/>
                    <a:pt x="122501" y="245003"/>
                  </a:cubicBezTo>
                  <a:close/>
                  <a:moveTo>
                    <a:pt x="126558" y="181724"/>
                  </a:moveTo>
                  <a:lnTo>
                    <a:pt x="126558" y="233645"/>
                  </a:lnTo>
                  <a:cubicBezTo>
                    <a:pt x="126558" y="235268"/>
                    <a:pt x="125746" y="236079"/>
                    <a:pt x="124124" y="236890"/>
                  </a:cubicBezTo>
                  <a:cubicBezTo>
                    <a:pt x="145217" y="236079"/>
                    <a:pt x="163065" y="213363"/>
                    <a:pt x="173611" y="180913"/>
                  </a:cubicBezTo>
                  <a:lnTo>
                    <a:pt x="126558" y="180913"/>
                  </a:lnTo>
                  <a:close/>
                  <a:moveTo>
                    <a:pt x="181724" y="181724"/>
                  </a:moveTo>
                  <a:cubicBezTo>
                    <a:pt x="174423" y="204439"/>
                    <a:pt x="163876" y="223099"/>
                    <a:pt x="150085" y="234456"/>
                  </a:cubicBezTo>
                  <a:cubicBezTo>
                    <a:pt x="180101" y="227155"/>
                    <a:pt x="206062" y="207685"/>
                    <a:pt x="221476" y="181724"/>
                  </a:cubicBezTo>
                  <a:cubicBezTo>
                    <a:pt x="221476" y="181724"/>
                    <a:pt x="220665" y="181724"/>
                    <a:pt x="220665" y="181724"/>
                  </a:cubicBezTo>
                  <a:lnTo>
                    <a:pt x="181724" y="181724"/>
                  </a:lnTo>
                  <a:close/>
                  <a:moveTo>
                    <a:pt x="183347" y="175234"/>
                  </a:moveTo>
                  <a:lnTo>
                    <a:pt x="220665" y="175234"/>
                  </a:lnTo>
                  <a:cubicBezTo>
                    <a:pt x="222287" y="175234"/>
                    <a:pt x="223910" y="176045"/>
                    <a:pt x="223910" y="177668"/>
                  </a:cubicBezTo>
                  <a:cubicBezTo>
                    <a:pt x="232834" y="161442"/>
                    <a:pt x="237701" y="143594"/>
                    <a:pt x="237701" y="124124"/>
                  </a:cubicBezTo>
                  <a:cubicBezTo>
                    <a:pt x="236890" y="125746"/>
                    <a:pt x="236079" y="126558"/>
                    <a:pt x="234456" y="126558"/>
                  </a:cubicBezTo>
                  <a:lnTo>
                    <a:pt x="189837" y="126558"/>
                  </a:lnTo>
                  <a:cubicBezTo>
                    <a:pt x="189837" y="143594"/>
                    <a:pt x="187403" y="159820"/>
                    <a:pt x="183347" y="175234"/>
                  </a:cubicBezTo>
                  <a:close/>
                  <a:moveTo>
                    <a:pt x="126558" y="175234"/>
                  </a:moveTo>
                  <a:lnTo>
                    <a:pt x="176045" y="175234"/>
                  </a:lnTo>
                  <a:cubicBezTo>
                    <a:pt x="180101" y="160631"/>
                    <a:pt x="182535" y="143594"/>
                    <a:pt x="182535" y="126558"/>
                  </a:cubicBezTo>
                  <a:lnTo>
                    <a:pt x="125746" y="126558"/>
                  </a:lnTo>
                  <a:lnTo>
                    <a:pt x="125746" y="175234"/>
                  </a:lnTo>
                  <a:close/>
                  <a:moveTo>
                    <a:pt x="189837" y="119256"/>
                  </a:moveTo>
                  <a:lnTo>
                    <a:pt x="234456" y="119256"/>
                  </a:lnTo>
                  <a:cubicBezTo>
                    <a:pt x="236079" y="119256"/>
                    <a:pt x="237701" y="120068"/>
                    <a:pt x="237701" y="121690"/>
                  </a:cubicBezTo>
                  <a:cubicBezTo>
                    <a:pt x="237701" y="102220"/>
                    <a:pt x="232834" y="84372"/>
                    <a:pt x="223910" y="68146"/>
                  </a:cubicBezTo>
                  <a:cubicBezTo>
                    <a:pt x="223099" y="69769"/>
                    <a:pt x="222287" y="70580"/>
                    <a:pt x="220665" y="70580"/>
                  </a:cubicBezTo>
                  <a:lnTo>
                    <a:pt x="183347" y="70580"/>
                  </a:lnTo>
                  <a:cubicBezTo>
                    <a:pt x="187403" y="85183"/>
                    <a:pt x="189837" y="101408"/>
                    <a:pt x="189837" y="119256"/>
                  </a:cubicBezTo>
                  <a:close/>
                  <a:moveTo>
                    <a:pt x="21093" y="68146"/>
                  </a:moveTo>
                  <a:cubicBezTo>
                    <a:pt x="12169" y="84372"/>
                    <a:pt x="7301" y="102220"/>
                    <a:pt x="7301" y="121690"/>
                  </a:cubicBezTo>
                  <a:cubicBezTo>
                    <a:pt x="8113" y="120068"/>
                    <a:pt x="8924" y="119256"/>
                    <a:pt x="10546" y="119256"/>
                  </a:cubicBezTo>
                  <a:lnTo>
                    <a:pt x="55166" y="119256"/>
                  </a:lnTo>
                  <a:cubicBezTo>
                    <a:pt x="55166" y="101408"/>
                    <a:pt x="57600" y="85183"/>
                    <a:pt x="61656" y="70580"/>
                  </a:cubicBezTo>
                  <a:lnTo>
                    <a:pt x="25149" y="70580"/>
                  </a:lnTo>
                  <a:cubicBezTo>
                    <a:pt x="23527" y="70580"/>
                    <a:pt x="21904" y="68958"/>
                    <a:pt x="21093" y="68146"/>
                  </a:cubicBezTo>
                  <a:close/>
                  <a:moveTo>
                    <a:pt x="126558" y="119256"/>
                  </a:moveTo>
                  <a:lnTo>
                    <a:pt x="183347" y="119256"/>
                  </a:lnTo>
                  <a:cubicBezTo>
                    <a:pt x="183347" y="101408"/>
                    <a:pt x="180913" y="85183"/>
                    <a:pt x="176856" y="70580"/>
                  </a:cubicBezTo>
                  <a:lnTo>
                    <a:pt x="127369" y="70580"/>
                  </a:lnTo>
                  <a:lnTo>
                    <a:pt x="127369" y="119256"/>
                  </a:lnTo>
                  <a:close/>
                  <a:moveTo>
                    <a:pt x="62468" y="119256"/>
                  </a:moveTo>
                  <a:lnTo>
                    <a:pt x="119256" y="119256"/>
                  </a:lnTo>
                  <a:lnTo>
                    <a:pt x="119256" y="70580"/>
                  </a:lnTo>
                  <a:lnTo>
                    <a:pt x="69769" y="70580"/>
                  </a:lnTo>
                  <a:cubicBezTo>
                    <a:pt x="64901" y="85183"/>
                    <a:pt x="63279" y="101408"/>
                    <a:pt x="62468" y="119256"/>
                  </a:cubicBezTo>
                  <a:close/>
                  <a:moveTo>
                    <a:pt x="181724" y="63279"/>
                  </a:moveTo>
                  <a:lnTo>
                    <a:pt x="220665" y="63279"/>
                  </a:lnTo>
                  <a:cubicBezTo>
                    <a:pt x="220665" y="63279"/>
                    <a:pt x="221476" y="63279"/>
                    <a:pt x="221476" y="63279"/>
                  </a:cubicBezTo>
                  <a:cubicBezTo>
                    <a:pt x="206062" y="37318"/>
                    <a:pt x="180101" y="17848"/>
                    <a:pt x="150085" y="10546"/>
                  </a:cubicBezTo>
                  <a:cubicBezTo>
                    <a:pt x="163065" y="21093"/>
                    <a:pt x="174423" y="39752"/>
                    <a:pt x="181724" y="63279"/>
                  </a:cubicBezTo>
                  <a:close/>
                  <a:moveTo>
                    <a:pt x="94918" y="10546"/>
                  </a:moveTo>
                  <a:cubicBezTo>
                    <a:pt x="64901" y="17848"/>
                    <a:pt x="39752" y="37318"/>
                    <a:pt x="24338" y="63279"/>
                  </a:cubicBezTo>
                  <a:cubicBezTo>
                    <a:pt x="24338" y="63279"/>
                    <a:pt x="25149" y="63279"/>
                    <a:pt x="25149" y="63279"/>
                  </a:cubicBezTo>
                  <a:lnTo>
                    <a:pt x="64090" y="63279"/>
                  </a:lnTo>
                  <a:cubicBezTo>
                    <a:pt x="70580" y="39752"/>
                    <a:pt x="81127" y="21904"/>
                    <a:pt x="94918" y="10546"/>
                  </a:cubicBezTo>
                  <a:close/>
                  <a:moveTo>
                    <a:pt x="126558" y="63279"/>
                  </a:moveTo>
                  <a:lnTo>
                    <a:pt x="174423" y="63279"/>
                  </a:lnTo>
                  <a:cubicBezTo>
                    <a:pt x="163876" y="30828"/>
                    <a:pt x="145217" y="8924"/>
                    <a:pt x="124124" y="7301"/>
                  </a:cubicBezTo>
                  <a:cubicBezTo>
                    <a:pt x="125746" y="8113"/>
                    <a:pt x="126558" y="8924"/>
                    <a:pt x="126558" y="10546"/>
                  </a:cubicBezTo>
                  <a:lnTo>
                    <a:pt x="126558" y="63279"/>
                  </a:lnTo>
                  <a:close/>
                  <a:moveTo>
                    <a:pt x="71392" y="63279"/>
                  </a:moveTo>
                  <a:lnTo>
                    <a:pt x="119256" y="63279"/>
                  </a:lnTo>
                  <a:lnTo>
                    <a:pt x="119256" y="10546"/>
                  </a:lnTo>
                  <a:cubicBezTo>
                    <a:pt x="119256" y="8924"/>
                    <a:pt x="120068" y="8113"/>
                    <a:pt x="121690" y="7301"/>
                  </a:cubicBezTo>
                  <a:cubicBezTo>
                    <a:pt x="99786" y="8113"/>
                    <a:pt x="81938" y="30828"/>
                    <a:pt x="71392" y="63279"/>
                  </a:cubicBezTo>
                  <a:close/>
                </a:path>
              </a:pathLst>
            </a:custGeom>
            <a:solidFill>
              <a:srgbClr val="FFFFFF"/>
            </a:solidFill>
            <a:ln w="8049" cap="flat">
              <a:noFill/>
              <a:prstDash val="solid"/>
              <a:miter/>
            </a:ln>
          </p:spPr>
          <p:txBody>
            <a:bodyPr rtlCol="0" anchor="ctr"/>
            <a:lstStyle/>
            <a:p>
              <a:endParaRPr lang="en-US"/>
            </a:p>
          </p:txBody>
        </p:sp>
        <p:grpSp>
          <p:nvGrpSpPr>
            <p:cNvPr id="292" name="Graphic 7">
              <a:extLst>
                <a:ext uri="{FF2B5EF4-FFF2-40B4-BE49-F238E27FC236}">
                  <a16:creationId xmlns:a16="http://schemas.microsoft.com/office/drawing/2014/main" id="{B7944408-9BF5-4479-8E1B-28BF49EAEBF1}"/>
                </a:ext>
              </a:extLst>
            </p:cNvPr>
            <p:cNvGrpSpPr/>
            <p:nvPr/>
          </p:nvGrpSpPr>
          <p:grpSpPr>
            <a:xfrm>
              <a:off x="11044701" y="5145507"/>
              <a:ext cx="68888" cy="68482"/>
              <a:chOff x="11044701" y="5145507"/>
              <a:chExt cx="68888" cy="68482"/>
            </a:xfrm>
            <a:solidFill>
              <a:srgbClr val="FFFFFF"/>
            </a:solidFill>
          </p:grpSpPr>
          <p:sp>
            <p:nvSpPr>
              <p:cNvPr id="293" name="Graphic 7">
                <a:extLst>
                  <a:ext uri="{FF2B5EF4-FFF2-40B4-BE49-F238E27FC236}">
                    <a16:creationId xmlns:a16="http://schemas.microsoft.com/office/drawing/2014/main" id="{89A979C7-D43F-49AF-A69D-40D817DC4C80}"/>
                  </a:ext>
                </a:extLst>
              </p:cNvPr>
              <p:cNvSpPr/>
              <p:nvPr/>
            </p:nvSpPr>
            <p:spPr>
              <a:xfrm>
                <a:off x="11048352" y="5149088"/>
                <a:ext cx="60845" cy="60845"/>
              </a:xfrm>
              <a:custGeom>
                <a:avLst/>
                <a:gdLst>
                  <a:gd name="connsiteX0" fmla="*/ 8113 w 60845"/>
                  <a:gd name="connsiteY0" fmla="*/ 19470 h 60845"/>
                  <a:gd name="connsiteX1" fmla="*/ 41375 w 60845"/>
                  <a:gd name="connsiteY1" fmla="*/ 52732 h 60845"/>
                  <a:gd name="connsiteX2" fmla="*/ 60845 w 60845"/>
                  <a:gd name="connsiteY2" fmla="*/ 0 h 60845"/>
                  <a:gd name="connsiteX3" fmla="*/ 8113 w 60845"/>
                  <a:gd name="connsiteY3" fmla="*/ 19470 h 60845"/>
                  <a:gd name="connsiteX4" fmla="*/ 25149 w 60845"/>
                  <a:gd name="connsiteY4" fmla="*/ 35696 h 60845"/>
                  <a:gd name="connsiteX5" fmla="*/ 0 w 60845"/>
                  <a:gd name="connsiteY5" fmla="*/ 60845 h 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45" h="60845">
                    <a:moveTo>
                      <a:pt x="8113" y="19470"/>
                    </a:moveTo>
                    <a:lnTo>
                      <a:pt x="41375" y="52732"/>
                    </a:lnTo>
                    <a:lnTo>
                      <a:pt x="60845" y="0"/>
                    </a:lnTo>
                    <a:lnTo>
                      <a:pt x="8113" y="19470"/>
                    </a:lnTo>
                    <a:close/>
                    <a:moveTo>
                      <a:pt x="25149" y="35696"/>
                    </a:moveTo>
                    <a:lnTo>
                      <a:pt x="0" y="60845"/>
                    </a:lnTo>
                  </a:path>
                </a:pathLst>
              </a:custGeom>
              <a:solidFill>
                <a:srgbClr val="FFFFFF"/>
              </a:solidFill>
              <a:ln w="8049" cap="flat">
                <a:noFill/>
                <a:prstDash val="solid"/>
                <a:miter/>
              </a:ln>
            </p:spPr>
            <p:txBody>
              <a:bodyPr rtlCol="0" anchor="ctr"/>
              <a:lstStyle/>
              <a:p>
                <a:endParaRPr lang="en-US"/>
              </a:p>
            </p:txBody>
          </p:sp>
          <p:sp>
            <p:nvSpPr>
              <p:cNvPr id="294" name="Graphic 7">
                <a:extLst>
                  <a:ext uri="{FF2B5EF4-FFF2-40B4-BE49-F238E27FC236}">
                    <a16:creationId xmlns:a16="http://schemas.microsoft.com/office/drawing/2014/main" id="{FB213163-317C-4291-B6E7-C604E0DE4AC0}"/>
                  </a:ext>
                </a:extLst>
              </p:cNvPr>
              <p:cNvSpPr/>
              <p:nvPr/>
            </p:nvSpPr>
            <p:spPr>
              <a:xfrm>
                <a:off x="11044701" y="5145507"/>
                <a:ext cx="68888" cy="68482"/>
              </a:xfrm>
              <a:custGeom>
                <a:avLst/>
                <a:gdLst>
                  <a:gd name="connsiteX0" fmla="*/ 3651 w 68888"/>
                  <a:gd name="connsiteY0" fmla="*/ 68483 h 68482"/>
                  <a:gd name="connsiteX1" fmla="*/ 1217 w 68888"/>
                  <a:gd name="connsiteY1" fmla="*/ 67671 h 68482"/>
                  <a:gd name="connsiteX2" fmla="*/ 1217 w 68888"/>
                  <a:gd name="connsiteY2" fmla="*/ 62804 h 68482"/>
                  <a:gd name="connsiteX3" fmla="*/ 23121 w 68888"/>
                  <a:gd name="connsiteY3" fmla="*/ 40088 h 68482"/>
                  <a:gd name="connsiteX4" fmla="*/ 9330 w 68888"/>
                  <a:gd name="connsiteY4" fmla="*/ 26297 h 68482"/>
                  <a:gd name="connsiteX5" fmla="*/ 8518 w 68888"/>
                  <a:gd name="connsiteY5" fmla="*/ 23052 h 68482"/>
                  <a:gd name="connsiteX6" fmla="*/ 10952 w 68888"/>
                  <a:gd name="connsiteY6" fmla="*/ 20618 h 68482"/>
                  <a:gd name="connsiteX7" fmla="*/ 63685 w 68888"/>
                  <a:gd name="connsiteY7" fmla="*/ 336 h 68482"/>
                  <a:gd name="connsiteX8" fmla="*/ 67741 w 68888"/>
                  <a:gd name="connsiteY8" fmla="*/ 1147 h 68482"/>
                  <a:gd name="connsiteX9" fmla="*/ 68552 w 68888"/>
                  <a:gd name="connsiteY9" fmla="*/ 5204 h 68482"/>
                  <a:gd name="connsiteX10" fmla="*/ 49082 w 68888"/>
                  <a:gd name="connsiteY10" fmla="*/ 57936 h 68482"/>
                  <a:gd name="connsiteX11" fmla="*/ 46648 w 68888"/>
                  <a:gd name="connsiteY11" fmla="*/ 60370 h 68482"/>
                  <a:gd name="connsiteX12" fmla="*/ 43403 w 68888"/>
                  <a:gd name="connsiteY12" fmla="*/ 59559 h 68482"/>
                  <a:gd name="connsiteX13" fmla="*/ 28800 w 68888"/>
                  <a:gd name="connsiteY13" fmla="*/ 44956 h 68482"/>
                  <a:gd name="connsiteX14" fmla="*/ 6896 w 68888"/>
                  <a:gd name="connsiteY14" fmla="*/ 67671 h 68482"/>
                  <a:gd name="connsiteX15" fmla="*/ 3651 w 68888"/>
                  <a:gd name="connsiteY15" fmla="*/ 68483 h 68482"/>
                  <a:gd name="connsiteX16" fmla="*/ 32045 w 68888"/>
                  <a:gd name="connsiteY16" fmla="*/ 38466 h 68482"/>
                  <a:gd name="connsiteX17" fmla="*/ 44214 w 68888"/>
                  <a:gd name="connsiteY17" fmla="*/ 50635 h 68482"/>
                  <a:gd name="connsiteX18" fmla="*/ 59628 w 68888"/>
                  <a:gd name="connsiteY18" fmla="*/ 10071 h 68482"/>
                  <a:gd name="connsiteX19" fmla="*/ 19065 w 68888"/>
                  <a:gd name="connsiteY19" fmla="*/ 25485 h 68482"/>
                  <a:gd name="connsiteX20" fmla="*/ 30423 w 68888"/>
                  <a:gd name="connsiteY20" fmla="*/ 36843 h 68482"/>
                  <a:gd name="connsiteX21" fmla="*/ 31234 w 68888"/>
                  <a:gd name="connsiteY21" fmla="*/ 37654 h 68482"/>
                  <a:gd name="connsiteX22" fmla="*/ 32045 w 68888"/>
                  <a:gd name="connsiteY22" fmla="*/ 38466 h 6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88" h="68482">
                    <a:moveTo>
                      <a:pt x="3651" y="68483"/>
                    </a:moveTo>
                    <a:cubicBezTo>
                      <a:pt x="2839" y="68483"/>
                      <a:pt x="2028" y="68483"/>
                      <a:pt x="1217" y="67671"/>
                    </a:cubicBezTo>
                    <a:cubicBezTo>
                      <a:pt x="-406" y="66049"/>
                      <a:pt x="-406" y="63615"/>
                      <a:pt x="1217" y="62804"/>
                    </a:cubicBezTo>
                    <a:lnTo>
                      <a:pt x="23121" y="40088"/>
                    </a:lnTo>
                    <a:lnTo>
                      <a:pt x="9330" y="26297"/>
                    </a:lnTo>
                    <a:cubicBezTo>
                      <a:pt x="8518" y="25485"/>
                      <a:pt x="7707" y="23863"/>
                      <a:pt x="8518" y="23052"/>
                    </a:cubicBezTo>
                    <a:cubicBezTo>
                      <a:pt x="8518" y="22240"/>
                      <a:pt x="9330" y="20618"/>
                      <a:pt x="10952" y="20618"/>
                    </a:cubicBezTo>
                    <a:lnTo>
                      <a:pt x="63685" y="336"/>
                    </a:lnTo>
                    <a:cubicBezTo>
                      <a:pt x="65307" y="-475"/>
                      <a:pt x="66118" y="336"/>
                      <a:pt x="67741" y="1147"/>
                    </a:cubicBezTo>
                    <a:cubicBezTo>
                      <a:pt x="68552" y="1959"/>
                      <a:pt x="69363" y="3581"/>
                      <a:pt x="68552" y="5204"/>
                    </a:cubicBezTo>
                    <a:lnTo>
                      <a:pt x="49082" y="57936"/>
                    </a:lnTo>
                    <a:cubicBezTo>
                      <a:pt x="48270" y="58747"/>
                      <a:pt x="47459" y="59559"/>
                      <a:pt x="46648" y="60370"/>
                    </a:cubicBezTo>
                    <a:cubicBezTo>
                      <a:pt x="45837" y="60370"/>
                      <a:pt x="44214" y="60370"/>
                      <a:pt x="43403" y="59559"/>
                    </a:cubicBezTo>
                    <a:lnTo>
                      <a:pt x="28800" y="44956"/>
                    </a:lnTo>
                    <a:lnTo>
                      <a:pt x="6896" y="67671"/>
                    </a:lnTo>
                    <a:cubicBezTo>
                      <a:pt x="5273" y="68483"/>
                      <a:pt x="4462" y="68483"/>
                      <a:pt x="3651" y="68483"/>
                    </a:cubicBezTo>
                    <a:close/>
                    <a:moveTo>
                      <a:pt x="32045" y="38466"/>
                    </a:moveTo>
                    <a:lnTo>
                      <a:pt x="44214" y="50635"/>
                    </a:lnTo>
                    <a:lnTo>
                      <a:pt x="59628" y="10071"/>
                    </a:lnTo>
                    <a:lnTo>
                      <a:pt x="19065" y="25485"/>
                    </a:lnTo>
                    <a:lnTo>
                      <a:pt x="30423" y="36843"/>
                    </a:lnTo>
                    <a:cubicBezTo>
                      <a:pt x="31234" y="36843"/>
                      <a:pt x="31234" y="37654"/>
                      <a:pt x="31234" y="37654"/>
                    </a:cubicBezTo>
                    <a:cubicBezTo>
                      <a:pt x="31234" y="37654"/>
                      <a:pt x="32045" y="37654"/>
                      <a:pt x="32045" y="38466"/>
                    </a:cubicBezTo>
                    <a:close/>
                  </a:path>
                </a:pathLst>
              </a:custGeom>
              <a:solidFill>
                <a:srgbClr val="FFFFFF"/>
              </a:solidFill>
              <a:ln w="8049" cap="flat">
                <a:noFill/>
                <a:prstDash val="solid"/>
                <a:miter/>
              </a:ln>
            </p:spPr>
            <p:txBody>
              <a:bodyPr rtlCol="0" anchor="ctr"/>
              <a:lstStyle/>
              <a:p>
                <a:endParaRPr lang="en-US"/>
              </a:p>
            </p:txBody>
          </p:sp>
        </p:grpSp>
      </p:grpSp>
      <p:sp>
        <p:nvSpPr>
          <p:cNvPr id="295" name="Graphic 5">
            <a:extLst>
              <a:ext uri="{FF2B5EF4-FFF2-40B4-BE49-F238E27FC236}">
                <a16:creationId xmlns:a16="http://schemas.microsoft.com/office/drawing/2014/main" id="{D805D2B9-6FE9-4A6E-9A86-63CD5841F38A}"/>
              </a:ext>
            </a:extLst>
          </p:cNvPr>
          <p:cNvSpPr/>
          <p:nvPr userDrawn="1"/>
        </p:nvSpPr>
        <p:spPr>
          <a:xfrm>
            <a:off x="9786218" y="1611738"/>
            <a:ext cx="576000" cy="576000"/>
          </a:xfrm>
          <a:custGeom>
            <a:avLst/>
            <a:gdLst>
              <a:gd name="connsiteX0" fmla="*/ 576000 w 576000"/>
              <a:gd name="connsiteY0" fmla="*/ 288000 h 576000"/>
              <a:gd name="connsiteX1" fmla="*/ 288000 w 576000"/>
              <a:gd name="connsiteY1" fmla="*/ 576000 h 576000"/>
              <a:gd name="connsiteX2" fmla="*/ 0 w 576000"/>
              <a:gd name="connsiteY2" fmla="*/ 288000 h 576000"/>
              <a:gd name="connsiteX3" fmla="*/ 288000 w 576000"/>
              <a:gd name="connsiteY3" fmla="*/ 0 h 576000"/>
              <a:gd name="connsiteX4" fmla="*/ 57600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576000" y="288000"/>
                </a:moveTo>
                <a:cubicBezTo>
                  <a:pt x="576000" y="447058"/>
                  <a:pt x="447058" y="576000"/>
                  <a:pt x="288000" y="576000"/>
                </a:cubicBezTo>
                <a:cubicBezTo>
                  <a:pt x="128942" y="576000"/>
                  <a:pt x="0" y="447058"/>
                  <a:pt x="0" y="288000"/>
                </a:cubicBezTo>
                <a:cubicBezTo>
                  <a:pt x="0" y="128942"/>
                  <a:pt x="128942" y="0"/>
                  <a:pt x="288000" y="0"/>
                </a:cubicBezTo>
                <a:cubicBezTo>
                  <a:pt x="447058" y="0"/>
                  <a:pt x="576000" y="128942"/>
                  <a:pt x="576000" y="288000"/>
                </a:cubicBezTo>
                <a:close/>
              </a:path>
            </a:pathLst>
          </a:custGeom>
          <a:solidFill>
            <a:schemeClr val="accent6"/>
          </a:solidFill>
          <a:ln w="8049" cap="flat">
            <a:noFill/>
            <a:prstDash val="solid"/>
            <a:miter/>
          </a:ln>
        </p:spPr>
        <p:txBody>
          <a:bodyPr rtlCol="0" anchor="ctr"/>
          <a:lstStyle/>
          <a:p>
            <a:endParaRPr lang="en-US"/>
          </a:p>
        </p:txBody>
      </p:sp>
      <p:grpSp>
        <p:nvGrpSpPr>
          <p:cNvPr id="296" name="Graphic 5">
            <a:extLst>
              <a:ext uri="{FF2B5EF4-FFF2-40B4-BE49-F238E27FC236}">
                <a16:creationId xmlns:a16="http://schemas.microsoft.com/office/drawing/2014/main" id="{3E176D69-1DAC-48AB-9F54-85B2F845287E}"/>
              </a:ext>
            </a:extLst>
          </p:cNvPr>
          <p:cNvGrpSpPr/>
          <p:nvPr userDrawn="1"/>
        </p:nvGrpSpPr>
        <p:grpSpPr>
          <a:xfrm>
            <a:off x="9995342" y="1758901"/>
            <a:ext cx="155134" cy="271450"/>
            <a:chOff x="9995342" y="1758901"/>
            <a:chExt cx="155134" cy="271450"/>
          </a:xfrm>
          <a:solidFill>
            <a:srgbClr val="FFFFFF"/>
          </a:solidFill>
        </p:grpSpPr>
        <p:sp>
          <p:nvSpPr>
            <p:cNvPr id="297" name="Graphic 5">
              <a:extLst>
                <a:ext uri="{FF2B5EF4-FFF2-40B4-BE49-F238E27FC236}">
                  <a16:creationId xmlns:a16="http://schemas.microsoft.com/office/drawing/2014/main" id="{91CD653E-7F04-4E58-836C-53AAFAAA5728}"/>
                </a:ext>
              </a:extLst>
            </p:cNvPr>
            <p:cNvSpPr/>
            <p:nvPr/>
          </p:nvSpPr>
          <p:spPr>
            <a:xfrm>
              <a:off x="9995342" y="1758901"/>
              <a:ext cx="155134" cy="193630"/>
            </a:xfrm>
            <a:custGeom>
              <a:avLst/>
              <a:gdLst>
                <a:gd name="connsiteX0" fmla="*/ 76442 w 155134"/>
                <a:gd name="connsiteY0" fmla="*/ 193569 h 193630"/>
                <a:gd name="connsiteX1" fmla="*/ 96724 w 155134"/>
                <a:gd name="connsiteY1" fmla="*/ 174099 h 193630"/>
                <a:gd name="connsiteX2" fmla="*/ 113760 w 155134"/>
                <a:gd name="connsiteY2" fmla="*/ 148138 h 193630"/>
                <a:gd name="connsiteX3" fmla="*/ 155135 w 155134"/>
                <a:gd name="connsiteY3" fmla="*/ 79992 h 193630"/>
                <a:gd name="connsiteX4" fmla="*/ 155135 w 155134"/>
                <a:gd name="connsiteY4" fmla="*/ 75935 h 193630"/>
                <a:gd name="connsiteX5" fmla="*/ 154324 w 155134"/>
                <a:gd name="connsiteY5" fmla="*/ 68634 h 193630"/>
                <a:gd name="connsiteX6" fmla="*/ 121873 w 155134"/>
                <a:gd name="connsiteY6" fmla="*/ 15090 h 193630"/>
                <a:gd name="connsiteX7" fmla="*/ 62650 w 155134"/>
                <a:gd name="connsiteY7" fmla="*/ 1299 h 193630"/>
                <a:gd name="connsiteX8" fmla="*/ 994 w 155134"/>
                <a:gd name="connsiteY8" fmla="*/ 54842 h 193630"/>
                <a:gd name="connsiteX9" fmla="*/ 13163 w 155134"/>
                <a:gd name="connsiteY9" fmla="*/ 79180 h 193630"/>
                <a:gd name="connsiteX10" fmla="*/ 39124 w 155134"/>
                <a:gd name="connsiteY10" fmla="*/ 71068 h 193630"/>
                <a:gd name="connsiteX11" fmla="*/ 41557 w 155134"/>
                <a:gd name="connsiteY11" fmla="*/ 65389 h 193630"/>
                <a:gd name="connsiteX12" fmla="*/ 42369 w 155134"/>
                <a:gd name="connsiteY12" fmla="*/ 63766 h 193630"/>
                <a:gd name="connsiteX13" fmla="*/ 75631 w 155134"/>
                <a:gd name="connsiteY13" fmla="*/ 41862 h 193630"/>
                <a:gd name="connsiteX14" fmla="*/ 80498 w 155134"/>
                <a:gd name="connsiteY14" fmla="*/ 41862 h 193630"/>
                <a:gd name="connsiteX15" fmla="*/ 112138 w 155134"/>
                <a:gd name="connsiteY15" fmla="*/ 73501 h 193630"/>
                <a:gd name="connsiteX16" fmla="*/ 92667 w 155134"/>
                <a:gd name="connsiteY16" fmla="*/ 110820 h 193630"/>
                <a:gd name="connsiteX17" fmla="*/ 61028 w 155134"/>
                <a:gd name="connsiteY17" fmla="*/ 143270 h 193630"/>
                <a:gd name="connsiteX18" fmla="*/ 55349 w 155134"/>
                <a:gd name="connsiteY18" fmla="*/ 174910 h 193630"/>
                <a:gd name="connsiteX19" fmla="*/ 76442 w 155134"/>
                <a:gd name="connsiteY19" fmla="*/ 193569 h 193630"/>
                <a:gd name="connsiteX20" fmla="*/ 91856 w 155134"/>
                <a:gd name="connsiteY20" fmla="*/ 119744 h 193630"/>
                <a:gd name="connsiteX21" fmla="*/ 110515 w 155134"/>
                <a:gd name="connsiteY21" fmla="*/ 103518 h 193630"/>
                <a:gd name="connsiteX22" fmla="*/ 112138 w 155134"/>
                <a:gd name="connsiteY22" fmla="*/ 59710 h 193630"/>
                <a:gd name="connsiteX23" fmla="*/ 71574 w 155134"/>
                <a:gd name="connsiteY23" fmla="*/ 37806 h 193630"/>
                <a:gd name="connsiteX24" fmla="*/ 35878 w 155134"/>
                <a:gd name="connsiteY24" fmla="*/ 63766 h 193630"/>
                <a:gd name="connsiteX25" fmla="*/ 35067 w 155134"/>
                <a:gd name="connsiteY25" fmla="*/ 64577 h 193630"/>
                <a:gd name="connsiteX26" fmla="*/ 34256 w 155134"/>
                <a:gd name="connsiteY26" fmla="*/ 66200 h 193630"/>
                <a:gd name="connsiteX27" fmla="*/ 14785 w 155134"/>
                <a:gd name="connsiteY27" fmla="*/ 75124 h 193630"/>
                <a:gd name="connsiteX28" fmla="*/ 6673 w 155134"/>
                <a:gd name="connsiteY28" fmla="*/ 67823 h 193630"/>
                <a:gd name="connsiteX29" fmla="*/ 6673 w 155134"/>
                <a:gd name="connsiteY29" fmla="*/ 55654 h 193630"/>
                <a:gd name="connsiteX30" fmla="*/ 61028 w 155134"/>
                <a:gd name="connsiteY30" fmla="*/ 8600 h 193630"/>
                <a:gd name="connsiteX31" fmla="*/ 120250 w 155134"/>
                <a:gd name="connsiteY31" fmla="*/ 23203 h 193630"/>
                <a:gd name="connsiteX32" fmla="*/ 147833 w 155134"/>
                <a:gd name="connsiteY32" fmla="*/ 83237 h 193630"/>
                <a:gd name="connsiteX33" fmla="*/ 147833 w 155134"/>
                <a:gd name="connsiteY33" fmla="*/ 83237 h 193630"/>
                <a:gd name="connsiteX34" fmla="*/ 109704 w 155134"/>
                <a:gd name="connsiteY34" fmla="*/ 143270 h 193630"/>
                <a:gd name="connsiteX35" fmla="*/ 91045 w 155134"/>
                <a:gd name="connsiteY35" fmla="*/ 166797 h 193630"/>
                <a:gd name="connsiteX36" fmla="*/ 91045 w 155134"/>
                <a:gd name="connsiteY36" fmla="*/ 170042 h 193630"/>
                <a:gd name="connsiteX37" fmla="*/ 91045 w 155134"/>
                <a:gd name="connsiteY37" fmla="*/ 172476 h 193630"/>
                <a:gd name="connsiteX38" fmla="*/ 76442 w 155134"/>
                <a:gd name="connsiteY38" fmla="*/ 187079 h 193630"/>
                <a:gd name="connsiteX39" fmla="*/ 75631 w 155134"/>
                <a:gd name="connsiteY39" fmla="*/ 187079 h 193630"/>
                <a:gd name="connsiteX40" fmla="*/ 61028 w 155134"/>
                <a:gd name="connsiteY40" fmla="*/ 170854 h 193630"/>
                <a:gd name="connsiteX41" fmla="*/ 91856 w 155134"/>
                <a:gd name="connsiteY41" fmla="*/ 119744 h 1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5134" h="193630">
                  <a:moveTo>
                    <a:pt x="76442" y="193569"/>
                  </a:moveTo>
                  <a:cubicBezTo>
                    <a:pt x="87800" y="192758"/>
                    <a:pt x="95912" y="185456"/>
                    <a:pt x="96724" y="174099"/>
                  </a:cubicBezTo>
                  <a:cubicBezTo>
                    <a:pt x="97535" y="162741"/>
                    <a:pt x="102402" y="154628"/>
                    <a:pt x="113760" y="148138"/>
                  </a:cubicBezTo>
                  <a:cubicBezTo>
                    <a:pt x="139721" y="133535"/>
                    <a:pt x="153512" y="110820"/>
                    <a:pt x="155135" y="79992"/>
                  </a:cubicBezTo>
                  <a:cubicBezTo>
                    <a:pt x="155135" y="78369"/>
                    <a:pt x="155135" y="77558"/>
                    <a:pt x="155135" y="75935"/>
                  </a:cubicBezTo>
                  <a:cubicBezTo>
                    <a:pt x="155135" y="73501"/>
                    <a:pt x="155135" y="71068"/>
                    <a:pt x="154324" y="68634"/>
                  </a:cubicBezTo>
                  <a:cubicBezTo>
                    <a:pt x="151078" y="46730"/>
                    <a:pt x="139721" y="28070"/>
                    <a:pt x="121873" y="15090"/>
                  </a:cubicBezTo>
                  <a:cubicBezTo>
                    <a:pt x="104836" y="2921"/>
                    <a:pt x="83743" y="-2758"/>
                    <a:pt x="62650" y="1299"/>
                  </a:cubicBezTo>
                  <a:cubicBezTo>
                    <a:pt x="31822" y="6166"/>
                    <a:pt x="10729" y="24825"/>
                    <a:pt x="994" y="54842"/>
                  </a:cubicBezTo>
                  <a:cubicBezTo>
                    <a:pt x="-2251" y="64577"/>
                    <a:pt x="2616" y="75124"/>
                    <a:pt x="13163" y="79180"/>
                  </a:cubicBezTo>
                  <a:cubicBezTo>
                    <a:pt x="22898" y="83237"/>
                    <a:pt x="34256" y="79992"/>
                    <a:pt x="39124" y="71068"/>
                  </a:cubicBezTo>
                  <a:cubicBezTo>
                    <a:pt x="39935" y="69445"/>
                    <a:pt x="40746" y="67823"/>
                    <a:pt x="41557" y="65389"/>
                  </a:cubicBezTo>
                  <a:cubicBezTo>
                    <a:pt x="41557" y="64577"/>
                    <a:pt x="42369" y="64577"/>
                    <a:pt x="42369" y="63766"/>
                  </a:cubicBezTo>
                  <a:cubicBezTo>
                    <a:pt x="48047" y="49975"/>
                    <a:pt x="61839" y="41862"/>
                    <a:pt x="75631" y="41862"/>
                  </a:cubicBezTo>
                  <a:cubicBezTo>
                    <a:pt x="77253" y="41862"/>
                    <a:pt x="78876" y="41862"/>
                    <a:pt x="80498" y="41862"/>
                  </a:cubicBezTo>
                  <a:cubicBezTo>
                    <a:pt x="95912" y="44296"/>
                    <a:pt x="110515" y="58087"/>
                    <a:pt x="112138" y="73501"/>
                  </a:cubicBezTo>
                  <a:cubicBezTo>
                    <a:pt x="114571" y="88916"/>
                    <a:pt x="106459" y="103518"/>
                    <a:pt x="92667" y="110820"/>
                  </a:cubicBezTo>
                  <a:cubicBezTo>
                    <a:pt x="78064" y="118932"/>
                    <a:pt x="67518" y="129479"/>
                    <a:pt x="61028" y="143270"/>
                  </a:cubicBezTo>
                  <a:cubicBezTo>
                    <a:pt x="56160" y="154628"/>
                    <a:pt x="53726" y="165175"/>
                    <a:pt x="55349" y="174910"/>
                  </a:cubicBezTo>
                  <a:cubicBezTo>
                    <a:pt x="56971" y="187079"/>
                    <a:pt x="65895" y="194380"/>
                    <a:pt x="76442" y="193569"/>
                  </a:cubicBezTo>
                  <a:close/>
                  <a:moveTo>
                    <a:pt x="91856" y="119744"/>
                  </a:moveTo>
                  <a:cubicBezTo>
                    <a:pt x="99157" y="115687"/>
                    <a:pt x="106459" y="110820"/>
                    <a:pt x="110515" y="103518"/>
                  </a:cubicBezTo>
                  <a:cubicBezTo>
                    <a:pt x="120250" y="88916"/>
                    <a:pt x="120250" y="73501"/>
                    <a:pt x="112138" y="59710"/>
                  </a:cubicBezTo>
                  <a:cubicBezTo>
                    <a:pt x="102402" y="43485"/>
                    <a:pt x="88611" y="36183"/>
                    <a:pt x="71574" y="37806"/>
                  </a:cubicBezTo>
                  <a:cubicBezTo>
                    <a:pt x="54538" y="39428"/>
                    <a:pt x="43180" y="47541"/>
                    <a:pt x="35878" y="63766"/>
                  </a:cubicBezTo>
                  <a:cubicBezTo>
                    <a:pt x="35878" y="63766"/>
                    <a:pt x="35878" y="64577"/>
                    <a:pt x="35067" y="64577"/>
                  </a:cubicBezTo>
                  <a:cubicBezTo>
                    <a:pt x="35067" y="65389"/>
                    <a:pt x="35067" y="65389"/>
                    <a:pt x="34256" y="66200"/>
                  </a:cubicBezTo>
                  <a:cubicBezTo>
                    <a:pt x="31011" y="74313"/>
                    <a:pt x="22898" y="78369"/>
                    <a:pt x="14785" y="75124"/>
                  </a:cubicBezTo>
                  <a:cubicBezTo>
                    <a:pt x="10729" y="73501"/>
                    <a:pt x="8295" y="71068"/>
                    <a:pt x="6673" y="67823"/>
                  </a:cubicBezTo>
                  <a:cubicBezTo>
                    <a:pt x="5050" y="63766"/>
                    <a:pt x="5050" y="59710"/>
                    <a:pt x="6673" y="55654"/>
                  </a:cubicBezTo>
                  <a:cubicBezTo>
                    <a:pt x="16408" y="29693"/>
                    <a:pt x="35067" y="14279"/>
                    <a:pt x="61028" y="8600"/>
                  </a:cubicBezTo>
                  <a:cubicBezTo>
                    <a:pt x="81309" y="4544"/>
                    <a:pt x="103214" y="9411"/>
                    <a:pt x="120250" y="23203"/>
                  </a:cubicBezTo>
                  <a:cubicBezTo>
                    <a:pt x="138098" y="37806"/>
                    <a:pt x="147833" y="59710"/>
                    <a:pt x="147833" y="83237"/>
                  </a:cubicBezTo>
                  <a:lnTo>
                    <a:pt x="147833" y="83237"/>
                  </a:lnTo>
                  <a:cubicBezTo>
                    <a:pt x="147022" y="109197"/>
                    <a:pt x="133231" y="130290"/>
                    <a:pt x="109704" y="143270"/>
                  </a:cubicBezTo>
                  <a:cubicBezTo>
                    <a:pt x="99157" y="148949"/>
                    <a:pt x="92667" y="157062"/>
                    <a:pt x="91045" y="166797"/>
                  </a:cubicBezTo>
                  <a:cubicBezTo>
                    <a:pt x="91045" y="167608"/>
                    <a:pt x="91045" y="169231"/>
                    <a:pt x="91045" y="170042"/>
                  </a:cubicBezTo>
                  <a:cubicBezTo>
                    <a:pt x="91045" y="170854"/>
                    <a:pt x="91045" y="171665"/>
                    <a:pt x="91045" y="172476"/>
                  </a:cubicBezTo>
                  <a:cubicBezTo>
                    <a:pt x="90233" y="181400"/>
                    <a:pt x="84554" y="187079"/>
                    <a:pt x="76442" y="187079"/>
                  </a:cubicBezTo>
                  <a:cubicBezTo>
                    <a:pt x="76442" y="187079"/>
                    <a:pt x="76442" y="187079"/>
                    <a:pt x="75631" y="187079"/>
                  </a:cubicBezTo>
                  <a:cubicBezTo>
                    <a:pt x="66707" y="187079"/>
                    <a:pt x="61028" y="179777"/>
                    <a:pt x="61028" y="170854"/>
                  </a:cubicBezTo>
                  <a:cubicBezTo>
                    <a:pt x="61839" y="148949"/>
                    <a:pt x="72385" y="131101"/>
                    <a:pt x="91856" y="119744"/>
                  </a:cubicBezTo>
                  <a:close/>
                </a:path>
              </a:pathLst>
            </a:custGeom>
            <a:solidFill>
              <a:srgbClr val="FFFFFF"/>
            </a:solidFill>
            <a:ln w="8049" cap="flat">
              <a:noFill/>
              <a:prstDash val="solid"/>
              <a:miter/>
            </a:ln>
          </p:spPr>
          <p:txBody>
            <a:bodyPr rtlCol="0" anchor="ctr"/>
            <a:lstStyle/>
            <a:p>
              <a:endParaRPr lang="en-US"/>
            </a:p>
          </p:txBody>
        </p:sp>
        <p:sp>
          <p:nvSpPr>
            <p:cNvPr id="298" name="Graphic 5">
              <a:extLst>
                <a:ext uri="{FF2B5EF4-FFF2-40B4-BE49-F238E27FC236}">
                  <a16:creationId xmlns:a16="http://schemas.microsoft.com/office/drawing/2014/main" id="{7DF49AC8-A974-4775-BBBB-FFBC1DA2F4BB}"/>
                </a:ext>
              </a:extLst>
            </p:cNvPr>
            <p:cNvSpPr/>
            <p:nvPr/>
          </p:nvSpPr>
          <p:spPr>
            <a:xfrm>
              <a:off x="10045012" y="1977619"/>
              <a:ext cx="52732" cy="52732"/>
            </a:xfrm>
            <a:custGeom>
              <a:avLst/>
              <a:gdLst>
                <a:gd name="connsiteX0" fmla="*/ 0 w 52732"/>
                <a:gd name="connsiteY0" fmla="*/ 25961 h 52732"/>
                <a:gd name="connsiteX1" fmla="*/ 25961 w 52732"/>
                <a:gd name="connsiteY1" fmla="*/ 0 h 52732"/>
                <a:gd name="connsiteX2" fmla="*/ 52732 w 52732"/>
                <a:gd name="connsiteY2" fmla="*/ 26772 h 52732"/>
                <a:gd name="connsiteX3" fmla="*/ 25961 w 52732"/>
                <a:gd name="connsiteY3" fmla="*/ 52732 h 52732"/>
                <a:gd name="connsiteX4" fmla="*/ 0 w 52732"/>
                <a:gd name="connsiteY4" fmla="*/ 25961 h 52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 h="52732">
                  <a:moveTo>
                    <a:pt x="0" y="25961"/>
                  </a:moveTo>
                  <a:cubicBezTo>
                    <a:pt x="0" y="11358"/>
                    <a:pt x="12169" y="0"/>
                    <a:pt x="25961" y="0"/>
                  </a:cubicBezTo>
                  <a:cubicBezTo>
                    <a:pt x="40563" y="0"/>
                    <a:pt x="52732" y="12169"/>
                    <a:pt x="52732" y="26772"/>
                  </a:cubicBezTo>
                  <a:cubicBezTo>
                    <a:pt x="52732" y="41375"/>
                    <a:pt x="40563" y="52732"/>
                    <a:pt x="25961" y="52732"/>
                  </a:cubicBezTo>
                  <a:cubicBezTo>
                    <a:pt x="11358" y="52732"/>
                    <a:pt x="0" y="40563"/>
                    <a:pt x="0" y="25961"/>
                  </a:cubicBezTo>
                  <a:close/>
                </a:path>
              </a:pathLst>
            </a:custGeom>
            <a:solidFill>
              <a:srgbClr val="FFFFFF"/>
            </a:solidFill>
            <a:ln w="8049" cap="flat">
              <a:noFill/>
              <a:prstDash val="solid"/>
              <a:miter/>
            </a:ln>
          </p:spPr>
          <p:txBody>
            <a:bodyPr rtlCol="0" anchor="ctr"/>
            <a:lstStyle/>
            <a:p>
              <a:endParaRPr lang="en-US"/>
            </a:p>
          </p:txBody>
        </p:sp>
      </p:grpSp>
      <p:sp>
        <p:nvSpPr>
          <p:cNvPr id="299" name="Footer Placeholder 1">
            <a:extLst>
              <a:ext uri="{FF2B5EF4-FFF2-40B4-BE49-F238E27FC236}">
                <a16:creationId xmlns:a16="http://schemas.microsoft.com/office/drawing/2014/main" id="{23D9756D-8FF2-4B88-9B7E-16B7D5103BBA}"/>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529" name="Slide Number Placeholder 5">
            <a:extLst>
              <a:ext uri="{FF2B5EF4-FFF2-40B4-BE49-F238E27FC236}">
                <a16:creationId xmlns:a16="http://schemas.microsoft.com/office/drawing/2014/main" id="{588AF152-4C38-4772-AA38-709644CAFD2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tx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769621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grpSp>
        <p:nvGrpSpPr>
          <p:cNvPr id="643" name="Group 642">
            <a:extLst>
              <a:ext uri="{FF2B5EF4-FFF2-40B4-BE49-F238E27FC236}">
                <a16:creationId xmlns:a16="http://schemas.microsoft.com/office/drawing/2014/main" id="{090F39F6-908A-4EE3-8C38-E08134BB291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644" name="Group 643">
              <a:extLst>
                <a:ext uri="{FF2B5EF4-FFF2-40B4-BE49-F238E27FC236}">
                  <a16:creationId xmlns:a16="http://schemas.microsoft.com/office/drawing/2014/main" id="{FA21991A-BAF3-4C4E-BC4F-F97927EE2D1D}"/>
                </a:ext>
              </a:extLst>
            </p:cNvPr>
            <p:cNvGrpSpPr/>
            <p:nvPr userDrawn="1"/>
          </p:nvGrpSpPr>
          <p:grpSpPr>
            <a:xfrm>
              <a:off x="13727" y="6705874"/>
              <a:ext cx="12159138" cy="134976"/>
              <a:chOff x="13727" y="6770644"/>
              <a:chExt cx="12159138" cy="134976"/>
            </a:xfrm>
            <a:grpFill/>
          </p:grpSpPr>
          <p:sp>
            <p:nvSpPr>
              <p:cNvPr id="855" name="Oval 854">
                <a:extLst>
                  <a:ext uri="{FF2B5EF4-FFF2-40B4-BE49-F238E27FC236}">
                    <a16:creationId xmlns:a16="http://schemas.microsoft.com/office/drawing/2014/main" id="{6B0261B6-AC9F-4ADC-B50B-0746FDDCD6D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a:extLst>
                  <a:ext uri="{FF2B5EF4-FFF2-40B4-BE49-F238E27FC236}">
                    <a16:creationId xmlns:a16="http://schemas.microsoft.com/office/drawing/2014/main" id="{AA5BFAB6-685C-45C8-AFC9-33DC71D1F0D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a:extLst>
                  <a:ext uri="{FF2B5EF4-FFF2-40B4-BE49-F238E27FC236}">
                    <a16:creationId xmlns:a16="http://schemas.microsoft.com/office/drawing/2014/main" id="{D3AE285D-D068-4712-B7A2-E35A431D4EF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3BEAD271-91A3-4807-BF25-F7704F7F553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a:extLst>
                  <a:ext uri="{FF2B5EF4-FFF2-40B4-BE49-F238E27FC236}">
                    <a16:creationId xmlns:a16="http://schemas.microsoft.com/office/drawing/2014/main" id="{E00A899E-F800-4CB7-B248-AAD601F3EF0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AB468897-5293-45C8-996D-E1FEF783AA2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a:extLst>
                  <a:ext uri="{FF2B5EF4-FFF2-40B4-BE49-F238E27FC236}">
                    <a16:creationId xmlns:a16="http://schemas.microsoft.com/office/drawing/2014/main" id="{37270C45-FBA1-435A-8F7F-F1799C1435F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a:extLst>
                  <a:ext uri="{FF2B5EF4-FFF2-40B4-BE49-F238E27FC236}">
                    <a16:creationId xmlns:a16="http://schemas.microsoft.com/office/drawing/2014/main" id="{6FF337D7-0F4B-4184-81D5-24D90D84F1B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a:extLst>
                  <a:ext uri="{FF2B5EF4-FFF2-40B4-BE49-F238E27FC236}">
                    <a16:creationId xmlns:a16="http://schemas.microsoft.com/office/drawing/2014/main" id="{D8C0A33F-614E-41EC-8AE0-DD740DC53A6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a:extLst>
                  <a:ext uri="{FF2B5EF4-FFF2-40B4-BE49-F238E27FC236}">
                    <a16:creationId xmlns:a16="http://schemas.microsoft.com/office/drawing/2014/main" id="{F5CDD320-867D-48FD-B9FE-D08B7D33EC9E}"/>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7333C4AC-82D1-4CE4-8FAE-79B95BD3937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a:extLst>
                  <a:ext uri="{FF2B5EF4-FFF2-40B4-BE49-F238E27FC236}">
                    <a16:creationId xmlns:a16="http://schemas.microsoft.com/office/drawing/2014/main" id="{B13D09FC-318F-4F2B-94B4-793471AC38F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a:extLst>
                  <a:ext uri="{FF2B5EF4-FFF2-40B4-BE49-F238E27FC236}">
                    <a16:creationId xmlns:a16="http://schemas.microsoft.com/office/drawing/2014/main" id="{65E6E946-55EB-406F-88AD-88A3BB8CF61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Oval 867">
                <a:extLst>
                  <a:ext uri="{FF2B5EF4-FFF2-40B4-BE49-F238E27FC236}">
                    <a16:creationId xmlns:a16="http://schemas.microsoft.com/office/drawing/2014/main" id="{D6B3BCC1-F314-4AAA-A34A-618CD7B240D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3D21A542-3D34-4D73-94BA-3F944AC4BDA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Oval 869">
                <a:extLst>
                  <a:ext uri="{FF2B5EF4-FFF2-40B4-BE49-F238E27FC236}">
                    <a16:creationId xmlns:a16="http://schemas.microsoft.com/office/drawing/2014/main" id="{9704DDE5-CE20-430D-88C8-A9269BEDF2B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a:extLst>
                  <a:ext uri="{FF2B5EF4-FFF2-40B4-BE49-F238E27FC236}">
                    <a16:creationId xmlns:a16="http://schemas.microsoft.com/office/drawing/2014/main" id="{7C1E5657-F39A-4550-8ED3-0A4A5FE9691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a:extLst>
                  <a:ext uri="{FF2B5EF4-FFF2-40B4-BE49-F238E27FC236}">
                    <a16:creationId xmlns:a16="http://schemas.microsoft.com/office/drawing/2014/main" id="{75CA6AD0-0097-46BA-9D91-503D37B44C6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1CCA4A4D-55B6-4909-A9CC-2D4B446AE40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080115DD-DB28-4141-BBE1-E6709AC025B0}"/>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70C69D86-98CE-439D-9C2E-3E1BC9C7D38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a:extLst>
                  <a:ext uri="{FF2B5EF4-FFF2-40B4-BE49-F238E27FC236}">
                    <a16:creationId xmlns:a16="http://schemas.microsoft.com/office/drawing/2014/main" id="{48A95B37-397A-4AD9-AD72-4C962EA329D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3E8E727A-A11A-4C2B-A38E-5D66A9E0226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6DFF9F5D-B632-4C1C-90C8-5B54E21E22C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a:extLst>
                  <a:ext uri="{FF2B5EF4-FFF2-40B4-BE49-F238E27FC236}">
                    <a16:creationId xmlns:a16="http://schemas.microsoft.com/office/drawing/2014/main" id="{7CE945BF-135D-467D-8C1F-897EA90179B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a:extLst>
                  <a:ext uri="{FF2B5EF4-FFF2-40B4-BE49-F238E27FC236}">
                    <a16:creationId xmlns:a16="http://schemas.microsoft.com/office/drawing/2014/main" id="{A4101F34-81BB-49AE-AC83-51970DFAF05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Oval 880">
                <a:extLst>
                  <a:ext uri="{FF2B5EF4-FFF2-40B4-BE49-F238E27FC236}">
                    <a16:creationId xmlns:a16="http://schemas.microsoft.com/office/drawing/2014/main" id="{99835FE6-282C-40B7-A200-DDCFF163EC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365B393C-4253-41A1-ABF3-A18009AE518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a:extLst>
                  <a:ext uri="{FF2B5EF4-FFF2-40B4-BE49-F238E27FC236}">
                    <a16:creationId xmlns:a16="http://schemas.microsoft.com/office/drawing/2014/main" id="{1BF8C381-BED0-4EE2-980B-F11726C58FB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A0F2BD4C-BB64-4998-97C4-5F622B66E6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a:extLst>
                  <a:ext uri="{FF2B5EF4-FFF2-40B4-BE49-F238E27FC236}">
                    <a16:creationId xmlns:a16="http://schemas.microsoft.com/office/drawing/2014/main" id="{30D536A7-2027-467F-97AB-09C6939FCA7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Oval 885">
                <a:extLst>
                  <a:ext uri="{FF2B5EF4-FFF2-40B4-BE49-F238E27FC236}">
                    <a16:creationId xmlns:a16="http://schemas.microsoft.com/office/drawing/2014/main" id="{5955E266-755B-47E1-AE1B-37F85A7A46BA}"/>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Oval 886">
                <a:extLst>
                  <a:ext uri="{FF2B5EF4-FFF2-40B4-BE49-F238E27FC236}">
                    <a16:creationId xmlns:a16="http://schemas.microsoft.com/office/drawing/2014/main" id="{11CAC686-E519-4F30-9F0C-91ECFD794B1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Oval 887">
                <a:extLst>
                  <a:ext uri="{FF2B5EF4-FFF2-40B4-BE49-F238E27FC236}">
                    <a16:creationId xmlns:a16="http://schemas.microsoft.com/office/drawing/2014/main" id="{B6B00422-A25C-4AA3-97E4-48E5F09DF29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a:extLst>
                  <a:ext uri="{FF2B5EF4-FFF2-40B4-BE49-F238E27FC236}">
                    <a16:creationId xmlns:a16="http://schemas.microsoft.com/office/drawing/2014/main" id="{36C8645B-FE56-4EE7-8AB6-8033575596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C5B480B7-3D5D-4E18-9BFB-6B9E1F12E79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a:extLst>
                  <a:ext uri="{FF2B5EF4-FFF2-40B4-BE49-F238E27FC236}">
                    <a16:creationId xmlns:a16="http://schemas.microsoft.com/office/drawing/2014/main" id="{21F9960F-1C44-46DB-9176-D4081FE343D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a:extLst>
                  <a:ext uri="{FF2B5EF4-FFF2-40B4-BE49-F238E27FC236}">
                    <a16:creationId xmlns:a16="http://schemas.microsoft.com/office/drawing/2014/main" id="{B820918B-BE94-4D87-8C30-44416DB9FAF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a:extLst>
                  <a:ext uri="{FF2B5EF4-FFF2-40B4-BE49-F238E27FC236}">
                    <a16:creationId xmlns:a16="http://schemas.microsoft.com/office/drawing/2014/main" id="{B39B3956-3B05-4C22-B688-E1619B66CC8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a:extLst>
                  <a:ext uri="{FF2B5EF4-FFF2-40B4-BE49-F238E27FC236}">
                    <a16:creationId xmlns:a16="http://schemas.microsoft.com/office/drawing/2014/main" id="{12D01E78-0538-44E2-BB67-F0DC021762B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a:extLst>
                  <a:ext uri="{FF2B5EF4-FFF2-40B4-BE49-F238E27FC236}">
                    <a16:creationId xmlns:a16="http://schemas.microsoft.com/office/drawing/2014/main" id="{69E1A9C4-42BA-4D43-AA29-21B19B85C501}"/>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644">
              <a:extLst>
                <a:ext uri="{FF2B5EF4-FFF2-40B4-BE49-F238E27FC236}">
                  <a16:creationId xmlns:a16="http://schemas.microsoft.com/office/drawing/2014/main" id="{B0AC1952-40DF-48BA-88D6-51C971FE3085}"/>
                </a:ext>
              </a:extLst>
            </p:cNvPr>
            <p:cNvGrpSpPr/>
            <p:nvPr userDrawn="1"/>
          </p:nvGrpSpPr>
          <p:grpSpPr>
            <a:xfrm>
              <a:off x="13727" y="6292119"/>
              <a:ext cx="12159138" cy="134976"/>
              <a:chOff x="13727" y="6770644"/>
              <a:chExt cx="12159138" cy="134976"/>
            </a:xfrm>
            <a:grpFill/>
          </p:grpSpPr>
          <p:sp>
            <p:nvSpPr>
              <p:cNvPr id="814" name="Oval 813">
                <a:extLst>
                  <a:ext uri="{FF2B5EF4-FFF2-40B4-BE49-F238E27FC236}">
                    <a16:creationId xmlns:a16="http://schemas.microsoft.com/office/drawing/2014/main" id="{889B29ED-0E00-46C0-B0A5-26DD0BC5DD4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a:extLst>
                  <a:ext uri="{FF2B5EF4-FFF2-40B4-BE49-F238E27FC236}">
                    <a16:creationId xmlns:a16="http://schemas.microsoft.com/office/drawing/2014/main" id="{A176252B-E7AB-4E39-AA19-A6E44CF418A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a:extLst>
                  <a:ext uri="{FF2B5EF4-FFF2-40B4-BE49-F238E27FC236}">
                    <a16:creationId xmlns:a16="http://schemas.microsoft.com/office/drawing/2014/main" id="{3991EC46-F181-4A7E-8E67-767B9832F35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816">
                <a:extLst>
                  <a:ext uri="{FF2B5EF4-FFF2-40B4-BE49-F238E27FC236}">
                    <a16:creationId xmlns:a16="http://schemas.microsoft.com/office/drawing/2014/main" id="{108AB073-AE1C-4A23-BFED-8EE0412CBCE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a:extLst>
                  <a:ext uri="{FF2B5EF4-FFF2-40B4-BE49-F238E27FC236}">
                    <a16:creationId xmlns:a16="http://schemas.microsoft.com/office/drawing/2014/main" id="{4F0EB08D-11C5-442A-9EDB-5A2EA1D5D1C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a:extLst>
                  <a:ext uri="{FF2B5EF4-FFF2-40B4-BE49-F238E27FC236}">
                    <a16:creationId xmlns:a16="http://schemas.microsoft.com/office/drawing/2014/main" id="{7202B9D4-D910-4AC4-8C36-880FE0EF777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1C53985C-6FA9-461C-ACB0-3C1BF13B67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a:extLst>
                  <a:ext uri="{FF2B5EF4-FFF2-40B4-BE49-F238E27FC236}">
                    <a16:creationId xmlns:a16="http://schemas.microsoft.com/office/drawing/2014/main" id="{E52B352F-9F00-4AE3-8AD1-E493A9164D7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Oval 821">
                <a:extLst>
                  <a:ext uri="{FF2B5EF4-FFF2-40B4-BE49-F238E27FC236}">
                    <a16:creationId xmlns:a16="http://schemas.microsoft.com/office/drawing/2014/main" id="{11D9FEF0-ACFE-44FF-AEA1-C9D9A296687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a:extLst>
                  <a:ext uri="{FF2B5EF4-FFF2-40B4-BE49-F238E27FC236}">
                    <a16:creationId xmlns:a16="http://schemas.microsoft.com/office/drawing/2014/main" id="{B0611DAE-DEE9-4550-B971-654F96F0EF1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a:extLst>
                  <a:ext uri="{FF2B5EF4-FFF2-40B4-BE49-F238E27FC236}">
                    <a16:creationId xmlns:a16="http://schemas.microsoft.com/office/drawing/2014/main" id="{BFE41D2F-C44C-42FD-840D-DFB77AD6ED9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a:extLst>
                  <a:ext uri="{FF2B5EF4-FFF2-40B4-BE49-F238E27FC236}">
                    <a16:creationId xmlns:a16="http://schemas.microsoft.com/office/drawing/2014/main" id="{0266A50F-C89B-4CC4-B4C1-F9136703B2C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a:extLst>
                  <a:ext uri="{FF2B5EF4-FFF2-40B4-BE49-F238E27FC236}">
                    <a16:creationId xmlns:a16="http://schemas.microsoft.com/office/drawing/2014/main" id="{4DFAC434-3351-4796-BABD-5B81114559E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48CB564A-527E-45E0-9298-591F4A2077A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CBB2FE66-1D52-453D-8E2F-C4D8D25BF5E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a:extLst>
                  <a:ext uri="{FF2B5EF4-FFF2-40B4-BE49-F238E27FC236}">
                    <a16:creationId xmlns:a16="http://schemas.microsoft.com/office/drawing/2014/main" id="{EB8E7E56-1539-474D-A1EE-EDC3718004A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829">
                <a:extLst>
                  <a:ext uri="{FF2B5EF4-FFF2-40B4-BE49-F238E27FC236}">
                    <a16:creationId xmlns:a16="http://schemas.microsoft.com/office/drawing/2014/main" id="{991BAAEF-916A-4CDE-BBD0-43F5C52055A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a:extLst>
                  <a:ext uri="{FF2B5EF4-FFF2-40B4-BE49-F238E27FC236}">
                    <a16:creationId xmlns:a16="http://schemas.microsoft.com/office/drawing/2014/main" id="{527B6179-D777-43CE-80CA-A6906AAA16B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a:extLst>
                  <a:ext uri="{FF2B5EF4-FFF2-40B4-BE49-F238E27FC236}">
                    <a16:creationId xmlns:a16="http://schemas.microsoft.com/office/drawing/2014/main" id="{F04834F3-F013-4BBE-AD34-4C5C5B563A4A}"/>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a:extLst>
                  <a:ext uri="{FF2B5EF4-FFF2-40B4-BE49-F238E27FC236}">
                    <a16:creationId xmlns:a16="http://schemas.microsoft.com/office/drawing/2014/main" id="{7F9EAAD5-B1BF-473A-8591-0009A4D063C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a:extLst>
                  <a:ext uri="{FF2B5EF4-FFF2-40B4-BE49-F238E27FC236}">
                    <a16:creationId xmlns:a16="http://schemas.microsoft.com/office/drawing/2014/main" id="{3169991E-E539-4930-AEEF-CF0B2471554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a:extLst>
                  <a:ext uri="{FF2B5EF4-FFF2-40B4-BE49-F238E27FC236}">
                    <a16:creationId xmlns:a16="http://schemas.microsoft.com/office/drawing/2014/main" id="{AFFC4CD5-A374-455D-9482-F3D4D18820E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03EA5ABF-4F39-4C69-B4A7-4E2357FC5B0C}"/>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9A291ECE-5307-4BF1-9C8A-7A8001EA778C}"/>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Oval 837">
                <a:extLst>
                  <a:ext uri="{FF2B5EF4-FFF2-40B4-BE49-F238E27FC236}">
                    <a16:creationId xmlns:a16="http://schemas.microsoft.com/office/drawing/2014/main" id="{E3C67D20-1F49-4220-A6C8-2B249506836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Oval 838">
                <a:extLst>
                  <a:ext uri="{FF2B5EF4-FFF2-40B4-BE49-F238E27FC236}">
                    <a16:creationId xmlns:a16="http://schemas.microsoft.com/office/drawing/2014/main" id="{AFC0B759-7EF9-4462-9F66-2795069B5D5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Oval 839">
                <a:extLst>
                  <a:ext uri="{FF2B5EF4-FFF2-40B4-BE49-F238E27FC236}">
                    <a16:creationId xmlns:a16="http://schemas.microsoft.com/office/drawing/2014/main" id="{57ECE4AB-D89C-49C1-86F7-A6928A2B544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Oval 840">
                <a:extLst>
                  <a:ext uri="{FF2B5EF4-FFF2-40B4-BE49-F238E27FC236}">
                    <a16:creationId xmlns:a16="http://schemas.microsoft.com/office/drawing/2014/main" id="{0267A7BF-40EC-442C-BEB3-BE21F8F323AD}"/>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Oval 841">
                <a:extLst>
                  <a:ext uri="{FF2B5EF4-FFF2-40B4-BE49-F238E27FC236}">
                    <a16:creationId xmlns:a16="http://schemas.microsoft.com/office/drawing/2014/main" id="{DEC15520-5EF6-435C-AAE9-D454474777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C4E2FFDC-45DD-4ECD-BA3B-1667B162D28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Oval 843">
                <a:extLst>
                  <a:ext uri="{FF2B5EF4-FFF2-40B4-BE49-F238E27FC236}">
                    <a16:creationId xmlns:a16="http://schemas.microsoft.com/office/drawing/2014/main" id="{13ED69DE-1854-4005-B85B-0A3A1FFF6343}"/>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Oval 844">
                <a:extLst>
                  <a:ext uri="{FF2B5EF4-FFF2-40B4-BE49-F238E27FC236}">
                    <a16:creationId xmlns:a16="http://schemas.microsoft.com/office/drawing/2014/main" id="{1055600C-B8F5-4AED-9948-9DCCD28E178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Oval 845">
                <a:extLst>
                  <a:ext uri="{FF2B5EF4-FFF2-40B4-BE49-F238E27FC236}">
                    <a16:creationId xmlns:a16="http://schemas.microsoft.com/office/drawing/2014/main" id="{79185D3A-63D7-492D-8F57-93EBD17542E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Oval 846">
                <a:extLst>
                  <a:ext uri="{FF2B5EF4-FFF2-40B4-BE49-F238E27FC236}">
                    <a16:creationId xmlns:a16="http://schemas.microsoft.com/office/drawing/2014/main" id="{C3EB7ABE-827E-4D9E-82E2-14A89E6D36C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Oval 847">
                <a:extLst>
                  <a:ext uri="{FF2B5EF4-FFF2-40B4-BE49-F238E27FC236}">
                    <a16:creationId xmlns:a16="http://schemas.microsoft.com/office/drawing/2014/main" id="{0C642418-27C1-4BE0-97D6-19A3DBFC19D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Oval 848">
                <a:extLst>
                  <a:ext uri="{FF2B5EF4-FFF2-40B4-BE49-F238E27FC236}">
                    <a16:creationId xmlns:a16="http://schemas.microsoft.com/office/drawing/2014/main" id="{61FDA2CF-901C-44EF-9681-B03561A91CD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Oval 849">
                <a:extLst>
                  <a:ext uri="{FF2B5EF4-FFF2-40B4-BE49-F238E27FC236}">
                    <a16:creationId xmlns:a16="http://schemas.microsoft.com/office/drawing/2014/main" id="{C39C84CC-A281-446F-8C27-F9A1EA85A75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92D00131-CE0B-4BA2-925F-747628B2ACC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9DDADA6D-6885-4A81-BD64-186235B12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a:extLst>
                  <a:ext uri="{FF2B5EF4-FFF2-40B4-BE49-F238E27FC236}">
                    <a16:creationId xmlns:a16="http://schemas.microsoft.com/office/drawing/2014/main" id="{26E54395-075C-4C75-8BCE-D2DD9266EC0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a:extLst>
                  <a:ext uri="{FF2B5EF4-FFF2-40B4-BE49-F238E27FC236}">
                    <a16:creationId xmlns:a16="http://schemas.microsoft.com/office/drawing/2014/main" id="{C16B652A-F61D-4271-A335-9B2EA0E936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6" name="Group 645">
              <a:extLst>
                <a:ext uri="{FF2B5EF4-FFF2-40B4-BE49-F238E27FC236}">
                  <a16:creationId xmlns:a16="http://schemas.microsoft.com/office/drawing/2014/main" id="{E536B002-D9CC-43EC-8122-00812AC83A4D}"/>
                </a:ext>
              </a:extLst>
            </p:cNvPr>
            <p:cNvGrpSpPr/>
            <p:nvPr userDrawn="1"/>
          </p:nvGrpSpPr>
          <p:grpSpPr>
            <a:xfrm>
              <a:off x="13727" y="5878365"/>
              <a:ext cx="12159138" cy="134976"/>
              <a:chOff x="13727" y="6770644"/>
              <a:chExt cx="12159138" cy="134976"/>
            </a:xfrm>
            <a:grpFill/>
          </p:grpSpPr>
          <p:sp>
            <p:nvSpPr>
              <p:cNvPr id="773" name="Oval 772">
                <a:extLst>
                  <a:ext uri="{FF2B5EF4-FFF2-40B4-BE49-F238E27FC236}">
                    <a16:creationId xmlns:a16="http://schemas.microsoft.com/office/drawing/2014/main" id="{AF995DF1-A4F0-4CD8-9112-8D7FA9F6542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8DB006F3-353D-4BCD-8367-4AEFD26CB6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74">
                <a:extLst>
                  <a:ext uri="{FF2B5EF4-FFF2-40B4-BE49-F238E27FC236}">
                    <a16:creationId xmlns:a16="http://schemas.microsoft.com/office/drawing/2014/main" id="{32FC2D51-4F78-4DE5-B7A1-91AD29774158}"/>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BABB79E3-C991-4EDB-A21A-0CAE5746FC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Oval 776">
                <a:extLst>
                  <a:ext uri="{FF2B5EF4-FFF2-40B4-BE49-F238E27FC236}">
                    <a16:creationId xmlns:a16="http://schemas.microsoft.com/office/drawing/2014/main" id="{B3BA4BAD-E549-42F3-B1C1-5A096C27F8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6229420E-660B-4D74-81D6-9D31B29C43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Oval 778">
                <a:extLst>
                  <a:ext uri="{FF2B5EF4-FFF2-40B4-BE49-F238E27FC236}">
                    <a16:creationId xmlns:a16="http://schemas.microsoft.com/office/drawing/2014/main" id="{5CAA0923-A85C-475F-94A4-9F3CF50B8C59}"/>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FF6E5977-A250-4BFD-9816-8A169CD9394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9E3ADF85-43D9-4850-8AA1-E65DB430C5B7}"/>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Oval 781">
                <a:extLst>
                  <a:ext uri="{FF2B5EF4-FFF2-40B4-BE49-F238E27FC236}">
                    <a16:creationId xmlns:a16="http://schemas.microsoft.com/office/drawing/2014/main" id="{8BB2632A-8F26-4F6D-9EFB-075D7E7493D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862E5758-54DF-45D2-B650-CF944D2E65F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783">
                <a:extLst>
                  <a:ext uri="{FF2B5EF4-FFF2-40B4-BE49-F238E27FC236}">
                    <a16:creationId xmlns:a16="http://schemas.microsoft.com/office/drawing/2014/main" id="{16247623-53FB-4C10-87BC-8DD5F5478C5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E92FFAE1-EEB7-4391-AD28-0D98C9A067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a:extLst>
                  <a:ext uri="{FF2B5EF4-FFF2-40B4-BE49-F238E27FC236}">
                    <a16:creationId xmlns:a16="http://schemas.microsoft.com/office/drawing/2014/main" id="{B765F8B8-CA1F-4EAE-8EF7-5125F9C0123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a:extLst>
                  <a:ext uri="{FF2B5EF4-FFF2-40B4-BE49-F238E27FC236}">
                    <a16:creationId xmlns:a16="http://schemas.microsoft.com/office/drawing/2014/main" id="{1DAFF6F8-158C-4C95-9188-BFFA8E8D87D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BDA07D7E-2FC8-4487-BCB3-51E00B0DBC4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a:extLst>
                  <a:ext uri="{FF2B5EF4-FFF2-40B4-BE49-F238E27FC236}">
                    <a16:creationId xmlns:a16="http://schemas.microsoft.com/office/drawing/2014/main" id="{886A1A0C-7573-4D3C-B61D-B31FA997ED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a:extLst>
                  <a:ext uri="{FF2B5EF4-FFF2-40B4-BE49-F238E27FC236}">
                    <a16:creationId xmlns:a16="http://schemas.microsoft.com/office/drawing/2014/main" id="{2E90E91C-EF9E-484B-B79D-A309F10FB05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a:extLst>
                  <a:ext uri="{FF2B5EF4-FFF2-40B4-BE49-F238E27FC236}">
                    <a16:creationId xmlns:a16="http://schemas.microsoft.com/office/drawing/2014/main" id="{57E2CFE6-A8E9-45C6-A558-DF76BBF68BD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283CC9D2-9115-4D25-BEA9-D36E412915A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a:extLst>
                  <a:ext uri="{FF2B5EF4-FFF2-40B4-BE49-F238E27FC236}">
                    <a16:creationId xmlns:a16="http://schemas.microsoft.com/office/drawing/2014/main" id="{1A8AF966-738D-4EB4-8E16-C22C4B4AA9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a:extLst>
                  <a:ext uri="{FF2B5EF4-FFF2-40B4-BE49-F238E27FC236}">
                    <a16:creationId xmlns:a16="http://schemas.microsoft.com/office/drawing/2014/main" id="{F65F8778-CF4E-497F-A07C-19BE47A20F2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a:extLst>
                  <a:ext uri="{FF2B5EF4-FFF2-40B4-BE49-F238E27FC236}">
                    <a16:creationId xmlns:a16="http://schemas.microsoft.com/office/drawing/2014/main" id="{038E4BAB-13DE-4315-B0DE-E2982D470D8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C66E8980-BE20-4AB0-8114-6A8365CE91E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BCD2DED4-EE0B-4AE9-AE03-0699973B3DB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D5E0637F-C742-4300-B79E-B8933CEE0A2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A20B26D6-1CF6-4565-9153-01D5B0087C2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8466086F-0F7E-4E30-8486-3ECCE997201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C177C84F-0C9D-422D-BE02-7D0CF667F34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40944399-7C5E-46C2-94A9-BAE38B22075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556FCC94-1309-4A39-AE17-222AB677867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4C4F0A0D-A818-4C21-8383-F60E5DC88EC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3694D5F7-7383-4CBE-9297-18808884903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a:extLst>
                  <a:ext uri="{FF2B5EF4-FFF2-40B4-BE49-F238E27FC236}">
                    <a16:creationId xmlns:a16="http://schemas.microsoft.com/office/drawing/2014/main" id="{CFB29EBC-42E5-4D1D-92E3-29EA376991A8}"/>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a:extLst>
                  <a:ext uri="{FF2B5EF4-FFF2-40B4-BE49-F238E27FC236}">
                    <a16:creationId xmlns:a16="http://schemas.microsoft.com/office/drawing/2014/main" id="{D753FF2A-D119-4ACE-BB03-5B09468E1C9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a:extLst>
                  <a:ext uri="{FF2B5EF4-FFF2-40B4-BE49-F238E27FC236}">
                    <a16:creationId xmlns:a16="http://schemas.microsoft.com/office/drawing/2014/main" id="{3AE33696-3A16-49DE-ABF1-ED933ADCC96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a:extLst>
                  <a:ext uri="{FF2B5EF4-FFF2-40B4-BE49-F238E27FC236}">
                    <a16:creationId xmlns:a16="http://schemas.microsoft.com/office/drawing/2014/main" id="{8B490FC9-4689-4E5E-B8EF-721A3FD40B3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a:extLst>
                  <a:ext uri="{FF2B5EF4-FFF2-40B4-BE49-F238E27FC236}">
                    <a16:creationId xmlns:a16="http://schemas.microsoft.com/office/drawing/2014/main" id="{D287449D-EAAD-4A7D-ABA2-FC9D7A78CA4E}"/>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a:extLst>
                  <a:ext uri="{FF2B5EF4-FFF2-40B4-BE49-F238E27FC236}">
                    <a16:creationId xmlns:a16="http://schemas.microsoft.com/office/drawing/2014/main" id="{8ED7C22F-4755-41EE-A729-CD2DA6C8DFBE}"/>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a:extLst>
                  <a:ext uri="{FF2B5EF4-FFF2-40B4-BE49-F238E27FC236}">
                    <a16:creationId xmlns:a16="http://schemas.microsoft.com/office/drawing/2014/main" id="{D4ACFE74-802C-47E5-BF71-09B8CDB9237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a:extLst>
                  <a:ext uri="{FF2B5EF4-FFF2-40B4-BE49-F238E27FC236}">
                    <a16:creationId xmlns:a16="http://schemas.microsoft.com/office/drawing/2014/main" id="{72C433BB-CB98-41AC-8E71-0C03C3F974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7" name="Group 646">
              <a:extLst>
                <a:ext uri="{FF2B5EF4-FFF2-40B4-BE49-F238E27FC236}">
                  <a16:creationId xmlns:a16="http://schemas.microsoft.com/office/drawing/2014/main" id="{E6C17355-0DFC-481F-A828-0C37C17E1A3F}"/>
                </a:ext>
              </a:extLst>
            </p:cNvPr>
            <p:cNvGrpSpPr/>
            <p:nvPr userDrawn="1"/>
          </p:nvGrpSpPr>
          <p:grpSpPr>
            <a:xfrm>
              <a:off x="13727" y="5464611"/>
              <a:ext cx="12159138" cy="134976"/>
              <a:chOff x="13727" y="6770644"/>
              <a:chExt cx="12159138" cy="134976"/>
            </a:xfrm>
            <a:grpFill/>
          </p:grpSpPr>
          <p:sp>
            <p:nvSpPr>
              <p:cNvPr id="732" name="Oval 731">
                <a:extLst>
                  <a:ext uri="{FF2B5EF4-FFF2-40B4-BE49-F238E27FC236}">
                    <a16:creationId xmlns:a16="http://schemas.microsoft.com/office/drawing/2014/main" id="{B71DB3CB-F553-48ED-8153-974896782CF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4B43E087-7BA9-4696-9D5B-47EAF29DA41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a:extLst>
                  <a:ext uri="{FF2B5EF4-FFF2-40B4-BE49-F238E27FC236}">
                    <a16:creationId xmlns:a16="http://schemas.microsoft.com/office/drawing/2014/main" id="{E3D6F171-03D7-4D46-9DCB-8E286EDD816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4A706CDC-68D7-4522-9030-9A6F0BE53C3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5F314E55-139B-495C-B73A-48B2F76BBB0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736">
                <a:extLst>
                  <a:ext uri="{FF2B5EF4-FFF2-40B4-BE49-F238E27FC236}">
                    <a16:creationId xmlns:a16="http://schemas.microsoft.com/office/drawing/2014/main" id="{DBAF1578-11AE-4056-B48B-27E289962E5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a:extLst>
                  <a:ext uri="{FF2B5EF4-FFF2-40B4-BE49-F238E27FC236}">
                    <a16:creationId xmlns:a16="http://schemas.microsoft.com/office/drawing/2014/main" id="{C6FA75E6-65A6-4EA4-AE41-7F30615ED40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a:extLst>
                  <a:ext uri="{FF2B5EF4-FFF2-40B4-BE49-F238E27FC236}">
                    <a16:creationId xmlns:a16="http://schemas.microsoft.com/office/drawing/2014/main" id="{650A9EB5-621C-4A62-A51E-CC7B87AC04A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426FDEFF-7746-4878-AAFE-41D1D1E9E8D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A75931E1-B66A-4904-95A0-12E8E3A53A7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A2A61F5D-213E-414C-BACD-300087A9DEC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7128886A-9448-4505-AAE9-C913DBCB2B8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a:extLst>
                  <a:ext uri="{FF2B5EF4-FFF2-40B4-BE49-F238E27FC236}">
                    <a16:creationId xmlns:a16="http://schemas.microsoft.com/office/drawing/2014/main" id="{4D97DF76-93F4-48E2-9D3B-5B492D3A446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ECC28FB0-9B89-4919-BF51-98FD72C2103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a:extLst>
                  <a:ext uri="{FF2B5EF4-FFF2-40B4-BE49-F238E27FC236}">
                    <a16:creationId xmlns:a16="http://schemas.microsoft.com/office/drawing/2014/main" id="{62BD22AA-725D-434F-BF84-E1F23AC2AC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a:extLst>
                  <a:ext uri="{FF2B5EF4-FFF2-40B4-BE49-F238E27FC236}">
                    <a16:creationId xmlns:a16="http://schemas.microsoft.com/office/drawing/2014/main" id="{D585F190-70BA-4688-B38A-EC29A8892662}"/>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76E975DE-2485-4BD1-A6FF-93F055CC317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a:extLst>
                  <a:ext uri="{FF2B5EF4-FFF2-40B4-BE49-F238E27FC236}">
                    <a16:creationId xmlns:a16="http://schemas.microsoft.com/office/drawing/2014/main" id="{A877B029-05A6-4A8F-9E4A-39D701790A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987A99CC-B06D-497D-B178-7B9D705396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a:extLst>
                  <a:ext uri="{FF2B5EF4-FFF2-40B4-BE49-F238E27FC236}">
                    <a16:creationId xmlns:a16="http://schemas.microsoft.com/office/drawing/2014/main" id="{1F7A81A6-DE02-4E51-8F80-C8300FDA2CF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D1DCDD1B-EB5E-4DB3-8B69-53A6E80AD54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a:extLst>
                  <a:ext uri="{FF2B5EF4-FFF2-40B4-BE49-F238E27FC236}">
                    <a16:creationId xmlns:a16="http://schemas.microsoft.com/office/drawing/2014/main" id="{42ADE789-D346-404C-AD6A-85ECC26AA27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CFDD4D24-B81B-4DF9-B8B1-53738E1DFC2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Oval 754">
                <a:extLst>
                  <a:ext uri="{FF2B5EF4-FFF2-40B4-BE49-F238E27FC236}">
                    <a16:creationId xmlns:a16="http://schemas.microsoft.com/office/drawing/2014/main" id="{4537329F-E749-4125-926A-6933DDCE5F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a:extLst>
                  <a:ext uri="{FF2B5EF4-FFF2-40B4-BE49-F238E27FC236}">
                    <a16:creationId xmlns:a16="http://schemas.microsoft.com/office/drawing/2014/main" id="{F81BDE73-F058-40B4-A7A2-CD41C7F49038}"/>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a:extLst>
                  <a:ext uri="{FF2B5EF4-FFF2-40B4-BE49-F238E27FC236}">
                    <a16:creationId xmlns:a16="http://schemas.microsoft.com/office/drawing/2014/main" id="{C5F2B62E-881A-4D94-AE7D-23E1C38C09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a:extLst>
                  <a:ext uri="{FF2B5EF4-FFF2-40B4-BE49-F238E27FC236}">
                    <a16:creationId xmlns:a16="http://schemas.microsoft.com/office/drawing/2014/main" id="{5457CB18-419C-4607-B437-96053B6C0B4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6B120621-F9A1-4F85-9EBF-8EB470BFEE0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a:extLst>
                  <a:ext uri="{FF2B5EF4-FFF2-40B4-BE49-F238E27FC236}">
                    <a16:creationId xmlns:a16="http://schemas.microsoft.com/office/drawing/2014/main" id="{33B1C941-7043-4249-84E0-2AD209982F0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E1E9ED29-BAA5-4391-8DC6-84AE54EEF4A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4636F611-5CAC-4DE7-A6C8-8BAD2D752E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F162F157-0A9F-4AC8-95A2-6189E1BE883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022F00E8-AFA0-465A-9A56-A65381984AB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a:extLst>
                  <a:ext uri="{FF2B5EF4-FFF2-40B4-BE49-F238E27FC236}">
                    <a16:creationId xmlns:a16="http://schemas.microsoft.com/office/drawing/2014/main" id="{80BC23B7-098F-4AE5-BA34-AA35B560160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a:extLst>
                  <a:ext uri="{FF2B5EF4-FFF2-40B4-BE49-F238E27FC236}">
                    <a16:creationId xmlns:a16="http://schemas.microsoft.com/office/drawing/2014/main" id="{9B833C64-7D81-412C-A2CD-0BCA4B21C91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3BB56B93-0744-43BF-B52A-5ACC876DFC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CCB25365-7489-435E-B353-3B053DC3ECA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a:extLst>
                  <a:ext uri="{FF2B5EF4-FFF2-40B4-BE49-F238E27FC236}">
                    <a16:creationId xmlns:a16="http://schemas.microsoft.com/office/drawing/2014/main" id="{927F8E67-74C4-4090-B5F4-404B686A183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E87D94DD-4FA6-40FA-B229-DC24F41C5F8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a:extLst>
                  <a:ext uri="{FF2B5EF4-FFF2-40B4-BE49-F238E27FC236}">
                    <a16:creationId xmlns:a16="http://schemas.microsoft.com/office/drawing/2014/main" id="{948E6856-506A-4BE9-B216-11A2FCAF19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8E98C008-2B5F-4906-8649-8DE4109F707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647">
              <a:extLst>
                <a:ext uri="{FF2B5EF4-FFF2-40B4-BE49-F238E27FC236}">
                  <a16:creationId xmlns:a16="http://schemas.microsoft.com/office/drawing/2014/main" id="{DAEC4383-3D78-40B1-A7D2-C77C993B0452}"/>
                </a:ext>
              </a:extLst>
            </p:cNvPr>
            <p:cNvGrpSpPr/>
            <p:nvPr userDrawn="1"/>
          </p:nvGrpSpPr>
          <p:grpSpPr>
            <a:xfrm>
              <a:off x="13727" y="5050857"/>
              <a:ext cx="12159138" cy="134976"/>
              <a:chOff x="13727" y="6770644"/>
              <a:chExt cx="12159138" cy="134976"/>
            </a:xfrm>
            <a:grpFill/>
          </p:grpSpPr>
          <p:sp>
            <p:nvSpPr>
              <p:cNvPr id="691" name="Oval 690">
                <a:extLst>
                  <a:ext uri="{FF2B5EF4-FFF2-40B4-BE49-F238E27FC236}">
                    <a16:creationId xmlns:a16="http://schemas.microsoft.com/office/drawing/2014/main" id="{31BDB0B3-1AD5-4CB0-AEA3-308DF18A2E75}"/>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2BE74747-8259-4FD8-B63C-9B8F3566EAA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5B48C172-756F-4518-BC84-5CA2491E3D1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a:extLst>
                  <a:ext uri="{FF2B5EF4-FFF2-40B4-BE49-F238E27FC236}">
                    <a16:creationId xmlns:a16="http://schemas.microsoft.com/office/drawing/2014/main" id="{61A08D26-EC3D-400E-AE58-F2C61FCD1E5C}"/>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a:extLst>
                  <a:ext uri="{FF2B5EF4-FFF2-40B4-BE49-F238E27FC236}">
                    <a16:creationId xmlns:a16="http://schemas.microsoft.com/office/drawing/2014/main" id="{7F782056-CE70-4CBA-817B-6732AB0487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a:extLst>
                  <a:ext uri="{FF2B5EF4-FFF2-40B4-BE49-F238E27FC236}">
                    <a16:creationId xmlns:a16="http://schemas.microsoft.com/office/drawing/2014/main" id="{DD970402-F2EB-4D20-BEB0-5BD5F47C750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696">
                <a:extLst>
                  <a:ext uri="{FF2B5EF4-FFF2-40B4-BE49-F238E27FC236}">
                    <a16:creationId xmlns:a16="http://schemas.microsoft.com/office/drawing/2014/main" id="{89DD8BC3-2AEB-47AF-B12F-A6BDD0111A8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Oval 697">
                <a:extLst>
                  <a:ext uri="{FF2B5EF4-FFF2-40B4-BE49-F238E27FC236}">
                    <a16:creationId xmlns:a16="http://schemas.microsoft.com/office/drawing/2014/main" id="{C4405095-E377-45AE-8A0A-28820808FA2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89182C14-79AF-4BDD-B0B5-CABDC458335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Oval 699">
                <a:extLst>
                  <a:ext uri="{FF2B5EF4-FFF2-40B4-BE49-F238E27FC236}">
                    <a16:creationId xmlns:a16="http://schemas.microsoft.com/office/drawing/2014/main" id="{62B5B693-0A40-4DB6-9614-1B2D4F33D05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700">
                <a:extLst>
                  <a:ext uri="{FF2B5EF4-FFF2-40B4-BE49-F238E27FC236}">
                    <a16:creationId xmlns:a16="http://schemas.microsoft.com/office/drawing/2014/main" id="{563EBA3F-9CCB-4147-88FE-20DD6BCEC2A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a:extLst>
                  <a:ext uri="{FF2B5EF4-FFF2-40B4-BE49-F238E27FC236}">
                    <a16:creationId xmlns:a16="http://schemas.microsoft.com/office/drawing/2014/main" id="{5748AC4C-C566-448E-B16E-EB996F449EF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a:extLst>
                  <a:ext uri="{FF2B5EF4-FFF2-40B4-BE49-F238E27FC236}">
                    <a16:creationId xmlns:a16="http://schemas.microsoft.com/office/drawing/2014/main" id="{30703FAB-25B6-4B2E-95D4-D17EA1713CC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6785CE55-569F-4EA8-AB21-76DE8D6E952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a:extLst>
                  <a:ext uri="{FF2B5EF4-FFF2-40B4-BE49-F238E27FC236}">
                    <a16:creationId xmlns:a16="http://schemas.microsoft.com/office/drawing/2014/main" id="{FCD66F0B-1A11-4B3B-B452-5BED85EB02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a:extLst>
                  <a:ext uri="{FF2B5EF4-FFF2-40B4-BE49-F238E27FC236}">
                    <a16:creationId xmlns:a16="http://schemas.microsoft.com/office/drawing/2014/main" id="{F91CD0E0-2E4D-48CF-B800-C7FD5ED094D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55CA5D07-B616-4F9D-8162-C4FFC51E0E95}"/>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FEFC6552-E8F0-4F1C-9146-2069B000227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a:extLst>
                  <a:ext uri="{FF2B5EF4-FFF2-40B4-BE49-F238E27FC236}">
                    <a16:creationId xmlns:a16="http://schemas.microsoft.com/office/drawing/2014/main" id="{F20FBCAD-44F0-48DF-8CE8-B62A254340F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457C5028-3892-445D-9ADF-E8277F8BE7F3}"/>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a:extLst>
                  <a:ext uri="{FF2B5EF4-FFF2-40B4-BE49-F238E27FC236}">
                    <a16:creationId xmlns:a16="http://schemas.microsoft.com/office/drawing/2014/main" id="{F2497365-123F-4636-8150-11189E434D3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6D863BF4-26D5-4839-9634-14C9D576499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a:extLst>
                  <a:ext uri="{FF2B5EF4-FFF2-40B4-BE49-F238E27FC236}">
                    <a16:creationId xmlns:a16="http://schemas.microsoft.com/office/drawing/2014/main" id="{A1437440-E84E-45D8-B5BD-4E9D5ED036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50D8D63B-41A3-438B-B347-36EC1FEBAFA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BA9AD53C-D960-43FB-8D3A-6E90E368F43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491E576B-EB81-4581-831B-09F3C376D57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a:extLst>
                  <a:ext uri="{FF2B5EF4-FFF2-40B4-BE49-F238E27FC236}">
                    <a16:creationId xmlns:a16="http://schemas.microsoft.com/office/drawing/2014/main" id="{FFB45C28-5606-475F-A9A5-9613BF5E24E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C9B6574A-A90C-4B94-A6A0-5D5AA1BF669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F67687BC-99F3-4796-BDDF-43E3DB5D549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a:extLst>
                  <a:ext uri="{FF2B5EF4-FFF2-40B4-BE49-F238E27FC236}">
                    <a16:creationId xmlns:a16="http://schemas.microsoft.com/office/drawing/2014/main" id="{913AE72E-19E6-49EA-BBEF-59BF86105FD0}"/>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FC0F0697-2EA5-4527-9331-CA39FEC88A9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a:extLst>
                  <a:ext uri="{FF2B5EF4-FFF2-40B4-BE49-F238E27FC236}">
                    <a16:creationId xmlns:a16="http://schemas.microsoft.com/office/drawing/2014/main" id="{1F1F6384-F0DD-431D-9BC5-E272745A95F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CCEDDAEC-F62B-4D22-9431-6FEF6B459D4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a:extLst>
                  <a:ext uri="{FF2B5EF4-FFF2-40B4-BE49-F238E27FC236}">
                    <a16:creationId xmlns:a16="http://schemas.microsoft.com/office/drawing/2014/main" id="{C25D0D71-14D5-4A80-8C15-F2EEAAC60FE2}"/>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a:extLst>
                  <a:ext uri="{FF2B5EF4-FFF2-40B4-BE49-F238E27FC236}">
                    <a16:creationId xmlns:a16="http://schemas.microsoft.com/office/drawing/2014/main" id="{3CDEA7F2-5730-458B-BA45-C764B6D4ABD7}"/>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a:extLst>
                  <a:ext uri="{FF2B5EF4-FFF2-40B4-BE49-F238E27FC236}">
                    <a16:creationId xmlns:a16="http://schemas.microsoft.com/office/drawing/2014/main" id="{14FA3DBA-0B65-408C-8C2E-C2613B34AF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a:extLst>
                  <a:ext uri="{FF2B5EF4-FFF2-40B4-BE49-F238E27FC236}">
                    <a16:creationId xmlns:a16="http://schemas.microsoft.com/office/drawing/2014/main" id="{2B24E752-AFDB-46C8-A41B-5F0B61A6FE8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a:extLst>
                  <a:ext uri="{FF2B5EF4-FFF2-40B4-BE49-F238E27FC236}">
                    <a16:creationId xmlns:a16="http://schemas.microsoft.com/office/drawing/2014/main" id="{921664F8-A319-488A-B967-DB75718133B9}"/>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a:extLst>
                  <a:ext uri="{FF2B5EF4-FFF2-40B4-BE49-F238E27FC236}">
                    <a16:creationId xmlns:a16="http://schemas.microsoft.com/office/drawing/2014/main" id="{5EB12CBD-C44D-48DC-8BB7-6CCFE179B6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20E9CB54-34B9-4FB5-B6D6-A7A54F1AD17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a:extLst>
                  <a:ext uri="{FF2B5EF4-FFF2-40B4-BE49-F238E27FC236}">
                    <a16:creationId xmlns:a16="http://schemas.microsoft.com/office/drawing/2014/main" id="{3B7061D8-8633-4DD1-A616-0D9CF5E1244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9" name="Group 648">
              <a:extLst>
                <a:ext uri="{FF2B5EF4-FFF2-40B4-BE49-F238E27FC236}">
                  <a16:creationId xmlns:a16="http://schemas.microsoft.com/office/drawing/2014/main" id="{94DCB48A-E47D-4114-9FE3-EACB5AB2B576}"/>
                </a:ext>
              </a:extLst>
            </p:cNvPr>
            <p:cNvGrpSpPr/>
            <p:nvPr userDrawn="1"/>
          </p:nvGrpSpPr>
          <p:grpSpPr>
            <a:xfrm>
              <a:off x="13727" y="4637103"/>
              <a:ext cx="12159138" cy="134976"/>
              <a:chOff x="13727" y="6770644"/>
              <a:chExt cx="12159138" cy="134976"/>
            </a:xfrm>
            <a:grpFill/>
          </p:grpSpPr>
          <p:sp>
            <p:nvSpPr>
              <p:cNvPr id="650" name="Oval 649">
                <a:extLst>
                  <a:ext uri="{FF2B5EF4-FFF2-40B4-BE49-F238E27FC236}">
                    <a16:creationId xmlns:a16="http://schemas.microsoft.com/office/drawing/2014/main" id="{C1099A7F-F558-4489-844E-08F3400A27D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a:extLst>
                  <a:ext uri="{FF2B5EF4-FFF2-40B4-BE49-F238E27FC236}">
                    <a16:creationId xmlns:a16="http://schemas.microsoft.com/office/drawing/2014/main" id="{6BF70906-D6A9-4392-848E-7197B0E12DE8}"/>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AB5BCDEB-18CB-4EBB-AFB7-573EBCACEA7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5996376A-829F-4CC7-A05B-8E36CC49AB9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a:extLst>
                  <a:ext uri="{FF2B5EF4-FFF2-40B4-BE49-F238E27FC236}">
                    <a16:creationId xmlns:a16="http://schemas.microsoft.com/office/drawing/2014/main" id="{7F87C6D7-2226-427B-9495-3F37F4F9FFC0}"/>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CCB91792-9234-4938-B81C-5B5F32365D1D}"/>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4C772475-DC51-409F-93ED-44E534AE8394}"/>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a:extLst>
                  <a:ext uri="{FF2B5EF4-FFF2-40B4-BE49-F238E27FC236}">
                    <a16:creationId xmlns:a16="http://schemas.microsoft.com/office/drawing/2014/main" id="{9497EB41-CB1E-4E75-8978-2C67E221D0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a:extLst>
                  <a:ext uri="{FF2B5EF4-FFF2-40B4-BE49-F238E27FC236}">
                    <a16:creationId xmlns:a16="http://schemas.microsoft.com/office/drawing/2014/main" id="{56AB2B18-D282-47CA-8DC1-51A575579E9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a:extLst>
                  <a:ext uri="{FF2B5EF4-FFF2-40B4-BE49-F238E27FC236}">
                    <a16:creationId xmlns:a16="http://schemas.microsoft.com/office/drawing/2014/main" id="{47A2FEE8-A3E2-45AD-85F1-910398A4830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6D38F059-A394-4F3B-86E0-4AFE541DB95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5838886B-2461-4D9F-83BB-D5003180C37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288D1929-8D9B-4A3A-A186-CEA07A6C0A45}"/>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0FF401EA-A94F-4673-A05E-EF80AA188F20}"/>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EE25E07A-CCCE-45FE-B652-46181CF76D1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B649F95C-C767-416A-A191-48A1664A09B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a:extLst>
                  <a:ext uri="{FF2B5EF4-FFF2-40B4-BE49-F238E27FC236}">
                    <a16:creationId xmlns:a16="http://schemas.microsoft.com/office/drawing/2014/main" id="{6D38402F-3589-4C3A-9F80-48996D81226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a:extLst>
                  <a:ext uri="{FF2B5EF4-FFF2-40B4-BE49-F238E27FC236}">
                    <a16:creationId xmlns:a16="http://schemas.microsoft.com/office/drawing/2014/main" id="{32E9B768-24DD-4AC4-8EEC-EC7EB6A3312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87185483-7A27-4098-AF28-97F33403BA2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a:extLst>
                  <a:ext uri="{FF2B5EF4-FFF2-40B4-BE49-F238E27FC236}">
                    <a16:creationId xmlns:a16="http://schemas.microsoft.com/office/drawing/2014/main" id="{4107CC52-D9D9-4E32-906E-8CC3B191A27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a:extLst>
                  <a:ext uri="{FF2B5EF4-FFF2-40B4-BE49-F238E27FC236}">
                    <a16:creationId xmlns:a16="http://schemas.microsoft.com/office/drawing/2014/main" id="{3128C790-3477-4CF4-A18F-6E5501DD8C6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A9804302-93C0-4689-955D-5205E6D1505B}"/>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a:extLst>
                  <a:ext uri="{FF2B5EF4-FFF2-40B4-BE49-F238E27FC236}">
                    <a16:creationId xmlns:a16="http://schemas.microsoft.com/office/drawing/2014/main" id="{2ECA7B2E-1141-48FF-B481-C2C3B6B273F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a:extLst>
                  <a:ext uri="{FF2B5EF4-FFF2-40B4-BE49-F238E27FC236}">
                    <a16:creationId xmlns:a16="http://schemas.microsoft.com/office/drawing/2014/main" id="{1CC4CBF8-4956-4245-9F60-CD81AFA4CE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a:extLst>
                  <a:ext uri="{FF2B5EF4-FFF2-40B4-BE49-F238E27FC236}">
                    <a16:creationId xmlns:a16="http://schemas.microsoft.com/office/drawing/2014/main" id="{A79F280D-1BA3-44CB-A8C0-B9578C9C2D1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a:extLst>
                  <a:ext uri="{FF2B5EF4-FFF2-40B4-BE49-F238E27FC236}">
                    <a16:creationId xmlns:a16="http://schemas.microsoft.com/office/drawing/2014/main" id="{6EFD94D2-C8DC-43D0-85F7-FD6526A307E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EE4EF110-FC02-4171-A961-8D10C0E27F2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a:extLst>
                  <a:ext uri="{FF2B5EF4-FFF2-40B4-BE49-F238E27FC236}">
                    <a16:creationId xmlns:a16="http://schemas.microsoft.com/office/drawing/2014/main" id="{12B4C61F-BCDA-45DD-9C6D-B8DBE1EF5443}"/>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a:extLst>
                  <a:ext uri="{FF2B5EF4-FFF2-40B4-BE49-F238E27FC236}">
                    <a16:creationId xmlns:a16="http://schemas.microsoft.com/office/drawing/2014/main" id="{C2F73F75-B4DD-4171-B8AB-E1A09CF06F5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4E614FBA-8AA1-493D-88FD-994FC5D1958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Oval 679">
                <a:extLst>
                  <a:ext uri="{FF2B5EF4-FFF2-40B4-BE49-F238E27FC236}">
                    <a16:creationId xmlns:a16="http://schemas.microsoft.com/office/drawing/2014/main" id="{E93B9D4F-586C-4472-9C96-D3EDDF91B4A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ACDD137F-AF04-4F1E-93BB-4F2F20F167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a:extLst>
                  <a:ext uri="{FF2B5EF4-FFF2-40B4-BE49-F238E27FC236}">
                    <a16:creationId xmlns:a16="http://schemas.microsoft.com/office/drawing/2014/main" id="{122031FC-3878-46D4-98DB-253932AB047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05619A15-A8D5-436E-B115-6D3A71BBDAE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a:extLst>
                  <a:ext uri="{FF2B5EF4-FFF2-40B4-BE49-F238E27FC236}">
                    <a16:creationId xmlns:a16="http://schemas.microsoft.com/office/drawing/2014/main" id="{2504A019-05DF-47E2-BF93-6722FA0AADC1}"/>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a:extLst>
                  <a:ext uri="{FF2B5EF4-FFF2-40B4-BE49-F238E27FC236}">
                    <a16:creationId xmlns:a16="http://schemas.microsoft.com/office/drawing/2014/main" id="{D98DE693-4B1C-4E4D-98B2-BAD6750CB5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a:extLst>
                  <a:ext uri="{FF2B5EF4-FFF2-40B4-BE49-F238E27FC236}">
                    <a16:creationId xmlns:a16="http://schemas.microsoft.com/office/drawing/2014/main" id="{60782D5E-E413-4BE8-8DC9-A624ADDE26D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a:extLst>
                  <a:ext uri="{FF2B5EF4-FFF2-40B4-BE49-F238E27FC236}">
                    <a16:creationId xmlns:a16="http://schemas.microsoft.com/office/drawing/2014/main" id="{1B850990-F389-427C-A06F-6A7348DD6C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3451F7DA-DC41-45A7-B0EE-D6042C79133B}"/>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a:extLst>
                  <a:ext uri="{FF2B5EF4-FFF2-40B4-BE49-F238E27FC236}">
                    <a16:creationId xmlns:a16="http://schemas.microsoft.com/office/drawing/2014/main" id="{D612C0EB-3968-4C35-AA59-2140EDD84CF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DE16FA00-EEE4-4E4B-A0C9-0352FE357EA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Footer Placeholder 1">
            <a:extLst>
              <a:ext uri="{FF2B5EF4-FFF2-40B4-BE49-F238E27FC236}">
                <a16:creationId xmlns:a16="http://schemas.microsoft.com/office/drawing/2014/main" id="{E5682263-6855-40AA-A352-2E5CFF19080C}"/>
              </a:ext>
            </a:extLst>
          </p:cNvPr>
          <p:cNvSpPr>
            <a:spLocks noGrp="1"/>
          </p:cNvSpPr>
          <p:nvPr userDrawn="1">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7" name="Graphic 6">
            <a:extLst>
              <a:ext uri="{FF2B5EF4-FFF2-40B4-BE49-F238E27FC236}">
                <a16:creationId xmlns:a16="http://schemas.microsoft.com/office/drawing/2014/main" id="{B06FCD08-826C-4242-88FC-37C4629760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4" name="Title 1">
            <a:extLst>
              <a:ext uri="{FF2B5EF4-FFF2-40B4-BE49-F238E27FC236}">
                <a16:creationId xmlns:a16="http://schemas.microsoft.com/office/drawing/2014/main" id="{01455461-CD7D-4953-9F32-97B57BB8AFCF}"/>
              </a:ext>
            </a:extLst>
          </p:cNvPr>
          <p:cNvSpPr>
            <a:spLocks noGrp="1"/>
          </p:cNvSpPr>
          <p:nvPr userDrawn="1">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386" name="Picture 385">
            <a:extLst>
              <a:ext uri="{FF2B5EF4-FFF2-40B4-BE49-F238E27FC236}">
                <a16:creationId xmlns:a16="http://schemas.microsoft.com/office/drawing/2014/main" id="{54615AD9-8673-4594-9885-915FC3CE8FAE}"/>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387" name="Slide Number Placeholder 5">
            <a:extLst>
              <a:ext uri="{FF2B5EF4-FFF2-40B4-BE49-F238E27FC236}">
                <a16:creationId xmlns:a16="http://schemas.microsoft.com/office/drawing/2014/main" id="{EE4F6B1F-F4CE-46B0-9498-86050947301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3464200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2" orient="horz" pos="890" userDrawn="1">
          <p15:clr>
            <a:srgbClr val="FBAE40"/>
          </p15:clr>
        </p15:guide>
        <p15:guide id="4" orient="horz" pos="1026"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1A2C3DF0-F421-46B3-8214-A7CB33A69937}"/>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2" name="Group 271">
              <a:extLst>
                <a:ext uri="{FF2B5EF4-FFF2-40B4-BE49-F238E27FC236}">
                  <a16:creationId xmlns:a16="http://schemas.microsoft.com/office/drawing/2014/main" id="{288C7BBF-5D90-4968-905D-B3B08A796009}"/>
                </a:ext>
              </a:extLst>
            </p:cNvPr>
            <p:cNvGrpSpPr/>
            <p:nvPr userDrawn="1"/>
          </p:nvGrpSpPr>
          <p:grpSpPr>
            <a:xfrm>
              <a:off x="13727" y="6705874"/>
              <a:ext cx="12159138" cy="134976"/>
              <a:chOff x="13727" y="6770644"/>
              <a:chExt cx="12159138" cy="134976"/>
            </a:xfrm>
            <a:grpFill/>
          </p:grpSpPr>
          <p:sp>
            <p:nvSpPr>
              <p:cNvPr id="485" name="Oval 484">
                <a:extLst>
                  <a:ext uri="{FF2B5EF4-FFF2-40B4-BE49-F238E27FC236}">
                    <a16:creationId xmlns:a16="http://schemas.microsoft.com/office/drawing/2014/main" id="{8C2796FB-F2B8-4EB8-B28B-39542BF1631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0B5EADE6-E801-4B39-9581-C93BC7F93C9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69DEC1AE-D3AA-4A9C-825D-E571FCD5D12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3DA5D32B-4280-4262-9B14-B1B342A0D09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35483C99-064F-4247-BD39-D1BA7318B1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05DFACDB-7793-4B38-A736-245495352C5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30B6BC23-7DE4-4EAD-8870-18A929291C8F}"/>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A29C753C-C4B0-4D6B-92F0-6E50E9FB6BE5}"/>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A2E06F51-AA1F-4974-A220-77765970E0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45B22785-96D3-4794-8ACF-5905C8FB106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236FB2EA-2CAC-4F0A-AC0A-C46113480E5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86202470-9874-4561-A7EA-5454B86BC39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E16C8274-192B-4A6D-A784-AD8E9AC53B7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224CE1C5-2393-4E1D-B1AE-6FEE9EDF583C}"/>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4D7F9B79-E91D-4DA6-B8E8-30F36E65F8B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0B194267-B6C8-4FA3-B28D-910E133E8143}"/>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29CC02A-723C-4A27-95E3-5B8BD562FF5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3605181-CEEB-4C53-9D80-43750C13627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F35D6AE8-27F9-4335-8C80-CF2CC0941F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D67680B-F994-4D25-A374-C2FC3959D3A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69903301-2227-4951-8E2F-0EDAA2D0C1D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15F05977-C67E-4BE8-8DA4-09E99231386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1733F405-FBDE-4EAB-B27C-509772924046}"/>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A79132-935E-4E4A-B6D4-50E924A608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7D2526B6-288F-40E6-9215-99739083034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377B25A3-B483-48F2-9B9A-C9828EF539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EF2B6EB5-3306-40C9-8763-901324693D5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F8BF9D04-144E-43B7-BCE5-BCD3F47463F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D74050B-0CB6-49CF-BE46-C2897CE8F15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C1D4E4A3-06C8-46DD-A2FA-F8334548CA4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CA590451-6B94-4552-87B0-D43A30C5A99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63A8DB9B-3592-4CC6-88BA-2CFC4E09D3D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8BC45234-ED08-4905-B131-89358C2BC38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0D5955CA-4582-4453-84E2-4DC03B34EAA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9F0449FF-C672-4B65-B162-0E2BE14CD10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7F2333AB-0A70-48E2-ACF8-3BCEFAF58289}"/>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359AC0CF-C7DB-4F3A-9460-CBE7CBABB94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57CA8F48-9723-435F-A5B2-084972D7CB9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E7B52036-774B-4382-B22D-03CA64EABEA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9DCFCEB-1687-42A9-B89D-3B3EC832538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50A4D535-4B45-4743-830A-14869A8F5E88}"/>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ECD37917-C38B-41BF-BFC8-ECBE86DBE542}"/>
                </a:ext>
              </a:extLst>
            </p:cNvPr>
            <p:cNvGrpSpPr/>
            <p:nvPr userDrawn="1"/>
          </p:nvGrpSpPr>
          <p:grpSpPr>
            <a:xfrm>
              <a:off x="13727" y="6292119"/>
              <a:ext cx="12159138" cy="134976"/>
              <a:chOff x="13727" y="6770644"/>
              <a:chExt cx="12159138" cy="134976"/>
            </a:xfrm>
            <a:grpFill/>
          </p:grpSpPr>
          <p:sp>
            <p:nvSpPr>
              <p:cNvPr id="444" name="Oval 443">
                <a:extLst>
                  <a:ext uri="{FF2B5EF4-FFF2-40B4-BE49-F238E27FC236}">
                    <a16:creationId xmlns:a16="http://schemas.microsoft.com/office/drawing/2014/main" id="{7C02CCD3-143B-499E-ADE6-626E7BCEAAE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5DFF631-F0DD-4992-96AA-00606EE2BFF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50951A6B-3386-4DB2-8F2A-B60EBED3900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47107A39-30D6-49EE-90B2-614696655724}"/>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6A5F1279-E859-48B6-8509-ECC74A0820B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970699BD-F469-41F1-83A7-66EDF03FD6D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958F56B3-7B5A-4723-A452-7038DEF252F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D771DFB8-E233-4756-A24F-601E2217BE0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5A57D512-F7D4-4306-8071-38979FF6C661}"/>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4B8D421D-F33A-4808-B13D-C8475E459E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A0407A70-AE39-42EE-B0E2-AFE4977F1C4E}"/>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99172E71-A2E4-4C2A-98FE-5C9FF669732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D48DC3D1-7881-4369-82EA-3299C635358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FBAD8852-8DD4-4D94-9A60-66441EF22A2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24C9BD0E-1A65-466D-AAF1-4E4C46C693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EB6368A-03FF-452D-A31F-CCA4A3E3186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57FE22AD-EFDA-4BB2-8DF6-D4D1C795486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0E59CE75-CB59-42DB-8940-39B4C34ACF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BA46D8AB-7536-4C51-B7EB-1222645E48D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C48738A-D155-4066-A1FD-AA0EB28CA23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3FEC4ABF-C858-47EA-AA54-D62CA3D66AB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35C1BB78-23A6-442F-BC0C-EB5D45FF2A7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19DB079C-BFEA-4329-A24A-99341F1D401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5419272F-727D-4477-B400-F44F0917E39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9EC2E971-C732-4167-92A9-09DA78BF947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EBE2654-C6DB-4200-83E4-A05BC5E41C0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2D73478E-290C-40EA-A29C-BE2BB451962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3E8A667-35C1-4D65-A925-6D098B201B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03EE676F-8448-4265-BBF3-32E66EDE9E5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FEFB64F7-9281-45D5-9B52-703B2286EAA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C28FD0D9-2962-4443-B7B9-2B5E2A3416F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BC123369-474D-4FF3-A83D-BDE82CC6E56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EFD13E5F-EB05-49D9-99B2-AEF5F416F46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8D92F91F-9795-4CFE-92A0-810AEF671B5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AF466F81-2D4F-4F73-B00F-9BBDF459E06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BBB11835-6BF2-4EF8-943E-D18ACEF5539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FAD99046-0675-4559-9262-44882B9EF122}"/>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4891642C-E511-47D0-BE22-3D036A2CA44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17D0B112-188E-4C4E-B78E-589378CBEB4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072A55C-5C0B-4315-B6FC-95271450012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0FCCA37C-F209-4143-9316-4645C7661B7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a16="http://schemas.microsoft.com/office/drawing/2014/main" id="{B72186A7-7930-466B-82C7-2EA37B93FF78}"/>
                </a:ext>
              </a:extLst>
            </p:cNvPr>
            <p:cNvGrpSpPr/>
            <p:nvPr userDrawn="1"/>
          </p:nvGrpSpPr>
          <p:grpSpPr>
            <a:xfrm>
              <a:off x="13727" y="5878365"/>
              <a:ext cx="12159138" cy="134976"/>
              <a:chOff x="13727" y="6770644"/>
              <a:chExt cx="12159138" cy="134976"/>
            </a:xfrm>
            <a:grpFill/>
          </p:grpSpPr>
          <p:sp>
            <p:nvSpPr>
              <p:cNvPr id="403" name="Oval 402">
                <a:extLst>
                  <a:ext uri="{FF2B5EF4-FFF2-40B4-BE49-F238E27FC236}">
                    <a16:creationId xmlns:a16="http://schemas.microsoft.com/office/drawing/2014/main" id="{14E55F5F-AAC9-4595-9E51-6D4B01BA5E6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EF5E41CE-192C-4ECD-9466-AC68571E364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447A200-A001-4968-BB4C-432C7796EB5B}"/>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FADFDCA1-2751-4790-AB14-82F5BD72A9A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8217CAD4-3CB3-48D6-8BE0-C362BBAE08A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317F5FBC-05FF-45F8-A24A-95DE345B8B7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9F841A31-FC4C-4EA2-ACB7-9CB4F1FFF65C}"/>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5FFDFC3A-BBB4-4AC9-8447-0399372CD6C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0FF1C45C-0470-4710-ABC8-843656C2765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6829C07-D3AA-4EC4-A149-9C5298A306F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5353FCF9-6234-4DDA-A6FE-A59355F020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1EC72899-82D9-4204-AEA7-4D4E79ABD26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E6C2D6C9-7E77-4805-9762-B48B27CBB9E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8D6BBD27-C553-47AA-B434-ED4EC4E32F5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56A1E517-631E-448C-90D0-E820A635365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E5EFDEA0-9FC8-4CE2-B92B-57A32F21321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AFAD4149-B0AF-43BF-9733-67A50EE89D5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99F7C18D-3DAE-4E8F-8104-9027F9A9A73E}"/>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6316A63E-7B88-4EF3-AD5B-AEA3BD1D9F3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A159366-080B-4FF7-840B-B3C7364D3A9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A4C24F90-78E1-4BB4-BCCB-45CAB95902B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CD13BE0E-F1F8-464F-8173-64E404744B4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747CE81B-44AE-4C76-ADFE-BA6E69D1B0B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0DC0B32C-BD35-44FD-8812-98A9F283A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2F9340F7-170B-49B1-B95F-5EFD5CA7711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84F91F6-2B85-4B69-B756-79941413B55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C61041AD-D4F6-4D8F-BE39-89D81FD3135D}"/>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CFA47BEB-A5E7-4BBC-B6CD-5930DA184634}"/>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4DF94C2A-DC18-4F19-B0AE-1942E2FAEBB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E6EBF26F-C934-4FBF-A381-3B11776A036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2A81046F-8186-427E-84DC-8B5CE5E990A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C3A98C8D-F09F-46CE-8F57-03DA858B7E5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188C854-3F15-483B-A45A-F17415544C0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50E846C6-BBD4-4554-A411-8E1ECD8AB66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C772047B-0E3B-4B5B-A070-EA356322923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02171488-BE47-41A9-8DA9-AFD4DB9BB0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8339D15-9138-43F3-9DA7-D0A5240A2D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F7ECABBF-2594-4A00-B3D7-197DEE71BB7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14170369-2F00-4F8F-9266-12B158B4C75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40F9CB19-5B4D-46A2-83DE-FF892FD8ECC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1C38E22D-BE24-4D6B-B7E3-48A68D780A75}"/>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83B9B1B1-7090-4A77-9C9F-0FFAEA75837A}"/>
                </a:ext>
              </a:extLst>
            </p:cNvPr>
            <p:cNvGrpSpPr/>
            <p:nvPr userDrawn="1"/>
          </p:nvGrpSpPr>
          <p:grpSpPr>
            <a:xfrm>
              <a:off x="13727" y="5464611"/>
              <a:ext cx="12159138" cy="134976"/>
              <a:chOff x="13727" y="6770644"/>
              <a:chExt cx="12159138" cy="134976"/>
            </a:xfrm>
            <a:grpFill/>
          </p:grpSpPr>
          <p:sp>
            <p:nvSpPr>
              <p:cNvPr id="362" name="Oval 361">
                <a:extLst>
                  <a:ext uri="{FF2B5EF4-FFF2-40B4-BE49-F238E27FC236}">
                    <a16:creationId xmlns:a16="http://schemas.microsoft.com/office/drawing/2014/main" id="{15A14F7F-5D86-4C59-A22D-9925BE2F344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60C0E5-C8B3-427A-845E-80820FC3C92F}"/>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9B53C02F-32D6-4931-9EF7-F9B4549A834A}"/>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F4786020-0E7B-4010-B93B-448B2BDA886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9C69391E-BB35-404F-A382-F5F790290D8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F842CBBC-84A6-474B-9F6E-8F8EE51373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F27068F-0078-4B9D-87DD-6F6CBB96496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2E401F8-EE6A-49C7-AEF0-D319935854B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5E1F460D-F7D6-479E-B28C-DFF8E581C04D}"/>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A4B28E9-D6AA-4409-8AA7-6BBAD4062E3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3E9E645-41BA-475E-9CCA-B604A1356C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A46E87D-4FE4-4207-B6E9-EFC4479EEAE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56942211-5C2B-463D-B4E4-FE68058343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9FA0F14C-CB66-4978-8770-61205EBDDA69}"/>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FFEAB048-8C67-4094-BA38-322A4B06956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DB9E3038-23CB-44EE-89D3-E3696536BA8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1C62ED60-1740-43C9-953A-A1EE5B0D920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36C3D596-1D01-4705-8FDA-F6ED25915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4DB68B4-6F40-4647-8174-533E70DC346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8A895628-1C13-4620-BAD3-7BD092DD2BA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E043E7A-C3EA-4483-9B1B-42285A12BC58}"/>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2FE890E-7585-4FFA-83D3-5C10D1D95E5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2D08AF9-1D44-4212-9EE2-711FBC3E1D3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F83507ED-E477-4616-9215-A59431ECE2F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7A07A75-ACAA-4240-BA04-384FAD915C7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5DA50C1A-7B2E-4927-9189-052F7CE08BC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ED2C6916-22B3-4214-8C3A-5D66955E3075}"/>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12398B74-CBCA-49E9-B895-5ECD3F2682AA}"/>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D4C18962-ACF6-4FA9-9480-6D6ACDF340D7}"/>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784DFEA4-6EAF-489C-84EC-3ED701673BA9}"/>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A7A5BE6-87B1-4832-997E-89DD71B430F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FE74DA1F-F7D7-4F1E-B486-D7A69811B1B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E72C072E-5626-4FD3-8487-75BC45CBC17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8057B3AF-ED21-472B-A8FD-C1F185F0A1E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DE24C74A-DB97-4CD6-8425-715821F2D61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4838667-268E-4527-9FBB-D2008282791C}"/>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49F54DF9-C4F3-488D-B7ED-81E723C5EFE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4C1E36B6-AB88-45D2-9601-E43E1372094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B642AEB7-39B0-436F-8823-8232DC7F39C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482A1588-A9FC-4C9B-9735-969F551C760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9A91221-3AA4-42F9-AB51-67A8695E044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27910D72-BB84-4DE0-9F3E-CD914650DDDF}"/>
                </a:ext>
              </a:extLst>
            </p:cNvPr>
            <p:cNvGrpSpPr/>
            <p:nvPr userDrawn="1"/>
          </p:nvGrpSpPr>
          <p:grpSpPr>
            <a:xfrm>
              <a:off x="13727" y="5050857"/>
              <a:ext cx="12159138" cy="134976"/>
              <a:chOff x="13727" y="6770644"/>
              <a:chExt cx="12159138" cy="134976"/>
            </a:xfrm>
            <a:grpFill/>
          </p:grpSpPr>
          <p:sp>
            <p:nvSpPr>
              <p:cNvPr id="321" name="Oval 320">
                <a:extLst>
                  <a:ext uri="{FF2B5EF4-FFF2-40B4-BE49-F238E27FC236}">
                    <a16:creationId xmlns:a16="http://schemas.microsoft.com/office/drawing/2014/main" id="{57CC5B33-3257-4985-BEE2-7129B094945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DE1AE951-2F54-48E0-93D4-4A3B6729163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A52BD838-533C-4C64-A238-385177A90F9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BF1862C-6B8B-485C-B89A-1F749AE4CA2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321D213D-E46A-4E2D-9939-622FFB92DA1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2E66581E-F790-470B-8792-3CC6238DF23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0535E799-921B-4E21-96D0-6A401209CE3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801EB48E-7AA9-4D1B-B20F-7F8688C2B68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1A643E6-FB9A-4479-9C4A-A3F6843DA5D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22343F6-733A-48FF-ACF0-7486C6B009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C51F7EF7-623E-4E60-9BCF-BC3805C11FC9}"/>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DB3AD58-C823-4BAC-AB00-12F3212585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16C6A867-D6E7-4FED-A42E-7975138FCD0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1DBF35A-436E-4874-8AF0-E72B521ADFD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721086FD-2C93-4AF1-AA2C-420B5413589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256FBB8F-DFDE-471B-AC19-37F67D6FA79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13333EAB-0F86-466B-B4F1-25A2A227919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02BE536-437B-49E6-BC3D-FD767B748B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542350E1-A594-4D38-B73E-8759C6DB4A5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587A7F7-D6D7-40A0-BC2E-05FF712121D2}"/>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49FD31B2-2FA9-4D7A-A452-6B1042A30F4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AC45BCF-366D-48B9-971A-0D9CFECC358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04212782-90E3-4EA6-96D1-A77D6EC3E8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0A89C48A-AEE3-4ECF-9F9D-92300EFE030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E6858427-6C75-485C-847A-C407A704796A}"/>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F48579F-498E-4ED1-BC6A-AE6B0EE782E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01031BA5-0AE1-43EA-966C-6518B0CE7890}"/>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42C8938-6ADF-49AA-9D5B-CCA389C4D95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9B200C1E-0B7B-404B-B158-EAA413E6458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AEA3F302-0ECE-4061-B3C1-EB9881EFCC81}"/>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B764DFF-637E-4677-A65D-F51C99A6630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269F525-383D-44E3-BF41-DF8AB36BFDAE}"/>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6548AD2-EDB4-4A4C-8525-236EA04052F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518F549A-25FA-4679-9A47-01080AE6696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D82B7A31-660C-45AE-9234-C26B4AB87C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BFC2B746-C6B2-4A51-AEAE-D6BBD1A11AC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0260CA86-4C33-46AA-8B75-0CE47487D5C1}"/>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14BF6B2D-AAC7-4CF5-94EE-03C1A95C275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11FE447F-8801-4724-81F9-647B45F95BD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3EA60C45-0685-45D8-8607-F0E7C2DD38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6C231882-164D-40F7-97BB-FD065C54C2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7A50B78F-66AC-40E8-ABFD-08D22CECB454}"/>
                </a:ext>
              </a:extLst>
            </p:cNvPr>
            <p:cNvGrpSpPr/>
            <p:nvPr userDrawn="1"/>
          </p:nvGrpSpPr>
          <p:grpSpPr>
            <a:xfrm>
              <a:off x="13727" y="4637103"/>
              <a:ext cx="12159138" cy="134976"/>
              <a:chOff x="13727" y="6770644"/>
              <a:chExt cx="12159138" cy="134976"/>
            </a:xfrm>
            <a:grpFill/>
          </p:grpSpPr>
          <p:sp>
            <p:nvSpPr>
              <p:cNvPr id="280" name="Oval 279">
                <a:extLst>
                  <a:ext uri="{FF2B5EF4-FFF2-40B4-BE49-F238E27FC236}">
                    <a16:creationId xmlns:a16="http://schemas.microsoft.com/office/drawing/2014/main" id="{D967BD32-71F8-4004-A509-09564FC2DAE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85CD40DB-3EA3-4C1F-8C16-116A4B77D5F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1604DA4-C329-4F4C-8242-64B981D2089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94F5C9D7-D57E-4544-8578-712CB0058A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3EE4BABD-A3AC-4F28-A16C-28F3A540268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02260D39-1B97-47B0-B94C-44C010E47BB9}"/>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DF31D861-9128-4FE1-AD6A-AA9EC02765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9F251F5-1B4B-4628-8041-33670933D9D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B3CA6AA-B6C6-4788-AB16-673E849982A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D0C978FD-4C71-4DCB-8751-6140A9F30D11}"/>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61D5748F-F8B0-428B-AE9A-F1F3C5511842}"/>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336E54E3-A35F-4A01-846E-FA07EB5844B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9A104C9D-31EB-43FA-BF22-C9FEAFE5F46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BB57EE47-82C9-4AB0-BA98-765A263764B4}"/>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50FA778A-5793-459D-8BD8-53B06AFB7173}"/>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AB17180F-1D34-42E3-86A7-4E3ABC85236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CDCA077-0D1E-406C-9E49-02C060C8F077}"/>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5ED9CF3A-C5A1-49C5-AD4F-3CE3051891F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BFC431C2-C669-49E1-9A56-DEC33D0CE41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75A07BD-2058-4C49-896D-C8AA58985F6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1D90C7F8-DDC0-4FB7-AC92-6E6D10CCFBC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F428925-962E-414A-A758-891782C0BD7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6C741F98-DDA5-4DC0-8C72-8DAFD18FFC3E}"/>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0CDFA3B5-1344-4F3D-A699-AAF3224ABED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FE8F7BCA-7853-47A2-A846-82649EE9A0A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F9404C70-14B8-4024-A5E5-CA0518A40EC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BF512A5F-8EF7-4D69-B5C1-3F8019C02C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6D58D246-9A32-4273-A062-0D720F837A1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9001E45-A2A7-4B09-89AB-AD00F39457E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4F5268C-73BB-401C-B51C-4925317BB62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28EB91B3-9FCF-430E-B109-6931BC15BD56}"/>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A923F8E-38D7-4AF2-92F2-DA434413B7FB}"/>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40A0373F-5CA7-4FE2-B0EB-D7880418600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B9B46025-01B1-4D8E-831B-678D317D774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F13FFEC3-7E70-48BA-85C2-D4E626718E70}"/>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CF452F3D-DCBB-48A1-82FF-8C653750929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965BEB42-26CB-418A-8512-DE973C7513B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0FA1BE08-420D-4D88-A018-C5454F4493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8CD8AB2D-A634-4BB8-8FE9-29C443CEDD2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A33B539-CDF3-47A3-8FA6-C69196DC202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27E468B4-60D0-4C83-920F-2C1D942AB48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0FFABAE6-89D6-4DA6-8E25-44CF070F454B}"/>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9" name="Graphic 8">
            <a:extLst>
              <a:ext uri="{FF2B5EF4-FFF2-40B4-BE49-F238E27FC236}">
                <a16:creationId xmlns:a16="http://schemas.microsoft.com/office/drawing/2014/main" id="{A20568F4-9945-424A-8C1D-ED204EA546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7" y="1628802"/>
            <a:ext cx="10944225" cy="4032224"/>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
            <a:extLst>
              <a:ext uri="{FF2B5EF4-FFF2-40B4-BE49-F238E27FC236}">
                <a16:creationId xmlns:a16="http://schemas.microsoft.com/office/drawing/2014/main" id="{C60D50F8-78C9-4745-9C26-85DA76EDF778}"/>
              </a:ext>
            </a:extLst>
          </p:cNvPr>
          <p:cNvSpPr>
            <a:spLocks noGrp="1"/>
          </p:cNvSpPr>
          <p:nvPr>
            <p:ph type="ftr" sz="quarter" idx="13"/>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pic>
        <p:nvPicPr>
          <p:cNvPr id="269" name="Picture 268">
            <a:extLst>
              <a:ext uri="{FF2B5EF4-FFF2-40B4-BE49-F238E27FC236}">
                <a16:creationId xmlns:a16="http://schemas.microsoft.com/office/drawing/2014/main" id="{6408002F-AA9C-4CFA-ACA2-EF032DAC1959}"/>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0" name="Slide Number Placeholder 5">
            <a:extLst>
              <a:ext uri="{FF2B5EF4-FFF2-40B4-BE49-F238E27FC236}">
                <a16:creationId xmlns:a16="http://schemas.microsoft.com/office/drawing/2014/main" id="{ED7742AF-0113-4DC3-B952-D853485EDA2A}"/>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757662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Slide">
    <p:spTree>
      <p:nvGrpSpPr>
        <p:cNvPr id="1" name=""/>
        <p:cNvGrpSpPr/>
        <p:nvPr/>
      </p:nvGrpSpPr>
      <p:grpSpPr>
        <a:xfrm>
          <a:off x="0" y="0"/>
          <a:ext cx="0" cy="0"/>
          <a:chOff x="0" y="0"/>
          <a:chExt cx="0" cy="0"/>
        </a:xfrm>
      </p:grpSpPr>
      <p:grpSp>
        <p:nvGrpSpPr>
          <p:cNvPr id="273" name="Group 272">
            <a:extLst>
              <a:ext uri="{FF2B5EF4-FFF2-40B4-BE49-F238E27FC236}">
                <a16:creationId xmlns:a16="http://schemas.microsoft.com/office/drawing/2014/main" id="{BFAB28C3-CA44-442F-B331-939332DF5CEE}"/>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4" name="Group 273">
              <a:extLst>
                <a:ext uri="{FF2B5EF4-FFF2-40B4-BE49-F238E27FC236}">
                  <a16:creationId xmlns:a16="http://schemas.microsoft.com/office/drawing/2014/main" id="{254FAADD-C745-4396-BE2B-60A57D7F47C5}"/>
                </a:ext>
              </a:extLst>
            </p:cNvPr>
            <p:cNvGrpSpPr/>
            <p:nvPr userDrawn="1"/>
          </p:nvGrpSpPr>
          <p:grpSpPr>
            <a:xfrm>
              <a:off x="13727" y="6705874"/>
              <a:ext cx="12159138" cy="134976"/>
              <a:chOff x="13727" y="6770644"/>
              <a:chExt cx="12159138" cy="134976"/>
            </a:xfrm>
            <a:grpFill/>
          </p:grpSpPr>
          <p:sp>
            <p:nvSpPr>
              <p:cNvPr id="487" name="Oval 486">
                <a:extLst>
                  <a:ext uri="{FF2B5EF4-FFF2-40B4-BE49-F238E27FC236}">
                    <a16:creationId xmlns:a16="http://schemas.microsoft.com/office/drawing/2014/main" id="{DDA750B6-B94F-4478-9CFF-EA4D2866F54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53442536-8079-4DF6-A12F-8218BD9D5A8D}"/>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48CA7B3-F87E-49E6-B29C-1A244FC4863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6056BBD-8B16-47E0-97EB-F07E816C247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6BF5ADF8-70A7-43E4-AAA9-D343BA5D52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2DC26676-4218-4589-AA35-4F9ECC1B311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B2E863C2-16DE-4B17-AED1-9A9F0EF00518}"/>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9506985C-FEF7-4EC5-BFD3-966DD7CAD4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78F5E48D-878C-452D-828B-4EC17B14F3C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B16F9FB4-3B23-43AA-B6D3-EACF38ED3BA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B4DB596-48E0-4722-A183-09D07158F4B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08E19A3-4231-4417-9CBE-8C147590C8A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0E22704E-3F13-43D8-A04C-8D3423518151}"/>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92FB82FC-3209-46C4-918C-F2AC9EF49F6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EC68D430-F47B-4E66-8F9C-0CA43E2EA4F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C40A1951-240F-4BF6-9DFE-86E1533AE20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1368ED5-F3DA-40DE-99F9-379EAEF9468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7BA12DE-AE92-4409-91A8-BE048118337B}"/>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0B2EF08F-0A35-412F-8FF4-81775DCD277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AC77C4C7-6988-47D6-8697-B6F31DC5AD8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67F63490-D090-4267-978D-ECBBA15A992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E9FB2FD-EAA0-4873-AA39-F95C7BEA4B1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BADCD3FE-4FA9-403F-A20F-972CBAA2EFC3}"/>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D15C6F07-6208-4383-8C56-88F80DD74167}"/>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749F75C0-CEE1-461C-A1F9-1CBB6E46B6A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2FC0BE6-6C97-4683-BA8A-207355EAA58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698020D6-1424-4A25-BC08-1A5B670C04F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461F5730-B406-4025-9AC2-592850301AE5}"/>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4339E02A-E7F8-4AF7-A644-4F93BC5BEFF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9718CD57-7CB1-4472-B7D0-5BB4C00D540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45DFD8EC-803A-4C70-B252-3E3D02B8AA4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E3E9ADED-EA12-40EE-AEEF-CF93D40FCD9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17978DFB-3CCA-436D-A3E4-9506AC60C141}"/>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946C4073-52CF-440F-A35F-AAA148AA92CA}"/>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4E4E1489-B939-4EFE-89D3-BA0B8FC552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2CF484E1-75A3-4BD3-9BC3-0B165CE1011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7DB1052C-7080-4EBF-BF08-4F4EE7FB9FA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F0F7A6C1-2945-4D5C-879B-0C93BA8259B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922F60D-6E76-4623-8ECB-C6976C64420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13849BE3-F22A-4ED5-8F00-67D3E265C938}"/>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9EF32B70-5BA8-4D49-85EF-85EF375F15C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D935A840-D00F-4022-9CEF-3B22F9566CF9}"/>
                </a:ext>
              </a:extLst>
            </p:cNvPr>
            <p:cNvGrpSpPr/>
            <p:nvPr userDrawn="1"/>
          </p:nvGrpSpPr>
          <p:grpSpPr>
            <a:xfrm>
              <a:off x="13727" y="6292119"/>
              <a:ext cx="12159138" cy="134976"/>
              <a:chOff x="13727" y="6770644"/>
              <a:chExt cx="12159138" cy="134976"/>
            </a:xfrm>
            <a:grpFill/>
          </p:grpSpPr>
          <p:sp>
            <p:nvSpPr>
              <p:cNvPr id="446" name="Oval 445">
                <a:extLst>
                  <a:ext uri="{FF2B5EF4-FFF2-40B4-BE49-F238E27FC236}">
                    <a16:creationId xmlns:a16="http://schemas.microsoft.com/office/drawing/2014/main" id="{AEA1DAC4-3F36-485E-A8AC-C371C7EF566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E2F49974-157A-4AE6-9457-0834A35EC94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ACF1AA76-4309-4258-B3C6-4EF16D411AA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233E98DB-8F4B-45E8-AE1F-222967A6BFC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7B00560A-CAC4-431B-A5D9-22DFE4C39EB1}"/>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46BF1A45-FF69-47F2-B99C-820D117795F5}"/>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2EF80F9-7696-496E-977A-99DE926D63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AE00D2AD-CF4E-4831-AC7D-3B0A40A0139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CC38AF30-3D41-41F4-9BF1-D329D227C7C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21D9631-5A0C-401A-A9AC-36D5E13D4C0F}"/>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1D16F1F1-65A3-40A1-8A6D-DD5EBF07C904}"/>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CCC3E34-3859-4D07-9252-168BF83EC7BC}"/>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455F3D1-EBD7-4C6C-8175-162C555F253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3D190950-51B7-4FC0-B3FF-AF3D06F8408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C0F3B199-7195-4D98-B175-9210AEC4C0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D2B27F50-2F62-455E-9849-FACCE316763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6AB0FDD-165D-454A-AC42-370585B9668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6545EAFD-2B2E-4000-BC5B-1AA1F0ED87C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F43BFEE9-8963-49DA-925E-11E6FEE764C1}"/>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075DED0B-50C7-4027-8144-B367794174A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A1542B7-E8BA-412A-9114-3ED76736E8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6FF1D20F-1794-4BB7-BA7A-A10CE749D75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ADA04C76-F8AE-4039-83DC-1674FED87CD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AA9D6AC6-D9ED-48FA-A007-C215292BDB3F}"/>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B929D464-5293-43C7-BEA4-18DDC744A08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D70277F-DF87-476F-A975-68FC1E19F22A}"/>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17297120-84C4-4AAE-8736-B4BFCFF40B9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52B67E65-9AF3-4740-BB09-1305658CA9B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4DEB1202-F7AB-4652-9617-8D80033EFB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3735B760-65F5-4B15-BCA7-61B5C0D808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63C9C256-84DC-4C09-9FA2-36551E02BCD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408247FD-12FD-4CF2-A83E-50C0530AA7C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F54ED124-E3B2-4224-97DC-B2F3EF9A332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D92D218C-C210-4EAB-9F26-CE3C3A45362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06257C1-1408-4ADC-8C70-CDC5441140B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732353C-E4B1-46BE-BA75-2248694EAEE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C062A61-790D-4518-8643-AABD14D998A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B8853FFA-3250-4DF2-BED6-3C1811DC0228}"/>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F983D1FA-49E7-40CA-AC8D-F0A87CBC25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745BEED3-AD3F-4216-97D9-CFE48CD185E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B03751C9-43F6-4F76-9554-0C17C43527E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A5C22811-ADD6-46BD-83CB-86683886BA91}"/>
                </a:ext>
              </a:extLst>
            </p:cNvPr>
            <p:cNvGrpSpPr/>
            <p:nvPr userDrawn="1"/>
          </p:nvGrpSpPr>
          <p:grpSpPr>
            <a:xfrm>
              <a:off x="13727" y="5878365"/>
              <a:ext cx="12159138" cy="134976"/>
              <a:chOff x="13727" y="6770644"/>
              <a:chExt cx="12159138" cy="134976"/>
            </a:xfrm>
            <a:grpFill/>
          </p:grpSpPr>
          <p:sp>
            <p:nvSpPr>
              <p:cNvPr id="405" name="Oval 404">
                <a:extLst>
                  <a:ext uri="{FF2B5EF4-FFF2-40B4-BE49-F238E27FC236}">
                    <a16:creationId xmlns:a16="http://schemas.microsoft.com/office/drawing/2014/main" id="{FF78BE03-D86B-4444-828E-9482896F60D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88A4F5A-B707-48FD-B66D-4936CF7C8D9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C6439-DD46-4D83-B8EF-0A9119370C6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44596DED-0289-4480-942D-074F06751135}"/>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B4D532C-6EBB-4391-AEFF-D1DB6B5A7AA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F0A98B9F-C504-4F6F-AA06-55C7F7B7B64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DC3F86F4-FD23-4C51-BD46-66C50A1B5C6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ADDAE9D6-43AE-4244-8DE8-1CF761199E3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11008A6A-B33B-42E4-B97B-6D2B4B9149B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38728F4A-1F37-4DDD-A8A0-4CF6C27943B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A40F5DB-2ACC-4A87-ACE7-D3B8C45409B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9207D93-0B15-4813-9F69-11392B8E4EA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85A3684C-4769-4468-A14B-9FC9344E4FB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80DD3AF7-A064-43A6-BC7E-EA82616EE76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7DDC0E9-99C6-4976-98E1-3DBA9E6435C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D34DB853-A289-4E6F-81B4-BB6A783C9F9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E7ADDFE5-F51A-407F-B825-83550451F4E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EC7F585C-087B-4500-8C93-D7B8F8674C5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BC47B30A-A614-4275-AC03-784D199CF82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F61F6E72-E0F5-418F-BA34-1FB3FE168AD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3F3E810F-2392-412E-8564-ACC8258D4C6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E93DAEB9-8D5F-413E-B3ED-CCC014414AE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F97FA05C-0233-4B7F-AF3E-93E25CE0C720}"/>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82006CD9-DFEA-4B45-ABE7-3EF1090D44E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D108A63-2682-449D-B008-9A38EF99DBB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A3F04BD8-75D0-4B98-A4A7-BBEB93FD743E}"/>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8E358C52-32E4-4F03-B707-1B11A781E6F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75C3D19B-867B-4283-9F40-EE592DE4786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B3DF2154-0AF3-4E24-A292-BFED6EE8259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ECDCD321-B7F5-42BB-BE99-028ECEA96F5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11CE7125-E0A9-48A6-91A6-22F8E99205F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751DE074-C1B5-47B6-AD6A-E772EF0DEB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D7E5C27B-22DF-4DED-9E49-68BA23A55985}"/>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437593C5-17F3-4F59-9B54-26AFF89D87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63466695-A006-4CC2-B578-9526C2F3ECF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2B11CA45-55C1-41C8-8002-3CE3840C679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6481F2FC-4AB5-4FC6-9075-E7D8A3601A4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A67DEB1C-6021-4914-88AD-77CB5730518F}"/>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F1E6D7A3-B98C-4F65-8419-E47AB278698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585494A4-D0C0-43BD-8861-DFD3CE64828D}"/>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1638A75F-EB9A-4316-8348-83D04B0600E0}"/>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0A9B14C2-66E5-43E3-8076-63148D080A84}"/>
                </a:ext>
              </a:extLst>
            </p:cNvPr>
            <p:cNvGrpSpPr/>
            <p:nvPr userDrawn="1"/>
          </p:nvGrpSpPr>
          <p:grpSpPr>
            <a:xfrm>
              <a:off x="13727" y="5464611"/>
              <a:ext cx="12159138" cy="134976"/>
              <a:chOff x="13727" y="6770644"/>
              <a:chExt cx="12159138" cy="134976"/>
            </a:xfrm>
            <a:grpFill/>
          </p:grpSpPr>
          <p:sp>
            <p:nvSpPr>
              <p:cNvPr id="364" name="Oval 363">
                <a:extLst>
                  <a:ext uri="{FF2B5EF4-FFF2-40B4-BE49-F238E27FC236}">
                    <a16:creationId xmlns:a16="http://schemas.microsoft.com/office/drawing/2014/main" id="{DEB418CE-8DBE-408A-A741-443F0E84C6A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A478B327-B755-496E-BE74-3AB691286894}"/>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72905BAE-DDA8-4B89-9667-02BC9AEB3CF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57164707-6778-4463-BF21-9146F87FA206}"/>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871F1C8C-D74B-4F57-931C-4D0C3B9E5F8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7D2C40C-80F4-44AD-91B3-E0DBC47B3FE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E99620F0-BCAB-4438-A709-79EC43AD0E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44E43FE-8F3B-49D5-BA2E-18CA61BB9D1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6DAF8714-5462-4B14-A84A-BB3B96C26A4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52A55E55-39E9-46E4-9A74-12DE0E0EA416}"/>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776A1C21-96DC-4C4F-B436-9193C3BCE1A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0D2C5E7C-F02B-4D40-BC6E-6467CBFF204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1D47B422-A6AA-44A2-995E-F564E5E0FF1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5D33E533-BC1C-47FC-B3DE-CC2AFFF411A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49A9435F-5944-40F9-9EA3-5B0899E06E4B}"/>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6D0A3BC9-125B-4B27-BB75-0AF19D2F582E}"/>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2F7523A7-FEE3-469D-A134-CBC7A053A07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DE0B28DE-C1E3-4EE6-82D2-0001D276A62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C0146A13-A806-4F8E-99C5-0AA07727D1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C02B2848-BC76-4F6C-95C5-9D2691906EB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C2349931-DD3F-498E-848F-CB217504BC1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DA3F568F-14FD-4A32-BE21-E5A9A7541C8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D65EC4EA-5FF7-4F23-9FD4-875A5D78911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3D2A05E4-22CE-4045-9B31-9CF0EEDDEAE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93134994-CC80-4479-B111-9B49EBB41EF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56013ECE-7EB0-4FC5-8E81-C62F657884F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AAF0B14D-7E65-4046-9C2B-A2C9DDF2EC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F1E61D2-5370-4550-A012-62FF549206B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928F06AF-5884-449E-81E3-C47DBBA25F3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A6833F91-9BBE-4311-9F13-1CD6F6DD3C3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5260570C-5EB5-4B6B-B06A-25A1FFBC6B6F}"/>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0847644B-BB2C-465D-B4D1-F2A9AB2A2AF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0CB1815E-FCF3-447E-8E15-1F87B708CA3B}"/>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EAC06B80-475C-47C9-8264-9B1A52CDD37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A9E8968-A301-44A5-BDDD-3DCE427A19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5B740B1-7A9E-40B3-9300-B604A532FCB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D436A460-E15E-4E06-A5BF-193C0563AE1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B8E74C87-4089-4A4B-B790-526EA7D980D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A1C31198-6CAF-4204-B705-5104E2204856}"/>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C0A79853-02EF-4EE7-A140-11E5BE0AE44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BE59751-8261-4749-9F99-9FEA80BF2EF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67F54283-306E-411B-ADDB-C0A1B871EBDE}"/>
                </a:ext>
              </a:extLst>
            </p:cNvPr>
            <p:cNvGrpSpPr/>
            <p:nvPr userDrawn="1"/>
          </p:nvGrpSpPr>
          <p:grpSpPr>
            <a:xfrm>
              <a:off x="13727" y="5050857"/>
              <a:ext cx="12159138" cy="134976"/>
              <a:chOff x="13727" y="6770644"/>
              <a:chExt cx="12159138" cy="134976"/>
            </a:xfrm>
            <a:grpFill/>
          </p:grpSpPr>
          <p:sp>
            <p:nvSpPr>
              <p:cNvPr id="323" name="Oval 322">
                <a:extLst>
                  <a:ext uri="{FF2B5EF4-FFF2-40B4-BE49-F238E27FC236}">
                    <a16:creationId xmlns:a16="http://schemas.microsoft.com/office/drawing/2014/main" id="{5AA7BC3D-A1A6-4FC6-8C05-9B0B2D5C82A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5F1ED47B-819C-4D3E-B726-E07AB5C93E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D6179E32-B841-4266-9330-6902C6AB222F}"/>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830B08FC-5D14-4648-9D1C-1EF91B9EE1A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F14FEDA4-0282-4020-9593-B0D1397C330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1DD2ACCC-1E40-4A7D-AE84-3199120A167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7005FFF5-7979-4CCF-9435-C7A1E70E2743}"/>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653CA51F-EF06-4320-BACA-7E4B203F19A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F0B3993A-9558-4B05-B2F8-B3AF1E57407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501E002D-3BB7-430B-9E34-189CA07C37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306E0D3F-5A6C-4520-8646-F84920BAE96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B433FF8D-228A-4B8B-AB66-C74320636E2D}"/>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A0C37F45-13AD-474F-896B-0311E05AB31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AC69D27B-828C-4421-8F05-6409CB037D5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D4FBABE3-D7F5-4B05-AFA0-68FF410DE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5003633C-78D2-4C4E-B2FC-4AB82810F9E7}"/>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E7EDD493-7C19-43F0-8978-3AAED7F2F1F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55F2D619-FAFC-440B-BBEE-CA731EDE8C9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E0A195F7-FFB2-432E-AD3A-78EEA86774A2}"/>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A40EEE3A-304A-46BC-ADB5-F5951EDCF97D}"/>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36A1E0A6-0086-4994-A4DA-E5FFBCA32A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682F2B45-6901-494A-966D-C6FAB04C1B4A}"/>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CC9F689-3674-48A5-B9D7-19A01517397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1FFFC25-10C2-49CD-A826-BA57CE28911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734F5AE3-FE52-4D59-98F1-52D42E6AD87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804D13B-C5D1-4BD5-BDD7-628F2015A94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0182821-DC84-4C92-BD63-C203350AFB0F}"/>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976CD64D-F365-47C5-94A2-681515E602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F3D164C4-FBE5-4546-A6AB-DE5D6B07172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6389B8DF-AD97-4705-A585-27A273F8A8B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ED9AF4FE-5412-4E76-BBD7-985CC5634A1C}"/>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F3EDA032-D68E-462E-B0EC-24C459F4548C}"/>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598C9E96-74E2-48F8-AFF3-B6BA452A7CD9}"/>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F73E6900-D5B2-4CE0-856C-5D24DE9599CD}"/>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92585102-4A5A-4277-BC4B-EF53C5F7F45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7973D848-6BED-40B3-B0ED-FB7CAD04A81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5705D44-F79E-460E-B660-A26F8ECD9E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4387A7FD-69C9-49CB-A405-78E92600BEE0}"/>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F714651E-FE17-4295-B157-3D6CCDAEA23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C4B30CEE-42DB-4606-BC9F-C1FF3183DC8B}"/>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88E7AD89-44B8-45DD-8B69-C797E5DCEA6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D7E03177-3B62-473E-AD3B-1A621DBBC86B}"/>
                </a:ext>
              </a:extLst>
            </p:cNvPr>
            <p:cNvGrpSpPr/>
            <p:nvPr userDrawn="1"/>
          </p:nvGrpSpPr>
          <p:grpSpPr>
            <a:xfrm>
              <a:off x="13727" y="4637103"/>
              <a:ext cx="12159138" cy="134976"/>
              <a:chOff x="13727" y="6770644"/>
              <a:chExt cx="12159138" cy="134976"/>
            </a:xfrm>
            <a:grpFill/>
          </p:grpSpPr>
          <p:sp>
            <p:nvSpPr>
              <p:cNvPr id="282" name="Oval 281">
                <a:extLst>
                  <a:ext uri="{FF2B5EF4-FFF2-40B4-BE49-F238E27FC236}">
                    <a16:creationId xmlns:a16="http://schemas.microsoft.com/office/drawing/2014/main" id="{14189104-DD57-4594-A472-FF8F4791479D}"/>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AFDC7EA0-BB3B-442C-B4CA-03BDB9B333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13135060-691F-4606-9A24-B64AC073CE5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B3D055B0-3FC7-4D90-9086-63DC1D24E66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733AC143-1420-4412-95E9-5FD0CE621A4A}"/>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15E559C4-92C9-44B0-BC39-713CEDDE2F4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28A48137-208A-44B4-88F4-7BE1506586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3B33DF3A-B632-4515-8A54-4DBDA62B2AC4}"/>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42DF919-491B-4CD6-8007-334B345DF06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502670C3-90E5-4494-A371-D4FC7A89EABD}"/>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F18826FE-B3E7-4082-AF81-DCD9468E0EB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3851E2C7-88CB-49B0-9020-CE18C69E60F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44DA78F-F7F9-4B96-974B-FFADF554C469}"/>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B0C6FDB6-068A-4E83-8A59-78C876A9D4E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F80EB78D-8926-4A27-B7B1-1DE594D45C6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D4341F16-D069-45FC-BAB1-BEACD137B0C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4EEBD373-A93C-4BB8-86BE-110DF6D2C214}"/>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B34B34C-B911-46C8-9444-0CB49CFB27E3}"/>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F91C913A-9A88-4B24-A573-8AD8504DAD3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163F6B6-DCB3-4E66-95F0-2ED77A59F21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A60173AA-C491-4BFC-9785-E9C09955750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62213AD7-168F-44C6-BEEE-44F1F10DA1A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CF5CFA93-1241-414F-9E52-1BE02EBF20CA}"/>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C753ACD-37B0-44B1-BC0F-19986020B0C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0AF90B92-593E-4E37-BB0B-3D2335FC6C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D6D6D9A6-EB9B-478F-A266-8DAB379036D9}"/>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4555707C-1479-48ED-8CC6-707BBD289BE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8207F48A-A8A1-4887-B794-404E9B5EBB3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13E32655-2E3A-42A9-91FB-8A271AB06E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4ED4F79B-2EA0-420A-8D43-8BCC1A6345C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1F89261E-0FE6-4A5D-A41F-3F29D862312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988D013D-A8A7-4A87-B28C-0F0C1C0DB71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D45BE9D8-A541-4A18-895A-7F48E4F0155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7684AED0-3B9E-40DA-9F3D-914D10DF8F5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C7C8C53-CD91-4177-BA13-3365E8EEB24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1E5EE85C-6479-4998-9F39-E8BC468B4E35}"/>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99651866-99BC-45EA-B5A3-394FBA7F16F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E4A3DDE3-5F26-429D-AA41-C47037AED1BA}"/>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239FC26-3B6A-4B78-AFAC-C443A17B78E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DC956C1-7884-4635-909E-03114B36CF5F}"/>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C4C9F032-645A-43C9-B54A-A3A6CB730554}"/>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62388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50FF247-5B15-467E-84CD-BE16DE800A09}"/>
              </a:ext>
            </a:extLst>
          </p:cNvPr>
          <p:cNvSpPr>
            <a:spLocks noGrp="1"/>
          </p:cNvSpPr>
          <p:nvPr>
            <p:ph idx="13"/>
          </p:nvPr>
        </p:nvSpPr>
        <p:spPr>
          <a:xfrm>
            <a:off x="6167438" y="1628802"/>
            <a:ext cx="5400676" cy="4032224"/>
          </a:xfrm>
        </p:spPr>
        <p:txBody>
          <a:bodyPr lIns="0" rIns="10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05DA0EB-E930-4C1F-A5DE-DDDC0528EA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8" name="Footer Placeholder 1">
            <a:extLst>
              <a:ext uri="{FF2B5EF4-FFF2-40B4-BE49-F238E27FC236}">
                <a16:creationId xmlns:a16="http://schemas.microsoft.com/office/drawing/2014/main" id="{362B8E05-F710-42F5-A04E-91FEA37E2F74}"/>
              </a:ext>
            </a:extLst>
          </p:cNvPr>
          <p:cNvSpPr>
            <a:spLocks noGrp="1"/>
          </p:cNvSpPr>
          <p:nvPr>
            <p:ph type="ftr" sz="quarter" idx="14"/>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2" name="Title 1">
            <a:extLst>
              <a:ext uri="{FF2B5EF4-FFF2-40B4-BE49-F238E27FC236}">
                <a16:creationId xmlns:a16="http://schemas.microsoft.com/office/drawing/2014/main" id="{5A5C701F-F633-480A-9E1F-E378331809CD}"/>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70" name="Picture 269">
            <a:extLst>
              <a:ext uri="{FF2B5EF4-FFF2-40B4-BE49-F238E27FC236}">
                <a16:creationId xmlns:a16="http://schemas.microsoft.com/office/drawing/2014/main" id="{8FB3BDDD-2ACA-422E-A5EC-D1895B81D5C0}"/>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7"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1" name="Slide Number Placeholder 5">
            <a:extLst>
              <a:ext uri="{FF2B5EF4-FFF2-40B4-BE49-F238E27FC236}">
                <a16:creationId xmlns:a16="http://schemas.microsoft.com/office/drawing/2014/main" id="{BC5FB3BD-BE05-4BC0-ABB5-FB0C90668545}"/>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296853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grpSp>
        <p:nvGrpSpPr>
          <p:cNvPr id="278" name="Group 277">
            <a:extLst>
              <a:ext uri="{FF2B5EF4-FFF2-40B4-BE49-F238E27FC236}">
                <a16:creationId xmlns:a16="http://schemas.microsoft.com/office/drawing/2014/main" id="{70CB42C6-E6B1-4DD0-9F34-3E4A4619AC1D}"/>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79" name="Group 278">
              <a:extLst>
                <a:ext uri="{FF2B5EF4-FFF2-40B4-BE49-F238E27FC236}">
                  <a16:creationId xmlns:a16="http://schemas.microsoft.com/office/drawing/2014/main" id="{0D69CAA4-54EB-4AD7-B6BC-F6F5298D809E}"/>
                </a:ext>
              </a:extLst>
            </p:cNvPr>
            <p:cNvGrpSpPr/>
            <p:nvPr userDrawn="1"/>
          </p:nvGrpSpPr>
          <p:grpSpPr>
            <a:xfrm>
              <a:off x="13727" y="6705874"/>
              <a:ext cx="12159138" cy="134976"/>
              <a:chOff x="13727" y="6770644"/>
              <a:chExt cx="12159138" cy="134976"/>
            </a:xfrm>
            <a:grpFill/>
          </p:grpSpPr>
          <p:sp>
            <p:nvSpPr>
              <p:cNvPr id="492" name="Oval 491">
                <a:extLst>
                  <a:ext uri="{FF2B5EF4-FFF2-40B4-BE49-F238E27FC236}">
                    <a16:creationId xmlns:a16="http://schemas.microsoft.com/office/drawing/2014/main" id="{EE5C7081-41B2-44AB-ACEF-B7F9FFBC995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277CC908-F500-4388-9D41-B3423282E90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CABB7923-9C3E-40EA-A27B-A38F395CC10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AB57B4A2-CFCC-41A6-8E13-497BAA375D4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1C37896E-CB00-474A-876B-CF5B7BFE2E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04F1B1A6-AA4C-4B60-9215-9CE0EEB26486}"/>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1BA7F6AF-2073-44FB-9B0F-C0C6BA2663E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E7D60C5-22BF-40D1-A059-4F64BBDEEFE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A104D9D3-2022-41B3-9C42-DB4984B709F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34B0F8F3-8963-42DF-AF32-829E440A969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684FDCA-08E2-4EBD-8C68-FBC902FA491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9C46D252-1BA1-4862-9709-5B5CC62CE05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7F3280D9-8BBD-422C-9C50-5160A28827CA}"/>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B2A1FC5E-D4D4-4349-8FFD-C8D53CE7449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CA483D8F-31ED-4866-AAE8-502F4A129D46}"/>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FF0890C1-8237-4985-AF58-68D687C9CA5B}"/>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988D5B46-5153-46DC-AC93-B1238E624F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90C2605C-0538-4DC0-A5A8-DD0AB6C9DED9}"/>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9D8BFBAB-C21B-4FB0-B3B3-1F303605057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6FECE6B4-4ED0-48A6-9FA4-13DD0D7DB6AC}"/>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7CD314AE-4A51-4C68-A563-6728CC2CEC2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C875C67A-61A5-47F8-B4C2-A9A44F81DFCE}"/>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3447B586-CAA5-4F81-A1F8-6F06A39660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92BA297C-AE92-4463-94B1-525D590DC8E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3252BB-78CC-48BE-AA6B-ED23B1DA0D0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51758F04-C356-415B-A3D5-B3C8FFE6C58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A51C14FD-198F-4205-B95A-A9C36B2361D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D2F635DF-6863-4C42-844D-3B6002F18EB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186F9AD4-A805-4DD0-90D2-8958A7FF320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D507004C-2066-45DC-97A3-A3BEBE1922D7}"/>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a:extLst>
                  <a:ext uri="{FF2B5EF4-FFF2-40B4-BE49-F238E27FC236}">
                    <a16:creationId xmlns:a16="http://schemas.microsoft.com/office/drawing/2014/main" id="{3037BF04-9B4C-4710-A9DF-44FEA925AF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B7E505AF-3EB0-4B2E-B725-861A1EE9471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D05246FF-CF7B-4C99-995A-34A8291FD59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A6EB1764-6FED-4B0D-8E09-B3E063D0560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a:extLst>
                  <a:ext uri="{FF2B5EF4-FFF2-40B4-BE49-F238E27FC236}">
                    <a16:creationId xmlns:a16="http://schemas.microsoft.com/office/drawing/2014/main" id="{6AF9D257-3B1F-40D4-A5DE-4615944F17E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E8BF3A36-31E5-427C-B572-53813A63DFF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a:extLst>
                  <a:ext uri="{FF2B5EF4-FFF2-40B4-BE49-F238E27FC236}">
                    <a16:creationId xmlns:a16="http://schemas.microsoft.com/office/drawing/2014/main" id="{3FFE920B-9B4C-46CF-88AC-E84F22766A2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949A0382-07A9-4B60-97DE-2B37F40EA1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5512DA35-A047-4577-BA12-B577A6BCB8B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6D26E348-0572-4A39-886A-8C758C49E52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94B9700-4A0C-4F22-864E-11A047F96AF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F505404D-9E2F-4078-B40B-6AAF05B50A6D}"/>
                </a:ext>
              </a:extLst>
            </p:cNvPr>
            <p:cNvGrpSpPr/>
            <p:nvPr userDrawn="1"/>
          </p:nvGrpSpPr>
          <p:grpSpPr>
            <a:xfrm>
              <a:off x="13727" y="6292119"/>
              <a:ext cx="12159138" cy="134976"/>
              <a:chOff x="13727" y="6770644"/>
              <a:chExt cx="12159138" cy="134976"/>
            </a:xfrm>
            <a:grpFill/>
          </p:grpSpPr>
          <p:sp>
            <p:nvSpPr>
              <p:cNvPr id="451" name="Oval 450">
                <a:extLst>
                  <a:ext uri="{FF2B5EF4-FFF2-40B4-BE49-F238E27FC236}">
                    <a16:creationId xmlns:a16="http://schemas.microsoft.com/office/drawing/2014/main" id="{22609F1C-B12D-485F-B51B-D0AE0DA6594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DC104A3-F839-4B66-8BF5-40D1E5E7702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9658C785-268C-4EB8-8D07-72DD4BB6D38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E0F35FB9-FC7E-409E-BFAC-BB4A6B5A6F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4686F54B-05A7-4997-87CD-50C87927195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98940D86-65E6-4C58-AF40-58DFB5CC928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1E9062A9-E2B9-4FC1-AB09-0E53F78E9F7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FDCE3C61-3514-4064-A4F9-C858A22F2C8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EFBEF50C-1061-4C79-BFE2-FB05097963D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6E8B8F2B-47D0-41FE-B6DD-0F7CCB72849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47ADF73E-7B29-4DF6-87AD-8DE6D9A9729B}"/>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2979C67C-0DEE-4F94-B6EF-6754F5413E64}"/>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A7C3CCA6-9E33-4E0B-83F5-9A2A1F33E2B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126060F-1639-4209-B767-48EB44D2FD02}"/>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AE6501BD-68B6-4509-AFE4-E4232354979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40973FAE-3B7C-4A77-B264-B747385E31BA}"/>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1051A5DF-5324-436E-9A0B-0708EAE9C35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13D06779-93C6-40D1-B323-1395223549B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9EBA3A0-C337-403E-B37D-F669FDB0549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7BA083B8-86B4-4B56-B447-A8BCB9F71BF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FF75E953-0BAF-4A7B-9787-984FEFE5771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69755C1E-A5C3-4D71-8213-477D4E07B72C}"/>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CD8ABC91-5087-4F4F-B363-C23ACCA94EF9}"/>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17B12BE5-B290-49A2-BA3B-E50F8AFD53B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84DF90D8-1382-4214-B6F3-D9039775E439}"/>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36B00303-9F3E-47F3-8065-DCC5CCFC87A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7FEECAC-8A4D-488F-840F-118D0788A4A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0A2B34B6-E873-4AB9-BE70-C6AB406F80D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F8C14469-F6E9-421D-9DB7-6B3381C2CEE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E436BB90-6E13-463C-BB7F-42E6AE91EF5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AC626A8D-FA71-485B-B6FF-D8C1B776DC5A}"/>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30E70101-AF76-438E-BF93-E6162F73E024}"/>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3DEDEAB6-55D1-4021-B901-FE426D32616F}"/>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34CD6FAC-FADA-47E6-B01C-0BFE7720ED9C}"/>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F744B0E-B9E1-496A-B730-54CE8C7B22E9}"/>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20A5546-BF97-41C8-B25E-5D491B31CC2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A3AF7786-C34A-43CE-B98A-2DAC767A7A2B}"/>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FC81FAE-26BA-4677-AECF-BE5F99FFAD53}"/>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F5254BF6-C18E-4643-896A-5A73E424EBE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C31062D8-DC67-4137-8E52-7F8858F6427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FC773558-6B4E-4EC8-A58A-741048FD81F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a:extLst>
                <a:ext uri="{FF2B5EF4-FFF2-40B4-BE49-F238E27FC236}">
                  <a16:creationId xmlns:a16="http://schemas.microsoft.com/office/drawing/2014/main" id="{45DDA055-88D1-4FF6-9D60-8311A7636E2F}"/>
                </a:ext>
              </a:extLst>
            </p:cNvPr>
            <p:cNvGrpSpPr/>
            <p:nvPr userDrawn="1"/>
          </p:nvGrpSpPr>
          <p:grpSpPr>
            <a:xfrm>
              <a:off x="13727" y="5878365"/>
              <a:ext cx="12159138" cy="134976"/>
              <a:chOff x="13727" y="6770644"/>
              <a:chExt cx="12159138" cy="134976"/>
            </a:xfrm>
            <a:grpFill/>
          </p:grpSpPr>
          <p:sp>
            <p:nvSpPr>
              <p:cNvPr id="410" name="Oval 409">
                <a:extLst>
                  <a:ext uri="{FF2B5EF4-FFF2-40B4-BE49-F238E27FC236}">
                    <a16:creationId xmlns:a16="http://schemas.microsoft.com/office/drawing/2014/main" id="{349393BE-CD89-4677-96A3-142B2D62AE3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8EC78070-C6A4-4EED-9E28-FBB1BABD5351}"/>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7A1037FE-B506-4B27-A83F-196FDE92A0C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74C7CE83-555F-4D84-9F96-825124C5AE92}"/>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86FE1D26-5E24-4720-BF67-4FD3D14AE744}"/>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2ED98A18-AD84-4CCA-B923-D6B7A1C974A4}"/>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FDA1F77C-070D-47AB-B889-C3BA8DBFE0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DF229585-699B-4AB1-9FDF-88CAC1515EE3}"/>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3D24C1B6-AC7A-43B3-B2C0-9E706B17E05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8CE5515D-4160-4E1D-A039-BD22172818E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0BCB89F2-59D7-4DF9-A757-2AC3882642D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74672FDB-CB2A-481A-9151-12528C5FB1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29E963F5-494C-4D0D-8AB6-DBF265E885E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9FF70B10-3ED3-47A3-AD7E-81B96EE047B3}"/>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E9C3ABFC-4431-421A-9DFD-F1CEB21796F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1DA9CAB5-3A53-4449-BC29-0142B440D558}"/>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C5544774-45EC-42A9-A6B6-B768C314CCFC}"/>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393E037-FF52-429F-8967-D8246E73A612}"/>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605C93FE-44F4-4617-B347-92F7BABFD234}"/>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7BEC91C5-8732-411F-89BE-630B2DE50F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CCF04A8-F594-4FCA-A9DE-6F87318C573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E421343C-C95F-4E57-BEBC-BA86599651D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4C61ECC6-58A5-4753-9383-16BF6C22422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F20ED195-D018-4912-B930-F9EBCDB06C5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4D6FE966-659D-4A84-8871-B91290948BD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8C44BBC-C653-4883-81B0-D6064010176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ECFFEAD3-A063-4EBF-90D4-B4359CD0F1A2}"/>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63AD9D9-9071-4162-A83C-72577FC85BC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8992D021-9B0D-4B29-99FF-C77CE25365D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1D40BFB-23F5-4A92-AB27-1D6D04C932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B99245C5-B0B7-438E-9C53-9781AC9B8CF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569C00ED-F394-4526-BEE8-797338EB5F9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3A2D4203-FD4B-40F5-809A-54D4FEAD683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4D403E87-DE0B-493F-9BFB-62EB570B78F6}"/>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2F807631-FDBB-4D05-B888-0F7EFDCEA1B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99E72DFF-5EED-4A4F-84E0-6039EC20702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925ABC4C-8CEE-4AB2-9C9E-EA460A9235C3}"/>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354EFEA0-0E7E-4483-8ADF-AD0EC8DF458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292C51A0-2957-4C81-A4C1-688B973A9F33}"/>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6F3A366D-C7C4-488E-8ADA-72B17CD5D17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5E01AB58-A9D1-4405-9BBC-C6E09120B3BA}"/>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2B00E6AB-52FA-412D-987B-866355233131}"/>
                </a:ext>
              </a:extLst>
            </p:cNvPr>
            <p:cNvGrpSpPr/>
            <p:nvPr userDrawn="1"/>
          </p:nvGrpSpPr>
          <p:grpSpPr>
            <a:xfrm>
              <a:off x="13727" y="5464611"/>
              <a:ext cx="12159138" cy="134976"/>
              <a:chOff x="13727" y="6770644"/>
              <a:chExt cx="12159138" cy="134976"/>
            </a:xfrm>
            <a:grpFill/>
          </p:grpSpPr>
          <p:sp>
            <p:nvSpPr>
              <p:cNvPr id="369" name="Oval 368">
                <a:extLst>
                  <a:ext uri="{FF2B5EF4-FFF2-40B4-BE49-F238E27FC236}">
                    <a16:creationId xmlns:a16="http://schemas.microsoft.com/office/drawing/2014/main" id="{0A107C9D-2C0E-4650-9787-1B3417F109E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7A8A397C-3975-458F-AB90-42B3507468F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61362BCA-373F-4204-A92C-5761F3E97ED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EA49F41-E1E9-4237-8547-BB3892DE0FA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4E2E32F3-C8E3-431B-905D-DE997CF2C7D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B3B5CDA-095A-4199-9870-505B72B23CBA}"/>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81E2313F-6193-4967-87D3-CC29D95A387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2865EADB-F7E7-48DA-8BB3-BC039DF9CC0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AC5475B-D93F-4EF7-A7DE-3BE65FFCF51A}"/>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55E0722-540E-4696-BD01-1D533231E88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1816E18D-3688-48AB-A9A8-21EC5C0A94F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F4CD6C0B-46CA-48EE-AA9B-5EDA959DBD85}"/>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E8FEBD16-ECFE-44D0-BD85-4A98B6C3DB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A0A97CA6-E0DE-4849-A996-2C894F86D22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087013D3-4923-47C8-84AF-9AFC19B6DA0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F75DA643-FAE0-425A-8254-932ECE94C62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1B0639F4-61DC-487B-8F18-9B93BCAB5218}"/>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4C5FD62F-BD02-4BEC-BB6E-C1CA8DD7F4D4}"/>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16FE0BF2-BBA1-47FC-8B5F-A53E5934065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3F9DAC4C-D5C1-4937-946A-42FFA9766A6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208C7E7A-C2DF-4F84-9E4B-87F0A52D0620}"/>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9F07F554-C864-46DC-AB8B-F01A111611B1}"/>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62C73168-1D64-48F6-A6C0-74B270FB5D1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6F0E156-969A-4D13-9838-B91FD425D09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A643D98-7371-45FF-B70A-F57E2D1E4861}"/>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87F92DE5-E163-4ECB-A34E-E02D3B48D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6B4486F-6428-46B0-A176-B403E1EF71D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B12DB033-EBD7-456A-BA59-FFC9C848D8A7}"/>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DE223CE6-0965-4E57-BF43-3C272D2F9B7B}"/>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C6BBA8F5-CCBF-436D-8DB9-9FFAA3CC882A}"/>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22D4A21E-D17C-49EE-A50B-097033E5721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7F3B047A-4665-4641-985D-42B4EBAC1BE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8BD4D7D2-3069-4822-B2F1-17162598DB4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E20E8BC6-31B2-4A1D-861B-1161F6BC7BC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DAE647EB-12EF-4F2A-88E3-E21D79744E6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59F26C34-453C-476D-B5BE-52CFA60680D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8D2409D2-F6F4-4D20-A92C-787500441A0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DF3ED08-9FFD-4FA2-81E6-7F33CF6E0F25}"/>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5549894C-AB93-4B1C-8916-7EA19D1E435C}"/>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B3D2B7B0-3F3D-447D-98E7-F23B72E7C823}"/>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B8A29FDB-D0E6-449C-834E-0829CF49802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C0F88D93-8742-4A4C-94B5-8B15E092C9BF}"/>
                </a:ext>
              </a:extLst>
            </p:cNvPr>
            <p:cNvGrpSpPr/>
            <p:nvPr userDrawn="1"/>
          </p:nvGrpSpPr>
          <p:grpSpPr>
            <a:xfrm>
              <a:off x="13727" y="5050857"/>
              <a:ext cx="12159138" cy="134976"/>
              <a:chOff x="13727" y="6770644"/>
              <a:chExt cx="12159138" cy="134976"/>
            </a:xfrm>
            <a:grpFill/>
          </p:grpSpPr>
          <p:sp>
            <p:nvSpPr>
              <p:cNvPr id="328" name="Oval 327">
                <a:extLst>
                  <a:ext uri="{FF2B5EF4-FFF2-40B4-BE49-F238E27FC236}">
                    <a16:creationId xmlns:a16="http://schemas.microsoft.com/office/drawing/2014/main" id="{E0D4EA32-EB43-46F5-9B8D-5E2DB84973C9}"/>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AA4A1A69-6CF1-4855-890F-CDCD3CBFC0D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0CB422F9-A363-4102-A115-7A71E3E76AB7}"/>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35A0697-9C75-4E68-A8E3-98430BB38BB3}"/>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6C15167C-F1A6-417E-810F-CA4F5BA9F6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771B17F8-0624-47DC-BC83-22BDB5E33D03}"/>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EC4A890F-8143-437E-ADD5-0A17E384F152}"/>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BAA62755-DAC7-462E-A8E0-E481AD9AA486}"/>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C77E18ED-42A0-4177-B79E-EF7ACF9226A3}"/>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7BCD7926-A109-4603-87B8-25C3C52517C5}"/>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AD4BBB9A-3D49-4F9D-91F7-7D82120E2BE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CA2BC860-EC55-48D9-804E-0411F973A05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0CC1EC2-2395-415B-B461-3264ECE4476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59A5313-3BD6-48B8-8A8B-16F56F02CEA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61952236-0F58-4CBA-9054-7F52633762B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EECC802D-8EB2-4AD8-91ED-C385F50AE751}"/>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3D5E0F1C-9537-4D01-AB50-64E54388C79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1A18294A-836C-4D2F-BAB9-DF8228CCE4A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D0EFFE33-E6E7-4D8E-B418-85E4C066B2FF}"/>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F0D60A13-59FF-4A57-B4D0-C57A0DAD9DC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50217495-083C-42D4-8A4F-9B2CB1785CDC}"/>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06619FD-7E06-4757-972B-69067A600A96}"/>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5AA643F4-0593-4848-AD59-8F599CF76D5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B5EEC160-5C9F-4536-88C5-BF465F0910A8}"/>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74D11D2B-6E1A-4E45-BBB3-31F2E2CD9CFC}"/>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98F546BF-D14E-4975-94A0-8ADFC9C455A3}"/>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1BA7902-8EBA-40C2-BF50-586BC6C08327}"/>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7220C673-9583-4B56-AE3A-0CEDCDEDE8D1}"/>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EE1EDAF3-FEA0-4466-AF58-AE851EB686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CF1B10C7-9ED4-4D5A-83CE-6B9A69167CB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57D86312-987F-4404-9282-1B49F2B9FE7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4A4FEF65-B4F5-4291-AB2F-953948DB3802}"/>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97438E03-7DF0-4D2D-9B0F-6AD33C2CEA1E}"/>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3F0D7267-4406-4D78-B5E0-3F2AB17F8B5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E85671C5-C7D4-4A62-BEAA-F73547D09718}"/>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0091F3BC-1786-4BE7-9FC7-7E61D78CB140}"/>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1E45B7E5-A33A-41D7-B82E-D89B93F4ABF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76C5AD18-FBB7-425C-8630-7CBEA689501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C61B4A2-06A3-4335-B322-2922D4BD965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8A547C6-9A42-44B0-B945-13CEB21824C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0E0D95D0-C902-43A5-9C0E-A008B0620FA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115E60DA-4A12-42B0-A326-5A55D7B44FC4}"/>
                </a:ext>
              </a:extLst>
            </p:cNvPr>
            <p:cNvGrpSpPr/>
            <p:nvPr userDrawn="1"/>
          </p:nvGrpSpPr>
          <p:grpSpPr>
            <a:xfrm>
              <a:off x="13727" y="4637103"/>
              <a:ext cx="12159138" cy="134976"/>
              <a:chOff x="13727" y="6770644"/>
              <a:chExt cx="12159138" cy="134976"/>
            </a:xfrm>
            <a:grpFill/>
          </p:grpSpPr>
          <p:sp>
            <p:nvSpPr>
              <p:cNvPr id="287" name="Oval 286">
                <a:extLst>
                  <a:ext uri="{FF2B5EF4-FFF2-40B4-BE49-F238E27FC236}">
                    <a16:creationId xmlns:a16="http://schemas.microsoft.com/office/drawing/2014/main" id="{511677BC-2817-4D76-8DBD-3F8828D3DCC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07B4CDDC-2C4A-4499-84CE-47E1FC843B0C}"/>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6CB85788-2822-4C41-BF2F-B09724CA639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90A3AB1-7E0D-4A15-B188-D3129CBA3C0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8A1993A1-D827-4771-B4D5-853E81C0B76C}"/>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043F7DDD-4AD8-4E48-B9DC-7A192F288B2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5CB74A3A-7025-49A5-B8B8-8C099E9C8BD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B5D84073-4B8F-4772-A835-FCDED5C38F18}"/>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518E7DE-9E1C-4368-A6E4-322CA0D148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930B6393-CA86-4CFC-B5BF-8E250F2DCBB0}"/>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BBC6020C-2D3C-4AB8-89D1-A9AC398DB2C7}"/>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EBCCEB21-CE5B-476F-872C-1EF5E3E7F8B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D4C8BF74-FE42-437E-AD04-8E21C9859EB7}"/>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4784446C-D1CA-4AC5-B6C3-1E03210F0CE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1DC7276D-0742-40E2-B619-D9CAF8D148CD}"/>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36E4C34E-193C-4662-B622-B95208CEEE1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4EFE7128-DE82-4B62-B9D7-874D4FCD0BE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24B0A35E-DE01-45EA-9013-BDA56E9B4CB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9889D8EA-7F68-4731-B9AF-A52B2A44A06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C4110E54-ABA5-4FC4-A537-A7D1EC25B0F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BEDC3C1D-FBAD-468B-90B2-46441E19D449}"/>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BD2E59BA-AAEA-4535-ABA3-42942FC2ACF5}"/>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3DD1CB2B-53A6-4599-9648-E6E21098D53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FCAE26E9-1131-4E57-879C-F71F82093370}"/>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EACB35FB-93AE-4C2B-B765-4D27783D460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800AFE3B-7981-4452-9A86-890E7DB370FB}"/>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F10B5B51-11D4-41B4-9892-D8C73FD0AB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5814885A-0B68-4905-8CF1-05B4804BE67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3F42EA25-857F-4C41-B77A-819F4B26967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27164230-F2E6-4E8E-946E-21EAA7B6A7FF}"/>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B19C5873-641F-45AE-B7DE-12B30A19A32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13836566-A850-48A2-9032-AD0A71DAC379}"/>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647FF961-E11A-4DD1-B9B8-E28615B04A70}"/>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5A08EFC7-6030-49FA-949D-E72AD939182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B079FC30-1207-4A7C-80FB-5C6F5FCEF7E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F4D56E24-61EA-4771-9BC3-F260F72A2CA8}"/>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7D44A9E0-D544-42D5-A3A1-DCACA829A5D0}"/>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FF0C1B9-6469-44B3-9AB1-24D74A2763D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B62791AA-E447-4C86-8DC9-4EC40FB346D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7DB6302D-9A51-47F7-BF1F-34E86069998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1D931840-F1B0-4FCE-BA6B-4E020286D9C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Content Placeholder 2">
            <a:extLst>
              <a:ext uri="{FF2B5EF4-FFF2-40B4-BE49-F238E27FC236}">
                <a16:creationId xmlns:a16="http://schemas.microsoft.com/office/drawing/2014/main" id="{92C8856E-EA09-4A2D-A32F-1FA6FBE19614}"/>
              </a:ext>
            </a:extLst>
          </p:cNvPr>
          <p:cNvSpPr>
            <a:spLocks noGrp="1"/>
          </p:cNvSpPr>
          <p:nvPr>
            <p:ph idx="1"/>
          </p:nvPr>
        </p:nvSpPr>
        <p:spPr>
          <a:xfrm>
            <a:off x="811002"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18300B8-1805-47A9-B6FF-C74D067CBC44}"/>
              </a:ext>
            </a:extLst>
          </p:cNvPr>
          <p:cNvSpPr>
            <a:spLocks noGrp="1"/>
          </p:cNvSpPr>
          <p:nvPr>
            <p:ph idx="13"/>
          </p:nvPr>
        </p:nvSpPr>
        <p:spPr>
          <a:xfrm>
            <a:off x="4521449"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4D80E0C-0C18-4529-8C60-D916E2E312D4}"/>
              </a:ext>
            </a:extLst>
          </p:cNvPr>
          <p:cNvSpPr>
            <a:spLocks noGrp="1"/>
          </p:cNvSpPr>
          <p:nvPr>
            <p:ph idx="14"/>
          </p:nvPr>
        </p:nvSpPr>
        <p:spPr>
          <a:xfrm>
            <a:off x="8231894" y="1628802"/>
            <a:ext cx="3336219" cy="4032358"/>
          </a:xfr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586BEC2-815C-442A-9E7F-0825D3859E2B}"/>
              </a:ext>
            </a:extLst>
          </p:cNvPr>
          <p:cNvCxnSpPr>
            <a:cxnSpLocks/>
          </p:cNvCxnSpPr>
          <p:nvPr userDrawn="1"/>
        </p:nvCxnSpPr>
        <p:spPr>
          <a:xfrm>
            <a:off x="4334335"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8A9719-DF31-41FA-B663-8D8176348BE1}"/>
              </a:ext>
            </a:extLst>
          </p:cNvPr>
          <p:cNvCxnSpPr>
            <a:cxnSpLocks/>
          </p:cNvCxnSpPr>
          <p:nvPr userDrawn="1"/>
        </p:nvCxnSpPr>
        <p:spPr>
          <a:xfrm>
            <a:off x="8044782"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4B0AB1-E438-4795-9B06-494B822E65BE}"/>
              </a:ext>
            </a:extLst>
          </p:cNvPr>
          <p:cNvCxnSpPr>
            <a:cxnSpLocks/>
          </p:cNvCxnSpPr>
          <p:nvPr userDrawn="1"/>
        </p:nvCxnSpPr>
        <p:spPr>
          <a:xfrm>
            <a:off x="623888" y="1628775"/>
            <a:ext cx="0" cy="4032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B81136A-689A-4EBA-8444-FCE2F05819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23" name="Footer Placeholder 1">
            <a:extLst>
              <a:ext uri="{FF2B5EF4-FFF2-40B4-BE49-F238E27FC236}">
                <a16:creationId xmlns:a16="http://schemas.microsoft.com/office/drawing/2014/main" id="{2F623A04-087D-4969-B75F-85486E22A4A5}"/>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77" name="Title 1">
            <a:extLst>
              <a:ext uri="{FF2B5EF4-FFF2-40B4-BE49-F238E27FC236}">
                <a16:creationId xmlns:a16="http://schemas.microsoft.com/office/drawing/2014/main" id="{C62DDBD7-D723-42EA-8F21-3E14C4ABF775}"/>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75" name="Picture 274">
            <a:extLst>
              <a:ext uri="{FF2B5EF4-FFF2-40B4-BE49-F238E27FC236}">
                <a16:creationId xmlns:a16="http://schemas.microsoft.com/office/drawing/2014/main" id="{FF8F2CC9-176A-4AA2-8B0C-A435B28B5203}"/>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76" name="Slide Number Placeholder 5">
            <a:extLst>
              <a:ext uri="{FF2B5EF4-FFF2-40B4-BE49-F238E27FC236}">
                <a16:creationId xmlns:a16="http://schemas.microsoft.com/office/drawing/2014/main" id="{69C87C3E-FDBD-4816-A0B2-6679CFAC7493}"/>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799959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grpSp>
        <p:nvGrpSpPr>
          <p:cNvPr id="267" name="Group 266">
            <a:extLst>
              <a:ext uri="{FF2B5EF4-FFF2-40B4-BE49-F238E27FC236}">
                <a16:creationId xmlns:a16="http://schemas.microsoft.com/office/drawing/2014/main" id="{DD86C49C-896D-488D-A798-DBE7114A9314}"/>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8" name="Group 267">
              <a:extLst>
                <a:ext uri="{FF2B5EF4-FFF2-40B4-BE49-F238E27FC236}">
                  <a16:creationId xmlns:a16="http://schemas.microsoft.com/office/drawing/2014/main" id="{FF980BAF-5C00-4077-AFDE-3ECFABEB7D38}"/>
                </a:ext>
              </a:extLst>
            </p:cNvPr>
            <p:cNvGrpSpPr/>
            <p:nvPr userDrawn="1"/>
          </p:nvGrpSpPr>
          <p:grpSpPr>
            <a:xfrm>
              <a:off x="13727" y="6705874"/>
              <a:ext cx="12159138" cy="134976"/>
              <a:chOff x="13727" y="6770644"/>
              <a:chExt cx="12159138" cy="134976"/>
            </a:xfrm>
            <a:grpFill/>
          </p:grpSpPr>
          <p:sp>
            <p:nvSpPr>
              <p:cNvPr id="481" name="Oval 480">
                <a:extLst>
                  <a:ext uri="{FF2B5EF4-FFF2-40B4-BE49-F238E27FC236}">
                    <a16:creationId xmlns:a16="http://schemas.microsoft.com/office/drawing/2014/main" id="{A471D1D3-C464-4F97-A300-7382FFF68440}"/>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7A27B74-2BF2-4C1F-8098-4F8A836B405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FEBAB554-6891-4B03-83D0-98AEBCDC9BD5}"/>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EC6E1005-6952-4539-94E4-5754428590B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44078BE6-5D76-473E-8F8B-39E6FE5631E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9BE00774-15FF-4F61-A111-22C90E8C54CB}"/>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415461AA-8B15-4325-B571-4813495FEEF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99FCFFB7-E3AF-4341-910F-D46D9BE1EC6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8C0989B-1BFB-4B11-A288-975E0C931568}"/>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978B852-45E7-469A-AE5C-818D4062BE1A}"/>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76532F94-380E-47FA-A260-7AB982C3E03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E38A094-95AB-4915-A2D1-EA4C4CCDF90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D4B521CB-593C-4712-8567-8C0BF8D02CA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B9930462-8E58-4766-8C9B-6D8A6E6401C5}"/>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9BBE72DE-826E-4C53-B673-6AA4916EC41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E17B2A6F-53D9-41D2-9E69-C9A157E2986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96F3E42E-8B0F-4808-AEF8-C5B8C5180C7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9E5AFA2E-B5D6-45F7-AE1D-74C7270B544F}"/>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C2A116E-6D64-4D12-8223-21A29572A038}"/>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BE57CB-E587-433E-A518-D6C8B84A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76FADD8-5AB7-4251-938C-787CC28B904B}"/>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81BAFADA-D544-4800-BCE6-337AE04901A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DA8AE221-2545-4E75-8DC5-06EEDFD532B4}"/>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01B0CA96-D337-4D5A-B132-EA14142DFF5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711438FF-321C-44B2-A2B3-4E9A82A6FDF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7A400B1-CCC4-4E9B-9DF7-D637B20B059D}"/>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3172E60-D51C-43B6-93E8-7553961D5004}"/>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7B23AE1F-735B-4359-BD45-8C4058A28F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A02D6049-C90F-4C0C-89F3-49B30E68F9C8}"/>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0F1D9B6D-B52D-48D2-B763-4ADE4076288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BAC4631B-A49F-4169-AF3C-7CE4DDCCBEBD}"/>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A4FB2892-5B1F-4DAD-92CC-EEFCADDD425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76EEFB5C-BF43-4E65-854B-1E89E0098758}"/>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F88431AB-FB9E-4BAC-8EB3-EBE684384FBB}"/>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8665E163-7A62-4D0F-A696-3EC023939C6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DA0E8539-DC4C-4184-8D06-657B06C8C00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25D7AE72-8F4D-4050-999E-CFC883731BC5}"/>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8B52132B-1AEF-4707-9F7E-93C2C9B4048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FE9B6171-45EB-4A78-A1D3-4082C994C2A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67BBABAA-1889-4160-BD17-156CBE82DC6C}"/>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FE4FBF25-D4A2-43BB-A267-FFCB652BD459}"/>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8A5266DB-22F6-440F-B04B-757ADE2BC416}"/>
                </a:ext>
              </a:extLst>
            </p:cNvPr>
            <p:cNvGrpSpPr/>
            <p:nvPr userDrawn="1"/>
          </p:nvGrpSpPr>
          <p:grpSpPr>
            <a:xfrm>
              <a:off x="13727" y="6292119"/>
              <a:ext cx="12159138" cy="134976"/>
              <a:chOff x="13727" y="6770644"/>
              <a:chExt cx="12159138" cy="134976"/>
            </a:xfrm>
            <a:grpFill/>
          </p:grpSpPr>
          <p:sp>
            <p:nvSpPr>
              <p:cNvPr id="440" name="Oval 439">
                <a:extLst>
                  <a:ext uri="{FF2B5EF4-FFF2-40B4-BE49-F238E27FC236}">
                    <a16:creationId xmlns:a16="http://schemas.microsoft.com/office/drawing/2014/main" id="{D277830C-BBD2-474D-B6AD-6F8355DD2E0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D4EA2F11-E467-4079-9B90-341E3908DEC0}"/>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B4755348-68A1-4E93-B636-392AB8B01A23}"/>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E6E941F1-115E-4037-81F2-D1EE907FEA6D}"/>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6DA96590-3CD2-4D7A-B67A-FDD64E7DBBD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0AB13D14-15EC-4144-821F-503E11E0ECA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DC73E4AA-5839-49C9-BE28-2CC271D581D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D2CF28BE-F796-4EE6-82CE-0EB1158DC3A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C8B475DE-9F1C-4EE8-8EAC-649119B09F40}"/>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35E16138-C29A-462E-9E4B-7A4A55250B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C1A99C58-AD4D-476D-B35C-5CF9EDE8A88A}"/>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85533A96-4EC2-47ED-B2A2-6AEC7DBCF1E9}"/>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A307CDB3-F951-420C-B542-A90BC646A57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F6F58185-2D2C-4DD2-AE11-9988840A13CB}"/>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1F04EC92-603B-49BA-AA5B-7B61B1B6D8CC}"/>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E658E3D-F2F1-4AFC-9FCA-E8FCEDAAD9F5}"/>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51669DE4-3538-4250-A5E1-EA6AAA0FAEEB}"/>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2E9A3FD3-6B1E-4AF7-B65A-696BC528155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30953411-7E80-4E5B-952C-F85C707EF0B9}"/>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62C350C2-2335-43B9-B7D6-5A4A1BB68615}"/>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11078DF0-8119-43E6-86A4-9CF852B42414}"/>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263ED0FD-D53F-49A3-A167-4982BD3B9D0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8EC66810-16AF-4857-85B9-2DE6ABF000F2}"/>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DB488A4F-6792-4A8A-91A2-845B7F78DECE}"/>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67B98DA8-EE79-475A-B397-47B648E4A007}"/>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75064835-FE3D-4177-82FA-DC1ACD5101E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FF252F44-3D23-486A-BF12-CFB9ABEB28B1}"/>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24B2050F-7D81-4AE8-A1D1-89048E974AF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B902DC68-7FAE-4A4F-BAD8-09EA3EAF8A3C}"/>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FA3A9EEC-0F38-44E8-A419-F13943F840A4}"/>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193A4536-5C02-4467-BFA6-0A010E7E57C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C49B1F20-23E3-40BE-BA6D-186D6AC4A2B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DE922C23-D6E1-4B94-B49A-49409CE585CC}"/>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D24377D5-A05F-4A5D-8359-24C6B302DD0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AAF61C89-DA82-4261-ABD4-B307BB52296F}"/>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10018DC1-F6AB-46EF-AE52-149AF3B00CF1}"/>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BEFF6FF4-F91C-40B3-8F27-2D70A2703D77}"/>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69C632F1-2653-4F55-BFC0-68B8A9CECBA7}"/>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7AABC5E-96F8-4A76-AB14-26E37392ECDD}"/>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06392ED6-5A6F-4E6B-BC86-35235024693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5C7D49EF-034F-4DEB-856C-9E6CAE6FEE3C}"/>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3D85AE26-151D-428C-83AF-B99DF581A2C2}"/>
                </a:ext>
              </a:extLst>
            </p:cNvPr>
            <p:cNvGrpSpPr/>
            <p:nvPr userDrawn="1"/>
          </p:nvGrpSpPr>
          <p:grpSpPr>
            <a:xfrm>
              <a:off x="13727" y="5878365"/>
              <a:ext cx="12159138" cy="134976"/>
              <a:chOff x="13727" y="6770644"/>
              <a:chExt cx="12159138" cy="134976"/>
            </a:xfrm>
            <a:grpFill/>
          </p:grpSpPr>
          <p:sp>
            <p:nvSpPr>
              <p:cNvPr id="399" name="Oval 398">
                <a:extLst>
                  <a:ext uri="{FF2B5EF4-FFF2-40B4-BE49-F238E27FC236}">
                    <a16:creationId xmlns:a16="http://schemas.microsoft.com/office/drawing/2014/main" id="{9E2BC066-F8A0-44BE-86A3-5B09311DC5E7}"/>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C20C0490-15E0-4D0E-A461-518A01795A7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A24E6518-7688-4675-9BDA-CF10BCDF96D6}"/>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75BA8CE-4FE7-4D72-BAFF-120F6B9B329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AEFE3DDB-6E53-42BC-9E70-FF9CAF0DEFC6}"/>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8BD5E15-361F-457D-8883-919BEA6C5AF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3C9FB4FF-1A1B-4E3A-A33E-0393D405222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00E74FEC-B6AA-47DA-A5D6-5D411F6A9CEF}"/>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C3C56C38-018B-4E47-9812-B02D8E5A31C6}"/>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E2789854-8D15-4CF6-8083-A8BA5C287EB4}"/>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244620E7-FEC9-4883-8BA4-4C520A915CCC}"/>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81D75514-F372-4FB6-8D8D-44CFC954851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A901C860-ABE8-4470-8AC1-0D8A623B22E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CED1E39A-FE3E-47EC-B820-C9FAC275F5AE}"/>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4AFC193E-C5C4-4937-887C-B3ED4F3CB7BA}"/>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6EC64CBD-3229-465F-8E00-C2AACCDDA3D9}"/>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CF0F8BE6-F2AF-48AC-A3EE-395E5FA7611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BD4C217F-BF01-4AE5-B1CD-1B7AD93642A6}"/>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4A9A10F8-A6D0-4AAF-B6AB-76601133C08B}"/>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0D8152AA-62E0-482C-9670-4B58B20A3428}"/>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23FC1F17-17D4-4DFA-AB31-6D663881185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DDED200-4A38-4575-9C5A-0641D03E7A5D}"/>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F7DC8830-22CC-49AC-BA7E-ADE8FF05951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984C1DFB-3576-4209-8B4D-69471E7D304D}"/>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D41FBB11-18BA-4115-92E3-1EEF20FC2AFB}"/>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427AA555-611B-4209-8B58-117D976CDB14}"/>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EE24D3DB-BC24-48B3-B53E-F059051CE359}"/>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56EE1D3-1D32-4262-8C43-8DB9824A3EC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C2BC2373-167F-4904-8BC8-4457AF42AD56}"/>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5EE9E024-FD1F-43AC-A89B-7FACDC0E297E}"/>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A0488B81-09D7-4176-9AEB-F7FC3EFD17D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5BE29FB-5FA8-4CFE-93AD-A5DB40D08A56}"/>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FEB28DA4-213C-4379-811C-52623A5E6AC3}"/>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D4562503-2687-4D72-8432-DD4DA12EE239}"/>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74225333-E4D8-4CC8-9F3D-58B58A04F23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1A6A9942-C6CC-4B18-A365-6ACFFDABFC7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AC914712-7F57-484F-A2C2-D8CA890EEA6C}"/>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29CBF2CD-8C78-4ABB-AD94-9EABE925E71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66D1E0F1-C8EC-4D72-971F-5DDFB721133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1F5BC646-8ECE-4A4B-9B93-DB5CEFB043A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0699253-62A9-4504-B6AB-E818D1F5FDA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8906A52B-17F7-453E-869F-A96171AECEEA}"/>
                </a:ext>
              </a:extLst>
            </p:cNvPr>
            <p:cNvGrpSpPr/>
            <p:nvPr userDrawn="1"/>
          </p:nvGrpSpPr>
          <p:grpSpPr>
            <a:xfrm>
              <a:off x="13727" y="5464611"/>
              <a:ext cx="12159138" cy="134976"/>
              <a:chOff x="13727" y="6770644"/>
              <a:chExt cx="12159138" cy="134976"/>
            </a:xfrm>
            <a:grpFill/>
          </p:grpSpPr>
          <p:sp>
            <p:nvSpPr>
              <p:cNvPr id="358" name="Oval 357">
                <a:extLst>
                  <a:ext uri="{FF2B5EF4-FFF2-40B4-BE49-F238E27FC236}">
                    <a16:creationId xmlns:a16="http://schemas.microsoft.com/office/drawing/2014/main" id="{A2F988AD-3EC5-4B6C-B99A-7876DEAD5636}"/>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0458DF2D-DFDF-4635-876D-BC1641074A75}"/>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1EE00818-DF8B-4257-A6EB-2275A863220E}"/>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7380AA84-AD59-4D90-B93C-D0193943302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AD6C1149-09DF-40F9-96B7-4CDE45F1893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DEF0D4AD-2114-4E68-B92B-6783331CD850}"/>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D7236C28-54A1-4D5E-917B-8B79E4025ED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36C4FF12-C6D2-4B82-A1F7-C5D3A61AA5FB}"/>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8A1FA840-95AC-44CB-BB20-B62ED51B7A1C}"/>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0441DF6A-FE1B-49D3-B169-0CEA279C0048}"/>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1C198802-81B8-4A36-983E-27BCA580082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3F1FDD87-F253-49C8-A253-9226E5163368}"/>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183B4666-CD86-4B17-8AA2-EE173AEAB240}"/>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8B464C3A-8B82-4AB7-800E-9AB28CEA81F6}"/>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4FA2780D-EE78-4B64-ABD4-7A4621E864D1}"/>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BBFF0D22-55A4-44CC-A5E6-6CAF67C66BE4}"/>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E453DDE1-43F2-417C-B286-BC16798E1339}"/>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F32F1009-82E4-4797-9020-4F5297CA780C}"/>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5488D04F-BE8C-449E-B53B-182CEBF26CBE}"/>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14ABB7A8-7BEC-48AF-B3CD-BC5164E00DE7}"/>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30DA02D5-6F70-4425-AAAD-4464E2912DDD}"/>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ACEE3C81-EF23-4A4E-BD86-24D248F6063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D2F73A84-07EA-4340-A581-2C0ED7FB126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29B969B7-58C8-4FB5-A990-23A4BAF6A23A}"/>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378442E4-6BFA-4CA9-8860-E828795144AE}"/>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A12DAC08-4D17-49ED-8054-1FE220C9961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6C98091-3CA9-4D71-A3E1-3D8542CA13B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2E4E845B-BC6A-402E-8544-8006A9B8E78C}"/>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9B4DD56A-FB4B-4698-BE46-B363CA47C0E3}"/>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2F81F694-BF53-43C1-B95D-403CCD6D6CAB}"/>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7D13AED3-1458-465D-ACFE-3A459C85118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E11FED1D-A216-4A07-9D83-3411BD5988B3}"/>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826F9006-7676-4CA1-ADD0-9AD68A31304A}"/>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1743FB87-E149-4B4A-A69C-51C22890BBE1}"/>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B687D70C-FB13-49D0-A722-4599BF67817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C8F333D9-754C-46F0-B73F-BA9124A9C52F}"/>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206603B1-8CDD-4D9A-81A7-5C71EADDFA3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BEDDEDEE-7B5E-4237-90DF-7E5B5EA7631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7E60D522-D267-4912-9324-3B761DD1964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1760CE21-094B-4962-9F51-0F2E35DE7956}"/>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092186AB-25C8-4B00-833A-9BA6B542970D}"/>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DCC2DB24-1A10-4968-B403-D98B8C3F29B4}"/>
                </a:ext>
              </a:extLst>
            </p:cNvPr>
            <p:cNvGrpSpPr/>
            <p:nvPr userDrawn="1"/>
          </p:nvGrpSpPr>
          <p:grpSpPr>
            <a:xfrm>
              <a:off x="13727" y="5050857"/>
              <a:ext cx="12159138" cy="134976"/>
              <a:chOff x="13727" y="6770644"/>
              <a:chExt cx="12159138" cy="134976"/>
            </a:xfrm>
            <a:grpFill/>
          </p:grpSpPr>
          <p:sp>
            <p:nvSpPr>
              <p:cNvPr id="317" name="Oval 316">
                <a:extLst>
                  <a:ext uri="{FF2B5EF4-FFF2-40B4-BE49-F238E27FC236}">
                    <a16:creationId xmlns:a16="http://schemas.microsoft.com/office/drawing/2014/main" id="{C98097A6-2F93-4C01-8895-FD1ECD222801}"/>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75BC373B-CDDA-467F-B80B-63CAB6D05F32}"/>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277697C0-CFDC-45B4-A874-C48558F09834}"/>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1313ACAD-E357-45DC-8B47-CD0F64E232F0}"/>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89C67F0-872A-4D9A-947A-351F2485BD32}"/>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B2D866C1-BFE8-4D90-BFCB-5302EB21439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D0497A5C-1EEE-4AAB-9433-E00A36D227E0}"/>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7457AE4B-60F1-4040-B09C-1B6DAC49275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18320064-F47A-46D2-9818-F057E4914E0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C04B4989-9C73-4932-8C9F-DE2DA8F4683B}"/>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87CA4163-F60F-4BDC-8D9D-96F0C42573A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B64864E-13E8-42CC-975C-65D82E7F0B5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8E1BE364-3435-497E-8B0B-CE5B540E69A8}"/>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E3E169D8-4AD5-4D55-AE7F-38DAF59BE13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E89A6080-4747-451D-A1ED-1AE0B96E375F}"/>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DE644AA2-C71D-4771-982B-F4B6E836B01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A8AB0677-21F6-416B-8129-90259BC60D6A}"/>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469E78F2-57B7-4634-9C14-1541CCFF7760}"/>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DB9FF756-1E8A-440A-B0F5-98DF75693403}"/>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0173E71-9DF6-4616-B076-2811AF7C9156}"/>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ABBC8524-6A24-456A-8F68-0924170D396A}"/>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2EE8056-E992-4195-A22F-BBF79688024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35FFD3BA-0F23-4AAE-9567-BB6E28228795}"/>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9BBF651B-C533-4F91-A06F-DCE15A9C566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0BAD9917-435B-4BF3-8ACC-E2C0E4B8AB13}"/>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C3CDC51E-B43F-40E1-B2C1-FA2875EFA7B6}"/>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79E96F1E-A96A-4424-AADB-522232ADADC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9B64613E-B0E4-4F72-8F36-1C2C4C96D70E}"/>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AE71652C-A14A-43E6-BE9C-67AE67EBC319}"/>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6194C4EC-4522-4C6A-BA55-8F5AB6D7414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8F00420-6EA4-4ABB-9231-CDC67EDA8C61}"/>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00A17E19-6D26-4FA2-A171-943893B3BD80}"/>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CB0C4AD0-F4A7-47B4-8111-1452919CA26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08C6546F-CADF-44C5-9557-D214CF01D483}"/>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74E7289-62D6-4A8D-96B7-9B6BC99A8DF4}"/>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564DF3F2-67F6-4209-9159-CA20AD3FDEC7}"/>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3805765-F576-4E53-9345-5180761A86B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CE4B6892-4906-42AC-9B2D-8E94CBA3DAAD}"/>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A5928C71-83C7-413B-BB2D-95E97F630CA8}"/>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96CAFE0E-C231-45A6-8881-34D88E2CEB55}"/>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D0419EC0-6B2B-4D4B-93F1-0A67D92C817B}"/>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a:extLst>
                <a:ext uri="{FF2B5EF4-FFF2-40B4-BE49-F238E27FC236}">
                  <a16:creationId xmlns:a16="http://schemas.microsoft.com/office/drawing/2014/main" id="{971F9ED1-6791-49BA-A703-F13DED2164BA}"/>
                </a:ext>
              </a:extLst>
            </p:cNvPr>
            <p:cNvGrpSpPr/>
            <p:nvPr userDrawn="1"/>
          </p:nvGrpSpPr>
          <p:grpSpPr>
            <a:xfrm>
              <a:off x="13727" y="4637103"/>
              <a:ext cx="12159138" cy="134976"/>
              <a:chOff x="13727" y="6770644"/>
              <a:chExt cx="12159138" cy="134976"/>
            </a:xfrm>
            <a:grpFill/>
          </p:grpSpPr>
          <p:sp>
            <p:nvSpPr>
              <p:cNvPr id="276" name="Oval 275">
                <a:extLst>
                  <a:ext uri="{FF2B5EF4-FFF2-40B4-BE49-F238E27FC236}">
                    <a16:creationId xmlns:a16="http://schemas.microsoft.com/office/drawing/2014/main" id="{D7BBCAD0-535E-4323-BB82-6070CE60C5D8}"/>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7176E2FE-D878-4AD8-9C82-EC09F9E9CEA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4380C0E6-FE65-4865-A3E2-6F0B165F946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4930CB35-F236-4398-91F1-05CE78E4ECF7}"/>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BAD292D-7683-4C8F-A889-B8F9EC8A318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D212CEF4-621E-43AC-A39D-6CECFC03D8E8}"/>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38A7D7E-EC92-494E-A5F8-3E4B877AE2A5}"/>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7F2A3DF6-DBD1-44FB-AF8C-7C6C3E41B029}"/>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0641420B-3C4E-42E2-A19B-9AF453E2879E}"/>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946355A7-CFE1-46BA-BEFC-B94E6F67994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092CD6B0-4D21-40DA-86EC-0B3F7F427100}"/>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FB26AEDF-5540-4990-96BA-79020CA683E1}"/>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4B838E02-B538-4F18-BD38-C553C396FD02}"/>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492C3B5-94EB-4FF0-A8E5-4AADA81CB711}"/>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2A74CDB5-BA75-4146-BEC2-E32A0EA09447}"/>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D08D2FD4-6685-437C-8249-5C28F1D042B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4B27B24-A948-489F-9665-A3A1844BA7E2}"/>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EFE391D5-5538-442B-BC09-853AAADC6587}"/>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AFFCB16E-A8B2-41F9-BACA-1C3CDFFCDB07}"/>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15E89442-EBBA-4651-8E23-2549B660476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D8A07EB4-8A3D-4E14-B4C2-CA69CAE3D64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F6671554-B919-4C89-9818-BCE2E559EA8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2E9B5621-92A8-4D0B-A20F-4D88F0BB3A4D}"/>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680CE96D-4088-4F91-B392-1A908EBB4D62}"/>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AFC2246E-B341-4F66-A0A0-B84FE0DF34A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463DF0EE-B5C3-4613-A9E7-9820C92A453F}"/>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4039FC8A-6BB9-4F1B-B7B3-982A2B22B33A}"/>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E07A357C-2B17-4AAD-B28C-262CFB41B852}"/>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A4F9ED41-B0F7-4767-A465-FBFA52D7DE7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30E508B3-ED5B-4753-A545-917E28B3EE5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4DEB1F42-AE01-4A04-A9CE-62E2E9FF1962}"/>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AD3F7348-A089-4701-A5AC-CD858EA7FD7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F3B7A1C3-F996-4B4E-A9CE-AE5565099C26}"/>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4CAF960D-6182-4A68-8402-6F69B2D1323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50EAB6E1-BDE0-4B11-A8F2-8CFD1FC6EC65}"/>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49D75B6-0F00-4ABC-A87E-6139CFCC27DE}"/>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EEF1508-A25E-4944-996C-35DB53B3C9D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5928E1E2-FD13-43ED-A81A-15B597B389E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BDBACE34-FD96-4802-B55C-977947516E05}"/>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a:extLst>
                  <a:ext uri="{FF2B5EF4-FFF2-40B4-BE49-F238E27FC236}">
                    <a16:creationId xmlns:a16="http://schemas.microsoft.com/office/drawing/2014/main" id="{5D659426-41F7-48FF-8D92-08D5996E7511}"/>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4FB7F8B5-DB29-4FCD-B559-C354A67B4252}"/>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186049" y="1628801"/>
            <a:ext cx="5382062" cy="4032224"/>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F76438CE-6082-4300-8BA6-05DA73B9F9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11" name="Footer Placeholder 1">
            <a:extLst>
              <a:ext uri="{FF2B5EF4-FFF2-40B4-BE49-F238E27FC236}">
                <a16:creationId xmlns:a16="http://schemas.microsoft.com/office/drawing/2014/main" id="{E9F16B52-E606-4EC6-A6CF-3EE11EC8DE5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6" name="Title 1">
            <a:extLst>
              <a:ext uri="{FF2B5EF4-FFF2-40B4-BE49-F238E27FC236}">
                <a16:creationId xmlns:a16="http://schemas.microsoft.com/office/drawing/2014/main" id="{63F65FCC-6A02-45F5-A7FA-3173BB233DCB}"/>
              </a:ext>
            </a:extLst>
          </p:cNvPr>
          <p:cNvSpPr>
            <a:spLocks noGrp="1"/>
          </p:cNvSpPr>
          <p:nvPr>
            <p:ph type="title"/>
          </p:nvPr>
        </p:nvSpPr>
        <p:spPr>
          <a:xfrm>
            <a:off x="623888" y="332657"/>
            <a:ext cx="10944223" cy="1080120"/>
          </a:xfrm>
        </p:spPr>
        <p:txBody>
          <a:bodyPr>
            <a:normAutofit/>
          </a:bodyPr>
          <a:lstStyle>
            <a:lvl1pPr>
              <a:defRPr sz="2800"/>
            </a:lvl1pPr>
          </a:lstStyle>
          <a:p>
            <a:r>
              <a:rPr lang="en-US"/>
              <a:t>Click to edit Master title style</a:t>
            </a:r>
          </a:p>
        </p:txBody>
      </p:sp>
      <p:pic>
        <p:nvPicPr>
          <p:cNvPr id="264" name="Picture 263">
            <a:extLst>
              <a:ext uri="{FF2B5EF4-FFF2-40B4-BE49-F238E27FC236}">
                <a16:creationId xmlns:a16="http://schemas.microsoft.com/office/drawing/2014/main" id="{FA7EA290-BE65-4B54-AF1F-2FA00B60B6B2}"/>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5" name="Slide Number Placeholder 5">
            <a:extLst>
              <a:ext uri="{FF2B5EF4-FFF2-40B4-BE49-F238E27FC236}">
                <a16:creationId xmlns:a16="http://schemas.microsoft.com/office/drawing/2014/main" id="{CFE53B4A-08F0-4196-A2DC-53238FEC0398}"/>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
        <p:nvSpPr>
          <p:cNvPr id="262" name="Content Placeholder 2">
            <a:extLst>
              <a:ext uri="{FF2B5EF4-FFF2-40B4-BE49-F238E27FC236}">
                <a16:creationId xmlns:a16="http://schemas.microsoft.com/office/drawing/2014/main" id="{DEC7C33F-4562-41CF-BB88-3AB7AB710A22}"/>
              </a:ext>
            </a:extLst>
          </p:cNvPr>
          <p:cNvSpPr>
            <a:spLocks noGrp="1"/>
          </p:cNvSpPr>
          <p:nvPr>
            <p:ph idx="1"/>
          </p:nvPr>
        </p:nvSpPr>
        <p:spPr>
          <a:xfrm>
            <a:off x="623889" y="1628802"/>
            <a:ext cx="5400674" cy="4032224"/>
          </a:xfrm>
        </p:spPr>
        <p:txBody>
          <a:bodyPr lIns="0" rIns="72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24664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guide id="5" pos="3795" userDrawn="1">
          <p15:clr>
            <a:srgbClr val="FBAE40"/>
          </p15:clr>
        </p15:guide>
        <p15:guide id="6" pos="3885"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grpSp>
        <p:nvGrpSpPr>
          <p:cNvPr id="264" name="Group 263">
            <a:extLst>
              <a:ext uri="{FF2B5EF4-FFF2-40B4-BE49-F238E27FC236}">
                <a16:creationId xmlns:a16="http://schemas.microsoft.com/office/drawing/2014/main" id="{D374195A-9A53-4231-9F24-7D3BE6099071}"/>
              </a:ext>
            </a:extLst>
          </p:cNvPr>
          <p:cNvGrpSpPr/>
          <p:nvPr userDrawn="1"/>
        </p:nvGrpSpPr>
        <p:grpSpPr>
          <a:xfrm>
            <a:off x="13727" y="4637103"/>
            <a:ext cx="12159138" cy="2203747"/>
            <a:chOff x="13727" y="4637103"/>
            <a:chExt cx="12159138" cy="2203747"/>
          </a:xfrm>
          <a:solidFill>
            <a:schemeClr val="bg2">
              <a:alpha val="15000"/>
            </a:schemeClr>
          </a:solidFill>
        </p:grpSpPr>
        <p:grpSp>
          <p:nvGrpSpPr>
            <p:cNvPr id="266" name="Group 265">
              <a:extLst>
                <a:ext uri="{FF2B5EF4-FFF2-40B4-BE49-F238E27FC236}">
                  <a16:creationId xmlns:a16="http://schemas.microsoft.com/office/drawing/2014/main" id="{091A701A-287A-45DC-B9CD-E3136C3766ED}"/>
                </a:ext>
              </a:extLst>
            </p:cNvPr>
            <p:cNvGrpSpPr/>
            <p:nvPr userDrawn="1"/>
          </p:nvGrpSpPr>
          <p:grpSpPr>
            <a:xfrm>
              <a:off x="13727" y="6705874"/>
              <a:ext cx="12159138" cy="134976"/>
              <a:chOff x="13727" y="6770644"/>
              <a:chExt cx="12159138" cy="134976"/>
            </a:xfrm>
            <a:grpFill/>
          </p:grpSpPr>
          <p:sp>
            <p:nvSpPr>
              <p:cNvPr id="479" name="Oval 478">
                <a:extLst>
                  <a:ext uri="{FF2B5EF4-FFF2-40B4-BE49-F238E27FC236}">
                    <a16:creationId xmlns:a16="http://schemas.microsoft.com/office/drawing/2014/main" id="{9010648C-9219-4FA1-8A8D-51E58B91DC0F}"/>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4A5956E1-1F3F-42EA-B1A9-79E544FB5FA7}"/>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C0385889-B023-46C0-85EE-4015442FD480}"/>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4919EC34-8CBD-4793-B9FA-CEFCF5765301}"/>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8491AE85-2F10-45E2-AB0A-C8DB6A9C86D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58DACF91-DEF4-4275-8AEB-2BC953BF7D2F}"/>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5637A927-8AB9-4CB6-B3F1-58B6B640AAB6}"/>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CC546302-1C80-4FE4-9927-BD83013A7CB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E6045415-1D49-494A-9BB8-75F300E46D9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B6ED729D-17CA-40DC-AA0E-895137EFB717}"/>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CCFC4915-B90F-4AEE-AA68-09F30F1B8BDF}"/>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44C38381-D3D5-47EC-BBCF-8121013D5607}"/>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5D91389F-82DB-472C-82CB-A387692BA98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110E1117-EFB7-41BD-B177-A33BEF3D39B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CB883227-B7E4-40C8-A48F-40CE68BAAF6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02697CF1-6E38-4AD5-B3CA-694F791A2E4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BC2F9496-6762-4323-8CCB-711EEE498353}"/>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08E5405C-72B0-4B28-93ED-B91F0CF4E81D}"/>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864A42C0-21EA-458B-94FD-52DD7A3BB48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7B6FA4CB-0F81-4E95-B420-93714404AD71}"/>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E893BAF0-501E-4F5A-A11A-E3805A46C5E7}"/>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83F21E8F-AA10-4840-9578-4C35CAA95578}"/>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897E6EC8-F079-4671-ADAC-7C5C7893897F}"/>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755321A-281C-42A0-8057-37225F67153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7DB1DDD9-F465-4BDC-8A17-65C5CEC9086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EA7E7F12-49B3-43CE-B5B9-FA712669EE12}"/>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a:extLst>
                  <a:ext uri="{FF2B5EF4-FFF2-40B4-BE49-F238E27FC236}">
                    <a16:creationId xmlns:a16="http://schemas.microsoft.com/office/drawing/2014/main" id="{26ECAE25-A079-4B64-A79C-447C9385750E}"/>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0194AFE8-A0DE-41FE-B908-D657F5F14ADB}"/>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BCB95C65-974D-488B-AD37-0B29304154C2}"/>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FC79CE7C-9605-4602-901D-9E1F681EA96D}"/>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CF6B4000-9433-4FA3-B5E9-BA91FFBEB17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F1DF66D6-3D62-4C0A-AB1A-CD1F4D5F7A6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250D84B8-8AD9-4E11-9D9C-D62DDDA6E94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3700C13A-0F58-4269-9D78-A81CF9670AA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589F3A45-F05C-443F-AEFB-547430C4DA56}"/>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98219225-9B8D-453B-B20B-745CC08AB3A6}"/>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19ED94A4-1360-486F-A75F-EE52A1D5609E}"/>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82A74E0C-A91D-41D5-A6B1-194E96C8F746}"/>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FCA241CD-E7B3-4876-92C4-07F86BE31DF7}"/>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9C479664-D9BC-41ED-8EFC-87F92681220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662BC92F-BAFA-409D-A402-AB74546E506F}"/>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9C29B026-27A6-4E41-BBA5-B15FF922B91A}"/>
                </a:ext>
              </a:extLst>
            </p:cNvPr>
            <p:cNvGrpSpPr/>
            <p:nvPr userDrawn="1"/>
          </p:nvGrpSpPr>
          <p:grpSpPr>
            <a:xfrm>
              <a:off x="13727" y="6292119"/>
              <a:ext cx="12159138" cy="134976"/>
              <a:chOff x="13727" y="6770644"/>
              <a:chExt cx="12159138" cy="134976"/>
            </a:xfrm>
            <a:grpFill/>
          </p:grpSpPr>
          <p:sp>
            <p:nvSpPr>
              <p:cNvPr id="438" name="Oval 437">
                <a:extLst>
                  <a:ext uri="{FF2B5EF4-FFF2-40B4-BE49-F238E27FC236}">
                    <a16:creationId xmlns:a16="http://schemas.microsoft.com/office/drawing/2014/main" id="{04F2FB6E-EADA-405D-B2D7-8557F7DEAC5E}"/>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98393496-1D88-4AF1-BA03-166ECBFEC72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6A07A96D-4D62-404D-A892-73F67991F71D}"/>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2F18F732-367B-4965-9041-08A4E6F8489F}"/>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61F16FE6-16BE-40AE-82B7-763C67F2516B}"/>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3FEB33D7-42D1-4B38-979A-A78F3F580CEC}"/>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D4B091AF-0A7E-4F27-848D-3B7923557857}"/>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5C97AEC4-96BD-4379-86AB-D759BE38843D}"/>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8CB3270A-6ABD-41F1-B650-B88C1599E834}"/>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52F99472-BD27-45E5-B993-426FA9719B8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0EE897F4-A601-429C-AE11-34116CB589D5}"/>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1F96C297-5F27-40D7-8C68-B59F63BDB7D0}"/>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B8E30219-6BBC-4604-B9E8-C1B87327E3DB}"/>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62B1EE4B-FAAE-445E-B8BC-45AC13446A4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894A6F0D-ADD3-44EB-8CCE-444E666A039E}"/>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DA2D0FC3-872E-4A94-9483-049B7083C5DD}"/>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0B9B23D9-FE9B-4185-8944-F37463AD814D}"/>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35566BF9-78D0-44AE-863A-79E8847A1C9A}"/>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4DAA8C3D-D9DA-44BE-AEF6-28F746E91D36}"/>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6345DDEB-B7E8-4FD0-B4F2-2067C1E70F9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C79B8A31-77F9-4B03-B075-6D51E46D58B1}"/>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04F38323-4BE7-4A07-8F35-4E47FBC3D369}"/>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9B888DAD-EBF2-4CA8-9196-14032D930D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B7212A1B-D677-4E3F-AC75-E57799B37FB1}"/>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90D901B0-CB83-4678-A034-27756FE68B44}"/>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BF901FEF-2095-41D6-AB4A-E88B7386456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82F0B389-3B6F-4C94-AF76-CC5C7D0BF086}"/>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19F11B70-3AD3-4719-90A2-E096C6995580}"/>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08BC5E93-9EF1-4471-900E-7DCBF314A935}"/>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0E844758-F7E5-4892-9F03-CAE8493421EC}"/>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6C9D1766-AEE6-4B05-ADAF-55ADAFAC6A97}"/>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B1F07498-A6A8-4BE1-85BC-3B80EB6FF2F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404D2567-C15A-4BC5-A94F-4C90538E6F3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6E3FD9CA-EE54-420B-93B2-001741CA504E}"/>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E5A83D08-CF5C-4DA4-9BE3-7DE2C5FCF86E}"/>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8792CF4A-26A4-468D-A16F-E09BAA59E75B}"/>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63C57DC6-B3C1-4642-BA63-3B2AB06A7956}"/>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ECDC68A0-28F0-4593-9CDF-401EF33C4E32}"/>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90464969-849C-4FE0-A5F3-61A48D116022}"/>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5FB083F1-515E-4740-8242-9EC4B70B8672}"/>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5E872FBA-AF9F-4558-B7A2-EFE8B68E7776}"/>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1067D184-E6A9-42D4-9746-0BF45B4352C9}"/>
                </a:ext>
              </a:extLst>
            </p:cNvPr>
            <p:cNvGrpSpPr/>
            <p:nvPr userDrawn="1"/>
          </p:nvGrpSpPr>
          <p:grpSpPr>
            <a:xfrm>
              <a:off x="13727" y="5878365"/>
              <a:ext cx="12159138" cy="134976"/>
              <a:chOff x="13727" y="6770644"/>
              <a:chExt cx="12159138" cy="134976"/>
            </a:xfrm>
            <a:grpFill/>
          </p:grpSpPr>
          <p:sp>
            <p:nvSpPr>
              <p:cNvPr id="397" name="Oval 396">
                <a:extLst>
                  <a:ext uri="{FF2B5EF4-FFF2-40B4-BE49-F238E27FC236}">
                    <a16:creationId xmlns:a16="http://schemas.microsoft.com/office/drawing/2014/main" id="{4DC25E7A-54E6-495C-B5DC-9A1B7A0704EA}"/>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1C0A7903-43A9-44F4-8621-95E9D8E5D57B}"/>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829C397-7BDD-4CF1-9E8B-27CDB134F27C}"/>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09F1A281-E3BA-40A8-B8F5-0D9B2190AA0B}"/>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FF6A8B5C-06D0-4C26-A453-007C6FA4E1FE}"/>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FD9D1425-B782-4E33-BDB2-14806F7F75BE}"/>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2C444542-134C-436B-996C-E72E534E75D1}"/>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C111BC6-F3F9-4720-8095-70ED7AF15BC1}"/>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5EDCFA1C-9CAA-4FBF-B8E3-D2EE3707FB39}"/>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2CA79E19-46E0-4915-9014-4EF95192A86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0BB1D312-8189-4108-90B6-FC808A67A55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DD0532DF-5D68-41FA-AC73-270DAD8E59BE}"/>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7F2EE877-B8EB-4D07-8271-581CA430813D}"/>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13217925-B95A-4DED-9B54-666D6320AAF8}"/>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E521527A-46A0-4700-8EC1-E112F3BEC7A0}"/>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336B0979-BD59-4BA7-BE7C-73DFE469BB9F}"/>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BA79970-B20D-435F-A9C9-16A391B6F59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4ED305E9-B376-4F17-AB0F-5F4BA31982F5}"/>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48254829-F45B-4D25-803B-ADA0E3EE353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5A39EBE2-A5B7-4B0C-B83C-889EBD03D32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DB8C97D-F8FF-4B70-A28F-18D47C40092E}"/>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5AB3B61A-5B48-4484-AB8B-D292F5E7CB54}"/>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E2C77133-0870-44E7-8A0D-10CA264BCB5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EABFFEE8-760E-47C6-9466-4B280286CC7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B10A65D8-4C2A-494F-AEF3-290DB25797D0}"/>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DC8080C7-7D67-4A78-89A6-9B8E3068CD1C}"/>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FC7F3DE9-2357-423C-8FB5-DFC1FC1AB798}"/>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A3E32071-7DB2-4C50-BBFA-2E23C065BB8F}"/>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D1C6C887-B317-4472-B3B7-083AE99DAD3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F65E0CDB-FDA8-46E6-AB6C-D4313BCCE626}"/>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0A03A5FF-F5C3-45C8-A4C2-763117F0E8B9}"/>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D0F3ABD0-1395-4569-89BA-DE2AEB7A3FAF}"/>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0B2E5619-B344-4C49-A74D-8359A040E374}"/>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8475AEE5-74FF-4607-BAAF-FF18EDDE4D65}"/>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DF8D8818-AC1C-48C4-8DEB-9EF1F12C474A}"/>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C1252E3A-8C15-4647-9EB2-8AD0BC6EAA24}"/>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E4F6C042-2908-4745-A844-2104E8EB3FC4}"/>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54B7C73A-89E0-4DD7-8BD7-6AA87C60BF1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368E378F-9630-48F3-BEDD-FBB762DD0FF4}"/>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008CDA84-9C2D-4148-AEBA-0E7FB1AA28E0}"/>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FD1CFB5-23C6-4635-BE2A-2A292D58E95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CCA03D0D-89CB-4A34-8F5D-DCCAF8B5CB5B}"/>
                </a:ext>
              </a:extLst>
            </p:cNvPr>
            <p:cNvGrpSpPr/>
            <p:nvPr userDrawn="1"/>
          </p:nvGrpSpPr>
          <p:grpSpPr>
            <a:xfrm>
              <a:off x="13727" y="5464611"/>
              <a:ext cx="12159138" cy="134976"/>
              <a:chOff x="13727" y="6770644"/>
              <a:chExt cx="12159138" cy="134976"/>
            </a:xfrm>
            <a:grpFill/>
          </p:grpSpPr>
          <p:sp>
            <p:nvSpPr>
              <p:cNvPr id="356" name="Oval 355">
                <a:extLst>
                  <a:ext uri="{FF2B5EF4-FFF2-40B4-BE49-F238E27FC236}">
                    <a16:creationId xmlns:a16="http://schemas.microsoft.com/office/drawing/2014/main" id="{32575414-74DA-42DC-B385-7C53A8B267D2}"/>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EAF3C633-4993-43C1-B45D-DEA6F7822216}"/>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FD28DD1A-B971-454D-BAAC-F209240DC62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6484682E-E49E-4CA7-9980-FBBDCE142EDA}"/>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554827EF-2F51-48AE-9EA5-951E82D29A98}"/>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a:extLst>
                  <a:ext uri="{FF2B5EF4-FFF2-40B4-BE49-F238E27FC236}">
                    <a16:creationId xmlns:a16="http://schemas.microsoft.com/office/drawing/2014/main" id="{867F318B-FA6E-4519-AA19-0380B3FBF37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6F57309C-AA9A-46C2-89FD-6A7497A3E5BB}"/>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6E74717C-C08D-4292-89BE-CAF001085917}"/>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853103DC-89C1-40FF-B77E-BE19DB84825B}"/>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a:extLst>
                  <a:ext uri="{FF2B5EF4-FFF2-40B4-BE49-F238E27FC236}">
                    <a16:creationId xmlns:a16="http://schemas.microsoft.com/office/drawing/2014/main" id="{5AB56417-A037-40C5-8790-22C71D5F3CC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56C8C0D8-11FC-4E39-8FEA-D9D6A3424448}"/>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a:extLst>
                  <a:ext uri="{FF2B5EF4-FFF2-40B4-BE49-F238E27FC236}">
                    <a16:creationId xmlns:a16="http://schemas.microsoft.com/office/drawing/2014/main" id="{800F1C83-B992-48B6-BE22-65DF0BD2891B}"/>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3B3637B4-7315-41A2-A605-9ED0EEE9B5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ABA4C09E-5097-4428-B7E0-513993DF0A7A}"/>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99F0109A-62CC-435E-870D-EB98112FA094}"/>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A8A61ADC-6311-4DE3-A7D4-8E00B7FB18F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ADE8FA24-7122-4421-8671-A98C10A7A0C0}"/>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a:extLst>
                  <a:ext uri="{FF2B5EF4-FFF2-40B4-BE49-F238E27FC236}">
                    <a16:creationId xmlns:a16="http://schemas.microsoft.com/office/drawing/2014/main" id="{9F0935DD-C375-4129-95A9-3780314EED1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813B041-E491-43D7-8B7E-A034DE15F7D0}"/>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57CFD16E-A61A-4FAB-9C3A-C0AB437B4CB9}"/>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ABAF17EA-14E9-40BB-92ED-21E9DB50465F}"/>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8EC871E9-01A0-482E-9004-F2FE07273B30}"/>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ED06EB16-DBCB-4001-9EA7-A7C3E88EB877}"/>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C6EE42A4-1DD9-415E-8551-8A1BCFF9F033}"/>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AAB30E9D-3E10-4F14-914E-6E67AF99BAF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9EFD52FF-4919-4579-AAAB-E3AB0F64A9C0}"/>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D70344A0-E26F-4E5F-A950-C3E230D5F493}"/>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BE3B0F40-0B9A-4E12-ACB1-F1B59EDF1836}"/>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B34C34B9-64C0-4666-AF5D-A0929CACC2FF}"/>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59730693-94DB-4F1B-A99D-4D6496A8CEF3}"/>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666F62A8-B584-4A01-938C-6EF3E2A1F8E4}"/>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B099328B-B092-4DCD-B082-FD9F2B16F02D}"/>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041522A0-4AA8-4983-837C-77601511E0B2}"/>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3769A2EB-FC73-409B-A347-66198A976B84}"/>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35611ADD-1046-4472-9C22-EB129D84D123}"/>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a:extLst>
                  <a:ext uri="{FF2B5EF4-FFF2-40B4-BE49-F238E27FC236}">
                    <a16:creationId xmlns:a16="http://schemas.microsoft.com/office/drawing/2014/main" id="{06553A19-B5AE-43FD-91A3-C1C002FDE9FA}"/>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314D5FC-8C41-4E63-997B-9B6F5C3D7F4F}"/>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D6AFFC1D-D90B-44EF-B9BD-1681E9F6EFA4}"/>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D0E38F05-F9B3-45F7-90D5-511C14716CCA}"/>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F292CA9D-97C3-4F51-A930-324F54565FD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F0FBD032-2B7D-4C6A-9003-0EC0638F883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5D79F0CC-54EA-4A17-B3E2-75BEBED66BEB}"/>
                </a:ext>
              </a:extLst>
            </p:cNvPr>
            <p:cNvGrpSpPr/>
            <p:nvPr userDrawn="1"/>
          </p:nvGrpSpPr>
          <p:grpSpPr>
            <a:xfrm>
              <a:off x="13727" y="5050857"/>
              <a:ext cx="12159138" cy="134976"/>
              <a:chOff x="13727" y="6770644"/>
              <a:chExt cx="12159138" cy="134976"/>
            </a:xfrm>
            <a:grpFill/>
          </p:grpSpPr>
          <p:sp>
            <p:nvSpPr>
              <p:cNvPr id="315" name="Oval 314">
                <a:extLst>
                  <a:ext uri="{FF2B5EF4-FFF2-40B4-BE49-F238E27FC236}">
                    <a16:creationId xmlns:a16="http://schemas.microsoft.com/office/drawing/2014/main" id="{16D65C00-728A-4CA1-A736-BEFE9D28BB0B}"/>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1937EFB7-D2C9-4D20-8F66-F1717E544709}"/>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7AF4DC2B-287A-4C95-9A6D-7618E9DDB53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9A85AB6-4611-44A7-96AB-CB5D4888A7F9}"/>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AE4E1FB8-D910-43F5-8A6A-C4E773565CF3}"/>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8D4F4AC-4773-4838-AB62-233294ACF4E1}"/>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2F626CD-7864-4F74-8896-783A49B186DE}"/>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24DE1F7D-48BB-4FCA-B04E-71D126A4F6FE}"/>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90881300-5335-42E1-96B1-EC8F368F2A35}"/>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821BBA43-965A-447C-864F-5062F1063393}"/>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A1360FF7-4DF4-4A01-8F12-90F4254FB876}"/>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43CD3780-0EB0-44A2-AFD4-C5566C0C72E6}"/>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3AD9505B-3218-4A04-9A6B-C10CDB94D686}"/>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CF93893-A9D3-4989-8757-A59E39D55FAD}"/>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4909D99A-7617-4484-801D-6C520E85DF29}"/>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3E729E7D-5407-422F-9E8E-70B140C92DA6}"/>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275309F2-FC80-41EC-BF0D-B3B766FA4E36}"/>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3112A632-6B03-42C7-962D-1C0B250AB251}"/>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05220033-F4B4-4869-B90E-6D6C5EE0B2AD}"/>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DC7F681B-CF90-447D-9A0A-F54F91084E5E}"/>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3121FC5E-D250-4515-8FC6-D80DBF2CA2A5}"/>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5A5C08FB-D3C6-4999-A807-6BBA15133C92}"/>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58164804-4CC2-4A87-9906-773B2A947A4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CC5163A2-688F-4998-AB31-3FBE77947A7B}"/>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0DAA7C77-345F-4182-8E67-A8729E6CCE92}"/>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4FD62C36-CAB4-4BD2-AD5B-7414AD525EB1}"/>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48706E4-2259-4843-B645-15962317010B}"/>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F493C7B4-2B5B-44C7-B1BF-CC38B48E6E88}"/>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B55C2BAB-9DF6-4288-A1BF-E0C77D9136E4}"/>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65C92C-B86C-4C7D-867B-965035A95258}"/>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949F12AD-A9C7-48D2-AFC0-1F9C2E20B885}"/>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31380367-996C-4230-BDD3-6853954CE5A1}"/>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82C88163-AEDC-4E27-B537-6C6E95C3205D}"/>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6CBD3696-7406-4749-A64A-695378041457}"/>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1804F12C-EF06-4FF6-A91A-FC06B346EA3D}"/>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838976E8-D2E6-4B3D-A9DA-ED2BD8C74332}"/>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00DD6C9D-7A13-478B-B9F1-1F2FBAEB11F8}"/>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8EDC8D4A-502B-4E7A-9889-B9453A326A91}"/>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D1A3F5BC-4B9B-4665-86DB-C595A57474E0}"/>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3F4A446B-52BC-4D20-A294-C13F005C3D7E}"/>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8765ADFA-7A46-4590-9C7D-B6EACEA0B107}"/>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6310A898-2B66-49AB-95AF-194FE5A867F1}"/>
                </a:ext>
              </a:extLst>
            </p:cNvPr>
            <p:cNvGrpSpPr/>
            <p:nvPr userDrawn="1"/>
          </p:nvGrpSpPr>
          <p:grpSpPr>
            <a:xfrm>
              <a:off x="13727" y="4637103"/>
              <a:ext cx="12159138" cy="134976"/>
              <a:chOff x="13727" y="6770644"/>
              <a:chExt cx="12159138" cy="134976"/>
            </a:xfrm>
            <a:grpFill/>
          </p:grpSpPr>
          <p:sp>
            <p:nvSpPr>
              <p:cNvPr id="274" name="Oval 273">
                <a:extLst>
                  <a:ext uri="{FF2B5EF4-FFF2-40B4-BE49-F238E27FC236}">
                    <a16:creationId xmlns:a16="http://schemas.microsoft.com/office/drawing/2014/main" id="{335B5D64-5F8E-449E-95B6-3C7E934FAB93}"/>
                  </a:ext>
                </a:extLst>
              </p:cNvPr>
              <p:cNvSpPr/>
              <p:nvPr/>
            </p:nvSpPr>
            <p:spPr>
              <a:xfrm>
                <a:off x="137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1304D3BA-8BA0-4447-8CFB-F840D241A513}"/>
                  </a:ext>
                </a:extLst>
              </p:cNvPr>
              <p:cNvSpPr/>
              <p:nvPr/>
            </p:nvSpPr>
            <p:spPr>
              <a:xfrm>
                <a:off x="3143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0162A8DF-E82A-441F-9E18-EDFAC1471261}"/>
                  </a:ext>
                </a:extLst>
              </p:cNvPr>
              <p:cNvSpPr/>
              <p:nvPr/>
            </p:nvSpPr>
            <p:spPr>
              <a:xfrm>
                <a:off x="6149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078F0962-DAD1-4FA4-92A4-37B44960AC28}"/>
                  </a:ext>
                </a:extLst>
              </p:cNvPr>
              <p:cNvSpPr/>
              <p:nvPr/>
            </p:nvSpPr>
            <p:spPr>
              <a:xfrm>
                <a:off x="9155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ACB32FD3-7E9B-4365-B0E5-465067726ABD}"/>
                  </a:ext>
                </a:extLst>
              </p:cNvPr>
              <p:cNvSpPr/>
              <p:nvPr/>
            </p:nvSpPr>
            <p:spPr>
              <a:xfrm>
                <a:off x="12161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C8B02048-8267-4C11-9E90-B9D64F4F5352}"/>
                  </a:ext>
                </a:extLst>
              </p:cNvPr>
              <p:cNvSpPr/>
              <p:nvPr/>
            </p:nvSpPr>
            <p:spPr>
              <a:xfrm>
                <a:off x="15167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35C1CAF8-AB92-4401-AA96-DFD72290071A}"/>
                  </a:ext>
                </a:extLst>
              </p:cNvPr>
              <p:cNvSpPr/>
              <p:nvPr/>
            </p:nvSpPr>
            <p:spPr>
              <a:xfrm>
                <a:off x="18173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F2EE988-E4F8-4BC7-BB52-9AB3A4B4A490}"/>
                  </a:ext>
                </a:extLst>
              </p:cNvPr>
              <p:cNvSpPr/>
              <p:nvPr/>
            </p:nvSpPr>
            <p:spPr>
              <a:xfrm>
                <a:off x="21179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E785BE0-9A51-4BCB-AA48-809856140CEF}"/>
                  </a:ext>
                </a:extLst>
              </p:cNvPr>
              <p:cNvSpPr/>
              <p:nvPr/>
            </p:nvSpPr>
            <p:spPr>
              <a:xfrm>
                <a:off x="24185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29778C63-0E7E-4A05-8714-DCAAEA441C09}"/>
                  </a:ext>
                </a:extLst>
              </p:cNvPr>
              <p:cNvSpPr/>
              <p:nvPr/>
            </p:nvSpPr>
            <p:spPr>
              <a:xfrm>
                <a:off x="27191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657A7232-71C5-4F92-818A-7D8A6232F63D}"/>
                  </a:ext>
                </a:extLst>
              </p:cNvPr>
              <p:cNvSpPr/>
              <p:nvPr/>
            </p:nvSpPr>
            <p:spPr>
              <a:xfrm>
                <a:off x="30197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199E5CA-E5E2-4BA9-A78E-82CA3C79BC3F}"/>
                  </a:ext>
                </a:extLst>
              </p:cNvPr>
              <p:cNvSpPr/>
              <p:nvPr/>
            </p:nvSpPr>
            <p:spPr>
              <a:xfrm>
                <a:off x="33203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995181AE-342F-45D9-A173-18DBD3D42C53}"/>
                  </a:ext>
                </a:extLst>
              </p:cNvPr>
              <p:cNvSpPr/>
              <p:nvPr/>
            </p:nvSpPr>
            <p:spPr>
              <a:xfrm>
                <a:off x="36209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8DED8E93-AD3A-41FF-98CF-F17ADD0A9927}"/>
                  </a:ext>
                </a:extLst>
              </p:cNvPr>
              <p:cNvSpPr/>
              <p:nvPr/>
            </p:nvSpPr>
            <p:spPr>
              <a:xfrm>
                <a:off x="39215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836046F9-0BD8-4AB6-8BC4-707A613531F5}"/>
                  </a:ext>
                </a:extLst>
              </p:cNvPr>
              <p:cNvSpPr/>
              <p:nvPr/>
            </p:nvSpPr>
            <p:spPr>
              <a:xfrm>
                <a:off x="42221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03B31C2D-9539-4C01-A7AC-66AB54CA2B50}"/>
                  </a:ext>
                </a:extLst>
              </p:cNvPr>
              <p:cNvSpPr/>
              <p:nvPr/>
            </p:nvSpPr>
            <p:spPr>
              <a:xfrm>
                <a:off x="45227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AE791CC-14E1-40D8-8CE4-84269C5A3BBF}"/>
                  </a:ext>
                </a:extLst>
              </p:cNvPr>
              <p:cNvSpPr/>
              <p:nvPr/>
            </p:nvSpPr>
            <p:spPr>
              <a:xfrm>
                <a:off x="482339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C3913D61-41BF-44D8-A136-0EBB90C79638}"/>
                  </a:ext>
                </a:extLst>
              </p:cNvPr>
              <p:cNvSpPr/>
              <p:nvPr userDrawn="1"/>
            </p:nvSpPr>
            <p:spPr>
              <a:xfrm>
                <a:off x="512399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2D26719-7E4B-45EB-A62B-4D515638C4E5}"/>
                  </a:ext>
                </a:extLst>
              </p:cNvPr>
              <p:cNvSpPr/>
              <p:nvPr userDrawn="1"/>
            </p:nvSpPr>
            <p:spPr>
              <a:xfrm>
                <a:off x="542459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40D8663C-5BD9-4879-B43F-65B23CF931BF}"/>
                  </a:ext>
                </a:extLst>
              </p:cNvPr>
              <p:cNvSpPr/>
              <p:nvPr userDrawn="1"/>
            </p:nvSpPr>
            <p:spPr>
              <a:xfrm>
                <a:off x="572520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3DAB77FE-3167-4DBA-9572-45E03EFCF673}"/>
                  </a:ext>
                </a:extLst>
              </p:cNvPr>
              <p:cNvSpPr/>
              <p:nvPr/>
            </p:nvSpPr>
            <p:spPr>
              <a:xfrm>
                <a:off x="602580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C737BEBE-6D7D-4721-8C9A-08816A5D5393}"/>
                  </a:ext>
                </a:extLst>
              </p:cNvPr>
              <p:cNvSpPr/>
              <p:nvPr/>
            </p:nvSpPr>
            <p:spPr>
              <a:xfrm>
                <a:off x="632641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76A113C1-C829-4065-9BAB-2D1CD8657321}"/>
                  </a:ext>
                </a:extLst>
              </p:cNvPr>
              <p:cNvSpPr/>
              <p:nvPr/>
            </p:nvSpPr>
            <p:spPr>
              <a:xfrm>
                <a:off x="662701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36A346C6-5493-44E4-BAFA-2B9634D595D9}"/>
                  </a:ext>
                </a:extLst>
              </p:cNvPr>
              <p:cNvSpPr/>
              <p:nvPr/>
            </p:nvSpPr>
            <p:spPr>
              <a:xfrm>
                <a:off x="692761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64B4B09A-14E5-4730-9071-20469DF3F575}"/>
                  </a:ext>
                </a:extLst>
              </p:cNvPr>
              <p:cNvSpPr/>
              <p:nvPr/>
            </p:nvSpPr>
            <p:spPr>
              <a:xfrm>
                <a:off x="722822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1F5F8584-1549-4CEB-BCC7-43A6D2D752F7}"/>
                  </a:ext>
                </a:extLst>
              </p:cNvPr>
              <p:cNvSpPr/>
              <p:nvPr/>
            </p:nvSpPr>
            <p:spPr>
              <a:xfrm>
                <a:off x="752882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E9D5A88B-7352-4B39-929B-0085239FF45C}"/>
                  </a:ext>
                </a:extLst>
              </p:cNvPr>
              <p:cNvSpPr/>
              <p:nvPr/>
            </p:nvSpPr>
            <p:spPr>
              <a:xfrm>
                <a:off x="782943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FA5F372D-8A33-4E4A-AE72-30D40043F8F9}"/>
                  </a:ext>
                </a:extLst>
              </p:cNvPr>
              <p:cNvSpPr/>
              <p:nvPr/>
            </p:nvSpPr>
            <p:spPr>
              <a:xfrm>
                <a:off x="813003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9B1D627A-307D-492B-B0C3-231E7C4A570E}"/>
                  </a:ext>
                </a:extLst>
              </p:cNvPr>
              <p:cNvSpPr/>
              <p:nvPr/>
            </p:nvSpPr>
            <p:spPr>
              <a:xfrm>
                <a:off x="843063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583ABC03-BDA2-40C5-BAD4-3EA0DA37F105}"/>
                  </a:ext>
                </a:extLst>
              </p:cNvPr>
              <p:cNvSpPr/>
              <p:nvPr/>
            </p:nvSpPr>
            <p:spPr>
              <a:xfrm>
                <a:off x="873124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B0393E66-5721-4A84-AB74-291FF09E7300}"/>
                  </a:ext>
                </a:extLst>
              </p:cNvPr>
              <p:cNvSpPr/>
              <p:nvPr/>
            </p:nvSpPr>
            <p:spPr>
              <a:xfrm>
                <a:off x="903184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1967876D-971D-408C-AC13-E5B490A04C97}"/>
                  </a:ext>
                </a:extLst>
              </p:cNvPr>
              <p:cNvSpPr/>
              <p:nvPr/>
            </p:nvSpPr>
            <p:spPr>
              <a:xfrm>
                <a:off x="933245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1F359833-4284-4735-8C99-76B2DAA00277}"/>
                  </a:ext>
                </a:extLst>
              </p:cNvPr>
              <p:cNvSpPr/>
              <p:nvPr/>
            </p:nvSpPr>
            <p:spPr>
              <a:xfrm>
                <a:off x="963305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E1217BFC-D666-4F78-B46D-BA3309C7D040}"/>
                  </a:ext>
                </a:extLst>
              </p:cNvPr>
              <p:cNvSpPr/>
              <p:nvPr/>
            </p:nvSpPr>
            <p:spPr>
              <a:xfrm>
                <a:off x="993365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A1B2B256-7985-49C4-B4CF-E56FEF43D42B}"/>
                  </a:ext>
                </a:extLst>
              </p:cNvPr>
              <p:cNvSpPr/>
              <p:nvPr/>
            </p:nvSpPr>
            <p:spPr>
              <a:xfrm>
                <a:off x="1023426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18E657ED-08BE-42D3-913C-671AB76CFC63}"/>
                  </a:ext>
                </a:extLst>
              </p:cNvPr>
              <p:cNvSpPr/>
              <p:nvPr/>
            </p:nvSpPr>
            <p:spPr>
              <a:xfrm>
                <a:off x="1053486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B5A6EAC1-7699-462F-A0F7-939470B86B1D}"/>
                  </a:ext>
                </a:extLst>
              </p:cNvPr>
              <p:cNvSpPr/>
              <p:nvPr/>
            </p:nvSpPr>
            <p:spPr>
              <a:xfrm>
                <a:off x="10835471"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B3817B26-AD83-429B-A320-536E4FE5973C}"/>
                  </a:ext>
                </a:extLst>
              </p:cNvPr>
              <p:cNvSpPr/>
              <p:nvPr/>
            </p:nvSpPr>
            <p:spPr>
              <a:xfrm>
                <a:off x="11136075"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9A6DBA8F-2D1A-4E4B-B9C7-6A1F4D463099}"/>
                  </a:ext>
                </a:extLst>
              </p:cNvPr>
              <p:cNvSpPr/>
              <p:nvPr/>
            </p:nvSpPr>
            <p:spPr>
              <a:xfrm>
                <a:off x="11436679"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77A70F78-94D6-4C4E-AD11-A1A064AB8DA7}"/>
                  </a:ext>
                </a:extLst>
              </p:cNvPr>
              <p:cNvSpPr/>
              <p:nvPr/>
            </p:nvSpPr>
            <p:spPr>
              <a:xfrm>
                <a:off x="11737283"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119D5AD1-430C-4AC8-BB03-C4C1796F568E}"/>
                  </a:ext>
                </a:extLst>
              </p:cNvPr>
              <p:cNvSpPr/>
              <p:nvPr/>
            </p:nvSpPr>
            <p:spPr>
              <a:xfrm>
                <a:off x="12037887" y="6770644"/>
                <a:ext cx="134978" cy="1349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Picture Placeholder 2">
            <a:extLst>
              <a:ext uri="{FF2B5EF4-FFF2-40B4-BE49-F238E27FC236}">
                <a16:creationId xmlns:a16="http://schemas.microsoft.com/office/drawing/2014/main" id="{67152610-A1FF-468A-9428-103D288A5067}"/>
              </a:ext>
            </a:extLst>
          </p:cNvPr>
          <p:cNvSpPr>
            <a:spLocks noGrp="1"/>
          </p:cNvSpPr>
          <p:nvPr>
            <p:ph type="pic" sz="quarter" idx="14"/>
          </p:nvPr>
        </p:nvSpPr>
        <p:spPr>
          <a:xfrm>
            <a:off x="623888" y="1628800"/>
            <a:ext cx="10944225" cy="4032225"/>
          </a:xfrm>
          <a:solidFill>
            <a:schemeClr val="bg2"/>
          </a:solidFill>
        </p:spPr>
        <p:txBody>
          <a:bodyPr>
            <a:normAutofit/>
          </a:bodyPr>
          <a:lstStyle>
            <a:lvl1pPr>
              <a:defRPr sz="1400">
                <a:latin typeface="+mn-lt"/>
              </a:defRPr>
            </a:lvl1pPr>
          </a:lstStyle>
          <a:p>
            <a:endParaRPr lang="en-US"/>
          </a:p>
        </p:txBody>
      </p:sp>
      <p:pic>
        <p:nvPicPr>
          <p:cNvPr id="9" name="Graphic 8">
            <a:extLst>
              <a:ext uri="{FF2B5EF4-FFF2-40B4-BE49-F238E27FC236}">
                <a16:creationId xmlns:a16="http://schemas.microsoft.com/office/drawing/2014/main" id="{9F33050F-2AD5-4734-911A-080457830C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203" y="5951184"/>
            <a:ext cx="1108252" cy="669822"/>
          </a:xfrm>
          <a:prstGeom prst="rect">
            <a:avLst/>
          </a:prstGeom>
        </p:spPr>
      </p:pic>
      <p:sp>
        <p:nvSpPr>
          <p:cNvPr id="8" name="Footer Placeholder 1">
            <a:extLst>
              <a:ext uri="{FF2B5EF4-FFF2-40B4-BE49-F238E27FC236}">
                <a16:creationId xmlns:a16="http://schemas.microsoft.com/office/drawing/2014/main" id="{F6274D17-2FCF-403C-8660-89FA94D7F0F9}"/>
              </a:ext>
            </a:extLst>
          </p:cNvPr>
          <p:cNvSpPr>
            <a:spLocks noGrp="1"/>
          </p:cNvSpPr>
          <p:nvPr>
            <p:ph type="ftr" sz="quarter" idx="15"/>
          </p:nvPr>
        </p:nvSpPr>
        <p:spPr>
          <a:xfrm>
            <a:off x="3359696" y="6237312"/>
            <a:ext cx="5472608" cy="293663"/>
          </a:xfrm>
        </p:spPr>
        <p:txBody>
          <a:bodyPr/>
          <a:lstStyle>
            <a:lvl1pPr>
              <a:defRPr>
                <a:solidFill>
                  <a:schemeClr val="tx1"/>
                </a:solidFill>
              </a:defRPr>
            </a:lvl1pPr>
          </a:lstStyle>
          <a:p>
            <a:r>
              <a:rPr lang="en-GB"/>
              <a:t>INTPA VET training, 8-9-10 November 2022, Lilongwe, Malawi </a:t>
            </a:r>
            <a:endParaRPr lang="en-US"/>
          </a:p>
        </p:txBody>
      </p:sp>
      <p:sp>
        <p:nvSpPr>
          <p:cNvPr id="265" name="Title 1">
            <a:extLst>
              <a:ext uri="{FF2B5EF4-FFF2-40B4-BE49-F238E27FC236}">
                <a16:creationId xmlns:a16="http://schemas.microsoft.com/office/drawing/2014/main" id="{B37A4296-2F77-4C6E-AC90-0E90ECC67A5C}"/>
              </a:ext>
            </a:extLst>
          </p:cNvPr>
          <p:cNvSpPr>
            <a:spLocks noGrp="1"/>
          </p:cNvSpPr>
          <p:nvPr>
            <p:ph type="title"/>
          </p:nvPr>
        </p:nvSpPr>
        <p:spPr>
          <a:xfrm>
            <a:off x="623888" y="332657"/>
            <a:ext cx="10944224" cy="1080120"/>
          </a:xfrm>
        </p:spPr>
        <p:txBody>
          <a:bodyPr>
            <a:normAutofit/>
          </a:bodyPr>
          <a:lstStyle>
            <a:lvl1pPr>
              <a:defRPr sz="2800"/>
            </a:lvl1pPr>
          </a:lstStyle>
          <a:p>
            <a:r>
              <a:rPr lang="en-US"/>
              <a:t>Click to edit Master title style</a:t>
            </a:r>
          </a:p>
        </p:txBody>
      </p:sp>
      <p:pic>
        <p:nvPicPr>
          <p:cNvPr id="263" name="Picture 262">
            <a:extLst>
              <a:ext uri="{FF2B5EF4-FFF2-40B4-BE49-F238E27FC236}">
                <a16:creationId xmlns:a16="http://schemas.microsoft.com/office/drawing/2014/main" id="{A8703164-BD98-4994-8877-81D176ADAA1A}"/>
              </a:ext>
            </a:extLst>
          </p:cNvPr>
          <p:cNvPicPr>
            <a:picLocks noChangeAspect="1"/>
          </p:cNvPicPr>
          <p:nvPr userDrawn="1"/>
        </p:nvPicPr>
        <p:blipFill rotWithShape="1">
          <a:blip r:embed="rId5" cstate="hqprint">
            <a:grayscl/>
            <a:extLst>
              <a:ext uri="{28A0092B-C50C-407E-A947-70E740481C1C}">
                <a14:useLocalDpi xmlns:a14="http://schemas.microsoft.com/office/drawing/2010/main"/>
              </a:ext>
            </a:extLst>
          </a:blip>
          <a:srcRect l="25144" t="25077" r="19148" b="43859"/>
          <a:stretch/>
        </p:blipFill>
        <p:spPr>
          <a:xfrm flipH="1">
            <a:off x="9595635" y="5892801"/>
            <a:ext cx="2596363" cy="965199"/>
          </a:xfrm>
          <a:custGeom>
            <a:avLst/>
            <a:gdLst>
              <a:gd name="connsiteX0" fmla="*/ 803658 w 2831835"/>
              <a:gd name="connsiteY0" fmla="*/ 0 h 1052736"/>
              <a:gd name="connsiteX1" fmla="*/ 64910 w 2831835"/>
              <a:gd name="connsiteY1" fmla="*/ 111688 h 1052736"/>
              <a:gd name="connsiteX2" fmla="*/ 0 w 2831835"/>
              <a:gd name="connsiteY2" fmla="*/ 135447 h 1052736"/>
              <a:gd name="connsiteX3" fmla="*/ 0 w 2831835"/>
              <a:gd name="connsiteY3" fmla="*/ 1052736 h 1052736"/>
              <a:gd name="connsiteX4" fmla="*/ 2831835 w 2831835"/>
              <a:gd name="connsiteY4" fmla="*/ 1052736 h 1052736"/>
              <a:gd name="connsiteX5" fmla="*/ 2720646 w 2831835"/>
              <a:gd name="connsiteY5" fmla="*/ 904046 h 1052736"/>
              <a:gd name="connsiteX6" fmla="*/ 803658 w 2831835"/>
              <a:gd name="connsiteY6" fmla="*/ 0 h 10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835" h="1052736">
                <a:moveTo>
                  <a:pt x="803658" y="0"/>
                </a:moveTo>
                <a:cubicBezTo>
                  <a:pt x="546403" y="0"/>
                  <a:pt x="298280" y="39103"/>
                  <a:pt x="64910" y="111688"/>
                </a:cubicBezTo>
                <a:lnTo>
                  <a:pt x="0" y="135447"/>
                </a:lnTo>
                <a:lnTo>
                  <a:pt x="0" y="1052736"/>
                </a:lnTo>
                <a:lnTo>
                  <a:pt x="2831835" y="1052736"/>
                </a:lnTo>
                <a:lnTo>
                  <a:pt x="2720646" y="904046"/>
                </a:lnTo>
                <a:cubicBezTo>
                  <a:pt x="2264993" y="351923"/>
                  <a:pt x="1575424" y="0"/>
                  <a:pt x="803658" y="0"/>
                </a:cubicBezTo>
                <a:close/>
              </a:path>
            </a:pathLst>
          </a:custGeom>
          <a:solidFill>
            <a:schemeClr val="accent3"/>
          </a:solidFill>
        </p:spPr>
      </p:pic>
      <p:sp>
        <p:nvSpPr>
          <p:cNvPr id="269" name="Slide Number Placeholder 5">
            <a:extLst>
              <a:ext uri="{FF2B5EF4-FFF2-40B4-BE49-F238E27FC236}">
                <a16:creationId xmlns:a16="http://schemas.microsoft.com/office/drawing/2014/main" id="{D25A76D5-49BC-487C-AABA-BBE44B80E7F0}"/>
              </a:ext>
            </a:extLst>
          </p:cNvPr>
          <p:cNvSpPr>
            <a:spLocks noGrp="1"/>
          </p:cNvSpPr>
          <p:nvPr>
            <p:ph type="sldNum" sz="quarter" idx="12"/>
          </p:nvPr>
        </p:nvSpPr>
        <p:spPr>
          <a:xfrm>
            <a:off x="11208568" y="6237312"/>
            <a:ext cx="359544" cy="293663"/>
          </a:xfrm>
          <a:prstGeom prst="rect">
            <a:avLst/>
          </a:prstGeom>
        </p:spPr>
        <p:txBody>
          <a:bodyPr/>
          <a:lstStyle>
            <a:lvl1pPr>
              <a:defRPr>
                <a:solidFill>
                  <a:schemeClr val="bg1"/>
                </a:solidFill>
              </a:defRPr>
            </a:lvl1pPr>
          </a:lstStyle>
          <a:p>
            <a:fld id="{3DB84476-BC29-4407-9D57-B2E562B8968B}" type="slidenum">
              <a:rPr lang="en-US" smtClean="0"/>
              <a:pPr/>
              <a:t>‹#›</a:t>
            </a:fld>
            <a:endParaRPr lang="en-US"/>
          </a:p>
        </p:txBody>
      </p:sp>
    </p:spTree>
    <p:custDataLst>
      <p:tags r:id="rId1"/>
    </p:custDataLst>
    <p:extLst>
      <p:ext uri="{BB962C8B-B14F-4D97-AF65-F5344CB8AC3E}">
        <p14:creationId xmlns:p14="http://schemas.microsoft.com/office/powerpoint/2010/main" val="160197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extLst>
    <p:ext uri="{DCECCB84-F9BA-43D5-87BE-67443E8EF086}">
      <p15:sldGuideLst xmlns:p15="http://schemas.microsoft.com/office/powerpoint/2012/main">
        <p15:guide id="1" orient="horz" pos="1026" userDrawn="1">
          <p15:clr>
            <a:srgbClr val="FBAE40"/>
          </p15:clr>
        </p15:guide>
        <p15:guide id="2" orient="horz" pos="890" userDrawn="1">
          <p15:clr>
            <a:srgbClr val="FBAE40"/>
          </p15:clr>
        </p15:guide>
        <p15:guide id="3" orient="horz" pos="356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1582" y="6145249"/>
            <a:ext cx="1682500" cy="542545"/>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381024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476673"/>
            <a:ext cx="53848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4559829" y="4077072"/>
            <a:ext cx="3456384"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859800" y="481397"/>
            <a:ext cx="5428221" cy="4243747"/>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7489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53604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1062" y="2393949"/>
            <a:ext cx="53604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7377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4073043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623392" y="476673"/>
            <a:ext cx="109728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944997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928580" y="1874640"/>
            <a:ext cx="103632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928580" y="332657"/>
            <a:ext cx="103632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3337435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946"/>
            <a:ext cx="10515600" cy="971987"/>
          </a:xfrm>
        </p:spPr>
        <p:txBody>
          <a:bodyPr/>
          <a:lstStyle/>
          <a:p>
            <a:r>
              <a:rPr lang="en-US"/>
              <a:t>Click to edit Master title style</a:t>
            </a:r>
            <a:endParaRPr lang="en-GB"/>
          </a:p>
        </p:txBody>
      </p:sp>
      <p:sp>
        <p:nvSpPr>
          <p:cNvPr id="3" name="Content Placeholder 2"/>
          <p:cNvSpPr>
            <a:spLocks noGrp="1"/>
          </p:cNvSpPr>
          <p:nvPr>
            <p:ph idx="1"/>
          </p:nvPr>
        </p:nvSpPr>
        <p:spPr>
          <a:xfrm>
            <a:off x="979867" y="20409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8629438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1582" y="6145249"/>
            <a:ext cx="1682500" cy="542545"/>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950002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476673"/>
            <a:ext cx="5384800" cy="4248471"/>
          </a:xfrm>
          <a:prstGeom prst="rect">
            <a:avLst/>
          </a:prstGeom>
        </p:spPr>
        <p:txBody>
          <a:bodyPr/>
          <a:lstStyle>
            <a:lvl1pPr marL="457200" indent="-457200">
              <a:buClr>
                <a:srgbClr val="82A8B6"/>
              </a:buClr>
              <a:buFont typeface="Wingdings" panose="05000000000000000000" pitchFamily="2" charset="2"/>
              <a:buChar cha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Box 4"/>
          <p:cNvSpPr txBox="1"/>
          <p:nvPr userDrawn="1"/>
        </p:nvSpPr>
        <p:spPr>
          <a:xfrm>
            <a:off x="4559829" y="4077072"/>
            <a:ext cx="3456384" cy="369332"/>
          </a:xfrm>
          <a:prstGeom prst="rect">
            <a:avLst/>
          </a:prstGeom>
          <a:noFill/>
        </p:spPr>
        <p:txBody>
          <a:bodyPr wrap="square" rtlCol="0">
            <a:spAutoFit/>
          </a:bodyPr>
          <a:lstStyle/>
          <a:p>
            <a:endParaRPr lang="en-GB"/>
          </a:p>
        </p:txBody>
      </p:sp>
      <p:sp>
        <p:nvSpPr>
          <p:cNvPr id="6" name="Content Placeholder 2"/>
          <p:cNvSpPr>
            <a:spLocks noGrp="1"/>
          </p:cNvSpPr>
          <p:nvPr>
            <p:ph sz="half" idx="10"/>
          </p:nvPr>
        </p:nvSpPr>
        <p:spPr>
          <a:xfrm>
            <a:off x="859800" y="481397"/>
            <a:ext cx="5428221" cy="4243747"/>
          </a:xfrm>
          <a:prstGeom prst="rect">
            <a:avLst/>
          </a:prstGeom>
        </p:spPr>
        <p:txBody>
          <a:bodyPr/>
          <a:lstStyle>
            <a:lvl1pPr>
              <a:buClr>
                <a:srgbClr val="82A8B6"/>
              </a:buClr>
              <a:defRPr sz="2800" b="1">
                <a:solidFill>
                  <a:srgbClr val="154F98"/>
                </a:solidFill>
                <a:latin typeface="Arial" pitchFamily="34" charset="0"/>
                <a:cs typeface="Arial" pitchFamily="34" charset="0"/>
              </a:defRPr>
            </a:lvl1pPr>
            <a:lvl2pPr>
              <a:buClr>
                <a:srgbClr val="82A8B6"/>
              </a:buClr>
              <a:defRPr sz="2400"/>
            </a:lvl2pPr>
            <a:lvl3pPr>
              <a:buClr>
                <a:srgbClr val="82A8B6"/>
              </a:buClr>
              <a:defRPr sz="2000"/>
            </a:lvl3pPr>
            <a:lvl4pPr>
              <a:buClr>
                <a:srgbClr val="82A8B6"/>
              </a:buClr>
              <a:defRPr sz="1800"/>
            </a:lvl4pPr>
            <a:lvl5pPr>
              <a:buClr>
                <a:srgbClr val="82A8B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2219015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91477" y="476672"/>
            <a:ext cx="10492747" cy="720080"/>
          </a:xfrm>
          <a:prstGeom prst="rect">
            <a:avLst/>
          </a:prstGeom>
        </p:spPr>
        <p:txBody>
          <a:bodyPr/>
          <a:lstStyle>
            <a:lvl1pPr>
              <a:defRPr b="1">
                <a:solidFill>
                  <a:srgbClr val="154F98"/>
                </a:solidFill>
                <a:latin typeface="Arial Narrow" panose="020B0606020202030204"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1391477" y="1340768"/>
            <a:ext cx="10465163" cy="4536504"/>
          </a:xfrm>
          <a:prstGeom prst="rect">
            <a:avLst/>
          </a:prstGeom>
        </p:spPr>
        <p:txBody>
          <a:bodyPr/>
          <a:lstStyle>
            <a:lvl1pPr marL="342900" indent="-342900">
              <a:buClr>
                <a:srgbClr val="154F98"/>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1pPr>
            <a:lvl2pPr marL="742950" indent="-285750">
              <a:buClr>
                <a:srgbClr val="154F98"/>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marL="1143000" indent="-228600">
              <a:buClr>
                <a:srgbClr val="154F98"/>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4pPr>
            <a:lvl5pPr marL="2057400" indent="-228600">
              <a:buClr>
                <a:srgbClr val="154F98"/>
              </a:buClr>
              <a:buFont typeface="Wingdings" panose="05000000000000000000" pitchFamily="2" charset="2"/>
              <a:buChar cha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441666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623392" y="476673"/>
            <a:ext cx="10972800" cy="4525963"/>
          </a:xfrm>
          <a:prstGeom prst="rect">
            <a:avLst/>
          </a:prstGeom>
        </p:spPr>
        <p:txBody>
          <a:bodyPr vert="eaVert"/>
          <a:lstStyle>
            <a:lvl1pPr>
              <a:buClr>
                <a:srgbClr val="82A8B6"/>
              </a:buClr>
              <a:defRPr/>
            </a:lvl1pPr>
            <a:lvl2pPr>
              <a:buClr>
                <a:srgbClr val="82A8B6"/>
              </a:buClr>
              <a:defRPr/>
            </a:lvl2pPr>
            <a:lvl3pPr>
              <a:buClr>
                <a:srgbClr val="82A8B6"/>
              </a:buClr>
              <a:defRPr/>
            </a:lvl3pPr>
            <a:lvl4pPr>
              <a:buClr>
                <a:srgbClr val="82A8B6"/>
              </a:buClr>
              <a:defRPr/>
            </a:lvl4pPr>
            <a:lvl5pPr>
              <a:buClr>
                <a:srgbClr val="82A8B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832766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928580" y="1874640"/>
            <a:ext cx="10363200" cy="1362075"/>
          </a:xfrm>
          <a:prstGeom prst="rect">
            <a:avLst/>
          </a:prstGeom>
        </p:spPr>
        <p:txBody>
          <a:bodyPr anchor="t"/>
          <a:lstStyle>
            <a:lvl1pPr algn="l">
              <a:defRPr sz="4000" b="1" cap="all">
                <a:solidFill>
                  <a:srgbClr val="154F98"/>
                </a:solidFill>
                <a:latin typeface="Arial" pitchFamily="34" charset="0"/>
                <a:cs typeface="Arial" pitchFamily="34" charset="0"/>
              </a:defRPr>
            </a:lvl1pPr>
          </a:lstStyle>
          <a:p>
            <a:r>
              <a:rPr lang="en-US"/>
              <a:t>Click to edit Master title style</a:t>
            </a:r>
            <a:endParaRPr lang="en-GB"/>
          </a:p>
        </p:txBody>
      </p:sp>
      <p:sp>
        <p:nvSpPr>
          <p:cNvPr id="7" name="Text Placeholder 2"/>
          <p:cNvSpPr>
            <a:spLocks noGrp="1"/>
          </p:cNvSpPr>
          <p:nvPr>
            <p:ph type="body" idx="1"/>
          </p:nvPr>
        </p:nvSpPr>
        <p:spPr>
          <a:xfrm>
            <a:off x="928580" y="332657"/>
            <a:ext cx="10363200" cy="1500187"/>
          </a:xfrm>
          <a:prstGeom prst="rect">
            <a:avLst/>
          </a:prstGeo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2348623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4312" y="332656"/>
            <a:ext cx="10972800" cy="720080"/>
          </a:xfrm>
          <a:prstGeom prst="rect">
            <a:avLst/>
          </a:prstGeom>
        </p:spPr>
        <p:txBody>
          <a:bodyPr/>
          <a:lstStyle>
            <a:lvl1pPr>
              <a:defRPr b="1">
                <a:solidFill>
                  <a:srgbClr val="154F98"/>
                </a:solidFill>
                <a:latin typeface="Arial" pitchFamily="34" charset="0"/>
                <a:cs typeface="Arial" pitchFamily="34" charset="0"/>
              </a:defRPr>
            </a:lvl1pPr>
          </a:lstStyle>
          <a:p>
            <a:r>
              <a:rPr lang="en-US"/>
              <a:t>Click to edit Master title style</a:t>
            </a:r>
            <a:endParaRPr lang="en-GB"/>
          </a:p>
        </p:txBody>
      </p:sp>
      <p:sp>
        <p:nvSpPr>
          <p:cNvPr id="9" name="Content Placeholder 8"/>
          <p:cNvSpPr>
            <a:spLocks noGrp="1"/>
          </p:cNvSpPr>
          <p:nvPr>
            <p:ph sz="quarter" idx="13"/>
          </p:nvPr>
        </p:nvSpPr>
        <p:spPr>
          <a:xfrm>
            <a:off x="648104" y="1124744"/>
            <a:ext cx="10945216" cy="3528392"/>
          </a:xfrm>
          <a:prstGeom prst="rect">
            <a:avLst/>
          </a:prstGeom>
        </p:spPr>
        <p:txBody>
          <a:bodyPr/>
          <a:lstStyle>
            <a:lvl1pPr>
              <a:buClr>
                <a:srgbClr val="82A8B6"/>
              </a:buClr>
              <a:defRPr sz="2000">
                <a:solidFill>
                  <a:schemeClr val="tx1"/>
                </a:solidFill>
                <a:latin typeface="Arial" panose="020B0604020202020204" pitchFamily="34" charset="0"/>
                <a:cs typeface="Arial" panose="020B0604020202020204" pitchFamily="34" charset="0"/>
              </a:defRPr>
            </a:lvl1pPr>
            <a:lvl2pPr>
              <a:buClr>
                <a:srgbClr val="82A8B6"/>
              </a:buClr>
              <a:defRPr sz="1800">
                <a:solidFill>
                  <a:schemeClr val="tx1"/>
                </a:solidFill>
                <a:latin typeface="Arial" panose="020B0604020202020204" pitchFamily="34" charset="0"/>
                <a:cs typeface="Arial" panose="020B0604020202020204" pitchFamily="34" charset="0"/>
              </a:defRPr>
            </a:lvl2pPr>
            <a:lvl3pPr>
              <a:buClr>
                <a:srgbClr val="82A8B6"/>
              </a:buClr>
              <a:defRPr sz="1600">
                <a:solidFill>
                  <a:schemeClr val="tx1"/>
                </a:solidFill>
                <a:latin typeface="Arial" panose="020B0604020202020204" pitchFamily="34" charset="0"/>
                <a:cs typeface="Arial" panose="020B0604020202020204" pitchFamily="34" charset="0"/>
              </a:defRPr>
            </a:lvl3pPr>
            <a:lvl4pPr>
              <a:buClr>
                <a:srgbClr val="82A8B6"/>
              </a:buClr>
              <a:defRPr sz="1400">
                <a:solidFill>
                  <a:schemeClr val="tx1"/>
                </a:solidFill>
                <a:latin typeface="Arial" panose="020B0604020202020204" pitchFamily="34" charset="0"/>
                <a:cs typeface="Arial" panose="020B0604020202020204" pitchFamily="34" charset="0"/>
              </a:defRPr>
            </a:lvl4pPr>
            <a:lvl5pPr>
              <a:buClr>
                <a:srgbClr val="82A8B6"/>
              </a:buClr>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306889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6691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55FB-AE2C-42AF-A77C-23EAA6A04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95C6A8-350F-4B47-8EF4-64CB076B1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6EF1FC-E8F1-42F5-B380-B35F32EAED4C}"/>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2B41216D-3CC1-458E-A207-104A856EC0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D4223-6057-4F81-9AE1-AE367C858F92}"/>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3290160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1C9C-2109-4348-A334-D847967C5C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0BC1E7-6B04-4A2C-86EC-E9737E126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B4E7CF-3B56-4D70-B260-210B0789F7FA}"/>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3C17E79E-171E-47AD-A69E-65A9909C86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AB9F55-4A83-465A-9270-393FFB1AF1DD}"/>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829189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52CE-4A5E-4B53-B9CB-1D79DDA62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32E64F-EFD6-4165-BB79-AAB07A16E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B0BAF-2B5C-47E5-BE01-BA2736B557F5}"/>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26A8ECFA-024B-4462-BB8F-34DA1C7E69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679BD5-5ACF-43CA-BC31-648C22764DF2}"/>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1104107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1C5C-6F93-47A1-B44A-DD5369A443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5E3A02-BAF2-4561-B5CB-B4AC73CD49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1545FB-2A9B-4F12-9F4C-0A442F25E7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173004-1D7B-46EF-94E3-999D448159AF}"/>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6" name="Footer Placeholder 5">
            <a:extLst>
              <a:ext uri="{FF2B5EF4-FFF2-40B4-BE49-F238E27FC236}">
                <a16:creationId xmlns:a16="http://schemas.microsoft.com/office/drawing/2014/main" id="{43FF6DD2-BF73-4689-A213-FA3945D839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6AD480-51E0-4019-AFB5-FB7F9921FE1F}"/>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3583177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838CD-4568-427A-8B72-69BC8BDE5C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97D40E-7E8F-4EA4-845D-F0A74C73B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1D6488-9D78-47A0-AA59-839C36F6EC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018897-1B2E-49DB-9E77-2713E2F57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ABD38-3D30-4057-8E3D-EC15C28E07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774F1A-3349-4145-9FD7-55B309455FAA}"/>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8" name="Footer Placeholder 7">
            <a:extLst>
              <a:ext uri="{FF2B5EF4-FFF2-40B4-BE49-F238E27FC236}">
                <a16:creationId xmlns:a16="http://schemas.microsoft.com/office/drawing/2014/main" id="{A8D08045-810F-4247-A4C0-9573E54D25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64F132-C8C4-488E-A456-A4AD5DFFDDEA}"/>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2439793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60AE-1EEC-4FDE-AFB5-F2AC8C4851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B417CD-F057-4CA3-90F0-58154FD5E939}"/>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4" name="Footer Placeholder 3">
            <a:extLst>
              <a:ext uri="{FF2B5EF4-FFF2-40B4-BE49-F238E27FC236}">
                <a16:creationId xmlns:a16="http://schemas.microsoft.com/office/drawing/2014/main" id="{0E9A6280-DC19-4C99-8A36-721AB0822B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5E5F19-0E41-4594-81E2-A3B22F6CA4D1}"/>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2251894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0E090-4AC6-431F-9F93-2D51228E3E19}"/>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3" name="Footer Placeholder 2">
            <a:extLst>
              <a:ext uri="{FF2B5EF4-FFF2-40B4-BE49-F238E27FC236}">
                <a16:creationId xmlns:a16="http://schemas.microsoft.com/office/drawing/2014/main" id="{F67A1382-B9A9-49BA-8CEC-9BB0BD3CB8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39B2E1-4282-4F84-ADCD-8B660216A3A7}"/>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671432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5625-66FD-4208-BA01-6C58597D8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521B2F-D89E-4905-93FA-ABBBF5C54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2456E7-226F-4223-A6A3-569DA477A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16CCFE-3C19-4041-922A-3D197325CDB1}"/>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6" name="Footer Placeholder 5">
            <a:extLst>
              <a:ext uri="{FF2B5EF4-FFF2-40B4-BE49-F238E27FC236}">
                <a16:creationId xmlns:a16="http://schemas.microsoft.com/office/drawing/2014/main" id="{11FC4411-58F3-4EFB-B401-0E93247C9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E551B7-F296-4090-8F20-BC5F50152ED2}"/>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2786084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E3BC-17B5-4A23-A0F4-9E1E15FD9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63DA51-9509-42E3-A844-9C1AAFEC6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6AC53B-7C3E-4DAD-8AB0-7F9DC5A90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B8343-4CD6-4D5C-968B-5434E00E4821}"/>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6" name="Footer Placeholder 5">
            <a:extLst>
              <a:ext uri="{FF2B5EF4-FFF2-40B4-BE49-F238E27FC236}">
                <a16:creationId xmlns:a16="http://schemas.microsoft.com/office/drawing/2014/main" id="{30E9259B-6ADE-4C03-B14B-351692C539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B3543A-E499-4C65-A603-3354E578E972}"/>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4065501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9AD4-0A3D-462D-A93D-242B988EC9A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F56190-F075-4108-B01E-9113E7BE97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003711-6B31-46AF-AE3D-8271E3207373}"/>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F035AA6D-DE53-4BFC-AF59-691B9EB8F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DF17C-F7C5-4990-9A0C-8A8CA18BF1FE}"/>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127286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2393950"/>
            <a:ext cx="3412800" cy="3482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89600" y="2393949"/>
            <a:ext cx="3412800" cy="34829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Date: Monday / 01 / October / 2019</a:t>
            </a:r>
          </a:p>
        </p:txBody>
      </p:sp>
      <p:sp>
        <p:nvSpPr>
          <p:cNvPr id="6" name="Footer Placeholder 5"/>
          <p:cNvSpPr>
            <a:spLocks noGrp="1"/>
          </p:cNvSpPr>
          <p:nvPr>
            <p:ph type="ftr" sz="quarter" idx="11"/>
          </p:nvPr>
        </p:nvSpPr>
        <p:spPr/>
        <p:txBody>
          <a:bodyPr/>
          <a:lstStyle/>
          <a:p>
            <a:r>
              <a:rPr lang="en-GB"/>
              <a:t>Advancing social justice, promoting decent work</a:t>
            </a:r>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a:t>00.0%</a:t>
            </a:r>
          </a:p>
          <a:p>
            <a:pPr lvl="1"/>
            <a:r>
              <a:rPr lang="en-US"/>
              <a:t>Supporting text</a:t>
            </a:r>
            <a:endParaRPr lang="en-GB"/>
          </a:p>
        </p:txBody>
      </p:sp>
    </p:spTree>
    <p:extLst>
      <p:ext uri="{BB962C8B-B14F-4D97-AF65-F5344CB8AC3E}">
        <p14:creationId xmlns:p14="http://schemas.microsoft.com/office/powerpoint/2010/main" val="348129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06A676-D6B2-438E-9850-582BF7B912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71DFE3-C52C-4435-BC71-D9ACF6647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BD3494-9711-46E7-8CFB-CBE910DE6D6C}"/>
              </a:ext>
            </a:extLst>
          </p:cNvPr>
          <p:cNvSpPr>
            <a:spLocks noGrp="1"/>
          </p:cNvSpPr>
          <p:nvPr>
            <p:ph type="dt" sz="half" idx="10"/>
          </p:nvPr>
        </p:nvSpPr>
        <p:spPr/>
        <p:txBody>
          <a:body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DC462A10-35F7-4C05-AA2B-EDA78520AF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0E6D23-07B6-489C-9C36-1F44F19B9F28}"/>
              </a:ext>
            </a:extLst>
          </p:cNvPr>
          <p:cNvSpPr>
            <a:spLocks noGrp="1"/>
          </p:cNvSpPr>
          <p:nvPr>
            <p:ph type="sldNum" sz="quarter" idx="12"/>
          </p:nvPr>
        </p:nvSpPr>
        <p:spPr/>
        <p:txBody>
          <a:bodyPr/>
          <a:lstStyle/>
          <a:p>
            <a:fld id="{4DC7AC0A-C936-4A53-AC55-EC1C12BA05C9}" type="slidenum">
              <a:rPr lang="en-GB" smtClean="0"/>
              <a:t>‹#›</a:t>
            </a:fld>
            <a:endParaRPr lang="en-GB"/>
          </a:p>
        </p:txBody>
      </p:sp>
    </p:spTree>
    <p:extLst>
      <p:ext uri="{BB962C8B-B14F-4D97-AF65-F5344CB8AC3E}">
        <p14:creationId xmlns:p14="http://schemas.microsoft.com/office/powerpoint/2010/main" val="385279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Date: Monday / 01 / October / 2019</a:t>
            </a:r>
          </a:p>
        </p:txBody>
      </p:sp>
      <p:sp>
        <p:nvSpPr>
          <p:cNvPr id="4" name="Footer Placeholder 3"/>
          <p:cNvSpPr>
            <a:spLocks noGrp="1"/>
          </p:cNvSpPr>
          <p:nvPr>
            <p:ph type="ftr" sz="quarter" idx="11"/>
          </p:nvPr>
        </p:nvSpPr>
        <p:spPr/>
        <p:txBody>
          <a:bodyPr/>
          <a:lstStyle/>
          <a:p>
            <a:r>
              <a:rPr lang="en-GB"/>
              <a:t>Advancing social justice, promoting decent work</a:t>
            </a:r>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9600" indent="-489600">
              <a:buSzPct val="120000"/>
              <a:buFontTx/>
              <a:buBlip>
                <a:blip r:embed="rId2"/>
              </a:buBlip>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defRPr sz="1000"/>
            </a:lvl3pPr>
          </a:lstStyle>
          <a:p>
            <a:pPr lvl="0"/>
            <a:r>
              <a:rPr lang="en-US"/>
              <a:t>Quote (level 1)</a:t>
            </a:r>
          </a:p>
          <a:p>
            <a:pPr lvl="1"/>
            <a:r>
              <a:rPr lang="en-US"/>
              <a:t>Continuation paras (level 2)</a:t>
            </a:r>
          </a:p>
          <a:p>
            <a:pPr lvl="2"/>
            <a:r>
              <a:rPr lang="en-GB"/>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401153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2.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ags" Target="../tags/tag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5" name="Footer Placeholder 4"/>
          <p:cNvSpPr>
            <a:spLocks noGrp="1"/>
          </p:cNvSpPr>
          <p:nvPr>
            <p:ph type="ftr" sz="quarter" idx="3"/>
          </p:nvPr>
        </p:nvSpPr>
        <p:spPr>
          <a:xfrm>
            <a:off x="490538" y="6337302"/>
            <a:ext cx="5605462" cy="180000"/>
          </a:xfrm>
          <a:prstGeom prst="rect">
            <a:avLst/>
          </a:prstGeom>
        </p:spPr>
        <p:txBody>
          <a:bodyPr vert="horz" lIns="0" tIns="0" rIns="0" bIns="0" rtlCol="0" anchor="t" anchorCtr="0">
            <a:noAutofit/>
          </a:bodyPr>
          <a:lstStyle>
            <a:lvl1pPr algn="l">
              <a:defRPr sz="1000" b="1">
                <a:solidFill>
                  <a:schemeClr val="tx1"/>
                </a:solidFill>
              </a:defRPr>
            </a:lvl1pPr>
          </a:lstStyle>
          <a:p>
            <a:r>
              <a:rPr lang="en-GB"/>
              <a:t>Advancing social justice, promoting decent work</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800">
                <a:solidFill>
                  <a:schemeClr val="accent1"/>
                </a:solidFill>
              </a:defRPr>
            </a:lvl1pPr>
          </a:lstStyle>
          <a:p>
            <a:fld id="{856227C0-AD57-4F9B-BAE3-EEFB0D0EE427}" type="slidenum">
              <a:rPr lang="en-GB" smtClean="0"/>
              <a:pPr/>
              <a:t>‹#›</a:t>
            </a:fld>
            <a:endParaRPr lang="en-GB"/>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pic>
        <p:nvPicPr>
          <p:cNvPr id="11" name="Picture 1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381" y="1519079"/>
            <a:ext cx="119513" cy="140298"/>
          </a:xfrm>
          <a:prstGeom prst="rect">
            <a:avLst/>
          </a:prstGeom>
        </p:spPr>
      </p:pic>
      <p:pic>
        <p:nvPicPr>
          <p:cNvPr id="12" name="Picture 1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057063" y="6367463"/>
            <a:ext cx="644400" cy="172266"/>
          </a:xfrm>
          <a:prstGeom prst="rect">
            <a:avLst/>
          </a:prstGeom>
        </p:spPr>
      </p:pic>
    </p:spTree>
    <p:extLst>
      <p:ext uri="{BB962C8B-B14F-4D97-AF65-F5344CB8AC3E}">
        <p14:creationId xmlns:p14="http://schemas.microsoft.com/office/powerpoint/2010/main" val="120993905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3699" r:id="rId12"/>
    <p:sldLayoutId id="2147483673" r:id="rId13"/>
    <p:sldLayoutId id="2147483674" r:id="rId14"/>
    <p:sldLayoutId id="2147483675" r:id="rId15"/>
    <p:sldLayoutId id="2147483676" r:id="rId16"/>
    <p:sldLayoutId id="2147483677" r:id="rId17"/>
    <p:sldLayoutId id="2147483678" r:id="rId18"/>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9">
          <p15:clr>
            <a:srgbClr val="F26B43"/>
          </p15:clr>
        </p15:guide>
        <p15:guide id="4" pos="7371">
          <p15:clr>
            <a:srgbClr val="F26B43"/>
          </p15:clr>
        </p15:guide>
        <p15:guide id="5" orient="horz" pos="309">
          <p15:clr>
            <a:srgbClr val="F26B43"/>
          </p15:clr>
        </p15:guide>
        <p15:guide id="6" orient="horz" pos="4011">
          <p15:clr>
            <a:srgbClr val="F26B43"/>
          </p15:clr>
        </p15:guide>
        <p15:guide id="7" orient="horz" pos="1508">
          <p15:clr>
            <a:srgbClr val="F26B43"/>
          </p15:clr>
        </p15:guide>
        <p15:guide id="8" orient="horz" pos="3702">
          <p15:clr>
            <a:srgbClr val="F26B43"/>
          </p15:clr>
        </p15:guide>
        <p15:guide id="9" orient="horz" pos="15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737602" y="6356353"/>
            <a:ext cx="28448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CD00C-4C4B-4227-B909-4871770F5BEE}" type="slidenum">
              <a:rPr lang="en-GB" smtClean="0">
                <a:solidFill>
                  <a:prstClr val="black">
                    <a:tint val="75000"/>
                  </a:prstClr>
                </a:solidFill>
              </a:rPr>
              <a:pPr/>
              <a:t>‹#›</a:t>
            </a:fld>
            <a:endParaRPr lang="en-GB">
              <a:solidFill>
                <a:prstClr val="black">
                  <a:tint val="75000"/>
                </a:prstClr>
              </a:solidFill>
            </a:endParaRPr>
          </a:p>
        </p:txBody>
      </p:sp>
      <p:pic>
        <p:nvPicPr>
          <p:cNvPr id="2050"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44406" y="5877275"/>
            <a:ext cx="1869018"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57061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Lst>
  <p:hf sldNum="0" hdr="0" ftr="0" dt="0"/>
  <p:txStyles>
    <p:titleStyle>
      <a:lvl1pPr algn="ctr" defTabSz="914400" rtl="0" eaLnBrk="1" latinLnBrk="0" hangingPunct="1">
        <a:spcBef>
          <a:spcPct val="0"/>
        </a:spcBef>
        <a:buNone/>
        <a:defRPr sz="4400" kern="1200">
          <a:solidFill>
            <a:schemeClr val="tx1"/>
          </a:solidFill>
          <a:latin typeface="Palatino Linotype"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0EE8C-EEAF-4BAF-9B99-583F601C9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a:extLst>
              <a:ext uri="{FF2B5EF4-FFF2-40B4-BE49-F238E27FC236}">
                <a16:creationId xmlns:a16="http://schemas.microsoft.com/office/drawing/2014/main" id="{80594AC1-64AF-47DD-8CC0-3742A74F9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a:extLst>
              <a:ext uri="{FF2B5EF4-FFF2-40B4-BE49-F238E27FC236}">
                <a16:creationId xmlns:a16="http://schemas.microsoft.com/office/drawing/2014/main" id="{1E9EBCD8-3122-409B-9758-4B68E8668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2E6DA-B15B-4FFB-BF81-F07B53B80B9C}" type="datetimeFigureOut">
              <a:rPr lang="en-ZW" smtClean="0"/>
              <a:t>8/11/2022</a:t>
            </a:fld>
            <a:endParaRPr lang="en-ZW"/>
          </a:p>
        </p:txBody>
      </p:sp>
      <p:sp>
        <p:nvSpPr>
          <p:cNvPr id="5" name="Footer Placeholder 4">
            <a:extLst>
              <a:ext uri="{FF2B5EF4-FFF2-40B4-BE49-F238E27FC236}">
                <a16:creationId xmlns:a16="http://schemas.microsoft.com/office/drawing/2014/main" id="{0C964ADC-0107-4BC5-AD7F-A9A3D613B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a:extLst>
              <a:ext uri="{FF2B5EF4-FFF2-40B4-BE49-F238E27FC236}">
                <a16:creationId xmlns:a16="http://schemas.microsoft.com/office/drawing/2014/main" id="{1F5FC6F9-BBE9-476E-B489-E2234F007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829D1-E713-4FDB-B2D0-336162ACF8E3}" type="slidenum">
              <a:rPr lang="en-ZW" smtClean="0"/>
              <a:t>‹#›</a:t>
            </a:fld>
            <a:endParaRPr lang="en-ZW"/>
          </a:p>
        </p:txBody>
      </p:sp>
    </p:spTree>
    <p:extLst>
      <p:ext uri="{BB962C8B-B14F-4D97-AF65-F5344CB8AC3E}">
        <p14:creationId xmlns:p14="http://schemas.microsoft.com/office/powerpoint/2010/main" val="1064004793"/>
      </p:ext>
    </p:extLst>
  </p:cSld>
  <p:clrMap bg1="lt1" tx1="dk1" bg2="lt2" tx2="dk2" accent1="accent1" accent2="accent2" accent3="accent3" accent4="accent4" accent5="accent5" accent6="accent6" hlink="hlink" folHlink="folHlink"/>
  <p:sldLayoutIdLst>
    <p:sldLayoutId id="2147483661" r:id="rId1"/>
    <p:sldLayoutId id="2147484052" r:id="rId2"/>
    <p:sldLayoutId id="2147484053" r:id="rId3"/>
    <p:sldLayoutId id="2147484054" r:id="rId4"/>
    <p:sldLayoutId id="2147484055" r:id="rId5"/>
    <p:sldLayoutId id="2147484051"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AD922-EA03-4217-A070-4B0BFD26913A}"/>
              </a:ext>
            </a:extLst>
          </p:cNvPr>
          <p:cNvSpPr>
            <a:spLocks noGrp="1"/>
          </p:cNvSpPr>
          <p:nvPr>
            <p:ph type="title"/>
          </p:nvPr>
        </p:nvSpPr>
        <p:spPr>
          <a:xfrm>
            <a:off x="623888" y="332657"/>
            <a:ext cx="10932794" cy="108012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CD6E9F-29AC-4892-A3B9-571A571A8B1B}"/>
              </a:ext>
            </a:extLst>
          </p:cNvPr>
          <p:cNvSpPr>
            <a:spLocks noGrp="1"/>
          </p:cNvSpPr>
          <p:nvPr>
            <p:ph type="body" idx="1"/>
          </p:nvPr>
        </p:nvSpPr>
        <p:spPr>
          <a:xfrm>
            <a:off x="623888" y="1628775"/>
            <a:ext cx="10932794" cy="4537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ED9A19B-0FE4-4FFE-95F7-CB189F96000F}"/>
              </a:ext>
            </a:extLst>
          </p:cNvPr>
          <p:cNvSpPr>
            <a:spLocks noGrp="1"/>
          </p:cNvSpPr>
          <p:nvPr>
            <p:ph type="sldNum" sz="quarter" idx="4"/>
          </p:nvPr>
        </p:nvSpPr>
        <p:spPr>
          <a:xfrm>
            <a:off x="11280576" y="6237312"/>
            <a:ext cx="287536" cy="293663"/>
          </a:xfrm>
          <a:prstGeom prst="rect">
            <a:avLst/>
          </a:prstGeom>
        </p:spPr>
        <p:txBody>
          <a:bodyPr vert="horz" lIns="91440" tIns="45720" rIns="0" bIns="45720" rtlCol="0" anchor="ctr"/>
          <a:lstStyle>
            <a:lvl1pPr algn="r">
              <a:defRPr sz="900">
                <a:solidFill>
                  <a:schemeClr val="tx1"/>
                </a:solidFill>
              </a:defRPr>
            </a:lvl1pPr>
          </a:lstStyle>
          <a:p>
            <a:fld id="{3DB84476-BC29-4407-9D57-B2E562B8968B}" type="slidenum">
              <a:rPr lang="en-US" smtClean="0"/>
              <a:pPr/>
              <a:t>‹#›</a:t>
            </a:fld>
            <a:endParaRPr lang="en-US"/>
          </a:p>
        </p:txBody>
      </p:sp>
      <p:sp>
        <p:nvSpPr>
          <p:cNvPr id="11" name="Footer Placeholder 4">
            <a:extLst>
              <a:ext uri="{FF2B5EF4-FFF2-40B4-BE49-F238E27FC236}">
                <a16:creationId xmlns:a16="http://schemas.microsoft.com/office/drawing/2014/main" id="{21C5C687-4C9D-423C-ADED-17FE857E037E}"/>
              </a:ext>
            </a:extLst>
          </p:cNvPr>
          <p:cNvSpPr>
            <a:spLocks noGrp="1"/>
          </p:cNvSpPr>
          <p:nvPr>
            <p:ph type="ftr" sz="quarter" idx="3"/>
          </p:nvPr>
        </p:nvSpPr>
        <p:spPr>
          <a:xfrm>
            <a:off x="2963900" y="6237312"/>
            <a:ext cx="6264200" cy="293663"/>
          </a:xfrm>
          <a:prstGeom prst="rect">
            <a:avLst/>
          </a:prstGeom>
        </p:spPr>
        <p:txBody>
          <a:bodyPr vert="horz" lIns="91440" tIns="45720" rIns="91440" bIns="45720" rtlCol="0" anchor="ctr"/>
          <a:lstStyle>
            <a:lvl1pPr algn="ctr">
              <a:defRPr sz="900">
                <a:solidFill>
                  <a:schemeClr val="tx1"/>
                </a:solidFill>
                <a:latin typeface="+mn-lt"/>
              </a:defRPr>
            </a:lvl1pPr>
          </a:lstStyle>
          <a:p>
            <a:r>
              <a:rPr lang="en-GB"/>
              <a:t>INTPA VET training, 8-9-10 November 2022, Lilongwe, Malawi </a:t>
            </a:r>
            <a:endParaRPr lang="en-US"/>
          </a:p>
        </p:txBody>
      </p:sp>
    </p:spTree>
    <p:custDataLst>
      <p:tags r:id="rId22"/>
    </p:custDataLst>
    <p:extLst>
      <p:ext uri="{BB962C8B-B14F-4D97-AF65-F5344CB8AC3E}">
        <p14:creationId xmlns:p14="http://schemas.microsoft.com/office/powerpoint/2010/main" val="2563683484"/>
      </p:ext>
    </p:extLst>
  </p:cSld>
  <p:clrMap bg1="lt1" tx1="dk1" bg2="lt2" tx2="dk2" accent1="accent1" accent2="accent2" accent3="accent3" accent4="accent4" accent5="accent5" accent6="accent6" hlink="hlink" folHlink="folHlink"/>
  <p:sldLayoutIdLst>
    <p:sldLayoutId id="2147484030" r:id="rId1"/>
    <p:sldLayoutId id="2147484020" r:id="rId2"/>
    <p:sldLayoutId id="2147484028" r:id="rId3"/>
    <p:sldLayoutId id="2147484033" r:id="rId4"/>
    <p:sldLayoutId id="2147484034" r:id="rId5"/>
    <p:sldLayoutId id="2147484032" r:id="rId6"/>
    <p:sldLayoutId id="2147484035" r:id="rId7"/>
    <p:sldLayoutId id="2147484043" r:id="rId8"/>
    <p:sldLayoutId id="2147484038" r:id="rId9"/>
    <p:sldLayoutId id="2147484037" r:id="rId10"/>
    <p:sldLayoutId id="2147484036" r:id="rId11"/>
    <p:sldLayoutId id="2147484039" r:id="rId12"/>
    <p:sldLayoutId id="2147484040" r:id="rId13"/>
    <p:sldLayoutId id="2147484042" r:id="rId14"/>
    <p:sldLayoutId id="2147483858" r:id="rId15"/>
    <p:sldLayoutId id="2147483859" r:id="rId16"/>
    <p:sldLayoutId id="2147483861" r:id="rId17"/>
    <p:sldLayoutId id="2147483862" r:id="rId18"/>
    <p:sldLayoutId id="2147483863" r:id="rId19"/>
    <p:sldLayoutId id="2147483864" r:id="rId20"/>
  </p:sldLayoutIdLst>
  <p:hf hdr="0" dt="0"/>
  <p:txStyles>
    <p:titleStyle>
      <a:lvl1pPr algn="l" defTabSz="914400" rtl="0" eaLnBrk="1" latinLnBrk="0" hangingPunct="1">
        <a:lnSpc>
          <a:spcPct val="10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76213" indent="-17621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800" kern="1200">
          <a:solidFill>
            <a:schemeClr val="tx1"/>
          </a:solidFill>
          <a:latin typeface="+mn-lt"/>
          <a:ea typeface="+mn-ea"/>
          <a:cs typeface="+mn-cs"/>
        </a:defRPr>
      </a:lvl3pPr>
      <a:lvl4pPr marL="452438" indent="-18732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717550" indent="-176213"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7" userDrawn="1">
          <p15:clr>
            <a:srgbClr val="F26B43"/>
          </p15:clr>
        </p15:guide>
        <p15:guide id="5" orient="horz" pos="210" userDrawn="1">
          <p15:clr>
            <a:srgbClr val="F26B43"/>
          </p15:clr>
        </p15:guide>
        <p15:guide id="6" orient="horz" pos="3884" userDrawn="1">
          <p15:clr>
            <a:srgbClr val="F26B43"/>
          </p15:clr>
        </p15:guide>
        <p15:guide id="7" pos="39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Slide Number Placeholder 3"/>
          <p:cNvSpPr txBox="1">
            <a:spLocks/>
          </p:cNvSpPr>
          <p:nvPr userDrawn="1"/>
        </p:nvSpPr>
        <p:spPr>
          <a:xfrm>
            <a:off x="11280576" y="6453336"/>
            <a:ext cx="719403" cy="317500"/>
          </a:xfrm>
          <a:prstGeom prst="rect">
            <a:avLst/>
          </a:prstGeo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fld id="{AC611B22-04DA-49DB-8F00-1DBB662793CA}" type="slidenum">
              <a:rPr lang="it-IT" sz="1400" smtClean="0">
                <a:solidFill>
                  <a:schemeClr val="bg1"/>
                </a:solidFill>
              </a:rPr>
              <a:pPr algn="ctr" eaLnBrk="1" hangingPunct="1">
                <a:defRPr/>
              </a:pPr>
              <a:t>‹#›</a:t>
            </a:fld>
            <a:endParaRPr lang="id-ID" sz="1600">
              <a:solidFill>
                <a:schemeClr val="bg1"/>
              </a:solidFill>
            </a:endParaRPr>
          </a:p>
        </p:txBody>
      </p:sp>
      <p:cxnSp>
        <p:nvCxnSpPr>
          <p:cNvPr id="6" name="Straight Connector 5"/>
          <p:cNvCxnSpPr/>
          <p:nvPr userDrawn="1"/>
        </p:nvCxnSpPr>
        <p:spPr>
          <a:xfrm>
            <a:off x="719403" y="476672"/>
            <a:ext cx="0" cy="5400600"/>
          </a:xfrm>
          <a:prstGeom prst="line">
            <a:avLst/>
          </a:prstGeom>
          <a:ln/>
        </p:spPr>
        <p:style>
          <a:lnRef idx="1">
            <a:schemeClr val="dk1"/>
          </a:lnRef>
          <a:fillRef idx="0">
            <a:schemeClr val="dk1"/>
          </a:fillRef>
          <a:effectRef idx="0">
            <a:schemeClr val="dk1"/>
          </a:effectRef>
          <a:fontRef idx="minor">
            <a:schemeClr val="tx1"/>
          </a:fontRef>
        </p:style>
      </p:cxnSp>
    </p:spTree>
    <p:custDataLst>
      <p:tags r:id="rId14"/>
    </p:custDataLst>
    <p:extLst>
      <p:ext uri="{BB962C8B-B14F-4D97-AF65-F5344CB8AC3E}">
        <p14:creationId xmlns:p14="http://schemas.microsoft.com/office/powerpoint/2010/main" val="5995800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66" r:id="rId7"/>
    <p:sldLayoutId id="2147483662" r:id="rId8"/>
    <p:sldLayoutId id="2147483663" r:id="rId9"/>
    <p:sldLayoutId id="2147483664" r:id="rId10"/>
    <p:sldLayoutId id="2147483665" r:id="rId11"/>
    <p:sldLayoutId id="2147483679" r:id="rId12"/>
  </p:sldLayoutIdLst>
  <p:hf hdr="0" ftr="0" dt="0"/>
  <p:txStyles>
    <p:title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p:titleStyle>
    <p:bodyStyle>
      <a:lvl1pPr marL="342900" indent="-342900" algn="l" rtl="0" fontAlgn="base">
        <a:spcBef>
          <a:spcPct val="20000"/>
        </a:spcBef>
        <a:spcAft>
          <a:spcPct val="0"/>
        </a:spcAft>
        <a:buClr>
          <a:srgbClr val="F2650E"/>
        </a:buClr>
        <a:buFont typeface="Wingdings" charset="2"/>
        <a:buChar char="§"/>
        <a:defRPr sz="3000">
          <a:solidFill>
            <a:schemeClr val="tx1"/>
          </a:solidFill>
          <a:latin typeface="+mn-lt"/>
          <a:ea typeface="+mn-ea"/>
          <a:cs typeface="+mn-cs"/>
        </a:defRPr>
      </a:lvl1pPr>
      <a:lvl2pPr marL="742950" indent="-285750" algn="l" rtl="0" fontAlgn="base">
        <a:spcBef>
          <a:spcPct val="20000"/>
        </a:spcBef>
        <a:spcAft>
          <a:spcPct val="0"/>
        </a:spcAft>
        <a:buClr>
          <a:srgbClr val="0099FF"/>
        </a:buClr>
        <a:buSzPct val="120000"/>
        <a:buChar char="•"/>
        <a:defRPr sz="2800">
          <a:solidFill>
            <a:schemeClr val="tx1"/>
          </a:solidFill>
          <a:latin typeface="Arial" charset="0"/>
          <a:ea typeface="+mn-ea"/>
          <a:cs typeface="Arial" charset="0"/>
        </a:defRPr>
      </a:lvl2pPr>
      <a:lvl3pPr marL="1143000" indent="-228600" algn="l" rtl="0" fontAlgn="base">
        <a:spcBef>
          <a:spcPct val="20000"/>
        </a:spcBef>
        <a:spcAft>
          <a:spcPct val="0"/>
        </a:spcAft>
        <a:buClr>
          <a:srgbClr val="0099FF"/>
        </a:buClr>
        <a:buSzPct val="80000"/>
        <a:buFont typeface="Wingdings" charset="2"/>
        <a:buChar char="Ø"/>
        <a:defRPr sz="2400">
          <a:solidFill>
            <a:schemeClr val="tx1"/>
          </a:solidFill>
          <a:latin typeface="Arial" charset="0"/>
          <a:ea typeface="+mn-ea"/>
          <a:cs typeface="Arial" charset="0"/>
        </a:defRPr>
      </a:lvl3pPr>
      <a:lvl4pPr marL="1600200" indent="-228600" algn="l" rtl="0" fontAlgn="base">
        <a:spcBef>
          <a:spcPct val="20000"/>
        </a:spcBef>
        <a:spcAft>
          <a:spcPct val="0"/>
        </a:spcAft>
        <a:buChar char="–"/>
        <a:defRPr sz="2000">
          <a:solidFill>
            <a:schemeClr val="tx1"/>
          </a:solidFill>
          <a:latin typeface="Arial" charset="0"/>
          <a:ea typeface="+mn-ea"/>
          <a:cs typeface="Arial" charset="0"/>
        </a:defRPr>
      </a:lvl4pPr>
      <a:lvl5pPr marL="2057400" indent="-228600" algn="l" rtl="0" fontAlgn="base">
        <a:spcBef>
          <a:spcPct val="20000"/>
        </a:spcBef>
        <a:spcAft>
          <a:spcPct val="0"/>
        </a:spcAft>
        <a:buChar char="»"/>
        <a:defRPr sz="2000">
          <a:solidFill>
            <a:schemeClr val="tx1"/>
          </a:solidFill>
          <a:latin typeface="Arial" charset="0"/>
          <a:ea typeface="+mn-ea"/>
          <a:cs typeface="Arial"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188E5-D494-43B1-894D-B60864400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9AF565-D014-482E-A0E1-331AD348D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C6BD31-F5F2-4A71-BE4D-C597A8E89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5A65D-D195-437D-8905-8F02EB44669A}" type="datetimeFigureOut">
              <a:rPr lang="en-GB" smtClean="0"/>
              <a:t>08/11/2022</a:t>
            </a:fld>
            <a:endParaRPr lang="en-GB"/>
          </a:p>
        </p:txBody>
      </p:sp>
      <p:sp>
        <p:nvSpPr>
          <p:cNvPr id="5" name="Footer Placeholder 4">
            <a:extLst>
              <a:ext uri="{FF2B5EF4-FFF2-40B4-BE49-F238E27FC236}">
                <a16:creationId xmlns:a16="http://schemas.microsoft.com/office/drawing/2014/main" id="{7E44B751-D44C-4F6E-93AD-AD9CE66441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B02A39-8404-4CCF-82B7-4D79E08AD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7AC0A-C936-4A53-AC55-EC1C12BA05C9}" type="slidenum">
              <a:rPr lang="en-GB" smtClean="0"/>
              <a:t>‹#›</a:t>
            </a:fld>
            <a:endParaRPr lang="en-GB"/>
          </a:p>
        </p:txBody>
      </p:sp>
    </p:spTree>
    <p:extLst>
      <p:ext uri="{BB962C8B-B14F-4D97-AF65-F5344CB8AC3E}">
        <p14:creationId xmlns:p14="http://schemas.microsoft.com/office/powerpoint/2010/main" val="32385347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4.xml"/><Relationship Id="rId7" Type="http://schemas.openxmlformats.org/officeDocument/2006/relationships/image" Target="../media/image89.emf"/><Relationship Id="rId2" Type="http://schemas.openxmlformats.org/officeDocument/2006/relationships/diagramData" Target="../diagrams/data4.xml"/><Relationship Id="rId1" Type="http://schemas.openxmlformats.org/officeDocument/2006/relationships/slideLayout" Target="../slideLayouts/slideLayout7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Layout" Target="../diagrams/layout6.xml"/><Relationship Id="rId7" Type="http://schemas.openxmlformats.org/officeDocument/2006/relationships/image" Target="../media/image94.png"/><Relationship Id="rId2" Type="http://schemas.openxmlformats.org/officeDocument/2006/relationships/diagramData" Target="../diagrams/data6.xml"/><Relationship Id="rId1" Type="http://schemas.openxmlformats.org/officeDocument/2006/relationships/slideLayout" Target="../slideLayouts/slideLayout6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20.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diagramLayout" Target="../diagrams/layout7.xml"/><Relationship Id="rId7" Type="http://schemas.openxmlformats.org/officeDocument/2006/relationships/image" Target="../media/image96.emf"/><Relationship Id="rId2" Type="http://schemas.openxmlformats.org/officeDocument/2006/relationships/diagramData" Target="../diagrams/data7.xml"/><Relationship Id="rId1" Type="http://schemas.openxmlformats.org/officeDocument/2006/relationships/slideLayout" Target="../slideLayouts/slideLayout6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63.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emf"/><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 Id="rId5" Type="http://schemas.openxmlformats.org/officeDocument/2006/relationships/image" Target="../media/image114.pn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3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3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3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39.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7.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123.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3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26.xml"/><Relationship Id="rId6" Type="http://schemas.openxmlformats.org/officeDocument/2006/relationships/image" Target="../media/image138.jpeg"/><Relationship Id="rId5" Type="http://schemas.openxmlformats.org/officeDocument/2006/relationships/image" Target="../media/image137.pn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6.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jpe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56.jpeg"/><Relationship Id="rId11" Type="http://schemas.openxmlformats.org/officeDocument/2006/relationships/image" Target="../media/image161.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jpeg"/><Relationship Id="rId9" Type="http://schemas.openxmlformats.org/officeDocument/2006/relationships/image" Target="../media/image159.jpeg"/></Relationships>
</file>

<file path=ppt/slides/_rels/slide72.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98.jpeg"/><Relationship Id="rId3" Type="http://schemas.openxmlformats.org/officeDocument/2006/relationships/image" Target="../media/image164.jpeg"/><Relationship Id="rId7" Type="http://schemas.openxmlformats.org/officeDocument/2006/relationships/image" Target="../media/image167.png"/><Relationship Id="rId12" Type="http://schemas.openxmlformats.org/officeDocument/2006/relationships/image" Target="../media/image172.jpeg"/><Relationship Id="rId2" Type="http://schemas.openxmlformats.org/officeDocument/2006/relationships/notesSlide" Target="../notesSlides/notesSlide31.xml"/><Relationship Id="rId16" Type="http://schemas.openxmlformats.org/officeDocument/2006/relationships/image" Target="../media/image175.png"/><Relationship Id="rId1" Type="http://schemas.openxmlformats.org/officeDocument/2006/relationships/slideLayout" Target="../slideLayouts/slideLayout18.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02.png"/><Relationship Id="rId15" Type="http://schemas.openxmlformats.org/officeDocument/2006/relationships/image" Target="../media/image174.png"/><Relationship Id="rId10" Type="http://schemas.openxmlformats.org/officeDocument/2006/relationships/image" Target="../media/image170.png"/><Relationship Id="rId4" Type="http://schemas.openxmlformats.org/officeDocument/2006/relationships/image" Target="../media/image165.jpeg"/><Relationship Id="rId9" Type="http://schemas.openxmlformats.org/officeDocument/2006/relationships/image" Target="../media/image169.png"/><Relationship Id="rId14" Type="http://schemas.openxmlformats.org/officeDocument/2006/relationships/image" Target="../media/image17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60.xml"/><Relationship Id="rId4" Type="http://schemas.openxmlformats.org/officeDocument/2006/relationships/image" Target="../media/image182.png"/></Relationships>
</file>

<file path=ppt/slides/_rels/slide78.xml.rels><?xml version="1.0" encoding="UTF-8" standalone="yes"?>
<Relationships xmlns="http://schemas.openxmlformats.org/package/2006/relationships"><Relationship Id="rId3" Type="http://schemas.openxmlformats.org/officeDocument/2006/relationships/hyperlink" Target="http://www.ilo.org/skills"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hyperlink" Target="http://www.skillsforemploymen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a:t>An introduction to skill needs assessments</a:t>
            </a:r>
          </a:p>
        </p:txBody>
      </p:sp>
      <p:sp>
        <p:nvSpPr>
          <p:cNvPr id="5" name="Subtitle 4">
            <a:extLst>
              <a:ext uri="{FF2B5EF4-FFF2-40B4-BE49-F238E27FC236}">
                <a16:creationId xmlns:a16="http://schemas.microsoft.com/office/drawing/2014/main" id="{6BBD6E2C-B490-44CD-BFBD-A040D05F409B}"/>
              </a:ext>
            </a:extLst>
          </p:cNvPr>
          <p:cNvSpPr>
            <a:spLocks noGrp="1"/>
          </p:cNvSpPr>
          <p:nvPr>
            <p:ph type="subTitle" idx="1"/>
          </p:nvPr>
        </p:nvSpPr>
        <p:spPr>
          <a:xfrm>
            <a:off x="490538" y="4493419"/>
            <a:ext cx="7271886" cy="1483234"/>
          </a:xfrm>
        </p:spPr>
        <p:txBody>
          <a:bodyPr vert="horz" lIns="0" tIns="0" rIns="0" bIns="0" rtlCol="0" anchor="t">
            <a:noAutofit/>
          </a:bodyPr>
          <a:lstStyle/>
          <a:p>
            <a:pPr>
              <a:lnSpc>
                <a:spcPct val="150000"/>
              </a:lnSpc>
              <a:spcBef>
                <a:spcPts val="0"/>
              </a:spcBef>
              <a:spcAft>
                <a:spcPts val="0"/>
              </a:spcAft>
            </a:pPr>
            <a:r>
              <a:rPr lang="en-GB" sz="1400"/>
              <a:t>Olga </a:t>
            </a:r>
            <a:r>
              <a:rPr lang="en-GB" sz="1400" err="1"/>
              <a:t>Strietska</a:t>
            </a:r>
            <a:r>
              <a:rPr lang="en-GB" sz="1400"/>
              <a:t>-</a:t>
            </a:r>
            <a:r>
              <a:rPr lang="en-GB" sz="1600"/>
              <a:t>Ilina</a:t>
            </a:r>
            <a:r>
              <a:rPr lang="en-GB" sz="1400"/>
              <a:t>, Area Lead ”Skills Strategies for Future Labour Markets”, ILO, Geneva</a:t>
            </a:r>
          </a:p>
          <a:p>
            <a:pPr>
              <a:lnSpc>
                <a:spcPct val="150000"/>
              </a:lnSpc>
              <a:spcBef>
                <a:spcPts val="0"/>
              </a:spcBef>
              <a:spcAft>
                <a:spcPts val="0"/>
              </a:spcAft>
            </a:pPr>
            <a:r>
              <a:rPr lang="en-GB" sz="1400">
                <a:cs typeface="Arial"/>
              </a:rPr>
              <a:t>Alice Vozza, Skills Specialist, ILO-Pretoria DWT</a:t>
            </a:r>
          </a:p>
          <a:p>
            <a:pPr>
              <a:lnSpc>
                <a:spcPct val="150000"/>
              </a:lnSpc>
              <a:spcBef>
                <a:spcPts val="0"/>
              </a:spcBef>
              <a:spcAft>
                <a:spcPts val="0"/>
              </a:spcAft>
            </a:pPr>
            <a:r>
              <a:rPr lang="en-GB" sz="1400">
                <a:cs typeface="Arial"/>
              </a:rPr>
              <a:t>Naomy </a:t>
            </a:r>
            <a:r>
              <a:rPr lang="en-GB" sz="1400" err="1">
                <a:cs typeface="Arial"/>
              </a:rPr>
              <a:t>Lintini</a:t>
            </a:r>
            <a:r>
              <a:rPr lang="en-GB" sz="1400">
                <a:cs typeface="Arial"/>
              </a:rPr>
              <a:t>, Chief Technical Advisor, SIFA, ILO-Pretoria</a:t>
            </a:r>
          </a:p>
          <a:p>
            <a:pPr>
              <a:lnSpc>
                <a:spcPct val="150000"/>
              </a:lnSpc>
              <a:spcBef>
                <a:spcPts val="0"/>
              </a:spcBef>
              <a:spcAft>
                <a:spcPts val="0"/>
              </a:spcAft>
            </a:pPr>
            <a:r>
              <a:rPr lang="en-GB" sz="1400">
                <a:cs typeface="Arial"/>
              </a:rPr>
              <a:t>Patrick </a:t>
            </a:r>
            <a:r>
              <a:rPr lang="en-GB" sz="1400" err="1">
                <a:cs typeface="Arial"/>
              </a:rPr>
              <a:t>Makondesa</a:t>
            </a:r>
            <a:r>
              <a:rPr lang="en-GB" sz="1400">
                <a:cs typeface="Arial"/>
              </a:rPr>
              <a:t>, Project Coordinator, ILO- Malawi</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257478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1384" y="1124744"/>
            <a:ext cx="10491787" cy="720725"/>
          </a:xfrm>
        </p:spPr>
        <p:txBody>
          <a:bodyPr/>
          <a:lstStyle/>
          <a:p>
            <a:r>
              <a:rPr lang="fr-CH" err="1"/>
              <a:t>Changing</a:t>
            </a:r>
            <a:r>
              <a:rPr lang="fr-CH"/>
              <a:t> </a:t>
            </a:r>
            <a:r>
              <a:rPr lang="fr-CH" err="1"/>
              <a:t>demand</a:t>
            </a:r>
            <a:r>
              <a:rPr lang="fr-CH"/>
              <a:t> for </a:t>
            </a:r>
            <a:r>
              <a:rPr lang="fr-CH" err="1"/>
              <a:t>skills</a:t>
            </a:r>
            <a:r>
              <a:rPr lang="fr-CH"/>
              <a:t> </a:t>
            </a:r>
            <a:r>
              <a:rPr lang="fr-CH" err="1"/>
              <a:t>is</a:t>
            </a:r>
            <a:r>
              <a:rPr lang="fr-CH"/>
              <a:t> </a:t>
            </a:r>
            <a:r>
              <a:rPr lang="fr-CH" err="1"/>
              <a:t>faster</a:t>
            </a:r>
            <a:r>
              <a:rPr lang="fr-CH"/>
              <a:t> </a:t>
            </a:r>
            <a:r>
              <a:rPr lang="fr-CH" err="1"/>
              <a:t>than</a:t>
            </a:r>
            <a:r>
              <a:rPr lang="fr-CH"/>
              <a:t> training </a:t>
            </a:r>
            <a:r>
              <a:rPr lang="fr-CH" err="1"/>
              <a:t>delivery</a:t>
            </a:r>
            <a:endParaRPr lang="en-GB"/>
          </a:p>
        </p:txBody>
      </p:sp>
      <p:sp>
        <p:nvSpPr>
          <p:cNvPr id="3" name="TextBox 2">
            <a:extLst>
              <a:ext uri="{FF2B5EF4-FFF2-40B4-BE49-F238E27FC236}">
                <a16:creationId xmlns:a16="http://schemas.microsoft.com/office/drawing/2014/main" id="{0EAADD38-4AF8-4BB3-9225-D88D19363B33}"/>
              </a:ext>
            </a:extLst>
          </p:cNvPr>
          <p:cNvSpPr txBox="1"/>
          <p:nvPr/>
        </p:nvSpPr>
        <p:spPr bwMode="auto">
          <a:xfrm>
            <a:off x="18604" y="6525344"/>
            <a:ext cx="3496470" cy="261610"/>
          </a:xfrm>
          <a:prstGeom prst="rect">
            <a:avLst/>
          </a:prstGeom>
          <a:noFill/>
          <a:ln w="9525">
            <a:noFill/>
            <a:miter lim="800000"/>
            <a:headEnd/>
            <a:tailEnd/>
          </a:ln>
          <a:effectLst/>
        </p:spPr>
        <p:txBody>
          <a:bodyPr wrap="non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30050"/>
                </a:solidFill>
                <a:effectLst/>
                <a:uLnTx/>
                <a:uFillTx/>
                <a:latin typeface="Arial" charset="0"/>
                <a:cs typeface="Arial" charset="0"/>
              </a:rPr>
              <a:t>TVET : Technical, Vocational Education and Training</a:t>
            </a:r>
            <a:endParaRPr kumimoji="0" lang="en-GB" sz="1100" b="0" i="0" u="none" strike="noStrike" kern="1200" cap="none" spc="0" normalizeH="0" baseline="0" noProof="0">
              <a:ln>
                <a:noFill/>
              </a:ln>
              <a:solidFill>
                <a:srgbClr val="230050"/>
              </a:solidFill>
              <a:effectLst/>
              <a:uLnTx/>
              <a:uFillTx/>
              <a:latin typeface="Arial" charset="0"/>
              <a:cs typeface="Arial" charset="0"/>
            </a:endParaRPr>
          </a:p>
        </p:txBody>
      </p:sp>
      <p:pic>
        <p:nvPicPr>
          <p:cNvPr id="5" name="Picture 4">
            <a:extLst>
              <a:ext uri="{FF2B5EF4-FFF2-40B4-BE49-F238E27FC236}">
                <a16:creationId xmlns:a16="http://schemas.microsoft.com/office/drawing/2014/main" id="{7C6CFDCA-3D6D-4832-9068-67410F0954D1}"/>
              </a:ext>
            </a:extLst>
          </p:cNvPr>
          <p:cNvPicPr>
            <a:picLocks noChangeAspect="1"/>
          </p:cNvPicPr>
          <p:nvPr/>
        </p:nvPicPr>
        <p:blipFill>
          <a:blip r:embed="rId3"/>
          <a:stretch>
            <a:fillRect/>
          </a:stretch>
        </p:blipFill>
        <p:spPr>
          <a:xfrm>
            <a:off x="2279576" y="1628800"/>
            <a:ext cx="7776864" cy="4486652"/>
          </a:xfrm>
          <a:prstGeom prst="rect">
            <a:avLst/>
          </a:prstGeom>
        </p:spPr>
      </p:pic>
    </p:spTree>
    <p:extLst>
      <p:ext uri="{BB962C8B-B14F-4D97-AF65-F5344CB8AC3E}">
        <p14:creationId xmlns:p14="http://schemas.microsoft.com/office/powerpoint/2010/main" val="48219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8307A-0779-4596-AED7-6C17E892D455}"/>
              </a:ext>
            </a:extLst>
          </p:cNvPr>
          <p:cNvPicPr>
            <a:picLocks noChangeAspect="1"/>
          </p:cNvPicPr>
          <p:nvPr/>
        </p:nvPicPr>
        <p:blipFill>
          <a:blip r:embed="rId3"/>
          <a:stretch>
            <a:fillRect/>
          </a:stretch>
        </p:blipFill>
        <p:spPr>
          <a:xfrm>
            <a:off x="1919536" y="1196752"/>
            <a:ext cx="8582025" cy="4930303"/>
          </a:xfrm>
          <a:prstGeom prst="rect">
            <a:avLst/>
          </a:prstGeom>
        </p:spPr>
      </p:pic>
    </p:spTree>
    <p:extLst>
      <p:ext uri="{BB962C8B-B14F-4D97-AF65-F5344CB8AC3E}">
        <p14:creationId xmlns:p14="http://schemas.microsoft.com/office/powerpoint/2010/main" val="356979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8C9D49-A6C7-43F6-A0F0-8EB899220EC9}"/>
              </a:ext>
            </a:extLst>
          </p:cNvPr>
          <p:cNvGrpSpPr/>
          <p:nvPr/>
        </p:nvGrpSpPr>
        <p:grpSpPr>
          <a:xfrm>
            <a:off x="2094553" y="743800"/>
            <a:ext cx="8740460" cy="5799865"/>
            <a:chOff x="2207568" y="476672"/>
            <a:chExt cx="8740460" cy="5799865"/>
          </a:xfrm>
        </p:grpSpPr>
        <p:sp>
          <p:nvSpPr>
            <p:cNvPr id="3" name="Shape 49">
              <a:extLst>
                <a:ext uri="{FF2B5EF4-FFF2-40B4-BE49-F238E27FC236}">
                  <a16:creationId xmlns:a16="http://schemas.microsoft.com/office/drawing/2014/main" id="{1CC20975-6FFD-49D1-B154-66AB4EDB9641}"/>
                </a:ext>
              </a:extLst>
            </p:cNvPr>
            <p:cNvSpPr/>
            <p:nvPr/>
          </p:nvSpPr>
          <p:spPr>
            <a:xfrm>
              <a:off x="5284230" y="476672"/>
              <a:ext cx="2487639" cy="1730783"/>
            </a:xfrm>
            <a:prstGeom prst="ellipse">
              <a:avLst/>
            </a:prstGeom>
            <a:solidFill>
              <a:srgbClr val="4DADB5"/>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 name="Shape 50">
              <a:extLst>
                <a:ext uri="{FF2B5EF4-FFF2-40B4-BE49-F238E27FC236}">
                  <a16:creationId xmlns:a16="http://schemas.microsoft.com/office/drawing/2014/main" id="{941F8123-CAA9-474B-B869-296FDA8167B7}"/>
                </a:ext>
              </a:extLst>
            </p:cNvPr>
            <p:cNvSpPr/>
            <p:nvPr/>
          </p:nvSpPr>
          <p:spPr>
            <a:xfrm>
              <a:off x="7120296" y="4545753"/>
              <a:ext cx="2487639" cy="1730783"/>
            </a:xfrm>
            <a:prstGeom prst="ellipse">
              <a:avLst/>
            </a:prstGeom>
            <a:solidFill>
              <a:srgbClr val="2B526A"/>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 name="Shape 51">
              <a:extLst>
                <a:ext uri="{FF2B5EF4-FFF2-40B4-BE49-F238E27FC236}">
                  <a16:creationId xmlns:a16="http://schemas.microsoft.com/office/drawing/2014/main" id="{A9E09BA8-A3E1-43CD-B699-3458E6DF449F}"/>
                </a:ext>
              </a:extLst>
            </p:cNvPr>
            <p:cNvSpPr/>
            <p:nvPr/>
          </p:nvSpPr>
          <p:spPr>
            <a:xfrm>
              <a:off x="3448158" y="4545753"/>
              <a:ext cx="2487645" cy="1730784"/>
            </a:xfrm>
            <a:prstGeom prst="ellipse">
              <a:avLst/>
            </a:prstGeom>
            <a:solidFill>
              <a:srgbClr val="6C88B7"/>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6" name="Shape 52">
              <a:extLst>
                <a:ext uri="{FF2B5EF4-FFF2-40B4-BE49-F238E27FC236}">
                  <a16:creationId xmlns:a16="http://schemas.microsoft.com/office/drawing/2014/main" id="{2DC9B406-B877-423C-B9D0-E9D0EC43B2F8}"/>
                </a:ext>
              </a:extLst>
            </p:cNvPr>
            <p:cNvSpPr/>
            <p:nvPr/>
          </p:nvSpPr>
          <p:spPr>
            <a:xfrm>
              <a:off x="8360883" y="2207455"/>
              <a:ext cx="2587145" cy="1738062"/>
            </a:xfrm>
            <a:prstGeom prst="ellipse">
              <a:avLst/>
            </a:prstGeom>
            <a:solidFill>
              <a:srgbClr val="3984A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7" name="Shape 53">
              <a:extLst>
                <a:ext uri="{FF2B5EF4-FFF2-40B4-BE49-F238E27FC236}">
                  <a16:creationId xmlns:a16="http://schemas.microsoft.com/office/drawing/2014/main" id="{1FB45C71-C6BE-4B46-90C7-E8A8ECA8DFA4}"/>
                </a:ext>
              </a:extLst>
            </p:cNvPr>
            <p:cNvSpPr/>
            <p:nvPr/>
          </p:nvSpPr>
          <p:spPr>
            <a:xfrm>
              <a:off x="2207568" y="2214733"/>
              <a:ext cx="2487645" cy="1730784"/>
            </a:xfrm>
            <a:prstGeom prst="ellipse">
              <a:avLst/>
            </a:prstGeom>
            <a:solidFill>
              <a:srgbClr val="4C597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sz="3516" b="0" i="0" u="none" strike="noStrike" kern="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8" name="Shape 58">
              <a:extLst>
                <a:ext uri="{FF2B5EF4-FFF2-40B4-BE49-F238E27FC236}">
                  <a16:creationId xmlns:a16="http://schemas.microsoft.com/office/drawing/2014/main" id="{52763005-562F-4F6F-A6CE-1074FC99E1D9}"/>
                </a:ext>
              </a:extLst>
            </p:cNvPr>
            <p:cNvSpPr/>
            <p:nvPr/>
          </p:nvSpPr>
          <p:spPr>
            <a:xfrm rot="13473801" flipH="1">
              <a:off x="8258785" y="1750208"/>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9" name="TextBox 8">
              <a:extLst>
                <a:ext uri="{FF2B5EF4-FFF2-40B4-BE49-F238E27FC236}">
                  <a16:creationId xmlns:a16="http://schemas.microsoft.com/office/drawing/2014/main" id="{0ADE41F7-D36F-49D8-84CC-A215B8331E81}"/>
                </a:ext>
              </a:extLst>
            </p:cNvPr>
            <p:cNvSpPr txBox="1"/>
            <p:nvPr/>
          </p:nvSpPr>
          <p:spPr>
            <a:xfrm>
              <a:off x="5418764" y="880399"/>
              <a:ext cx="2218562" cy="923330"/>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 needs assessment &amp;</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anticipation</a:t>
              </a:r>
            </a:p>
          </p:txBody>
        </p:sp>
        <p:sp>
          <p:nvSpPr>
            <p:cNvPr id="10" name="TextBox 9">
              <a:extLst>
                <a:ext uri="{FF2B5EF4-FFF2-40B4-BE49-F238E27FC236}">
                  <a16:creationId xmlns:a16="http://schemas.microsoft.com/office/drawing/2014/main" id="{7ED4138C-589A-4E24-A348-A913E50B59F3}"/>
                </a:ext>
              </a:extLst>
            </p:cNvPr>
            <p:cNvSpPr txBox="1"/>
            <p:nvPr/>
          </p:nvSpPr>
          <p:spPr>
            <a:xfrm>
              <a:off x="8513271" y="2623263"/>
              <a:ext cx="2353103" cy="1077218"/>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Skills development policy &amp; Curriculum design &amp; Competency standards</a:t>
              </a:r>
            </a:p>
          </p:txBody>
        </p:sp>
        <p:sp>
          <p:nvSpPr>
            <p:cNvPr id="11" name="TextBox 10">
              <a:extLst>
                <a:ext uri="{FF2B5EF4-FFF2-40B4-BE49-F238E27FC236}">
                  <a16:creationId xmlns:a16="http://schemas.microsoft.com/office/drawing/2014/main" id="{D970E74F-2A1D-4111-AE51-0C3142A47663}"/>
                </a:ext>
              </a:extLst>
            </p:cNvPr>
            <p:cNvSpPr txBox="1"/>
            <p:nvPr/>
          </p:nvSpPr>
          <p:spPr>
            <a:xfrm>
              <a:off x="2338877" y="2541516"/>
              <a:ext cx="2218562" cy="1077218"/>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Evaluation of training outcomes &amp; their relevance to the labour market needs </a:t>
              </a:r>
            </a:p>
          </p:txBody>
        </p:sp>
        <p:sp>
          <p:nvSpPr>
            <p:cNvPr id="12" name="TextBox 11">
              <a:extLst>
                <a:ext uri="{FF2B5EF4-FFF2-40B4-BE49-F238E27FC236}">
                  <a16:creationId xmlns:a16="http://schemas.microsoft.com/office/drawing/2014/main" id="{E7E5F58B-AC3B-4A3E-9D40-A035D8AE14BE}"/>
                </a:ext>
              </a:extLst>
            </p:cNvPr>
            <p:cNvSpPr txBox="1"/>
            <p:nvPr/>
          </p:nvSpPr>
          <p:spPr>
            <a:xfrm>
              <a:off x="3582699" y="5118757"/>
              <a:ext cx="2218562" cy="584775"/>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Monitoring of  training relevance</a:t>
              </a:r>
            </a:p>
          </p:txBody>
        </p:sp>
        <p:sp>
          <p:nvSpPr>
            <p:cNvPr id="13" name="TextBox 12">
              <a:extLst>
                <a:ext uri="{FF2B5EF4-FFF2-40B4-BE49-F238E27FC236}">
                  <a16:creationId xmlns:a16="http://schemas.microsoft.com/office/drawing/2014/main" id="{446E61AC-F49D-4FB7-977D-30BF5970835B}"/>
                </a:ext>
              </a:extLst>
            </p:cNvPr>
            <p:cNvSpPr txBox="1"/>
            <p:nvPr/>
          </p:nvSpPr>
          <p:spPr>
            <a:xfrm>
              <a:off x="7251602" y="5118757"/>
              <a:ext cx="2218562" cy="584775"/>
            </a:xfrm>
            <a:prstGeom prst="rect">
              <a:avLst/>
            </a:prstGeom>
            <a:noFill/>
          </p:spPr>
          <p:txBody>
            <a:bodyPr wrap="square" rtlCol="0" anchor="ctr">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Skills development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(delivery)</a:t>
              </a:r>
            </a:p>
          </p:txBody>
        </p:sp>
        <p:sp>
          <p:nvSpPr>
            <p:cNvPr id="14" name="Shape 58">
              <a:extLst>
                <a:ext uri="{FF2B5EF4-FFF2-40B4-BE49-F238E27FC236}">
                  <a16:creationId xmlns:a16="http://schemas.microsoft.com/office/drawing/2014/main" id="{BE5EF976-FD62-4A89-B963-45999D33C128}"/>
                </a:ext>
              </a:extLst>
            </p:cNvPr>
            <p:cNvSpPr/>
            <p:nvPr/>
          </p:nvSpPr>
          <p:spPr>
            <a:xfrm rot="17664124" flipH="1">
              <a:off x="8769905" y="4053103"/>
              <a:ext cx="497656"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5" name="Shape 58">
              <a:extLst>
                <a:ext uri="{FF2B5EF4-FFF2-40B4-BE49-F238E27FC236}">
                  <a16:creationId xmlns:a16="http://schemas.microsoft.com/office/drawing/2014/main" id="{0F60C17A-B61F-4033-9AAC-468F43562DA1}"/>
                </a:ext>
              </a:extLst>
            </p:cNvPr>
            <p:cNvSpPr/>
            <p:nvPr/>
          </p:nvSpPr>
          <p:spPr>
            <a:xfrm flipH="1">
              <a:off x="6297435" y="5248321"/>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6" name="Shape 58">
              <a:extLst>
                <a:ext uri="{FF2B5EF4-FFF2-40B4-BE49-F238E27FC236}">
                  <a16:creationId xmlns:a16="http://schemas.microsoft.com/office/drawing/2014/main" id="{E2869AB5-EA44-48A8-8E98-85AD2BB7535B}"/>
                </a:ext>
              </a:extLst>
            </p:cNvPr>
            <p:cNvSpPr/>
            <p:nvPr/>
          </p:nvSpPr>
          <p:spPr>
            <a:xfrm rot="4195034" flipH="1">
              <a:off x="3582699" y="4053102"/>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17" name="Shape 58">
              <a:extLst>
                <a:ext uri="{FF2B5EF4-FFF2-40B4-BE49-F238E27FC236}">
                  <a16:creationId xmlns:a16="http://schemas.microsoft.com/office/drawing/2014/main" id="{B67276E7-8178-474C-9923-31C6AF93D73E}"/>
                </a:ext>
              </a:extLst>
            </p:cNvPr>
            <p:cNvSpPr/>
            <p:nvPr/>
          </p:nvSpPr>
          <p:spPr>
            <a:xfrm rot="8178891" flipH="1">
              <a:off x="4403493" y="1617997"/>
              <a:ext cx="461220" cy="499950"/>
            </a:xfrm>
            <a:prstGeom prst="rightArrow">
              <a:avLst>
                <a:gd name="adj1" fmla="val 32000"/>
                <a:gd name="adj2" fmla="val 100000"/>
              </a:avLst>
            </a:pr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821560" rtl="0" eaLnBrk="1" fontAlgn="auto" latinLnBrk="0" hangingPunct="1">
                <a:lnSpc>
                  <a:spcPct val="110000"/>
                </a:lnSpc>
                <a:spcBef>
                  <a:spcPts val="4219"/>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13" b="0" i="0" u="none" strike="noStrike" kern="0" cap="none" spc="0" normalizeH="0" baseline="0" noProof="0">
                <a:ln>
                  <a:noFill/>
                </a:ln>
                <a:solidFill>
                  <a:srgbClr val="4C4C4C"/>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grpSp>
      <p:sp>
        <p:nvSpPr>
          <p:cNvPr id="18" name="Title 1">
            <a:extLst>
              <a:ext uri="{FF2B5EF4-FFF2-40B4-BE49-F238E27FC236}">
                <a16:creationId xmlns:a16="http://schemas.microsoft.com/office/drawing/2014/main" id="{DD2F9006-D01D-42CA-A33D-E952F35D5DF7}"/>
              </a:ext>
            </a:extLst>
          </p:cNvPr>
          <p:cNvSpPr txBox="1">
            <a:spLocks/>
          </p:cNvSpPr>
          <p:nvPr/>
        </p:nvSpPr>
        <p:spPr>
          <a:xfrm>
            <a:off x="352339" y="1311187"/>
            <a:ext cx="2760731"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1E2DBE"/>
                </a:solidFill>
                <a:effectLst/>
                <a:uLnTx/>
                <a:uFillTx/>
                <a:latin typeface="Overpass" panose="00000500000000000000" pitchFamily="2" charset="0"/>
                <a:ea typeface="+mj-ea"/>
                <a:cs typeface="Arial" pitchFamily="34" charset="0"/>
              </a:rPr>
              <a:t>Policy Cycle</a:t>
            </a:r>
          </a:p>
        </p:txBody>
      </p:sp>
    </p:spTree>
    <p:extLst>
      <p:ext uri="{BB962C8B-B14F-4D97-AF65-F5344CB8AC3E}">
        <p14:creationId xmlns:p14="http://schemas.microsoft.com/office/powerpoint/2010/main" val="268498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E8471E-CE00-47DA-BA5B-399C224348BD}"/>
              </a:ext>
            </a:extLst>
          </p:cNvPr>
          <p:cNvSpPr>
            <a:spLocks noGrp="1"/>
          </p:cNvSpPr>
          <p:nvPr>
            <p:ph type="dt" sz="half" idx="10"/>
          </p:nvPr>
        </p:nvSpPr>
        <p:spPr/>
        <p:txBody>
          <a:bodyPr/>
          <a:lstStyle/>
          <a:p>
            <a:r>
              <a:rPr lang="en-GB"/>
              <a:t>Date: Monday / 01 / October / 2019</a:t>
            </a:r>
          </a:p>
        </p:txBody>
      </p:sp>
      <p:sp>
        <p:nvSpPr>
          <p:cNvPr id="6" name="Slide Number Placeholder 5">
            <a:extLst>
              <a:ext uri="{FF2B5EF4-FFF2-40B4-BE49-F238E27FC236}">
                <a16:creationId xmlns:a16="http://schemas.microsoft.com/office/drawing/2014/main" id="{FBF0E5DC-1879-47C4-BDDE-D0B991315972}"/>
              </a:ext>
            </a:extLst>
          </p:cNvPr>
          <p:cNvSpPr>
            <a:spLocks noGrp="1"/>
          </p:cNvSpPr>
          <p:nvPr>
            <p:ph type="sldNum" sz="quarter" idx="4294967295"/>
          </p:nvPr>
        </p:nvSpPr>
        <p:spPr>
          <a:xfrm>
            <a:off x="11652250" y="431800"/>
            <a:ext cx="539750" cy="288925"/>
          </a:xfrm>
        </p:spPr>
        <p:txBody>
          <a:bodyPr/>
          <a:lstStyle/>
          <a:p>
            <a:fld id="{856227C0-AD57-4F9B-BAE3-EEFB0D0EE427}" type="slidenum">
              <a:rPr lang="en-GB" smtClean="0"/>
              <a:t>13</a:t>
            </a:fld>
            <a:endParaRPr lang="en-GB"/>
          </a:p>
        </p:txBody>
      </p:sp>
      <p:pic>
        <p:nvPicPr>
          <p:cNvPr id="12" name="Picture 11" descr="Text&#10;&#10;Description automatically generated">
            <a:extLst>
              <a:ext uri="{FF2B5EF4-FFF2-40B4-BE49-F238E27FC236}">
                <a16:creationId xmlns:a16="http://schemas.microsoft.com/office/drawing/2014/main" id="{BAFB8E54-36AB-4FFC-B335-B389FDC9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76" y="1228164"/>
            <a:ext cx="3532285" cy="4840941"/>
          </a:xfrm>
          <a:prstGeom prst="rect">
            <a:avLst/>
          </a:prstGeom>
        </p:spPr>
      </p:pic>
      <p:pic>
        <p:nvPicPr>
          <p:cNvPr id="14" name="Picture 13" descr="Logo&#10;&#10;Description automatically generated">
            <a:extLst>
              <a:ext uri="{FF2B5EF4-FFF2-40B4-BE49-F238E27FC236}">
                <a16:creationId xmlns:a16="http://schemas.microsoft.com/office/drawing/2014/main" id="{D06CED5D-26EB-40C1-9A32-18D9DD492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1402" y="6190130"/>
            <a:ext cx="1100024" cy="599162"/>
          </a:xfrm>
          <a:prstGeom prst="rect">
            <a:avLst/>
          </a:prstGeom>
        </p:spPr>
      </p:pic>
    </p:spTree>
    <p:extLst>
      <p:ext uri="{BB962C8B-B14F-4D97-AF65-F5344CB8AC3E}">
        <p14:creationId xmlns:p14="http://schemas.microsoft.com/office/powerpoint/2010/main" val="334189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865" y="407607"/>
            <a:ext cx="8525821" cy="720080"/>
          </a:xfrm>
        </p:spPr>
        <p:txBody>
          <a:bodyPr/>
          <a:lstStyle/>
          <a:p>
            <a:r>
              <a:rPr lang="cs-CZ" sz="2800">
                <a:solidFill>
                  <a:schemeClr val="accent1">
                    <a:lumMod val="75000"/>
                  </a:schemeClr>
                </a:solidFill>
                <a:latin typeface="+mj-lt"/>
              </a:rPr>
              <a:t>Labour market information</a:t>
            </a:r>
            <a:r>
              <a:rPr lang="fr-CH" sz="2800">
                <a:solidFill>
                  <a:schemeClr val="accent1">
                    <a:lumMod val="75000"/>
                  </a:schemeClr>
                </a:solidFill>
                <a:latin typeface="+mj-lt"/>
              </a:rPr>
              <a:t> system </a:t>
            </a:r>
            <a:r>
              <a:rPr lang="en-GB" sz="2800">
                <a:solidFill>
                  <a:schemeClr val="accent1">
                    <a:lumMod val="75000"/>
                  </a:schemeClr>
                </a:solidFill>
                <a:latin typeface="+mj-lt"/>
              </a:rPr>
              <a:t> </a:t>
            </a:r>
            <a:r>
              <a:rPr lang="cs-CZ" sz="2800">
                <a:solidFill>
                  <a:schemeClr val="accent1">
                    <a:lumMod val="75000"/>
                  </a:schemeClr>
                </a:solidFill>
                <a:latin typeface="+mj-lt"/>
              </a:rPr>
              <a:t>(LMI</a:t>
            </a:r>
            <a:r>
              <a:rPr lang="fr-CH" sz="2800">
                <a:solidFill>
                  <a:schemeClr val="accent1">
                    <a:lumMod val="75000"/>
                  </a:schemeClr>
                </a:solidFill>
                <a:latin typeface="+mj-lt"/>
              </a:rPr>
              <a:t>S</a:t>
            </a:r>
            <a:r>
              <a:rPr lang="cs-CZ" sz="2800">
                <a:solidFill>
                  <a:schemeClr val="accent1">
                    <a:lumMod val="75000"/>
                  </a:schemeClr>
                </a:solidFill>
                <a:latin typeface="+mj-lt"/>
              </a:rPr>
              <a:t>)</a:t>
            </a:r>
            <a:endParaRPr lang="en-GB" sz="2800">
              <a:solidFill>
                <a:schemeClr val="accent1">
                  <a:lumMod val="75000"/>
                </a:schemeClr>
              </a:solidFill>
              <a:latin typeface="+mj-lt"/>
            </a:endParaRPr>
          </a:p>
        </p:txBody>
      </p:sp>
      <p:sp>
        <p:nvSpPr>
          <p:cNvPr id="5" name="Content Placeholder 3"/>
          <p:cNvSpPr>
            <a:spLocks noGrp="1"/>
          </p:cNvSpPr>
          <p:nvPr>
            <p:ph sz="quarter" idx="13"/>
          </p:nvPr>
        </p:nvSpPr>
        <p:spPr>
          <a:xfrm>
            <a:off x="1628562" y="1804573"/>
            <a:ext cx="2928250" cy="4497727"/>
          </a:xfrm>
          <a:prstGeom prst="rect">
            <a:avLst/>
          </a:prstGeom>
        </p:spPr>
        <p:txBody>
          <a:bodyPr>
            <a:normAutofit/>
          </a:bodyPr>
          <a:lstStyle/>
          <a:p>
            <a:pPr marL="0" indent="0">
              <a:buNone/>
            </a:pPr>
            <a:r>
              <a:rPr lang="en-GB" sz="2400" b="0">
                <a:solidFill>
                  <a:schemeClr val="accent1">
                    <a:lumMod val="75000"/>
                  </a:schemeClr>
                </a:solidFill>
                <a:latin typeface="+mn-lt"/>
              </a:rPr>
              <a:t>Any information concerning the size and composition of the labour market, the way it functions, its problems, opportunities and employment-related intentions of its actors. </a:t>
            </a:r>
          </a:p>
        </p:txBody>
      </p:sp>
      <p:graphicFrame>
        <p:nvGraphicFramePr>
          <p:cNvPr id="6" name="Diagram 5"/>
          <p:cNvGraphicFramePr/>
          <p:nvPr>
            <p:extLst>
              <p:ext uri="{D42A27DB-BD31-4B8C-83A1-F6EECF244321}">
                <p14:modId xmlns:p14="http://schemas.microsoft.com/office/powerpoint/2010/main" val="3366696167"/>
              </p:ext>
            </p:extLst>
          </p:nvPr>
        </p:nvGraphicFramePr>
        <p:xfrm>
          <a:off x="3797164" y="153646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p:cNvSpPr/>
          <p:nvPr/>
        </p:nvSpPr>
        <p:spPr>
          <a:xfrm rot="8679551" flipV="1">
            <a:off x="8191298" y="1661379"/>
            <a:ext cx="1974667" cy="1146057"/>
          </a:xfrm>
          <a:prstGeom prst="rightArrow">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a:solidFill>
                  <a:schemeClr val="tx1"/>
                </a:solidFill>
              </a:rPr>
              <a:t>Institutions</a:t>
            </a:r>
          </a:p>
          <a:p>
            <a:pPr algn="ctr"/>
            <a:r>
              <a:rPr lang="en-GB" sz="1200" b="1">
                <a:solidFill>
                  <a:schemeClr val="tx1"/>
                </a:solidFill>
              </a:rPr>
              <a:t>(</a:t>
            </a:r>
            <a:r>
              <a:rPr lang="en-GB" sz="1200" b="1" err="1">
                <a:solidFill>
                  <a:schemeClr val="tx1"/>
                </a:solidFill>
              </a:rPr>
              <a:t>soc.</a:t>
            </a:r>
            <a:r>
              <a:rPr lang="en-GB" sz="1200" b="1">
                <a:solidFill>
                  <a:schemeClr val="tx1"/>
                </a:solidFill>
              </a:rPr>
              <a:t> Dialogue)</a:t>
            </a:r>
          </a:p>
        </p:txBody>
      </p:sp>
      <p:sp>
        <p:nvSpPr>
          <p:cNvPr id="8" name="Right Arrow 7"/>
          <p:cNvSpPr/>
          <p:nvPr/>
        </p:nvSpPr>
        <p:spPr>
          <a:xfrm rot="10645055" flipV="1">
            <a:off x="8567569" y="2970789"/>
            <a:ext cx="2097347" cy="1012114"/>
          </a:xfrm>
          <a:prstGeom prst="rightArrow">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200" b="1">
                <a:solidFill>
                  <a:schemeClr val="tx1"/>
                </a:solidFill>
              </a:rPr>
              <a:t>Analytical capacity</a:t>
            </a:r>
          </a:p>
        </p:txBody>
      </p:sp>
      <p:sp>
        <p:nvSpPr>
          <p:cNvPr id="9" name="Right Arrow 8"/>
          <p:cNvSpPr/>
          <p:nvPr/>
        </p:nvSpPr>
        <p:spPr>
          <a:xfrm rot="11853703" flipV="1">
            <a:off x="7969736" y="4921617"/>
            <a:ext cx="1445126" cy="886445"/>
          </a:xfrm>
          <a:prstGeom prst="rightArrow">
            <a:avLst/>
          </a:prstGeom>
          <a:solidFill>
            <a:schemeClr val="accent4">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b="1">
                <a:solidFill>
                  <a:schemeClr val="tx1"/>
                </a:solidFill>
              </a:rPr>
              <a:t>Data</a:t>
            </a:r>
          </a:p>
        </p:txBody>
      </p:sp>
      <p:sp>
        <p:nvSpPr>
          <p:cNvPr id="10" name="Right Arrow 9"/>
          <p:cNvSpPr/>
          <p:nvPr/>
        </p:nvSpPr>
        <p:spPr>
          <a:xfrm rot="11225480" flipV="1">
            <a:off x="8467791" y="4026205"/>
            <a:ext cx="1708781" cy="939038"/>
          </a:xfrm>
          <a:prstGeom prst="rightArrow">
            <a:avLst/>
          </a:prstGeom>
          <a:solidFill>
            <a:srgbClr val="FF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a:solidFill>
                  <a:schemeClr val="tx1"/>
                </a:solidFill>
              </a:rPr>
              <a:t>Tools</a:t>
            </a:r>
          </a:p>
        </p:txBody>
      </p:sp>
    </p:spTree>
    <p:extLst>
      <p:ext uri="{BB962C8B-B14F-4D97-AF65-F5344CB8AC3E}">
        <p14:creationId xmlns:p14="http://schemas.microsoft.com/office/powerpoint/2010/main" val="23282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706752649"/>
              </p:ext>
            </p:extLst>
          </p:nvPr>
        </p:nvGraphicFramePr>
        <p:xfrm>
          <a:off x="1076324" y="1732547"/>
          <a:ext cx="10021604" cy="5061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idx="4294967295"/>
          </p:nvPr>
        </p:nvSpPr>
        <p:spPr>
          <a:xfrm>
            <a:off x="1539992" y="421606"/>
            <a:ext cx="9384682" cy="733425"/>
          </a:xfrm>
          <a:prstGeom prst="rect">
            <a:avLst/>
          </a:prstGeom>
        </p:spPr>
        <p:txBody>
          <a:bodyPr>
            <a:normAutofit fontScale="90000"/>
          </a:bodyPr>
          <a:lstStyle/>
          <a:p>
            <a:pPr algn="ctr"/>
            <a:r>
              <a:rPr lang="en-US" b="1">
                <a:solidFill>
                  <a:schemeClr val="accent5">
                    <a:lumMod val="75000"/>
                  </a:schemeClr>
                </a:solidFill>
                <a:latin typeface="Arial Black" panose="020B0A04020102020204" pitchFamily="34" charset="0"/>
              </a:rPr>
              <a:t>Skills Initiative For Africa (SIFA) </a:t>
            </a:r>
            <a:br>
              <a:rPr lang="en-US" b="1">
                <a:solidFill>
                  <a:schemeClr val="accent5">
                    <a:lumMod val="75000"/>
                  </a:schemeClr>
                </a:solidFill>
                <a:latin typeface="Arial Black" panose="020B0A04020102020204" pitchFamily="34" charset="0"/>
              </a:rPr>
            </a:br>
            <a:r>
              <a:rPr lang="en-US" b="1">
                <a:solidFill>
                  <a:schemeClr val="accent5">
                    <a:lumMod val="75000"/>
                  </a:schemeClr>
                </a:solidFill>
                <a:latin typeface="Arial Black" panose="020B0A04020102020204" pitchFamily="34" charset="0"/>
              </a:rPr>
              <a:t>Skills Anticipation Component </a:t>
            </a:r>
            <a:endParaRPr lang="en-GB" b="1">
              <a:solidFill>
                <a:schemeClr val="accent5">
                  <a:lumMod val="75000"/>
                </a:schemeClr>
              </a:solidFill>
              <a:latin typeface="Arial Black" panose="020B0A04020102020204" pitchFamily="34" charset="0"/>
            </a:endParaRPr>
          </a:p>
        </p:txBody>
      </p:sp>
      <p:sp>
        <p:nvSpPr>
          <p:cNvPr id="5" name="Title 1">
            <a:extLst>
              <a:ext uri="{FF2B5EF4-FFF2-40B4-BE49-F238E27FC236}">
                <a16:creationId xmlns:a16="http://schemas.microsoft.com/office/drawing/2014/main" id="{46E95D16-2B75-49D4-BF40-7B6168AB12A6}"/>
              </a:ext>
            </a:extLst>
          </p:cNvPr>
          <p:cNvSpPr txBox="1">
            <a:spLocks/>
          </p:cNvSpPr>
          <p:nvPr/>
        </p:nvSpPr>
        <p:spPr>
          <a:xfrm>
            <a:off x="855095" y="2185887"/>
            <a:ext cx="9384682" cy="733425"/>
          </a:xfrm>
          <a:prstGeom prst="rect">
            <a:avLst/>
          </a:prstGeom>
        </p:spPr>
        <p:txBody>
          <a:bodyPr>
            <a:normAutofit/>
          </a:bodyPr>
          <a:lstStyle>
            <a:lvl1pPr algn="l" rtl="0" fontAlgn="base">
              <a:spcBef>
                <a:spcPct val="0"/>
              </a:spcBef>
              <a:spcAft>
                <a:spcPct val="0"/>
              </a:spcAft>
              <a:defRPr sz="3600">
                <a:solidFill>
                  <a:srgbClr val="F2650E"/>
                </a:solidFill>
                <a:latin typeface="+mj-lt"/>
                <a:ea typeface="+mj-ea"/>
                <a:cs typeface="+mj-cs"/>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a:lstStyle>
          <a:p>
            <a:r>
              <a:rPr lang="en-US" sz="4000" b="1" kern="0">
                <a:solidFill>
                  <a:srgbClr val="0070C0"/>
                </a:solidFill>
                <a:latin typeface="Arial Black" panose="020B0A04020102020204" pitchFamily="34" charset="0"/>
              </a:rPr>
              <a:t>What we set out to achieve…… </a:t>
            </a:r>
            <a:endParaRPr lang="en-GB" sz="4000" b="1" kern="0">
              <a:solidFill>
                <a:srgbClr val="0070C0"/>
              </a:solidFill>
              <a:latin typeface="Arial Black" panose="020B0A04020102020204" pitchFamily="34" charset="0"/>
            </a:endParaRPr>
          </a:p>
        </p:txBody>
      </p:sp>
    </p:spTree>
    <p:extLst>
      <p:ext uri="{BB962C8B-B14F-4D97-AF65-F5344CB8AC3E}">
        <p14:creationId xmlns:p14="http://schemas.microsoft.com/office/powerpoint/2010/main" val="3137662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A281-37DC-4BDC-BA59-15E14A022CD1}"/>
              </a:ext>
            </a:extLst>
          </p:cNvPr>
          <p:cNvSpPr>
            <a:spLocks noGrp="1"/>
          </p:cNvSpPr>
          <p:nvPr>
            <p:ph type="title"/>
          </p:nvPr>
        </p:nvSpPr>
        <p:spPr>
          <a:xfrm>
            <a:off x="746353" y="447009"/>
            <a:ext cx="7906760" cy="720080"/>
          </a:xfrm>
        </p:spPr>
        <p:txBody>
          <a:bodyPr>
            <a:noAutofit/>
          </a:bodyPr>
          <a:lstStyle/>
          <a:p>
            <a:r>
              <a:rPr lang="en-US" sz="7200"/>
              <a:t>How we did it….......</a:t>
            </a:r>
            <a:endParaRPr lang="en-GB" sz="7200"/>
          </a:p>
        </p:txBody>
      </p:sp>
      <p:pic>
        <p:nvPicPr>
          <p:cNvPr id="4" name="Picture 3">
            <a:extLst>
              <a:ext uri="{FF2B5EF4-FFF2-40B4-BE49-F238E27FC236}">
                <a16:creationId xmlns:a16="http://schemas.microsoft.com/office/drawing/2014/main" id="{1DCFCD48-AFD2-4483-863F-67732F18D9A3}"/>
              </a:ext>
            </a:extLst>
          </p:cNvPr>
          <p:cNvPicPr>
            <a:picLocks noChangeAspect="1"/>
          </p:cNvPicPr>
          <p:nvPr/>
        </p:nvPicPr>
        <p:blipFill rotWithShape="1">
          <a:blip r:embed="rId2"/>
          <a:srcRect t="5444" b="21084"/>
          <a:stretch/>
        </p:blipFill>
        <p:spPr>
          <a:xfrm>
            <a:off x="863869" y="1750741"/>
            <a:ext cx="9559488" cy="4536504"/>
          </a:xfrm>
          <a:prstGeom prst="rect">
            <a:avLst/>
          </a:prstGeom>
          <a:noFill/>
        </p:spPr>
      </p:pic>
      <p:sp>
        <p:nvSpPr>
          <p:cNvPr id="5" name="TextBox 4">
            <a:extLst>
              <a:ext uri="{FF2B5EF4-FFF2-40B4-BE49-F238E27FC236}">
                <a16:creationId xmlns:a16="http://schemas.microsoft.com/office/drawing/2014/main" id="{3FC9CBCC-B677-4E15-94A4-ABCDE463847F}"/>
              </a:ext>
            </a:extLst>
          </p:cNvPr>
          <p:cNvSpPr txBox="1"/>
          <p:nvPr/>
        </p:nvSpPr>
        <p:spPr bwMode="auto">
          <a:xfrm>
            <a:off x="3712065" y="1650824"/>
            <a:ext cx="4114800" cy="523220"/>
          </a:xfrm>
          <a:prstGeom prst="rect">
            <a:avLst/>
          </a:prstGeom>
          <a:solidFill>
            <a:schemeClr val="bg1"/>
          </a:solidFill>
          <a:ln w="9525">
            <a:noFill/>
            <a:miter lim="800000"/>
            <a:headEnd/>
            <a:tailEnd/>
          </a:ln>
          <a:effectLst/>
        </p:spPr>
        <p:txBody>
          <a:bodyPr wrap="square" rtlCol="0" anchor="ctr">
            <a:spAutoFit/>
          </a:bodyPr>
          <a:lstStyle/>
          <a:p>
            <a:pPr eaLnBrk="1" hangingPunct="1"/>
            <a:endParaRPr lang="en-US" sz="1400" i="0" noProof="0">
              <a:solidFill>
                <a:srgbClr val="B11B86"/>
              </a:solidFill>
              <a:cs typeface="Arial" charset="0"/>
            </a:endParaRPr>
          </a:p>
          <a:p>
            <a:pPr eaLnBrk="1" hangingPunct="1"/>
            <a:endParaRPr lang="en-GB" sz="1400" i="0" noProof="0">
              <a:solidFill>
                <a:srgbClr val="B11B86"/>
              </a:solidFill>
              <a:cs typeface="Arial" charset="0"/>
            </a:endParaRPr>
          </a:p>
        </p:txBody>
      </p:sp>
    </p:spTree>
    <p:extLst>
      <p:ext uri="{BB962C8B-B14F-4D97-AF65-F5344CB8AC3E}">
        <p14:creationId xmlns:p14="http://schemas.microsoft.com/office/powerpoint/2010/main" val="54656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332FA88-6F3F-4194-A967-1E489F416C41}"/>
              </a:ext>
            </a:extLst>
          </p:cNvPr>
          <p:cNvGraphicFramePr/>
          <p:nvPr>
            <p:extLst>
              <p:ext uri="{D42A27DB-BD31-4B8C-83A1-F6EECF244321}">
                <p14:modId xmlns:p14="http://schemas.microsoft.com/office/powerpoint/2010/main" val="1327613552"/>
              </p:ext>
            </p:extLst>
          </p:nvPr>
        </p:nvGraphicFramePr>
        <p:xfrm>
          <a:off x="-56145" y="1878157"/>
          <a:ext cx="6813080" cy="4800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FE93682-435C-4737-85B5-F112299DD8B6}"/>
              </a:ext>
            </a:extLst>
          </p:cNvPr>
          <p:cNvPicPr>
            <a:picLocks noChangeAspect="1"/>
          </p:cNvPicPr>
          <p:nvPr/>
        </p:nvPicPr>
        <p:blipFill>
          <a:blip r:embed="rId7"/>
          <a:stretch>
            <a:fillRect/>
          </a:stretch>
        </p:blipFill>
        <p:spPr>
          <a:xfrm>
            <a:off x="6198670" y="0"/>
            <a:ext cx="5428648" cy="3028995"/>
          </a:xfrm>
          <a:prstGeom prst="rect">
            <a:avLst/>
          </a:prstGeom>
        </p:spPr>
      </p:pic>
      <p:pic>
        <p:nvPicPr>
          <p:cNvPr id="6" name="Picture 5">
            <a:extLst>
              <a:ext uri="{FF2B5EF4-FFF2-40B4-BE49-F238E27FC236}">
                <a16:creationId xmlns:a16="http://schemas.microsoft.com/office/drawing/2014/main" id="{8AA9F946-0C8D-47E3-92DF-84224075BAB4}"/>
              </a:ext>
            </a:extLst>
          </p:cNvPr>
          <p:cNvPicPr>
            <a:picLocks noChangeAspect="1"/>
          </p:cNvPicPr>
          <p:nvPr/>
        </p:nvPicPr>
        <p:blipFill>
          <a:blip r:embed="rId8"/>
          <a:stretch>
            <a:fillRect/>
          </a:stretch>
        </p:blipFill>
        <p:spPr>
          <a:xfrm>
            <a:off x="6371924" y="3397994"/>
            <a:ext cx="2820202" cy="3566287"/>
          </a:xfrm>
          <a:prstGeom prst="rect">
            <a:avLst/>
          </a:prstGeom>
        </p:spPr>
      </p:pic>
      <p:sp>
        <p:nvSpPr>
          <p:cNvPr id="3" name="Rectangle 2">
            <a:extLst>
              <a:ext uri="{FF2B5EF4-FFF2-40B4-BE49-F238E27FC236}">
                <a16:creationId xmlns:a16="http://schemas.microsoft.com/office/drawing/2014/main" id="{2DA89EA9-67F3-4897-BAF2-3D03E07176B9}"/>
              </a:ext>
            </a:extLst>
          </p:cNvPr>
          <p:cNvSpPr/>
          <p:nvPr/>
        </p:nvSpPr>
        <p:spPr>
          <a:xfrm>
            <a:off x="256675" y="912914"/>
            <a:ext cx="3506804" cy="193048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t>Raised awareness about importance of skills anticipation and matching  </a:t>
            </a:r>
            <a:endParaRPr lang="en-GB" sz="2800"/>
          </a:p>
        </p:txBody>
      </p:sp>
      <p:sp>
        <p:nvSpPr>
          <p:cNvPr id="7" name="TextBox 6">
            <a:extLst>
              <a:ext uri="{FF2B5EF4-FFF2-40B4-BE49-F238E27FC236}">
                <a16:creationId xmlns:a16="http://schemas.microsoft.com/office/drawing/2014/main" id="{16E1E25B-001C-434E-BA3B-E1411AB8AD42}"/>
              </a:ext>
            </a:extLst>
          </p:cNvPr>
          <p:cNvSpPr txBox="1"/>
          <p:nvPr/>
        </p:nvSpPr>
        <p:spPr>
          <a:xfrm>
            <a:off x="9342923" y="4217824"/>
            <a:ext cx="2733574" cy="2746457"/>
          </a:xfrm>
          <a:prstGeom prst="rect">
            <a:avLst/>
          </a:prstGeom>
          <a:solidFill>
            <a:schemeClr val="accent2">
              <a:lumMod val="20000"/>
              <a:lumOff val="80000"/>
            </a:schemeClr>
          </a:solidFill>
        </p:spPr>
        <p:txBody>
          <a:bodyPr wrap="square">
            <a:spAutoFit/>
          </a:bodyPr>
          <a:lstStyle/>
          <a:p>
            <a:pPr algn="just">
              <a:lnSpc>
                <a:spcPct val="107000"/>
              </a:lnSpc>
              <a:spcAft>
                <a:spcPts val="800"/>
              </a:spcAft>
            </a:pPr>
            <a:r>
              <a:rPr lang="en-GB" sz="1800" b="1" i="1">
                <a:effectLst/>
                <a:latin typeface="Calibri" panose="020F0502020204030204" pitchFamily="34" charset="0"/>
                <a:ea typeface="Calibri" panose="020F0502020204030204" pitchFamily="34" charset="0"/>
                <a:cs typeface="Calibri" panose="020F0502020204030204" pitchFamily="34" charset="0"/>
              </a:rPr>
              <a:t>Ministerial Statement </a:t>
            </a:r>
            <a:r>
              <a:rPr lang="en-GB" sz="1800" i="1">
                <a:effectLst/>
                <a:latin typeface="Calibri" panose="020F0502020204030204" pitchFamily="34" charset="0"/>
                <a:ea typeface="Calibri" panose="020F0502020204030204" pitchFamily="34" charset="0"/>
                <a:cs typeface="Calibri" panose="020F0502020204030204" pitchFamily="34" charset="0"/>
              </a:rPr>
              <a:t>AUC,  AUDA-NEPAD and partners are urged to support  </a:t>
            </a:r>
            <a:r>
              <a:rPr lang="en-GB" sz="1800" b="1" i="1">
                <a:effectLst/>
                <a:latin typeface="Calibri" panose="020F0502020204030204" pitchFamily="34" charset="0"/>
                <a:ea typeface="Calibri" panose="020F0502020204030204" pitchFamily="34" charset="0"/>
                <a:cs typeface="Calibri" panose="020F0502020204030204" pitchFamily="34" charset="0"/>
              </a:rPr>
              <a:t>“Member States in strengthening capacities for collecting, analysing, interpreting and disseminating skills anticipation-related data”.</a:t>
            </a:r>
            <a:endParaRPr lang="en-GB" sz="1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EA5253C-5166-4C03-94EE-D797D949464B}"/>
              </a:ext>
            </a:extLst>
          </p:cNvPr>
          <p:cNvSpPr txBox="1"/>
          <p:nvPr/>
        </p:nvSpPr>
        <p:spPr>
          <a:xfrm>
            <a:off x="1" y="0"/>
            <a:ext cx="5669280" cy="830997"/>
          </a:xfrm>
          <a:prstGeom prst="rect">
            <a:avLst/>
          </a:prstGeom>
          <a:noFill/>
        </p:spPr>
        <p:txBody>
          <a:bodyPr wrap="square" rtlCol="0">
            <a:spAutoFit/>
          </a:bodyPr>
          <a:lstStyle/>
          <a:p>
            <a:r>
              <a:rPr lang="en-US" sz="4800" b="1">
                <a:solidFill>
                  <a:schemeClr val="accent1">
                    <a:lumMod val="75000"/>
                  </a:schemeClr>
                </a:solidFill>
                <a:effectLst>
                  <a:outerShdw blurRad="38100" dist="38100" dir="2700000" algn="tl">
                    <a:srgbClr val="000000">
                      <a:alpha val="43137"/>
                    </a:srgbClr>
                  </a:outerShdw>
                </a:effectLst>
              </a:rPr>
              <a:t>Continental  Level </a:t>
            </a:r>
            <a:endParaRPr lang="en-GB" sz="4800" b="1">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861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05626475"/>
              </p:ext>
            </p:extLst>
          </p:nvPr>
        </p:nvGraphicFramePr>
        <p:xfrm>
          <a:off x="1001026" y="1446549"/>
          <a:ext cx="10780296" cy="480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536386B-9BB0-4F8A-82AE-40FDCC2A280C}"/>
              </a:ext>
            </a:extLst>
          </p:cNvPr>
          <p:cNvSpPr txBox="1"/>
          <p:nvPr/>
        </p:nvSpPr>
        <p:spPr bwMode="auto">
          <a:xfrm>
            <a:off x="1528812" y="0"/>
            <a:ext cx="9134375" cy="1446550"/>
          </a:xfrm>
          <a:prstGeom prst="rect">
            <a:avLst/>
          </a:prstGeom>
          <a:noFill/>
          <a:ln w="9525">
            <a:noFill/>
            <a:miter lim="800000"/>
            <a:headEnd/>
            <a:tailEnd/>
          </a:ln>
          <a:effectLst/>
        </p:spPr>
        <p:txBody>
          <a:bodyPr wrap="square" rtlCol="0" anchor="ctr">
            <a:spAutoFit/>
          </a:bodyPr>
          <a:lstStyle/>
          <a:p>
            <a:pPr algn="ctr" eaLnBrk="1" hangingPunct="1"/>
            <a:r>
              <a:rPr lang="en-US" sz="4400" b="1" i="0" noProof="0">
                <a:solidFill>
                  <a:srgbClr val="B11B86"/>
                </a:solidFill>
                <a:effectLst>
                  <a:outerShdw blurRad="38100" dist="38100" dir="2700000" algn="tl">
                    <a:srgbClr val="000000">
                      <a:alpha val="43137"/>
                    </a:srgbClr>
                  </a:outerShdw>
                </a:effectLst>
                <a:cs typeface="Arial" charset="0"/>
              </a:rPr>
              <a:t>Multi-Country capacity development interventions</a:t>
            </a:r>
            <a:endParaRPr lang="en-GB" sz="4400" b="1" i="0" noProof="0">
              <a:solidFill>
                <a:srgbClr val="B11B86"/>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258576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914" y="1127276"/>
            <a:ext cx="6515016" cy="528518"/>
          </a:xfrm>
        </p:spPr>
        <p:txBody>
          <a:bodyPr>
            <a:noAutofit/>
          </a:bodyPr>
          <a:lstStyle/>
          <a:p>
            <a:pPr algn="ctr"/>
            <a:r>
              <a:rPr lang="en-ZA" sz="4000" b="1">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Situation</a:t>
            </a:r>
            <a:r>
              <a:rPr lang="en-ZA" sz="4800" b="1">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Analysis </a:t>
            </a:r>
            <a:endParaRPr lang="en-GB" sz="4800" b="1">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8620741"/>
              </p:ext>
            </p:extLst>
          </p:nvPr>
        </p:nvGraphicFramePr>
        <p:xfrm>
          <a:off x="265130" y="1540041"/>
          <a:ext cx="6222298" cy="4721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841F16D-2357-4F18-A9F8-2333E91772CD}"/>
              </a:ext>
            </a:extLst>
          </p:cNvPr>
          <p:cNvPicPr>
            <a:picLocks noChangeAspect="1"/>
          </p:cNvPicPr>
          <p:nvPr/>
        </p:nvPicPr>
        <p:blipFill>
          <a:blip r:embed="rId7"/>
          <a:stretch>
            <a:fillRect/>
          </a:stretch>
        </p:blipFill>
        <p:spPr>
          <a:xfrm>
            <a:off x="7921591" y="3859288"/>
            <a:ext cx="3944288" cy="249082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78413276-32BF-461A-9EB1-43A999B443EB}"/>
              </a:ext>
            </a:extLst>
          </p:cNvPr>
          <p:cNvPicPr>
            <a:picLocks noChangeAspect="1"/>
          </p:cNvPicPr>
          <p:nvPr/>
        </p:nvPicPr>
        <p:blipFill>
          <a:blip r:embed="rId8"/>
          <a:stretch>
            <a:fillRect/>
          </a:stretch>
        </p:blipFill>
        <p:spPr>
          <a:xfrm>
            <a:off x="7690585" y="292854"/>
            <a:ext cx="4406301" cy="3490140"/>
          </a:xfrm>
          <a:prstGeom prst="rect">
            <a:avLst/>
          </a:prstGeom>
        </p:spPr>
      </p:pic>
      <p:sp>
        <p:nvSpPr>
          <p:cNvPr id="8" name="TextBox 7">
            <a:extLst>
              <a:ext uri="{FF2B5EF4-FFF2-40B4-BE49-F238E27FC236}">
                <a16:creationId xmlns:a16="http://schemas.microsoft.com/office/drawing/2014/main" id="{644B163B-4441-487D-A90D-A136DE31D43E}"/>
              </a:ext>
            </a:extLst>
          </p:cNvPr>
          <p:cNvSpPr txBox="1"/>
          <p:nvPr/>
        </p:nvSpPr>
        <p:spPr bwMode="auto">
          <a:xfrm>
            <a:off x="81386" y="369148"/>
            <a:ext cx="8059539" cy="646331"/>
          </a:xfrm>
          <a:prstGeom prst="rect">
            <a:avLst/>
          </a:prstGeom>
          <a:noFill/>
          <a:ln w="9525">
            <a:noFill/>
            <a:miter lim="800000"/>
            <a:headEnd/>
            <a:tailEnd/>
          </a:ln>
          <a:effectLst/>
        </p:spPr>
        <p:txBody>
          <a:bodyPr wrap="square" rtlCol="0" anchor="ctr">
            <a:spAutoFit/>
          </a:bodyPr>
          <a:lstStyle/>
          <a:p>
            <a:pPr eaLnBrk="1" hangingPunct="1"/>
            <a:r>
              <a:rPr lang="en-US" sz="3600" b="1" i="0" noProof="0">
                <a:solidFill>
                  <a:srgbClr val="B11B86"/>
                </a:solidFill>
                <a:effectLst>
                  <a:outerShdw blurRad="38100" dist="38100" dir="2700000" algn="tl">
                    <a:srgbClr val="000000">
                      <a:alpha val="43137"/>
                    </a:srgbClr>
                  </a:outerShdw>
                </a:effectLst>
                <a:cs typeface="Arial" charset="0"/>
              </a:rPr>
              <a:t>Country-level Interventions </a:t>
            </a:r>
            <a:endParaRPr lang="en-GB" sz="3600" b="1" i="0" noProof="0">
              <a:solidFill>
                <a:srgbClr val="B11B86"/>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64025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394160" y="1432660"/>
            <a:ext cx="3470786" cy="1170902"/>
          </a:xfrm>
        </p:spPr>
        <p:txBody>
          <a:bodyPr/>
          <a:lstStyle/>
          <a:p>
            <a:r>
              <a:rPr lang="fr-CH" sz="3200">
                <a:latin typeface="Overpass" panose="00000500000000000000" pitchFamily="2" charset="0"/>
              </a:rPr>
              <a:t>World </a:t>
            </a:r>
            <a:r>
              <a:rPr lang="fr-CH" sz="3200" err="1">
                <a:latin typeface="Overpass" panose="00000500000000000000" pitchFamily="2" charset="0"/>
              </a:rPr>
              <a:t>is</a:t>
            </a:r>
            <a:r>
              <a:rPr lang="fr-CH" sz="3200">
                <a:latin typeface="Overpass" panose="00000500000000000000" pitchFamily="2" charset="0"/>
              </a:rPr>
              <a:t> </a:t>
            </a:r>
            <a:r>
              <a:rPr lang="fr-CH" sz="3200" err="1">
                <a:latin typeface="Overpass" panose="00000500000000000000" pitchFamily="2" charset="0"/>
              </a:rPr>
              <a:t>changing</a:t>
            </a:r>
            <a:r>
              <a:rPr lang="fr-CH" sz="3200">
                <a:latin typeface="Overpass" panose="00000500000000000000" pitchFamily="2" charset="0"/>
              </a:rPr>
              <a:t> </a:t>
            </a:r>
            <a:br>
              <a:rPr lang="fr-CH" sz="2800">
                <a:latin typeface="Overpass" panose="00000500000000000000" pitchFamily="2" charset="0"/>
              </a:rPr>
            </a:br>
            <a:br>
              <a:rPr lang="fr-CH" sz="2800">
                <a:latin typeface="Overpass" panose="00000500000000000000" pitchFamily="2" charset="0"/>
              </a:rPr>
            </a:br>
            <a:r>
              <a:rPr lang="fr-CH" sz="2000" b="0">
                <a:latin typeface="Overpass" panose="00000500000000000000" pitchFamily="2" charset="0"/>
              </a:rPr>
              <a:t>Global drivers of change</a:t>
            </a:r>
            <a:endParaRPr lang="en-GB" sz="2000" b="0">
              <a:latin typeface="Overpass" panose="00000500000000000000" pitchFamily="2" charset="0"/>
            </a:endParaRPr>
          </a:p>
        </p:txBody>
      </p:sp>
      <p:grpSp>
        <p:nvGrpSpPr>
          <p:cNvPr id="6" name="Group 5">
            <a:extLst>
              <a:ext uri="{FF2B5EF4-FFF2-40B4-BE49-F238E27FC236}">
                <a16:creationId xmlns:a16="http://schemas.microsoft.com/office/drawing/2014/main" id="{73CDBB36-B252-4451-97A3-C8E0E052C201}"/>
              </a:ext>
            </a:extLst>
          </p:cNvPr>
          <p:cNvGrpSpPr/>
          <p:nvPr/>
        </p:nvGrpSpPr>
        <p:grpSpPr>
          <a:xfrm>
            <a:off x="4011700" y="683086"/>
            <a:ext cx="7585031" cy="6018323"/>
            <a:chOff x="2868917" y="1804711"/>
            <a:chExt cx="6324999" cy="5063775"/>
          </a:xfrm>
        </p:grpSpPr>
        <p:grpSp>
          <p:nvGrpSpPr>
            <p:cNvPr id="7" name="Group 6">
              <a:extLst>
                <a:ext uri="{FF2B5EF4-FFF2-40B4-BE49-F238E27FC236}">
                  <a16:creationId xmlns:a16="http://schemas.microsoft.com/office/drawing/2014/main" id="{78922434-8AA0-485E-876D-7F0A9ACC4F3A}"/>
                </a:ext>
              </a:extLst>
            </p:cNvPr>
            <p:cNvGrpSpPr/>
            <p:nvPr/>
          </p:nvGrpSpPr>
          <p:grpSpPr>
            <a:xfrm>
              <a:off x="2868917" y="3125093"/>
              <a:ext cx="5097453" cy="3743393"/>
              <a:chOff x="2028678" y="3080405"/>
              <a:chExt cx="5097453" cy="3788205"/>
            </a:xfrm>
          </p:grpSpPr>
          <p:sp>
            <p:nvSpPr>
              <p:cNvPr id="16" name="Freeform 16">
                <a:extLst>
                  <a:ext uri="{FF2B5EF4-FFF2-40B4-BE49-F238E27FC236}">
                    <a16:creationId xmlns:a16="http://schemas.microsoft.com/office/drawing/2014/main" id="{AFB10F9B-4DD8-4253-9A10-9A9198452EE5}"/>
                  </a:ext>
                </a:extLst>
              </p:cNvPr>
              <p:cNvSpPr/>
              <p:nvPr/>
            </p:nvSpPr>
            <p:spPr>
              <a:xfrm>
                <a:off x="2805997" y="5288058"/>
                <a:ext cx="4320134" cy="1523047"/>
              </a:xfrm>
              <a:custGeom>
                <a:avLst/>
                <a:gdLst>
                  <a:gd name="connsiteX0" fmla="*/ 4184629 w 11706668"/>
                  <a:gd name="connsiteY0" fmla="*/ 595751 h 4374894"/>
                  <a:gd name="connsiteX1" fmla="*/ 6344073 w 11706668"/>
                  <a:gd name="connsiteY1" fmla="*/ 1585823 h 4374894"/>
                  <a:gd name="connsiteX2" fmla="*/ 8745154 w 11706668"/>
                  <a:gd name="connsiteY2" fmla="*/ 1583514 h 4374894"/>
                  <a:gd name="connsiteX3" fmla="*/ 9155894 w 11706668"/>
                  <a:gd name="connsiteY3" fmla="*/ 1776570 h 4374894"/>
                  <a:gd name="connsiteX4" fmla="*/ 9278788 w 11706668"/>
                  <a:gd name="connsiteY4" fmla="*/ 2114881 h 4374894"/>
                  <a:gd name="connsiteX5" fmla="*/ 9178288 w 11706668"/>
                  <a:gd name="connsiteY5" fmla="*/ 2427328 h 4374894"/>
                  <a:gd name="connsiteX6" fmla="*/ 9018798 w 11706668"/>
                  <a:gd name="connsiteY6" fmla="*/ 2572120 h 4374894"/>
                  <a:gd name="connsiteX7" fmla="*/ 8748431 w 11706668"/>
                  <a:gd name="connsiteY7" fmla="*/ 2646479 h 4374894"/>
                  <a:gd name="connsiteX8" fmla="*/ 6081353 w 11706668"/>
                  <a:gd name="connsiteY8" fmla="*/ 2654562 h 4374894"/>
                  <a:gd name="connsiteX9" fmla="*/ 5978122 w 11706668"/>
                  <a:gd name="connsiteY9" fmla="*/ 2752014 h 4374894"/>
                  <a:gd name="connsiteX10" fmla="*/ 6063875 w 11706668"/>
                  <a:gd name="connsiteY10" fmla="*/ 2834686 h 4374894"/>
                  <a:gd name="connsiteX11" fmla="*/ 6143073 w 11706668"/>
                  <a:gd name="connsiteY11" fmla="*/ 2834917 h 4374894"/>
                  <a:gd name="connsiteX12" fmla="*/ 8749524 w 11706668"/>
                  <a:gd name="connsiteY12" fmla="*/ 2833762 h 4374894"/>
                  <a:gd name="connsiteX13" fmla="*/ 9129676 w 11706668"/>
                  <a:gd name="connsiteY13" fmla="*/ 2699131 h 4374894"/>
                  <a:gd name="connsiteX14" fmla="*/ 9562264 w 11706668"/>
                  <a:gd name="connsiteY14" fmla="*/ 2307014 h 4374894"/>
                  <a:gd name="connsiteX15" fmla="*/ 10702176 w 11706668"/>
                  <a:gd name="connsiteY15" fmla="*/ 1382144 h 4374894"/>
                  <a:gd name="connsiteX16" fmla="*/ 11450466 w 11706668"/>
                  <a:gd name="connsiteY16" fmla="*/ 1453039 h 4374894"/>
                  <a:gd name="connsiteX17" fmla="*/ 11381645 w 11706668"/>
                  <a:gd name="connsiteY17" fmla="*/ 2200324 h 4374894"/>
                  <a:gd name="connsiteX18" fmla="*/ 9565541 w 11706668"/>
                  <a:gd name="connsiteY18" fmla="*/ 3704595 h 4374894"/>
                  <a:gd name="connsiteX19" fmla="*/ 9075603 w 11706668"/>
                  <a:gd name="connsiteY19" fmla="*/ 3860934 h 4374894"/>
                  <a:gd name="connsiteX20" fmla="*/ 8757716 w 11706668"/>
                  <a:gd name="connsiteY20" fmla="*/ 3874789 h 4374894"/>
                  <a:gd name="connsiteX21" fmla="*/ 6032195 w 11706668"/>
                  <a:gd name="connsiteY21" fmla="*/ 3876868 h 4374894"/>
                  <a:gd name="connsiteX22" fmla="*/ 5978668 w 11706668"/>
                  <a:gd name="connsiteY22" fmla="*/ 3874328 h 4374894"/>
                  <a:gd name="connsiteX23" fmla="*/ 5926779 w 11706668"/>
                  <a:gd name="connsiteY23" fmla="*/ 3866707 h 4374894"/>
                  <a:gd name="connsiteX24" fmla="*/ 5229833 w 11706668"/>
                  <a:gd name="connsiteY24" fmla="*/ 3717758 h 4374894"/>
                  <a:gd name="connsiteX25" fmla="*/ 4175127 w 11706668"/>
                  <a:gd name="connsiteY25" fmla="*/ 3158679 h 4374894"/>
                  <a:gd name="connsiteX26" fmla="*/ 2725155 w 11706668"/>
                  <a:gd name="connsiteY26" fmla="*/ 4374894 h 4374894"/>
                  <a:gd name="connsiteX27" fmla="*/ 1242029 w 11706668"/>
                  <a:gd name="connsiteY27" fmla="*/ 4374894 h 4374894"/>
                  <a:gd name="connsiteX28" fmla="*/ 0 w 11706668"/>
                  <a:gd name="connsiteY28" fmla="*/ 3472511 h 4374894"/>
                  <a:gd name="connsiteX29" fmla="*/ 2609181 w 11706668"/>
                  <a:gd name="connsiteY29" fmla="*/ 1322564 h 4374894"/>
                  <a:gd name="connsiteX30" fmla="*/ 3425745 w 11706668"/>
                  <a:gd name="connsiteY30" fmla="*/ 767873 h 4374894"/>
                  <a:gd name="connsiteX31" fmla="*/ 4184629 w 11706668"/>
                  <a:gd name="connsiteY31" fmla="*/ 595751 h 4374894"/>
                  <a:gd name="connsiteX32" fmla="*/ 11170131 w 11706668"/>
                  <a:gd name="connsiteY32" fmla="*/ 84439 h 4374894"/>
                  <a:gd name="connsiteX33" fmla="*/ 11418240 w 11706668"/>
                  <a:gd name="connsiteY33" fmla="*/ 143673 h 4374894"/>
                  <a:gd name="connsiteX34" fmla="*/ 11505632 w 11706668"/>
                  <a:gd name="connsiteY34" fmla="*/ 199788 h 4374894"/>
                  <a:gd name="connsiteX35" fmla="*/ 11582099 w 11706668"/>
                  <a:gd name="connsiteY35" fmla="*/ 275533 h 4374894"/>
                  <a:gd name="connsiteX36" fmla="*/ 11437357 w 11706668"/>
                  <a:gd name="connsiteY36" fmla="*/ 1087248 h 4374894"/>
                  <a:gd name="connsiteX37" fmla="*/ 11004223 w 11706668"/>
                  <a:gd name="connsiteY37" fmla="*/ 999726 h 4374894"/>
                  <a:gd name="connsiteX38" fmla="*/ 10586929 w 11706668"/>
                  <a:gd name="connsiteY38" fmla="*/ 1171999 h 4374894"/>
                  <a:gd name="connsiteX39" fmla="*/ 9522392 w 11706668"/>
                  <a:gd name="connsiteY39" fmla="*/ 2053685 h 4374894"/>
                  <a:gd name="connsiteX40" fmla="*/ 9522392 w 11706668"/>
                  <a:gd name="connsiteY40" fmla="*/ 2052992 h 4374894"/>
                  <a:gd name="connsiteX41" fmla="*/ 9522938 w 11706668"/>
                  <a:gd name="connsiteY41" fmla="*/ 2052068 h 4374894"/>
                  <a:gd name="connsiteX42" fmla="*/ 9464495 w 11706668"/>
                  <a:gd name="connsiteY42" fmla="*/ 2099870 h 4374894"/>
                  <a:gd name="connsiteX43" fmla="*/ 9299544 w 11706668"/>
                  <a:gd name="connsiteY43" fmla="*/ 1657411 h 4374894"/>
                  <a:gd name="connsiteX44" fmla="*/ 9198497 w 11706668"/>
                  <a:gd name="connsiteY44" fmla="*/ 1558573 h 4374894"/>
                  <a:gd name="connsiteX45" fmla="*/ 10833810 w 11706668"/>
                  <a:gd name="connsiteY45" fmla="*/ 206254 h 4374894"/>
                  <a:gd name="connsiteX46" fmla="*/ 10922840 w 11706668"/>
                  <a:gd name="connsiteY46" fmla="*/ 146444 h 4374894"/>
                  <a:gd name="connsiteX47" fmla="*/ 11170131 w 11706668"/>
                  <a:gd name="connsiteY47" fmla="*/ 84439 h 4374894"/>
                  <a:gd name="connsiteX48" fmla="*/ 10042792 w 11706668"/>
                  <a:gd name="connsiteY48" fmla="*/ 18601 h 4374894"/>
                  <a:gd name="connsiteX49" fmla="*/ 10264127 w 11706668"/>
                  <a:gd name="connsiteY49" fmla="*/ 77627 h 4374894"/>
                  <a:gd name="connsiteX50" fmla="*/ 10351518 w 11706668"/>
                  <a:gd name="connsiteY50" fmla="*/ 134666 h 4374894"/>
                  <a:gd name="connsiteX51" fmla="*/ 10427986 w 11706668"/>
                  <a:gd name="connsiteY51" fmla="*/ 210411 h 4374894"/>
                  <a:gd name="connsiteX52" fmla="*/ 10440002 w 11706668"/>
                  <a:gd name="connsiteY52" fmla="*/ 225422 h 4374894"/>
                  <a:gd name="connsiteX53" fmla="*/ 8985480 w 11706668"/>
                  <a:gd name="connsiteY53" fmla="*/ 1430177 h 4374894"/>
                  <a:gd name="connsiteX54" fmla="*/ 8869687 w 11706668"/>
                  <a:gd name="connsiteY54" fmla="*/ 1400387 h 4374894"/>
                  <a:gd name="connsiteX55" fmla="*/ 8749524 w 11706668"/>
                  <a:gd name="connsiteY55" fmla="*/ 1390226 h 4374894"/>
                  <a:gd name="connsiteX56" fmla="*/ 8168917 w 11706668"/>
                  <a:gd name="connsiteY56" fmla="*/ 1391150 h 4374894"/>
                  <a:gd name="connsiteX57" fmla="*/ 9679150 w 11706668"/>
                  <a:gd name="connsiteY57" fmla="*/ 140671 h 4374894"/>
                  <a:gd name="connsiteX58" fmla="*/ 10042792 w 11706668"/>
                  <a:gd name="connsiteY58" fmla="*/ 18601 h 4374894"/>
                  <a:gd name="connsiteX59" fmla="*/ 8875743 w 11706668"/>
                  <a:gd name="connsiteY59" fmla="*/ 544 h 4374894"/>
                  <a:gd name="connsiteX60" fmla="*/ 9096905 w 11706668"/>
                  <a:gd name="connsiteY60" fmla="*/ 59615 h 4374894"/>
                  <a:gd name="connsiteX61" fmla="*/ 9184842 w 11706668"/>
                  <a:gd name="connsiteY61" fmla="*/ 116885 h 4374894"/>
                  <a:gd name="connsiteX62" fmla="*/ 9261310 w 11706668"/>
                  <a:gd name="connsiteY62" fmla="*/ 192630 h 4374894"/>
                  <a:gd name="connsiteX63" fmla="*/ 9273872 w 11706668"/>
                  <a:gd name="connsiteY63" fmla="*/ 208102 h 4374894"/>
                  <a:gd name="connsiteX64" fmla="*/ 7836829 w 11706668"/>
                  <a:gd name="connsiteY64" fmla="*/ 1397847 h 4374894"/>
                  <a:gd name="connsiteX65" fmla="*/ 7405880 w 11706668"/>
                  <a:gd name="connsiteY65" fmla="*/ 1391381 h 4374894"/>
                  <a:gd name="connsiteX66" fmla="*/ 6987493 w 11706668"/>
                  <a:gd name="connsiteY66" fmla="*/ 1385608 h 4374894"/>
                  <a:gd name="connsiteX67" fmla="*/ 8512474 w 11706668"/>
                  <a:gd name="connsiteY67" fmla="*/ 122196 h 4374894"/>
                  <a:gd name="connsiteX68" fmla="*/ 8875743 w 11706668"/>
                  <a:gd name="connsiteY68" fmla="*/ 544 h 437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706668" h="4374894">
                    <a:moveTo>
                      <a:pt x="4184629" y="595751"/>
                    </a:moveTo>
                    <a:cubicBezTo>
                      <a:pt x="4767166" y="606966"/>
                      <a:pt x="5431959" y="925684"/>
                      <a:pt x="6344073" y="1585823"/>
                    </a:cubicBezTo>
                    <a:lnTo>
                      <a:pt x="8745154" y="1583514"/>
                    </a:lnTo>
                    <a:cubicBezTo>
                      <a:pt x="8910105" y="1583514"/>
                      <a:pt x="9058125" y="1658566"/>
                      <a:pt x="9155894" y="1776570"/>
                    </a:cubicBezTo>
                    <a:cubicBezTo>
                      <a:pt x="9232361" y="1868480"/>
                      <a:pt x="9278788" y="1986715"/>
                      <a:pt x="9278788" y="2114881"/>
                    </a:cubicBezTo>
                    <a:cubicBezTo>
                      <a:pt x="9279334" y="2228729"/>
                      <a:pt x="9243285" y="2337496"/>
                      <a:pt x="9178288" y="2427328"/>
                    </a:cubicBezTo>
                    <a:cubicBezTo>
                      <a:pt x="9135685" y="2485984"/>
                      <a:pt x="9081065" y="2535171"/>
                      <a:pt x="9018798" y="2572120"/>
                    </a:cubicBezTo>
                    <a:cubicBezTo>
                      <a:pt x="8936869" y="2620384"/>
                      <a:pt x="8843469" y="2646017"/>
                      <a:pt x="8748431" y="2646479"/>
                    </a:cubicBezTo>
                    <a:lnTo>
                      <a:pt x="6081353" y="2654562"/>
                    </a:lnTo>
                    <a:cubicBezTo>
                      <a:pt x="6024003" y="2647634"/>
                      <a:pt x="5974299" y="2694512"/>
                      <a:pt x="5978122" y="2752014"/>
                    </a:cubicBezTo>
                    <a:cubicBezTo>
                      <a:pt x="5981399" y="2797506"/>
                      <a:pt x="6018541" y="2833300"/>
                      <a:pt x="6063875" y="2834686"/>
                    </a:cubicBezTo>
                    <a:cubicBezTo>
                      <a:pt x="6090092" y="2834686"/>
                      <a:pt x="6116309" y="2834686"/>
                      <a:pt x="6143073" y="2834917"/>
                    </a:cubicBezTo>
                    <a:cubicBezTo>
                      <a:pt x="7011526" y="2836534"/>
                      <a:pt x="7880525" y="2835840"/>
                      <a:pt x="8749524" y="2833762"/>
                    </a:cubicBezTo>
                    <a:cubicBezTo>
                      <a:pt x="8771371" y="2833531"/>
                      <a:pt x="8954893" y="2814826"/>
                      <a:pt x="9129676" y="2699131"/>
                    </a:cubicBezTo>
                    <a:cubicBezTo>
                      <a:pt x="9262402" y="2611609"/>
                      <a:pt x="9437185" y="2405620"/>
                      <a:pt x="9562264" y="2307014"/>
                    </a:cubicBezTo>
                    <a:cubicBezTo>
                      <a:pt x="10102453" y="1881181"/>
                      <a:pt x="10702176" y="1382144"/>
                      <a:pt x="10702176" y="1382144"/>
                    </a:cubicBezTo>
                    <a:cubicBezTo>
                      <a:pt x="10928302" y="1195322"/>
                      <a:pt x="11263120" y="1227191"/>
                      <a:pt x="11450466" y="1453039"/>
                    </a:cubicBezTo>
                    <a:cubicBezTo>
                      <a:pt x="11637265" y="1678656"/>
                      <a:pt x="11606678" y="2012580"/>
                      <a:pt x="11381645" y="2200324"/>
                    </a:cubicBezTo>
                    <a:lnTo>
                      <a:pt x="9565541" y="3704595"/>
                    </a:lnTo>
                    <a:cubicBezTo>
                      <a:pt x="9450840" y="3799738"/>
                      <a:pt x="9248747" y="3842228"/>
                      <a:pt x="9075603" y="3860934"/>
                    </a:cubicBezTo>
                    <a:cubicBezTo>
                      <a:pt x="8901912" y="3879639"/>
                      <a:pt x="8757716" y="3874789"/>
                      <a:pt x="8757716" y="3874789"/>
                    </a:cubicBezTo>
                    <a:lnTo>
                      <a:pt x="6032195" y="3876868"/>
                    </a:lnTo>
                    <a:cubicBezTo>
                      <a:pt x="6014171" y="3876868"/>
                      <a:pt x="5996147" y="3875944"/>
                      <a:pt x="5978668" y="3874328"/>
                    </a:cubicBezTo>
                    <a:cubicBezTo>
                      <a:pt x="5961190" y="3872480"/>
                      <a:pt x="5943711" y="3869940"/>
                      <a:pt x="5926779" y="3866707"/>
                    </a:cubicBezTo>
                    <a:cubicBezTo>
                      <a:pt x="5789684" y="3849156"/>
                      <a:pt x="5539526" y="3817750"/>
                      <a:pt x="5229833" y="3717758"/>
                    </a:cubicBezTo>
                    <a:cubicBezTo>
                      <a:pt x="4920139" y="3617766"/>
                      <a:pt x="4550910" y="3449649"/>
                      <a:pt x="4175127" y="3158679"/>
                    </a:cubicBezTo>
                    <a:lnTo>
                      <a:pt x="2725155" y="4374894"/>
                    </a:lnTo>
                    <a:lnTo>
                      <a:pt x="1242029" y="4374894"/>
                    </a:lnTo>
                    <a:lnTo>
                      <a:pt x="0" y="3472511"/>
                    </a:lnTo>
                    <a:cubicBezTo>
                      <a:pt x="860806" y="2744855"/>
                      <a:pt x="1731990" y="2029899"/>
                      <a:pt x="2609181" y="1322564"/>
                    </a:cubicBezTo>
                    <a:cubicBezTo>
                      <a:pt x="2889926" y="1096023"/>
                      <a:pt x="3100213" y="924905"/>
                      <a:pt x="3425745" y="767873"/>
                    </a:cubicBezTo>
                    <a:cubicBezTo>
                      <a:pt x="3672046" y="649089"/>
                      <a:pt x="3919840" y="590653"/>
                      <a:pt x="4184629" y="595751"/>
                    </a:cubicBezTo>
                    <a:close/>
                    <a:moveTo>
                      <a:pt x="11170131" y="84439"/>
                    </a:moveTo>
                    <a:cubicBezTo>
                      <a:pt x="11255201" y="84035"/>
                      <a:pt x="11340407" y="103838"/>
                      <a:pt x="11418240" y="143673"/>
                    </a:cubicBezTo>
                    <a:cubicBezTo>
                      <a:pt x="11449373" y="159376"/>
                      <a:pt x="11478322" y="177388"/>
                      <a:pt x="11505632" y="199788"/>
                    </a:cubicBezTo>
                    <a:cubicBezTo>
                      <a:pt x="11532941" y="222419"/>
                      <a:pt x="11558613" y="247591"/>
                      <a:pt x="11582099" y="275533"/>
                    </a:cubicBezTo>
                    <a:cubicBezTo>
                      <a:pt x="11797847" y="532326"/>
                      <a:pt x="11723018" y="917746"/>
                      <a:pt x="11437357" y="1087248"/>
                    </a:cubicBezTo>
                    <a:cubicBezTo>
                      <a:pt x="11304085" y="1016122"/>
                      <a:pt x="11152789" y="986332"/>
                      <a:pt x="11004223" y="999726"/>
                    </a:cubicBezTo>
                    <a:cubicBezTo>
                      <a:pt x="10855658" y="1013120"/>
                      <a:pt x="10709823" y="1069928"/>
                      <a:pt x="10586929" y="1171999"/>
                    </a:cubicBezTo>
                    <a:lnTo>
                      <a:pt x="9522392" y="2053685"/>
                    </a:lnTo>
                    <a:cubicBezTo>
                      <a:pt x="9522392" y="2053454"/>
                      <a:pt x="9522392" y="2053223"/>
                      <a:pt x="9522392" y="2052992"/>
                    </a:cubicBezTo>
                    <a:cubicBezTo>
                      <a:pt x="9522392" y="2052761"/>
                      <a:pt x="9522938" y="2052299"/>
                      <a:pt x="9522938" y="2052068"/>
                    </a:cubicBezTo>
                    <a:lnTo>
                      <a:pt x="9464495" y="2099870"/>
                    </a:lnTo>
                    <a:cubicBezTo>
                      <a:pt x="9460672" y="1937990"/>
                      <a:pt x="9403321" y="1781651"/>
                      <a:pt x="9299544" y="1657411"/>
                    </a:cubicBezTo>
                    <a:cubicBezTo>
                      <a:pt x="9269503" y="1621155"/>
                      <a:pt x="9235092" y="1588132"/>
                      <a:pt x="9198497" y="1558573"/>
                    </a:cubicBezTo>
                    <a:lnTo>
                      <a:pt x="10833810" y="206254"/>
                    </a:lnTo>
                    <a:cubicBezTo>
                      <a:pt x="10861120" y="183162"/>
                      <a:pt x="10891160" y="163071"/>
                      <a:pt x="10922840" y="146444"/>
                    </a:cubicBezTo>
                    <a:cubicBezTo>
                      <a:pt x="11000127" y="105454"/>
                      <a:pt x="11085061" y="84844"/>
                      <a:pt x="11170131" y="84439"/>
                    </a:cubicBezTo>
                    <a:close/>
                    <a:moveTo>
                      <a:pt x="10042792" y="18601"/>
                    </a:moveTo>
                    <a:cubicBezTo>
                      <a:pt x="10119393" y="21966"/>
                      <a:pt x="10195101" y="41776"/>
                      <a:pt x="10264127" y="77627"/>
                    </a:cubicBezTo>
                    <a:cubicBezTo>
                      <a:pt x="10294714" y="93330"/>
                      <a:pt x="10323662" y="112497"/>
                      <a:pt x="10351518" y="134666"/>
                    </a:cubicBezTo>
                    <a:cubicBezTo>
                      <a:pt x="10378828" y="156836"/>
                      <a:pt x="10405045" y="182238"/>
                      <a:pt x="10427986" y="210411"/>
                    </a:cubicBezTo>
                    <a:cubicBezTo>
                      <a:pt x="10432355" y="215492"/>
                      <a:pt x="10436179" y="220341"/>
                      <a:pt x="10440002" y="225422"/>
                    </a:cubicBezTo>
                    <a:lnTo>
                      <a:pt x="8985480" y="1430177"/>
                    </a:lnTo>
                    <a:cubicBezTo>
                      <a:pt x="8947793" y="1417014"/>
                      <a:pt x="8909013" y="1407084"/>
                      <a:pt x="8869687" y="1400387"/>
                    </a:cubicBezTo>
                    <a:cubicBezTo>
                      <a:pt x="8829814" y="1393690"/>
                      <a:pt x="8789396" y="1390226"/>
                      <a:pt x="8749524" y="1390226"/>
                    </a:cubicBezTo>
                    <a:lnTo>
                      <a:pt x="8168917" y="1391150"/>
                    </a:lnTo>
                    <a:lnTo>
                      <a:pt x="9679150" y="140671"/>
                    </a:lnTo>
                    <a:cubicBezTo>
                      <a:pt x="9784976" y="53062"/>
                      <a:pt x="9915124" y="12993"/>
                      <a:pt x="10042792" y="18601"/>
                    </a:cubicBezTo>
                    <a:close/>
                    <a:moveTo>
                      <a:pt x="8875743" y="544"/>
                    </a:moveTo>
                    <a:cubicBezTo>
                      <a:pt x="8952248" y="3997"/>
                      <a:pt x="9027879" y="23850"/>
                      <a:pt x="9096905" y="59615"/>
                    </a:cubicBezTo>
                    <a:cubicBezTo>
                      <a:pt x="9128038" y="75549"/>
                      <a:pt x="9156986" y="94716"/>
                      <a:pt x="9184842" y="116885"/>
                    </a:cubicBezTo>
                    <a:cubicBezTo>
                      <a:pt x="9212152" y="139054"/>
                      <a:pt x="9237823" y="164456"/>
                      <a:pt x="9261310" y="192630"/>
                    </a:cubicBezTo>
                    <a:cubicBezTo>
                      <a:pt x="9265679" y="197710"/>
                      <a:pt x="9269503" y="202790"/>
                      <a:pt x="9273872" y="208102"/>
                    </a:cubicBezTo>
                    <a:lnTo>
                      <a:pt x="7836829" y="1397847"/>
                    </a:lnTo>
                    <a:cubicBezTo>
                      <a:pt x="7828090" y="1397385"/>
                      <a:pt x="7616165" y="1394383"/>
                      <a:pt x="7405880" y="1391381"/>
                    </a:cubicBezTo>
                    <a:cubicBezTo>
                      <a:pt x="7195594" y="1388379"/>
                      <a:pt x="6987493" y="1385608"/>
                      <a:pt x="6987493" y="1385608"/>
                    </a:cubicBezTo>
                    <a:lnTo>
                      <a:pt x="8512474" y="122196"/>
                    </a:lnTo>
                    <a:cubicBezTo>
                      <a:pt x="8618300" y="34588"/>
                      <a:pt x="8748235" y="-5211"/>
                      <a:pt x="8875743" y="544"/>
                    </a:cubicBezTo>
                    <a:close/>
                  </a:path>
                </a:pathLst>
              </a:custGeom>
              <a:solidFill>
                <a:schemeClr val="bg1">
                  <a:lumMod val="85000"/>
                </a:schemeClr>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AAAAAA"/>
                  </a:solidFill>
                  <a:effectLst/>
                  <a:uLnTx/>
                  <a:uFillTx/>
                  <a:latin typeface="Lato Light" panose="020F0502020204030203" pitchFamily="34" charset="0"/>
                  <a:ea typeface="+mn-ea"/>
                  <a:cs typeface="Arial" charset="0"/>
                </a:endParaRPr>
              </a:p>
            </p:txBody>
          </p:sp>
          <p:sp>
            <p:nvSpPr>
              <p:cNvPr id="18" name="Freeform 17">
                <a:extLst>
                  <a:ext uri="{FF2B5EF4-FFF2-40B4-BE49-F238E27FC236}">
                    <a16:creationId xmlns:a16="http://schemas.microsoft.com/office/drawing/2014/main" id="{339317DA-536C-4602-AA73-F3BD80B1A605}"/>
                  </a:ext>
                </a:extLst>
              </p:cNvPr>
              <p:cNvSpPr/>
              <p:nvPr/>
            </p:nvSpPr>
            <p:spPr>
              <a:xfrm>
                <a:off x="2028678" y="5806156"/>
                <a:ext cx="2206675" cy="1062454"/>
              </a:xfrm>
              <a:custGeom>
                <a:avLst/>
                <a:gdLst>
                  <a:gd name="connsiteX0" fmla="*/ 3637236 w 5909459"/>
                  <a:gd name="connsiteY0" fmla="*/ 0 h 3051856"/>
                  <a:gd name="connsiteX1" fmla="*/ 5909459 w 5909459"/>
                  <a:gd name="connsiteY1" fmla="*/ 2707321 h 3051856"/>
                  <a:gd name="connsiteX2" fmla="*/ 5498894 w 5909459"/>
                  <a:gd name="connsiteY2" fmla="*/ 3051856 h 3051856"/>
                  <a:gd name="connsiteX3" fmla="*/ 0 w 5909459"/>
                  <a:gd name="connsiteY3" fmla="*/ 3051856 h 3051856"/>
                </a:gdLst>
                <a:ahLst/>
                <a:cxnLst>
                  <a:cxn ang="0">
                    <a:pos x="connsiteX0" y="connsiteY0"/>
                  </a:cxn>
                  <a:cxn ang="0">
                    <a:pos x="connsiteX1" y="connsiteY1"/>
                  </a:cxn>
                  <a:cxn ang="0">
                    <a:pos x="connsiteX2" y="connsiteY2"/>
                  </a:cxn>
                  <a:cxn ang="0">
                    <a:pos x="connsiteX3" y="connsiteY3"/>
                  </a:cxn>
                </a:cxnLst>
                <a:rect l="l" t="t" r="r" b="b"/>
                <a:pathLst>
                  <a:path w="5909459" h="3051856">
                    <a:moveTo>
                      <a:pt x="3637236" y="0"/>
                    </a:moveTo>
                    <a:lnTo>
                      <a:pt x="5909459" y="2707321"/>
                    </a:lnTo>
                    <a:lnTo>
                      <a:pt x="5498894" y="3051856"/>
                    </a:lnTo>
                    <a:lnTo>
                      <a:pt x="0" y="3051856"/>
                    </a:lnTo>
                    <a:close/>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960A55"/>
                  </a:solidFill>
                  <a:effectLst/>
                  <a:uLnTx/>
                  <a:uFillTx/>
                  <a:latin typeface="Lato Light" panose="020F0502020204030203" pitchFamily="34" charset="0"/>
                  <a:ea typeface="+mn-ea"/>
                  <a:cs typeface="Arial" charset="0"/>
                </a:endParaRPr>
              </a:p>
            </p:txBody>
          </p:sp>
          <p:grpSp>
            <p:nvGrpSpPr>
              <p:cNvPr id="19" name="Group 63505">
                <a:extLst>
                  <a:ext uri="{FF2B5EF4-FFF2-40B4-BE49-F238E27FC236}">
                    <a16:creationId xmlns:a16="http://schemas.microsoft.com/office/drawing/2014/main" id="{2D3240F1-1010-41AC-939C-C2389B687A62}"/>
                  </a:ext>
                </a:extLst>
              </p:cNvPr>
              <p:cNvGrpSpPr/>
              <p:nvPr/>
            </p:nvGrpSpPr>
            <p:grpSpPr>
              <a:xfrm>
                <a:off x="4080912" y="3080405"/>
                <a:ext cx="2559847" cy="2333711"/>
                <a:chOff x="53145" y="-21298"/>
                <a:chExt cx="3069808" cy="2831506"/>
              </a:xfrm>
            </p:grpSpPr>
            <p:sp>
              <p:nvSpPr>
                <p:cNvPr id="20" name="Shape 63503">
                  <a:extLst>
                    <a:ext uri="{FF2B5EF4-FFF2-40B4-BE49-F238E27FC236}">
                      <a16:creationId xmlns:a16="http://schemas.microsoft.com/office/drawing/2014/main" id="{D9E67C58-3C18-4524-AC57-7104B96A6095}"/>
                    </a:ext>
                  </a:extLst>
                </p:cNvPr>
                <p:cNvSpPr/>
                <p:nvPr/>
              </p:nvSpPr>
              <p:spPr>
                <a:xfrm>
                  <a:off x="53145" y="-21298"/>
                  <a:ext cx="3069807" cy="2831506"/>
                </a:xfrm>
                <a:prstGeom prst="ellipse">
                  <a:avLst/>
                </a:prstGeom>
                <a:solidFill>
                  <a:srgbClr val="3333CC"/>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solidFill>
                        <a:srgbClr val="4C4C4C"/>
                      </a:solidFill>
                    </a:defRPr>
                  </a:pPr>
                  <a:endParaRPr kumimoji="0" sz="2532" b="0" i="0" u="none" strike="noStrike" kern="1200" cap="none" spc="0" normalizeH="0" baseline="0" noProof="0">
                    <a:ln>
                      <a:noFill/>
                    </a:ln>
                    <a:solidFill>
                      <a:srgbClr val="4C4C4C"/>
                    </a:solidFill>
                    <a:effectLst/>
                    <a:uLnTx/>
                    <a:uFillTx/>
                    <a:latin typeface="Lato Light" panose="020F0502020204030203" pitchFamily="34" charset="0"/>
                    <a:ea typeface="+mn-ea"/>
                    <a:cs typeface="Arial" charset="0"/>
                  </a:endParaRPr>
                </a:p>
              </p:txBody>
            </p:sp>
            <p:sp>
              <p:nvSpPr>
                <p:cNvPr id="21" name="Shape 63504">
                  <a:extLst>
                    <a:ext uri="{FF2B5EF4-FFF2-40B4-BE49-F238E27FC236}">
                      <a16:creationId xmlns:a16="http://schemas.microsoft.com/office/drawing/2014/main" id="{CA9E909E-4775-448B-9C02-7FCB3CDE54E5}"/>
                    </a:ext>
                  </a:extLst>
                </p:cNvPr>
                <p:cNvSpPr/>
                <p:nvPr/>
              </p:nvSpPr>
              <p:spPr>
                <a:xfrm>
                  <a:off x="655011" y="9068"/>
                  <a:ext cx="2467942" cy="2478347"/>
                </a:xfrm>
                <a:custGeom>
                  <a:avLst/>
                  <a:gdLst/>
                  <a:ahLst/>
                  <a:cxnLst>
                    <a:cxn ang="0">
                      <a:pos x="wd2" y="hd2"/>
                    </a:cxn>
                    <a:cxn ang="5400000">
                      <a:pos x="wd2" y="hd2"/>
                    </a:cxn>
                    <a:cxn ang="10800000">
                      <a:pos x="wd2" y="hd2"/>
                    </a:cxn>
                    <a:cxn ang="16200000">
                      <a:pos x="wd2" y="hd2"/>
                    </a:cxn>
                  </a:cxnLst>
                  <a:rect l="0" t="0" r="r" b="b"/>
                  <a:pathLst>
                    <a:path w="21553" h="21589" extrusionOk="0">
                      <a:moveTo>
                        <a:pt x="10732" y="10893"/>
                      </a:moveTo>
                      <a:cubicBezTo>
                        <a:pt x="10794" y="10887"/>
                        <a:pt x="10623" y="10842"/>
                        <a:pt x="10413" y="10800"/>
                      </a:cubicBezTo>
                      <a:cubicBezTo>
                        <a:pt x="10203" y="10757"/>
                        <a:pt x="9955" y="10718"/>
                        <a:pt x="9863" y="10724"/>
                      </a:cubicBezTo>
                      <a:cubicBezTo>
                        <a:pt x="9903" y="10753"/>
                        <a:pt x="9939" y="10786"/>
                        <a:pt x="9971" y="10821"/>
                      </a:cubicBezTo>
                      <a:cubicBezTo>
                        <a:pt x="10002" y="10857"/>
                        <a:pt x="10030" y="10895"/>
                        <a:pt x="10052" y="10935"/>
                      </a:cubicBezTo>
                      <a:cubicBezTo>
                        <a:pt x="9988" y="10970"/>
                        <a:pt x="9911" y="10964"/>
                        <a:pt x="9834" y="10953"/>
                      </a:cubicBezTo>
                      <a:cubicBezTo>
                        <a:pt x="9756" y="10942"/>
                        <a:pt x="9677" y="10927"/>
                        <a:pt x="9608" y="10943"/>
                      </a:cubicBezTo>
                      <a:cubicBezTo>
                        <a:pt x="9629" y="11075"/>
                        <a:pt x="9909" y="11050"/>
                        <a:pt x="10184" y="10998"/>
                      </a:cubicBezTo>
                      <a:cubicBezTo>
                        <a:pt x="10459" y="10946"/>
                        <a:pt x="10730" y="10868"/>
                        <a:pt x="10732" y="10893"/>
                      </a:cubicBezTo>
                      <a:cubicBezTo>
                        <a:pt x="10854" y="10881"/>
                        <a:pt x="10854" y="10880"/>
                        <a:pt x="10823" y="10883"/>
                      </a:cubicBezTo>
                      <a:cubicBezTo>
                        <a:pt x="10793" y="10885"/>
                        <a:pt x="10732" y="10891"/>
                        <a:pt x="10732" y="10893"/>
                      </a:cubicBezTo>
                      <a:close/>
                      <a:moveTo>
                        <a:pt x="9589" y="10652"/>
                      </a:moveTo>
                      <a:cubicBezTo>
                        <a:pt x="9462" y="10414"/>
                        <a:pt x="8791" y="10337"/>
                        <a:pt x="8541" y="10298"/>
                      </a:cubicBezTo>
                      <a:cubicBezTo>
                        <a:pt x="8428" y="10280"/>
                        <a:pt x="7349" y="10154"/>
                        <a:pt x="7560" y="10427"/>
                      </a:cubicBezTo>
                      <a:cubicBezTo>
                        <a:pt x="7658" y="10411"/>
                        <a:pt x="7790" y="10338"/>
                        <a:pt x="7920" y="10296"/>
                      </a:cubicBezTo>
                      <a:cubicBezTo>
                        <a:pt x="8049" y="10254"/>
                        <a:pt x="8176" y="10243"/>
                        <a:pt x="8263" y="10351"/>
                      </a:cubicBezTo>
                      <a:cubicBezTo>
                        <a:pt x="8337" y="10424"/>
                        <a:pt x="8468" y="10486"/>
                        <a:pt x="8609" y="10534"/>
                      </a:cubicBezTo>
                      <a:cubicBezTo>
                        <a:pt x="8749" y="10581"/>
                        <a:pt x="8897" y="10615"/>
                        <a:pt x="9005" y="10631"/>
                      </a:cubicBezTo>
                      <a:cubicBezTo>
                        <a:pt x="9023" y="10722"/>
                        <a:pt x="8834" y="10819"/>
                        <a:pt x="9145" y="10761"/>
                      </a:cubicBezTo>
                      <a:cubicBezTo>
                        <a:pt x="9291" y="10733"/>
                        <a:pt x="9439" y="10661"/>
                        <a:pt x="9589" y="10652"/>
                      </a:cubicBezTo>
                      <a:cubicBezTo>
                        <a:pt x="9559" y="10596"/>
                        <a:pt x="9558" y="10596"/>
                        <a:pt x="9564" y="10610"/>
                      </a:cubicBezTo>
                      <a:cubicBezTo>
                        <a:pt x="9571" y="10624"/>
                        <a:pt x="9586" y="10653"/>
                        <a:pt x="9589" y="10652"/>
                      </a:cubicBezTo>
                      <a:close/>
                      <a:moveTo>
                        <a:pt x="2547" y="9958"/>
                      </a:moveTo>
                      <a:cubicBezTo>
                        <a:pt x="2251" y="9850"/>
                        <a:pt x="2237" y="9503"/>
                        <a:pt x="2204" y="9169"/>
                      </a:cubicBezTo>
                      <a:cubicBezTo>
                        <a:pt x="2172" y="8836"/>
                        <a:pt x="2120" y="8517"/>
                        <a:pt x="1748" y="8466"/>
                      </a:cubicBezTo>
                      <a:cubicBezTo>
                        <a:pt x="1721" y="8534"/>
                        <a:pt x="1855" y="8719"/>
                        <a:pt x="1938" y="8879"/>
                      </a:cubicBezTo>
                      <a:cubicBezTo>
                        <a:pt x="2022" y="9040"/>
                        <a:pt x="2054" y="9177"/>
                        <a:pt x="1826" y="9149"/>
                      </a:cubicBezTo>
                      <a:cubicBezTo>
                        <a:pt x="1822" y="9195"/>
                        <a:pt x="1981" y="9435"/>
                        <a:pt x="2148" y="9664"/>
                      </a:cubicBezTo>
                      <a:cubicBezTo>
                        <a:pt x="2315" y="9893"/>
                        <a:pt x="2491" y="10111"/>
                        <a:pt x="2521" y="10115"/>
                      </a:cubicBezTo>
                      <a:cubicBezTo>
                        <a:pt x="2524" y="10095"/>
                        <a:pt x="2530" y="10056"/>
                        <a:pt x="2536" y="10021"/>
                      </a:cubicBezTo>
                      <a:cubicBezTo>
                        <a:pt x="2541" y="9986"/>
                        <a:pt x="2546" y="9957"/>
                        <a:pt x="2547" y="9958"/>
                      </a:cubicBezTo>
                      <a:cubicBezTo>
                        <a:pt x="2320" y="9876"/>
                        <a:pt x="2322" y="9882"/>
                        <a:pt x="2379" y="9906"/>
                      </a:cubicBezTo>
                      <a:cubicBezTo>
                        <a:pt x="2436" y="9930"/>
                        <a:pt x="2549" y="9971"/>
                        <a:pt x="2547" y="9958"/>
                      </a:cubicBezTo>
                      <a:close/>
                      <a:moveTo>
                        <a:pt x="16437" y="15664"/>
                      </a:moveTo>
                      <a:cubicBezTo>
                        <a:pt x="16749" y="15093"/>
                        <a:pt x="17913" y="14164"/>
                        <a:pt x="16621" y="13904"/>
                      </a:cubicBezTo>
                      <a:cubicBezTo>
                        <a:pt x="16377" y="13855"/>
                        <a:pt x="15948" y="13952"/>
                        <a:pt x="15701" y="14006"/>
                      </a:cubicBezTo>
                      <a:cubicBezTo>
                        <a:pt x="15649" y="13878"/>
                        <a:pt x="15477" y="13717"/>
                        <a:pt x="15316" y="13758"/>
                      </a:cubicBezTo>
                      <a:cubicBezTo>
                        <a:pt x="15137" y="13802"/>
                        <a:pt x="14979" y="13932"/>
                        <a:pt x="14804" y="13968"/>
                      </a:cubicBezTo>
                      <a:cubicBezTo>
                        <a:pt x="14766" y="13968"/>
                        <a:pt x="14708" y="13957"/>
                        <a:pt x="14652" y="13946"/>
                      </a:cubicBezTo>
                      <a:cubicBezTo>
                        <a:pt x="14596" y="13936"/>
                        <a:pt x="14542" y="13926"/>
                        <a:pt x="14515" y="13932"/>
                      </a:cubicBezTo>
                      <a:cubicBezTo>
                        <a:pt x="14477" y="13941"/>
                        <a:pt x="14451" y="13990"/>
                        <a:pt x="14423" y="14037"/>
                      </a:cubicBezTo>
                      <a:cubicBezTo>
                        <a:pt x="14396" y="14084"/>
                        <a:pt x="14368" y="14131"/>
                        <a:pt x="14325" y="14137"/>
                      </a:cubicBezTo>
                      <a:cubicBezTo>
                        <a:pt x="14341" y="14071"/>
                        <a:pt x="14332" y="13946"/>
                        <a:pt x="14348" y="13834"/>
                      </a:cubicBezTo>
                      <a:cubicBezTo>
                        <a:pt x="14365" y="13722"/>
                        <a:pt x="14406" y="13622"/>
                        <a:pt x="14524" y="13607"/>
                      </a:cubicBezTo>
                      <a:cubicBezTo>
                        <a:pt x="14498" y="13687"/>
                        <a:pt x="14528" y="13691"/>
                        <a:pt x="14567" y="13660"/>
                      </a:cubicBezTo>
                      <a:cubicBezTo>
                        <a:pt x="14605" y="13629"/>
                        <a:pt x="14654" y="13565"/>
                        <a:pt x="14665" y="13510"/>
                      </a:cubicBezTo>
                      <a:cubicBezTo>
                        <a:pt x="14638" y="13511"/>
                        <a:pt x="14614" y="13517"/>
                        <a:pt x="14592" y="13528"/>
                      </a:cubicBezTo>
                      <a:cubicBezTo>
                        <a:pt x="14569" y="13538"/>
                        <a:pt x="14552" y="13553"/>
                        <a:pt x="14536" y="13573"/>
                      </a:cubicBezTo>
                      <a:cubicBezTo>
                        <a:pt x="14538" y="13566"/>
                        <a:pt x="14556" y="13519"/>
                        <a:pt x="14577" y="13470"/>
                      </a:cubicBezTo>
                      <a:cubicBezTo>
                        <a:pt x="14597" y="13422"/>
                        <a:pt x="14619" y="13372"/>
                        <a:pt x="14628" y="13363"/>
                      </a:cubicBezTo>
                      <a:cubicBezTo>
                        <a:pt x="14608" y="13347"/>
                        <a:pt x="14589" y="13339"/>
                        <a:pt x="14568" y="13339"/>
                      </a:cubicBezTo>
                      <a:cubicBezTo>
                        <a:pt x="14548" y="13339"/>
                        <a:pt x="14527" y="13346"/>
                        <a:pt x="14506" y="13361"/>
                      </a:cubicBezTo>
                      <a:cubicBezTo>
                        <a:pt x="14579" y="12962"/>
                        <a:pt x="14234" y="12823"/>
                        <a:pt x="13838" y="12787"/>
                      </a:cubicBezTo>
                      <a:cubicBezTo>
                        <a:pt x="13443" y="12752"/>
                        <a:pt x="12996" y="12820"/>
                        <a:pt x="12865" y="12836"/>
                      </a:cubicBezTo>
                      <a:cubicBezTo>
                        <a:pt x="12865" y="12604"/>
                        <a:pt x="12777" y="12533"/>
                        <a:pt x="12643" y="12526"/>
                      </a:cubicBezTo>
                      <a:cubicBezTo>
                        <a:pt x="12510" y="12520"/>
                        <a:pt x="12330" y="12577"/>
                        <a:pt x="12145" y="12599"/>
                      </a:cubicBezTo>
                      <a:cubicBezTo>
                        <a:pt x="12174" y="12560"/>
                        <a:pt x="12239" y="12512"/>
                        <a:pt x="12295" y="12460"/>
                      </a:cubicBezTo>
                      <a:cubicBezTo>
                        <a:pt x="12352" y="12409"/>
                        <a:pt x="12399" y="12354"/>
                        <a:pt x="12391" y="12303"/>
                      </a:cubicBezTo>
                      <a:cubicBezTo>
                        <a:pt x="12352" y="12283"/>
                        <a:pt x="12312" y="12277"/>
                        <a:pt x="12271" y="12283"/>
                      </a:cubicBezTo>
                      <a:cubicBezTo>
                        <a:pt x="12231" y="12289"/>
                        <a:pt x="12191" y="12307"/>
                        <a:pt x="12150" y="12338"/>
                      </a:cubicBezTo>
                      <a:cubicBezTo>
                        <a:pt x="12126" y="12282"/>
                        <a:pt x="12134" y="12267"/>
                        <a:pt x="12146" y="12257"/>
                      </a:cubicBezTo>
                      <a:cubicBezTo>
                        <a:pt x="12158" y="12247"/>
                        <a:pt x="12174" y="12243"/>
                        <a:pt x="12166" y="12207"/>
                      </a:cubicBezTo>
                      <a:cubicBezTo>
                        <a:pt x="12059" y="12109"/>
                        <a:pt x="11831" y="12188"/>
                        <a:pt x="11593" y="12263"/>
                      </a:cubicBezTo>
                      <a:cubicBezTo>
                        <a:pt x="11355" y="12338"/>
                        <a:pt x="11107" y="12409"/>
                        <a:pt x="10960" y="12295"/>
                      </a:cubicBezTo>
                      <a:cubicBezTo>
                        <a:pt x="10968" y="12295"/>
                        <a:pt x="10897" y="12240"/>
                        <a:pt x="10809" y="12190"/>
                      </a:cubicBezTo>
                      <a:cubicBezTo>
                        <a:pt x="10720" y="12140"/>
                        <a:pt x="10612" y="12094"/>
                        <a:pt x="10545" y="12111"/>
                      </a:cubicBezTo>
                      <a:cubicBezTo>
                        <a:pt x="10565" y="12129"/>
                        <a:pt x="10586" y="12146"/>
                        <a:pt x="10607" y="12162"/>
                      </a:cubicBezTo>
                      <a:cubicBezTo>
                        <a:pt x="10628" y="12179"/>
                        <a:pt x="10650" y="12196"/>
                        <a:pt x="10671" y="12212"/>
                      </a:cubicBezTo>
                      <a:cubicBezTo>
                        <a:pt x="10535" y="12232"/>
                        <a:pt x="10439" y="12284"/>
                        <a:pt x="10386" y="12360"/>
                      </a:cubicBezTo>
                      <a:cubicBezTo>
                        <a:pt x="10333" y="12435"/>
                        <a:pt x="10323" y="12534"/>
                        <a:pt x="10360" y="12645"/>
                      </a:cubicBezTo>
                      <a:cubicBezTo>
                        <a:pt x="10309" y="12616"/>
                        <a:pt x="10238" y="12498"/>
                        <a:pt x="10208" y="12378"/>
                      </a:cubicBezTo>
                      <a:cubicBezTo>
                        <a:pt x="10177" y="12258"/>
                        <a:pt x="10189" y="12135"/>
                        <a:pt x="10304" y="12095"/>
                      </a:cubicBezTo>
                      <a:cubicBezTo>
                        <a:pt x="9852" y="12250"/>
                        <a:pt x="9681" y="12407"/>
                        <a:pt x="9418" y="12731"/>
                      </a:cubicBezTo>
                      <a:cubicBezTo>
                        <a:pt x="9086" y="13140"/>
                        <a:pt x="8962" y="12478"/>
                        <a:pt x="8477" y="12692"/>
                      </a:cubicBezTo>
                      <a:cubicBezTo>
                        <a:pt x="8046" y="12636"/>
                        <a:pt x="7814" y="12705"/>
                        <a:pt x="7820" y="12158"/>
                      </a:cubicBezTo>
                      <a:cubicBezTo>
                        <a:pt x="7826" y="11497"/>
                        <a:pt x="7293" y="11582"/>
                        <a:pt x="6670" y="11587"/>
                      </a:cubicBezTo>
                      <a:cubicBezTo>
                        <a:pt x="6742" y="11516"/>
                        <a:pt x="6788" y="11428"/>
                        <a:pt x="6813" y="11336"/>
                      </a:cubicBezTo>
                      <a:cubicBezTo>
                        <a:pt x="6839" y="11244"/>
                        <a:pt x="6843" y="11146"/>
                        <a:pt x="6830" y="11055"/>
                      </a:cubicBezTo>
                      <a:cubicBezTo>
                        <a:pt x="6978" y="11310"/>
                        <a:pt x="7096" y="10608"/>
                        <a:pt x="6986" y="10536"/>
                      </a:cubicBezTo>
                      <a:cubicBezTo>
                        <a:pt x="6751" y="10381"/>
                        <a:pt x="6418" y="10720"/>
                        <a:pt x="6331" y="10849"/>
                      </a:cubicBezTo>
                      <a:cubicBezTo>
                        <a:pt x="5970" y="11386"/>
                        <a:pt x="5512" y="11107"/>
                        <a:pt x="5128" y="10806"/>
                      </a:cubicBezTo>
                      <a:cubicBezTo>
                        <a:pt x="4843" y="10583"/>
                        <a:pt x="4839" y="10639"/>
                        <a:pt x="4906" y="10300"/>
                      </a:cubicBezTo>
                      <a:cubicBezTo>
                        <a:pt x="4960" y="10027"/>
                        <a:pt x="4835" y="9538"/>
                        <a:pt x="5114" y="9343"/>
                      </a:cubicBezTo>
                      <a:cubicBezTo>
                        <a:pt x="5306" y="9209"/>
                        <a:pt x="6207" y="8843"/>
                        <a:pt x="6207" y="9177"/>
                      </a:cubicBezTo>
                      <a:cubicBezTo>
                        <a:pt x="6294" y="9177"/>
                        <a:pt x="6378" y="9157"/>
                        <a:pt x="6459" y="9151"/>
                      </a:cubicBezTo>
                      <a:cubicBezTo>
                        <a:pt x="6541" y="9145"/>
                        <a:pt x="6619" y="9153"/>
                        <a:pt x="6695" y="9211"/>
                      </a:cubicBezTo>
                      <a:cubicBezTo>
                        <a:pt x="6696" y="9186"/>
                        <a:pt x="6663" y="9143"/>
                        <a:pt x="6625" y="9103"/>
                      </a:cubicBezTo>
                      <a:cubicBezTo>
                        <a:pt x="6586" y="9063"/>
                        <a:pt x="6543" y="9027"/>
                        <a:pt x="6523" y="9015"/>
                      </a:cubicBezTo>
                      <a:cubicBezTo>
                        <a:pt x="6777" y="8940"/>
                        <a:pt x="7070" y="8933"/>
                        <a:pt x="7328" y="8993"/>
                      </a:cubicBezTo>
                      <a:cubicBezTo>
                        <a:pt x="7645" y="9066"/>
                        <a:pt x="7805" y="9404"/>
                        <a:pt x="8000" y="9390"/>
                      </a:cubicBezTo>
                      <a:cubicBezTo>
                        <a:pt x="7966" y="9533"/>
                        <a:pt x="8038" y="9591"/>
                        <a:pt x="8119" y="9643"/>
                      </a:cubicBezTo>
                      <a:cubicBezTo>
                        <a:pt x="8200" y="9696"/>
                        <a:pt x="8289" y="9745"/>
                        <a:pt x="8289" y="9870"/>
                      </a:cubicBezTo>
                      <a:cubicBezTo>
                        <a:pt x="8623" y="9670"/>
                        <a:pt x="8102" y="9179"/>
                        <a:pt x="8193" y="8885"/>
                      </a:cubicBezTo>
                      <a:cubicBezTo>
                        <a:pt x="8259" y="8676"/>
                        <a:pt x="9028" y="8167"/>
                        <a:pt x="8854" y="8042"/>
                      </a:cubicBezTo>
                      <a:cubicBezTo>
                        <a:pt x="8892" y="8054"/>
                        <a:pt x="8929" y="8058"/>
                        <a:pt x="8965" y="8055"/>
                      </a:cubicBezTo>
                      <a:cubicBezTo>
                        <a:pt x="9001" y="8051"/>
                        <a:pt x="9036" y="8040"/>
                        <a:pt x="9070" y="8021"/>
                      </a:cubicBezTo>
                      <a:cubicBezTo>
                        <a:pt x="9041" y="8012"/>
                        <a:pt x="9012" y="8001"/>
                        <a:pt x="8985" y="7987"/>
                      </a:cubicBezTo>
                      <a:cubicBezTo>
                        <a:pt x="8958" y="7973"/>
                        <a:pt x="8933" y="7956"/>
                        <a:pt x="8910" y="7938"/>
                      </a:cubicBezTo>
                      <a:cubicBezTo>
                        <a:pt x="8928" y="7934"/>
                        <a:pt x="8946" y="7930"/>
                        <a:pt x="8965" y="7926"/>
                      </a:cubicBezTo>
                      <a:cubicBezTo>
                        <a:pt x="8983" y="7922"/>
                        <a:pt x="9001" y="7917"/>
                        <a:pt x="9019" y="7913"/>
                      </a:cubicBezTo>
                      <a:cubicBezTo>
                        <a:pt x="8981" y="7890"/>
                        <a:pt x="8946" y="7864"/>
                        <a:pt x="8914" y="7836"/>
                      </a:cubicBezTo>
                      <a:cubicBezTo>
                        <a:pt x="8881" y="7807"/>
                        <a:pt x="8852" y="7776"/>
                        <a:pt x="8826" y="7743"/>
                      </a:cubicBezTo>
                      <a:cubicBezTo>
                        <a:pt x="8859" y="7739"/>
                        <a:pt x="8839" y="7658"/>
                        <a:pt x="8843" y="7561"/>
                      </a:cubicBezTo>
                      <a:cubicBezTo>
                        <a:pt x="8847" y="7463"/>
                        <a:pt x="8876" y="7349"/>
                        <a:pt x="9007" y="7276"/>
                      </a:cubicBezTo>
                      <a:cubicBezTo>
                        <a:pt x="8991" y="7329"/>
                        <a:pt x="8977" y="7383"/>
                        <a:pt x="8965" y="7437"/>
                      </a:cubicBezTo>
                      <a:cubicBezTo>
                        <a:pt x="8952" y="7491"/>
                        <a:pt x="8941" y="7545"/>
                        <a:pt x="8932" y="7599"/>
                      </a:cubicBezTo>
                      <a:cubicBezTo>
                        <a:pt x="8968" y="7603"/>
                        <a:pt x="8992" y="7583"/>
                        <a:pt x="9007" y="7576"/>
                      </a:cubicBezTo>
                      <a:cubicBezTo>
                        <a:pt x="9022" y="7569"/>
                        <a:pt x="9029" y="7576"/>
                        <a:pt x="9029" y="7633"/>
                      </a:cubicBezTo>
                      <a:cubicBezTo>
                        <a:pt x="9122" y="7592"/>
                        <a:pt x="9134" y="7552"/>
                        <a:pt x="9122" y="7506"/>
                      </a:cubicBezTo>
                      <a:cubicBezTo>
                        <a:pt x="9110" y="7459"/>
                        <a:pt x="9075" y="7407"/>
                        <a:pt x="9072" y="7343"/>
                      </a:cubicBezTo>
                      <a:cubicBezTo>
                        <a:pt x="9156" y="7327"/>
                        <a:pt x="9360" y="7226"/>
                        <a:pt x="9369" y="7142"/>
                      </a:cubicBezTo>
                      <a:cubicBezTo>
                        <a:pt x="9382" y="7003"/>
                        <a:pt x="9532" y="6823"/>
                        <a:pt x="9871" y="6823"/>
                      </a:cubicBezTo>
                      <a:cubicBezTo>
                        <a:pt x="9713" y="6670"/>
                        <a:pt x="9750" y="6612"/>
                        <a:pt x="9827" y="6565"/>
                      </a:cubicBezTo>
                      <a:cubicBezTo>
                        <a:pt x="9904" y="6518"/>
                        <a:pt x="10021" y="6481"/>
                        <a:pt x="10022" y="6369"/>
                      </a:cubicBezTo>
                      <a:cubicBezTo>
                        <a:pt x="10027" y="6372"/>
                        <a:pt x="10108" y="6387"/>
                        <a:pt x="10169" y="6376"/>
                      </a:cubicBezTo>
                      <a:cubicBezTo>
                        <a:pt x="10230" y="6366"/>
                        <a:pt x="10269" y="6329"/>
                        <a:pt x="10190" y="6230"/>
                      </a:cubicBezTo>
                      <a:cubicBezTo>
                        <a:pt x="10254" y="6210"/>
                        <a:pt x="10288" y="6202"/>
                        <a:pt x="10308" y="6198"/>
                      </a:cubicBezTo>
                      <a:cubicBezTo>
                        <a:pt x="10327" y="6194"/>
                        <a:pt x="10332" y="6193"/>
                        <a:pt x="10339" y="6189"/>
                      </a:cubicBezTo>
                      <a:cubicBezTo>
                        <a:pt x="10341" y="6187"/>
                        <a:pt x="10371" y="6154"/>
                        <a:pt x="10412" y="6119"/>
                      </a:cubicBezTo>
                      <a:cubicBezTo>
                        <a:pt x="10453" y="6084"/>
                        <a:pt x="10504" y="6047"/>
                        <a:pt x="10549" y="6035"/>
                      </a:cubicBezTo>
                      <a:cubicBezTo>
                        <a:pt x="10619" y="6035"/>
                        <a:pt x="10520" y="6069"/>
                        <a:pt x="10479" y="6096"/>
                      </a:cubicBezTo>
                      <a:cubicBezTo>
                        <a:pt x="10438" y="6123"/>
                        <a:pt x="10455" y="6143"/>
                        <a:pt x="10756" y="6117"/>
                      </a:cubicBezTo>
                      <a:cubicBezTo>
                        <a:pt x="10771" y="6165"/>
                        <a:pt x="10059" y="6403"/>
                        <a:pt x="10543" y="6457"/>
                      </a:cubicBezTo>
                      <a:cubicBezTo>
                        <a:pt x="10768" y="6482"/>
                        <a:pt x="10787" y="6131"/>
                        <a:pt x="11052" y="6102"/>
                      </a:cubicBezTo>
                      <a:cubicBezTo>
                        <a:pt x="11006" y="6040"/>
                        <a:pt x="10958" y="6025"/>
                        <a:pt x="10898" y="6029"/>
                      </a:cubicBezTo>
                      <a:cubicBezTo>
                        <a:pt x="10839" y="6033"/>
                        <a:pt x="10767" y="6056"/>
                        <a:pt x="10672" y="6068"/>
                      </a:cubicBezTo>
                      <a:cubicBezTo>
                        <a:pt x="10663" y="6012"/>
                        <a:pt x="10626" y="5976"/>
                        <a:pt x="10579" y="5947"/>
                      </a:cubicBezTo>
                      <a:cubicBezTo>
                        <a:pt x="10533" y="5917"/>
                        <a:pt x="10476" y="5893"/>
                        <a:pt x="10427" y="5858"/>
                      </a:cubicBezTo>
                      <a:cubicBezTo>
                        <a:pt x="10458" y="5825"/>
                        <a:pt x="10472" y="5797"/>
                        <a:pt x="10470" y="5775"/>
                      </a:cubicBezTo>
                      <a:cubicBezTo>
                        <a:pt x="10467" y="5753"/>
                        <a:pt x="10448" y="5736"/>
                        <a:pt x="10413" y="5725"/>
                      </a:cubicBezTo>
                      <a:cubicBezTo>
                        <a:pt x="10392" y="5732"/>
                        <a:pt x="10359" y="5741"/>
                        <a:pt x="10330" y="5748"/>
                      </a:cubicBezTo>
                      <a:cubicBezTo>
                        <a:pt x="10301" y="5756"/>
                        <a:pt x="10277" y="5761"/>
                        <a:pt x="10275" y="5761"/>
                      </a:cubicBezTo>
                      <a:cubicBezTo>
                        <a:pt x="10270" y="5752"/>
                        <a:pt x="10264" y="5725"/>
                        <a:pt x="10261" y="5699"/>
                      </a:cubicBezTo>
                      <a:cubicBezTo>
                        <a:pt x="10257" y="5674"/>
                        <a:pt x="10257" y="5648"/>
                        <a:pt x="10263" y="5642"/>
                      </a:cubicBezTo>
                      <a:cubicBezTo>
                        <a:pt x="10385" y="5795"/>
                        <a:pt x="10602" y="5365"/>
                        <a:pt x="10301" y="5388"/>
                      </a:cubicBezTo>
                      <a:cubicBezTo>
                        <a:pt x="10010" y="5410"/>
                        <a:pt x="9829" y="5749"/>
                        <a:pt x="9652" y="5909"/>
                      </a:cubicBezTo>
                      <a:cubicBezTo>
                        <a:pt x="9734" y="5696"/>
                        <a:pt x="9979" y="5166"/>
                        <a:pt x="10371" y="5183"/>
                      </a:cubicBezTo>
                      <a:cubicBezTo>
                        <a:pt x="10755" y="5199"/>
                        <a:pt x="11339" y="5061"/>
                        <a:pt x="11200" y="4595"/>
                      </a:cubicBezTo>
                      <a:cubicBezTo>
                        <a:pt x="11188" y="4604"/>
                        <a:pt x="11075" y="4621"/>
                        <a:pt x="10955" y="4638"/>
                      </a:cubicBezTo>
                      <a:cubicBezTo>
                        <a:pt x="10835" y="4655"/>
                        <a:pt x="10709" y="4672"/>
                        <a:pt x="10671" y="4680"/>
                      </a:cubicBezTo>
                      <a:cubicBezTo>
                        <a:pt x="11001" y="4583"/>
                        <a:pt x="10914" y="4502"/>
                        <a:pt x="10730" y="4420"/>
                      </a:cubicBezTo>
                      <a:cubicBezTo>
                        <a:pt x="10546" y="4338"/>
                        <a:pt x="10266" y="4256"/>
                        <a:pt x="10208" y="4157"/>
                      </a:cubicBezTo>
                      <a:cubicBezTo>
                        <a:pt x="10303" y="4155"/>
                        <a:pt x="10192" y="4043"/>
                        <a:pt x="10050" y="3909"/>
                      </a:cubicBezTo>
                      <a:cubicBezTo>
                        <a:pt x="9909" y="3774"/>
                        <a:pt x="9738" y="3615"/>
                        <a:pt x="9714" y="3518"/>
                      </a:cubicBezTo>
                      <a:cubicBezTo>
                        <a:pt x="9657" y="3535"/>
                        <a:pt x="9638" y="3617"/>
                        <a:pt x="9622" y="3704"/>
                      </a:cubicBezTo>
                      <a:cubicBezTo>
                        <a:pt x="9607" y="3791"/>
                        <a:pt x="9594" y="3884"/>
                        <a:pt x="9550" y="3922"/>
                      </a:cubicBezTo>
                      <a:cubicBezTo>
                        <a:pt x="9553" y="3925"/>
                        <a:pt x="9424" y="3813"/>
                        <a:pt x="9313" y="3700"/>
                      </a:cubicBezTo>
                      <a:cubicBezTo>
                        <a:pt x="9201" y="3587"/>
                        <a:pt x="9108" y="3474"/>
                        <a:pt x="9182" y="3474"/>
                      </a:cubicBezTo>
                      <a:cubicBezTo>
                        <a:pt x="9001" y="3474"/>
                        <a:pt x="8189" y="3015"/>
                        <a:pt x="8237" y="3478"/>
                      </a:cubicBezTo>
                      <a:cubicBezTo>
                        <a:pt x="8261" y="3710"/>
                        <a:pt x="8294" y="4351"/>
                        <a:pt x="8515" y="4312"/>
                      </a:cubicBezTo>
                      <a:cubicBezTo>
                        <a:pt x="8591" y="4455"/>
                        <a:pt x="8302" y="4656"/>
                        <a:pt x="8269" y="4793"/>
                      </a:cubicBezTo>
                      <a:cubicBezTo>
                        <a:pt x="8235" y="4938"/>
                        <a:pt x="8277" y="5068"/>
                        <a:pt x="8224" y="5220"/>
                      </a:cubicBezTo>
                      <a:cubicBezTo>
                        <a:pt x="8200" y="5288"/>
                        <a:pt x="7845" y="4892"/>
                        <a:pt x="7839" y="4877"/>
                      </a:cubicBezTo>
                      <a:cubicBezTo>
                        <a:pt x="7614" y="4650"/>
                        <a:pt x="7760" y="4700"/>
                        <a:pt x="7408" y="4531"/>
                      </a:cubicBezTo>
                      <a:cubicBezTo>
                        <a:pt x="7032" y="4351"/>
                        <a:pt x="6080" y="4116"/>
                        <a:pt x="6500" y="3636"/>
                      </a:cubicBezTo>
                      <a:cubicBezTo>
                        <a:pt x="6632" y="3485"/>
                        <a:pt x="6832" y="3375"/>
                        <a:pt x="6906" y="3189"/>
                      </a:cubicBezTo>
                      <a:cubicBezTo>
                        <a:pt x="6906" y="3072"/>
                        <a:pt x="7007" y="3061"/>
                        <a:pt x="7108" y="3050"/>
                      </a:cubicBezTo>
                      <a:cubicBezTo>
                        <a:pt x="7209" y="3038"/>
                        <a:pt x="7311" y="3026"/>
                        <a:pt x="7311" y="2906"/>
                      </a:cubicBezTo>
                      <a:cubicBezTo>
                        <a:pt x="7257" y="2898"/>
                        <a:pt x="7203" y="2892"/>
                        <a:pt x="7149" y="2888"/>
                      </a:cubicBezTo>
                      <a:cubicBezTo>
                        <a:pt x="7094" y="2885"/>
                        <a:pt x="7040" y="2884"/>
                        <a:pt x="6985" y="2885"/>
                      </a:cubicBezTo>
                      <a:cubicBezTo>
                        <a:pt x="7023" y="2818"/>
                        <a:pt x="7077" y="2812"/>
                        <a:pt x="7138" y="2827"/>
                      </a:cubicBezTo>
                      <a:cubicBezTo>
                        <a:pt x="7199" y="2842"/>
                        <a:pt x="7267" y="2877"/>
                        <a:pt x="7334" y="2892"/>
                      </a:cubicBezTo>
                      <a:cubicBezTo>
                        <a:pt x="7350" y="2867"/>
                        <a:pt x="7361" y="2843"/>
                        <a:pt x="7365" y="2816"/>
                      </a:cubicBezTo>
                      <a:cubicBezTo>
                        <a:pt x="7369" y="2789"/>
                        <a:pt x="7367" y="2762"/>
                        <a:pt x="7359" y="2735"/>
                      </a:cubicBezTo>
                      <a:cubicBezTo>
                        <a:pt x="7398" y="2737"/>
                        <a:pt x="7438" y="2739"/>
                        <a:pt x="7477" y="2743"/>
                      </a:cubicBezTo>
                      <a:cubicBezTo>
                        <a:pt x="7517" y="2748"/>
                        <a:pt x="7556" y="2753"/>
                        <a:pt x="7595" y="2759"/>
                      </a:cubicBezTo>
                      <a:cubicBezTo>
                        <a:pt x="7595" y="2754"/>
                        <a:pt x="7591" y="2745"/>
                        <a:pt x="7585" y="2735"/>
                      </a:cubicBezTo>
                      <a:cubicBezTo>
                        <a:pt x="7579" y="2725"/>
                        <a:pt x="7571" y="2714"/>
                        <a:pt x="7561" y="2705"/>
                      </a:cubicBezTo>
                      <a:cubicBezTo>
                        <a:pt x="7636" y="2707"/>
                        <a:pt x="7760" y="2668"/>
                        <a:pt x="7793" y="2554"/>
                      </a:cubicBezTo>
                      <a:cubicBezTo>
                        <a:pt x="7847" y="2366"/>
                        <a:pt x="7794" y="2110"/>
                        <a:pt x="7509" y="2117"/>
                      </a:cubicBezTo>
                      <a:cubicBezTo>
                        <a:pt x="7537" y="2151"/>
                        <a:pt x="7541" y="2261"/>
                        <a:pt x="7520" y="2364"/>
                      </a:cubicBezTo>
                      <a:cubicBezTo>
                        <a:pt x="7500" y="2466"/>
                        <a:pt x="7456" y="2559"/>
                        <a:pt x="7388" y="2559"/>
                      </a:cubicBezTo>
                      <a:cubicBezTo>
                        <a:pt x="7229" y="2602"/>
                        <a:pt x="7222" y="2535"/>
                        <a:pt x="7243" y="2447"/>
                      </a:cubicBezTo>
                      <a:cubicBezTo>
                        <a:pt x="7265" y="2358"/>
                        <a:pt x="7316" y="2247"/>
                        <a:pt x="7275" y="2201"/>
                      </a:cubicBezTo>
                      <a:cubicBezTo>
                        <a:pt x="7228" y="2224"/>
                        <a:pt x="7192" y="2253"/>
                        <a:pt x="7168" y="2288"/>
                      </a:cubicBezTo>
                      <a:cubicBezTo>
                        <a:pt x="7144" y="2322"/>
                        <a:pt x="7131" y="2363"/>
                        <a:pt x="7131" y="2410"/>
                      </a:cubicBezTo>
                      <a:cubicBezTo>
                        <a:pt x="6889" y="2358"/>
                        <a:pt x="7225" y="1914"/>
                        <a:pt x="7019" y="1914"/>
                      </a:cubicBezTo>
                      <a:cubicBezTo>
                        <a:pt x="6690" y="1914"/>
                        <a:pt x="7240" y="1555"/>
                        <a:pt x="7267" y="1499"/>
                      </a:cubicBezTo>
                      <a:cubicBezTo>
                        <a:pt x="7085" y="1421"/>
                        <a:pt x="6959" y="1539"/>
                        <a:pt x="6869" y="1698"/>
                      </a:cubicBezTo>
                      <a:cubicBezTo>
                        <a:pt x="6779" y="1858"/>
                        <a:pt x="6726" y="2059"/>
                        <a:pt x="6691" y="2149"/>
                      </a:cubicBezTo>
                      <a:cubicBezTo>
                        <a:pt x="6701" y="2140"/>
                        <a:pt x="6709" y="2135"/>
                        <a:pt x="6714" y="2133"/>
                      </a:cubicBezTo>
                      <a:cubicBezTo>
                        <a:pt x="6719" y="2131"/>
                        <a:pt x="6721" y="2133"/>
                        <a:pt x="6722" y="2138"/>
                      </a:cubicBezTo>
                      <a:cubicBezTo>
                        <a:pt x="6727" y="2099"/>
                        <a:pt x="6769" y="2095"/>
                        <a:pt x="6816" y="2102"/>
                      </a:cubicBezTo>
                      <a:cubicBezTo>
                        <a:pt x="6863" y="2109"/>
                        <a:pt x="6916" y="2127"/>
                        <a:pt x="6944" y="2132"/>
                      </a:cubicBezTo>
                      <a:cubicBezTo>
                        <a:pt x="6980" y="2164"/>
                        <a:pt x="6891" y="2205"/>
                        <a:pt x="6823" y="2239"/>
                      </a:cubicBezTo>
                      <a:cubicBezTo>
                        <a:pt x="6754" y="2273"/>
                        <a:pt x="6708" y="2298"/>
                        <a:pt x="6830" y="2298"/>
                      </a:cubicBezTo>
                      <a:cubicBezTo>
                        <a:pt x="6795" y="2316"/>
                        <a:pt x="6738" y="2397"/>
                        <a:pt x="6683" y="2472"/>
                      </a:cubicBezTo>
                      <a:cubicBezTo>
                        <a:pt x="6629" y="2548"/>
                        <a:pt x="6578" y="2617"/>
                        <a:pt x="6554" y="2612"/>
                      </a:cubicBezTo>
                      <a:cubicBezTo>
                        <a:pt x="6725" y="2458"/>
                        <a:pt x="6594" y="2408"/>
                        <a:pt x="6403" y="2393"/>
                      </a:cubicBezTo>
                      <a:cubicBezTo>
                        <a:pt x="6212" y="2379"/>
                        <a:pt x="5960" y="2401"/>
                        <a:pt x="5890" y="2391"/>
                      </a:cubicBezTo>
                      <a:cubicBezTo>
                        <a:pt x="5911" y="2376"/>
                        <a:pt x="5884" y="2306"/>
                        <a:pt x="5825" y="2268"/>
                      </a:cubicBezTo>
                      <a:cubicBezTo>
                        <a:pt x="5766" y="2230"/>
                        <a:pt x="5675" y="2224"/>
                        <a:pt x="5567" y="2337"/>
                      </a:cubicBezTo>
                      <a:cubicBezTo>
                        <a:pt x="5585" y="2343"/>
                        <a:pt x="5647" y="2325"/>
                        <a:pt x="5707" y="2309"/>
                      </a:cubicBezTo>
                      <a:cubicBezTo>
                        <a:pt x="5767" y="2292"/>
                        <a:pt x="5824" y="2277"/>
                        <a:pt x="5831" y="2291"/>
                      </a:cubicBezTo>
                      <a:cubicBezTo>
                        <a:pt x="5745" y="2335"/>
                        <a:pt x="5677" y="2369"/>
                        <a:pt x="5617" y="2411"/>
                      </a:cubicBezTo>
                      <a:cubicBezTo>
                        <a:pt x="5557" y="2453"/>
                        <a:pt x="5505" y="2502"/>
                        <a:pt x="5450" y="2577"/>
                      </a:cubicBezTo>
                      <a:cubicBezTo>
                        <a:pt x="5452" y="2568"/>
                        <a:pt x="5450" y="2507"/>
                        <a:pt x="5447" y="2449"/>
                      </a:cubicBezTo>
                      <a:cubicBezTo>
                        <a:pt x="5444" y="2391"/>
                        <a:pt x="5440" y="2335"/>
                        <a:pt x="5438" y="2338"/>
                      </a:cubicBezTo>
                      <a:cubicBezTo>
                        <a:pt x="5419" y="2344"/>
                        <a:pt x="5325" y="2353"/>
                        <a:pt x="5238" y="2359"/>
                      </a:cubicBezTo>
                      <a:cubicBezTo>
                        <a:pt x="5151" y="2364"/>
                        <a:pt x="5071" y="2365"/>
                        <a:pt x="5080" y="2354"/>
                      </a:cubicBezTo>
                      <a:cubicBezTo>
                        <a:pt x="5147" y="2277"/>
                        <a:pt x="5170" y="2156"/>
                        <a:pt x="5131" y="2071"/>
                      </a:cubicBezTo>
                      <a:cubicBezTo>
                        <a:pt x="5091" y="1986"/>
                        <a:pt x="4989" y="1938"/>
                        <a:pt x="4805" y="2008"/>
                      </a:cubicBezTo>
                      <a:cubicBezTo>
                        <a:pt x="4822" y="1988"/>
                        <a:pt x="4839" y="1968"/>
                        <a:pt x="4856" y="1949"/>
                      </a:cubicBezTo>
                      <a:cubicBezTo>
                        <a:pt x="4874" y="1929"/>
                        <a:pt x="4891" y="1910"/>
                        <a:pt x="4909" y="1890"/>
                      </a:cubicBezTo>
                      <a:cubicBezTo>
                        <a:pt x="4885" y="1918"/>
                        <a:pt x="4856" y="1942"/>
                        <a:pt x="4824" y="1963"/>
                      </a:cubicBezTo>
                      <a:cubicBezTo>
                        <a:pt x="4793" y="1984"/>
                        <a:pt x="4758" y="2001"/>
                        <a:pt x="4721" y="2015"/>
                      </a:cubicBezTo>
                      <a:cubicBezTo>
                        <a:pt x="4776" y="1969"/>
                        <a:pt x="4778" y="1913"/>
                        <a:pt x="4783" y="1858"/>
                      </a:cubicBezTo>
                      <a:cubicBezTo>
                        <a:pt x="4788" y="1803"/>
                        <a:pt x="4796" y="1749"/>
                        <a:pt x="4862" y="1706"/>
                      </a:cubicBezTo>
                      <a:cubicBezTo>
                        <a:pt x="4701" y="1799"/>
                        <a:pt x="4615" y="1838"/>
                        <a:pt x="4586" y="1845"/>
                      </a:cubicBezTo>
                      <a:cubicBezTo>
                        <a:pt x="4556" y="1851"/>
                        <a:pt x="4584" y="1825"/>
                        <a:pt x="4652" y="1786"/>
                      </a:cubicBezTo>
                      <a:cubicBezTo>
                        <a:pt x="4641" y="1788"/>
                        <a:pt x="4563" y="1802"/>
                        <a:pt x="4479" y="1819"/>
                      </a:cubicBezTo>
                      <a:cubicBezTo>
                        <a:pt x="4396" y="1835"/>
                        <a:pt x="4306" y="1854"/>
                        <a:pt x="4273" y="1863"/>
                      </a:cubicBezTo>
                      <a:cubicBezTo>
                        <a:pt x="4276" y="1850"/>
                        <a:pt x="4281" y="1839"/>
                        <a:pt x="4290" y="1829"/>
                      </a:cubicBezTo>
                      <a:cubicBezTo>
                        <a:pt x="4297" y="1819"/>
                        <a:pt x="4307" y="1811"/>
                        <a:pt x="4318" y="1804"/>
                      </a:cubicBezTo>
                      <a:cubicBezTo>
                        <a:pt x="4289" y="1804"/>
                        <a:pt x="4216" y="1847"/>
                        <a:pt x="4148" y="1889"/>
                      </a:cubicBezTo>
                      <a:cubicBezTo>
                        <a:pt x="4079" y="1931"/>
                        <a:pt x="4015" y="1972"/>
                        <a:pt x="4003" y="1969"/>
                      </a:cubicBezTo>
                      <a:cubicBezTo>
                        <a:pt x="4212" y="1789"/>
                        <a:pt x="3980" y="1616"/>
                        <a:pt x="3927" y="1573"/>
                      </a:cubicBezTo>
                      <a:cubicBezTo>
                        <a:pt x="3759" y="1438"/>
                        <a:pt x="3794" y="1387"/>
                        <a:pt x="3856" y="1317"/>
                      </a:cubicBezTo>
                      <a:cubicBezTo>
                        <a:pt x="3739" y="1317"/>
                        <a:pt x="3421" y="1341"/>
                        <a:pt x="3131" y="1401"/>
                      </a:cubicBezTo>
                      <a:cubicBezTo>
                        <a:pt x="2841" y="1462"/>
                        <a:pt x="2581" y="1558"/>
                        <a:pt x="2581" y="1701"/>
                      </a:cubicBezTo>
                      <a:cubicBezTo>
                        <a:pt x="2590" y="1699"/>
                        <a:pt x="2599" y="1697"/>
                        <a:pt x="2609" y="1696"/>
                      </a:cubicBezTo>
                      <a:cubicBezTo>
                        <a:pt x="2618" y="1694"/>
                        <a:pt x="2627" y="1694"/>
                        <a:pt x="2637" y="1693"/>
                      </a:cubicBezTo>
                      <a:cubicBezTo>
                        <a:pt x="2618" y="1701"/>
                        <a:pt x="2609" y="1708"/>
                        <a:pt x="2609" y="1713"/>
                      </a:cubicBezTo>
                      <a:cubicBezTo>
                        <a:pt x="2610" y="1717"/>
                        <a:pt x="2620" y="1720"/>
                        <a:pt x="2639" y="1722"/>
                      </a:cubicBezTo>
                      <a:cubicBezTo>
                        <a:pt x="2612" y="1726"/>
                        <a:pt x="2556" y="1779"/>
                        <a:pt x="2498" y="1821"/>
                      </a:cubicBezTo>
                      <a:cubicBezTo>
                        <a:pt x="2439" y="1864"/>
                        <a:pt x="2377" y="1896"/>
                        <a:pt x="2337" y="1863"/>
                      </a:cubicBezTo>
                      <a:cubicBezTo>
                        <a:pt x="2360" y="1835"/>
                        <a:pt x="2384" y="1808"/>
                        <a:pt x="2411" y="1784"/>
                      </a:cubicBezTo>
                      <a:cubicBezTo>
                        <a:pt x="2438" y="1759"/>
                        <a:pt x="2466" y="1736"/>
                        <a:pt x="2497" y="1714"/>
                      </a:cubicBezTo>
                      <a:cubicBezTo>
                        <a:pt x="2376" y="1662"/>
                        <a:pt x="2296" y="1705"/>
                        <a:pt x="2225" y="1769"/>
                      </a:cubicBezTo>
                      <a:cubicBezTo>
                        <a:pt x="2155" y="1832"/>
                        <a:pt x="2094" y="1916"/>
                        <a:pt x="2011" y="1946"/>
                      </a:cubicBezTo>
                      <a:cubicBezTo>
                        <a:pt x="2032" y="1944"/>
                        <a:pt x="2041" y="1950"/>
                        <a:pt x="2038" y="1961"/>
                      </a:cubicBezTo>
                      <a:cubicBezTo>
                        <a:pt x="2036" y="1973"/>
                        <a:pt x="2021" y="1990"/>
                        <a:pt x="1994" y="2015"/>
                      </a:cubicBezTo>
                      <a:cubicBezTo>
                        <a:pt x="2015" y="2008"/>
                        <a:pt x="2035" y="2006"/>
                        <a:pt x="2056" y="2007"/>
                      </a:cubicBezTo>
                      <a:cubicBezTo>
                        <a:pt x="2076" y="2008"/>
                        <a:pt x="2095" y="2013"/>
                        <a:pt x="2114" y="2022"/>
                      </a:cubicBezTo>
                      <a:cubicBezTo>
                        <a:pt x="2111" y="2025"/>
                        <a:pt x="1985" y="2106"/>
                        <a:pt x="1872" y="2159"/>
                      </a:cubicBezTo>
                      <a:cubicBezTo>
                        <a:pt x="1758" y="2213"/>
                        <a:pt x="1658" y="2239"/>
                        <a:pt x="1706" y="2132"/>
                      </a:cubicBezTo>
                      <a:cubicBezTo>
                        <a:pt x="1675" y="2142"/>
                        <a:pt x="1644" y="2154"/>
                        <a:pt x="1614" y="2168"/>
                      </a:cubicBezTo>
                      <a:cubicBezTo>
                        <a:pt x="1585" y="2182"/>
                        <a:pt x="1557" y="2198"/>
                        <a:pt x="1530" y="2216"/>
                      </a:cubicBezTo>
                      <a:cubicBezTo>
                        <a:pt x="1534" y="2213"/>
                        <a:pt x="1538" y="2209"/>
                        <a:pt x="1541" y="2205"/>
                      </a:cubicBezTo>
                      <a:cubicBezTo>
                        <a:pt x="1544" y="2201"/>
                        <a:pt x="1547" y="2197"/>
                        <a:pt x="1549" y="2192"/>
                      </a:cubicBezTo>
                      <a:cubicBezTo>
                        <a:pt x="1450" y="2225"/>
                        <a:pt x="1341" y="2285"/>
                        <a:pt x="1241" y="2357"/>
                      </a:cubicBezTo>
                      <a:cubicBezTo>
                        <a:pt x="1142" y="2428"/>
                        <a:pt x="1051" y="2511"/>
                        <a:pt x="990" y="2589"/>
                      </a:cubicBezTo>
                      <a:cubicBezTo>
                        <a:pt x="1020" y="2599"/>
                        <a:pt x="1049" y="2599"/>
                        <a:pt x="1076" y="2586"/>
                      </a:cubicBezTo>
                      <a:cubicBezTo>
                        <a:pt x="1103" y="2574"/>
                        <a:pt x="1128" y="2551"/>
                        <a:pt x="1152" y="2516"/>
                      </a:cubicBezTo>
                      <a:cubicBezTo>
                        <a:pt x="1143" y="2571"/>
                        <a:pt x="1083" y="2616"/>
                        <a:pt x="1015" y="2657"/>
                      </a:cubicBezTo>
                      <a:cubicBezTo>
                        <a:pt x="948" y="2697"/>
                        <a:pt x="872" y="2732"/>
                        <a:pt x="829" y="2765"/>
                      </a:cubicBezTo>
                      <a:cubicBezTo>
                        <a:pt x="854" y="2756"/>
                        <a:pt x="863" y="2753"/>
                        <a:pt x="857" y="2758"/>
                      </a:cubicBezTo>
                      <a:cubicBezTo>
                        <a:pt x="851" y="2762"/>
                        <a:pt x="830" y="2774"/>
                        <a:pt x="794" y="2792"/>
                      </a:cubicBezTo>
                      <a:cubicBezTo>
                        <a:pt x="821" y="2792"/>
                        <a:pt x="848" y="2792"/>
                        <a:pt x="875" y="2794"/>
                      </a:cubicBezTo>
                      <a:cubicBezTo>
                        <a:pt x="902" y="2795"/>
                        <a:pt x="929" y="2796"/>
                        <a:pt x="956" y="2798"/>
                      </a:cubicBezTo>
                      <a:cubicBezTo>
                        <a:pt x="953" y="2804"/>
                        <a:pt x="942" y="2820"/>
                        <a:pt x="930" y="2836"/>
                      </a:cubicBezTo>
                      <a:cubicBezTo>
                        <a:pt x="918" y="2852"/>
                        <a:pt x="904" y="2869"/>
                        <a:pt x="893" y="2878"/>
                      </a:cubicBezTo>
                      <a:cubicBezTo>
                        <a:pt x="908" y="2869"/>
                        <a:pt x="925" y="2861"/>
                        <a:pt x="942" y="2855"/>
                      </a:cubicBezTo>
                      <a:cubicBezTo>
                        <a:pt x="960" y="2849"/>
                        <a:pt x="978" y="2845"/>
                        <a:pt x="997" y="2843"/>
                      </a:cubicBezTo>
                      <a:cubicBezTo>
                        <a:pt x="969" y="2865"/>
                        <a:pt x="961" y="2878"/>
                        <a:pt x="974" y="2882"/>
                      </a:cubicBezTo>
                      <a:cubicBezTo>
                        <a:pt x="986" y="2886"/>
                        <a:pt x="1018" y="2882"/>
                        <a:pt x="1070" y="2868"/>
                      </a:cubicBezTo>
                      <a:cubicBezTo>
                        <a:pt x="928" y="2990"/>
                        <a:pt x="745" y="3061"/>
                        <a:pt x="556" y="3119"/>
                      </a:cubicBezTo>
                      <a:cubicBezTo>
                        <a:pt x="366" y="3176"/>
                        <a:pt x="169" y="3221"/>
                        <a:pt x="0" y="3292"/>
                      </a:cubicBezTo>
                      <a:cubicBezTo>
                        <a:pt x="14" y="3287"/>
                        <a:pt x="68" y="3270"/>
                        <a:pt x="118" y="3256"/>
                      </a:cubicBezTo>
                      <a:cubicBezTo>
                        <a:pt x="169" y="3241"/>
                        <a:pt x="217" y="3229"/>
                        <a:pt x="222" y="3234"/>
                      </a:cubicBezTo>
                      <a:cubicBezTo>
                        <a:pt x="104" y="3309"/>
                        <a:pt x="528" y="3230"/>
                        <a:pt x="640" y="3187"/>
                      </a:cubicBezTo>
                      <a:cubicBezTo>
                        <a:pt x="1056" y="3026"/>
                        <a:pt x="1445" y="2819"/>
                        <a:pt x="1858" y="2657"/>
                      </a:cubicBezTo>
                      <a:cubicBezTo>
                        <a:pt x="1883" y="2669"/>
                        <a:pt x="1793" y="2698"/>
                        <a:pt x="1749" y="2714"/>
                      </a:cubicBezTo>
                      <a:cubicBezTo>
                        <a:pt x="1704" y="2729"/>
                        <a:pt x="1705" y="2730"/>
                        <a:pt x="1914" y="2683"/>
                      </a:cubicBezTo>
                      <a:cubicBezTo>
                        <a:pt x="1826" y="2741"/>
                        <a:pt x="1726" y="2782"/>
                        <a:pt x="1626" y="2824"/>
                      </a:cubicBezTo>
                      <a:cubicBezTo>
                        <a:pt x="1525" y="2865"/>
                        <a:pt x="1425" y="2906"/>
                        <a:pt x="1336" y="2964"/>
                      </a:cubicBezTo>
                      <a:cubicBezTo>
                        <a:pt x="1383" y="3014"/>
                        <a:pt x="1521" y="2959"/>
                        <a:pt x="1663" y="2898"/>
                      </a:cubicBezTo>
                      <a:cubicBezTo>
                        <a:pt x="1804" y="2837"/>
                        <a:pt x="1949" y="2769"/>
                        <a:pt x="2008" y="2795"/>
                      </a:cubicBezTo>
                      <a:cubicBezTo>
                        <a:pt x="1950" y="2832"/>
                        <a:pt x="1939" y="2847"/>
                        <a:pt x="1931" y="2863"/>
                      </a:cubicBezTo>
                      <a:cubicBezTo>
                        <a:pt x="1924" y="2879"/>
                        <a:pt x="1921" y="2897"/>
                        <a:pt x="1881" y="2937"/>
                      </a:cubicBezTo>
                      <a:cubicBezTo>
                        <a:pt x="1908" y="2942"/>
                        <a:pt x="1944" y="2980"/>
                        <a:pt x="1992" y="3026"/>
                      </a:cubicBezTo>
                      <a:cubicBezTo>
                        <a:pt x="2040" y="3072"/>
                        <a:pt x="2100" y="3125"/>
                        <a:pt x="2176" y="3158"/>
                      </a:cubicBezTo>
                      <a:cubicBezTo>
                        <a:pt x="2147" y="3202"/>
                        <a:pt x="2111" y="3229"/>
                        <a:pt x="2101" y="3245"/>
                      </a:cubicBezTo>
                      <a:cubicBezTo>
                        <a:pt x="2091" y="3260"/>
                        <a:pt x="2107" y="3265"/>
                        <a:pt x="2184" y="3265"/>
                      </a:cubicBezTo>
                      <a:cubicBezTo>
                        <a:pt x="2130" y="3320"/>
                        <a:pt x="2091" y="3379"/>
                        <a:pt x="2066" y="3442"/>
                      </a:cubicBezTo>
                      <a:cubicBezTo>
                        <a:pt x="2041" y="3505"/>
                        <a:pt x="2030" y="3572"/>
                        <a:pt x="2033" y="3644"/>
                      </a:cubicBezTo>
                      <a:cubicBezTo>
                        <a:pt x="2054" y="3631"/>
                        <a:pt x="2071" y="3627"/>
                        <a:pt x="2081" y="3631"/>
                      </a:cubicBezTo>
                      <a:cubicBezTo>
                        <a:pt x="2092" y="3634"/>
                        <a:pt x="2097" y="3646"/>
                        <a:pt x="2097" y="3666"/>
                      </a:cubicBezTo>
                      <a:cubicBezTo>
                        <a:pt x="2168" y="3656"/>
                        <a:pt x="2167" y="3622"/>
                        <a:pt x="2150" y="3586"/>
                      </a:cubicBezTo>
                      <a:cubicBezTo>
                        <a:pt x="2134" y="3549"/>
                        <a:pt x="2102" y="3510"/>
                        <a:pt x="2115" y="3492"/>
                      </a:cubicBezTo>
                      <a:cubicBezTo>
                        <a:pt x="2127" y="3506"/>
                        <a:pt x="2146" y="3507"/>
                        <a:pt x="2164" y="3506"/>
                      </a:cubicBezTo>
                      <a:cubicBezTo>
                        <a:pt x="2183" y="3506"/>
                        <a:pt x="2202" y="3505"/>
                        <a:pt x="2213" y="3518"/>
                      </a:cubicBezTo>
                      <a:cubicBezTo>
                        <a:pt x="2229" y="3500"/>
                        <a:pt x="2246" y="3482"/>
                        <a:pt x="2264" y="3465"/>
                      </a:cubicBezTo>
                      <a:cubicBezTo>
                        <a:pt x="2282" y="3448"/>
                        <a:pt x="2302" y="3432"/>
                        <a:pt x="2322" y="3417"/>
                      </a:cubicBezTo>
                      <a:cubicBezTo>
                        <a:pt x="2307" y="3427"/>
                        <a:pt x="2298" y="3456"/>
                        <a:pt x="2290" y="3471"/>
                      </a:cubicBezTo>
                      <a:cubicBezTo>
                        <a:pt x="2279" y="3491"/>
                        <a:pt x="2270" y="3512"/>
                        <a:pt x="2262" y="3533"/>
                      </a:cubicBezTo>
                      <a:cubicBezTo>
                        <a:pt x="2246" y="3573"/>
                        <a:pt x="2234" y="3615"/>
                        <a:pt x="2222" y="3657"/>
                      </a:cubicBezTo>
                      <a:cubicBezTo>
                        <a:pt x="2198" y="3738"/>
                        <a:pt x="2185" y="3828"/>
                        <a:pt x="2144" y="3905"/>
                      </a:cubicBezTo>
                      <a:cubicBezTo>
                        <a:pt x="2138" y="3916"/>
                        <a:pt x="2129" y="3927"/>
                        <a:pt x="2123" y="3938"/>
                      </a:cubicBezTo>
                      <a:cubicBezTo>
                        <a:pt x="2117" y="3950"/>
                        <a:pt x="2110" y="3961"/>
                        <a:pt x="2107" y="3973"/>
                      </a:cubicBezTo>
                      <a:cubicBezTo>
                        <a:pt x="2102" y="3994"/>
                        <a:pt x="2113" y="4000"/>
                        <a:pt x="2128" y="4000"/>
                      </a:cubicBezTo>
                      <a:cubicBezTo>
                        <a:pt x="2142" y="4000"/>
                        <a:pt x="2162" y="3994"/>
                        <a:pt x="2175" y="3990"/>
                      </a:cubicBezTo>
                      <a:cubicBezTo>
                        <a:pt x="2158" y="3999"/>
                        <a:pt x="2129" y="4029"/>
                        <a:pt x="2122" y="4037"/>
                      </a:cubicBezTo>
                      <a:cubicBezTo>
                        <a:pt x="2112" y="4049"/>
                        <a:pt x="2099" y="4067"/>
                        <a:pt x="2099" y="4082"/>
                      </a:cubicBezTo>
                      <a:cubicBezTo>
                        <a:pt x="2098" y="4095"/>
                        <a:pt x="2093" y="4096"/>
                        <a:pt x="2107" y="4091"/>
                      </a:cubicBezTo>
                      <a:cubicBezTo>
                        <a:pt x="2130" y="4082"/>
                        <a:pt x="2158" y="4040"/>
                        <a:pt x="2172" y="4024"/>
                      </a:cubicBezTo>
                      <a:cubicBezTo>
                        <a:pt x="2159" y="4055"/>
                        <a:pt x="2143" y="4086"/>
                        <a:pt x="2124" y="4114"/>
                      </a:cubicBezTo>
                      <a:cubicBezTo>
                        <a:pt x="2104" y="4143"/>
                        <a:pt x="2081" y="4170"/>
                        <a:pt x="2056" y="4195"/>
                      </a:cubicBezTo>
                      <a:cubicBezTo>
                        <a:pt x="2081" y="4194"/>
                        <a:pt x="2105" y="4191"/>
                        <a:pt x="2129" y="4185"/>
                      </a:cubicBezTo>
                      <a:cubicBezTo>
                        <a:pt x="2153" y="4179"/>
                        <a:pt x="2176" y="4170"/>
                        <a:pt x="2197" y="4160"/>
                      </a:cubicBezTo>
                      <a:cubicBezTo>
                        <a:pt x="2182" y="4214"/>
                        <a:pt x="2139" y="4276"/>
                        <a:pt x="2090" y="4334"/>
                      </a:cubicBezTo>
                      <a:cubicBezTo>
                        <a:pt x="2042" y="4393"/>
                        <a:pt x="1988" y="4450"/>
                        <a:pt x="1948" y="4494"/>
                      </a:cubicBezTo>
                      <a:cubicBezTo>
                        <a:pt x="1965" y="4482"/>
                        <a:pt x="1983" y="4471"/>
                        <a:pt x="2003" y="4463"/>
                      </a:cubicBezTo>
                      <a:cubicBezTo>
                        <a:pt x="2022" y="4454"/>
                        <a:pt x="2043" y="4448"/>
                        <a:pt x="2064" y="4444"/>
                      </a:cubicBezTo>
                      <a:cubicBezTo>
                        <a:pt x="2048" y="4481"/>
                        <a:pt x="2020" y="4500"/>
                        <a:pt x="1995" y="4520"/>
                      </a:cubicBezTo>
                      <a:cubicBezTo>
                        <a:pt x="1970" y="4539"/>
                        <a:pt x="1949" y="4559"/>
                        <a:pt x="1948" y="4599"/>
                      </a:cubicBezTo>
                      <a:cubicBezTo>
                        <a:pt x="1960" y="4602"/>
                        <a:pt x="1972" y="4602"/>
                        <a:pt x="1983" y="4599"/>
                      </a:cubicBezTo>
                      <a:cubicBezTo>
                        <a:pt x="1994" y="4596"/>
                        <a:pt x="2005" y="4591"/>
                        <a:pt x="2013" y="4585"/>
                      </a:cubicBezTo>
                      <a:cubicBezTo>
                        <a:pt x="1953" y="4644"/>
                        <a:pt x="1907" y="4722"/>
                        <a:pt x="1863" y="4803"/>
                      </a:cubicBezTo>
                      <a:cubicBezTo>
                        <a:pt x="1820" y="4884"/>
                        <a:pt x="1780" y="4967"/>
                        <a:pt x="1733" y="5036"/>
                      </a:cubicBezTo>
                      <a:cubicBezTo>
                        <a:pt x="1840" y="5036"/>
                        <a:pt x="1865" y="5113"/>
                        <a:pt x="1904" y="5196"/>
                      </a:cubicBezTo>
                      <a:cubicBezTo>
                        <a:pt x="1943" y="5279"/>
                        <a:pt x="1995" y="5370"/>
                        <a:pt x="2156" y="5398"/>
                      </a:cubicBezTo>
                      <a:cubicBezTo>
                        <a:pt x="2223" y="5273"/>
                        <a:pt x="2146" y="5199"/>
                        <a:pt x="2052" y="5131"/>
                      </a:cubicBezTo>
                      <a:cubicBezTo>
                        <a:pt x="1958" y="5064"/>
                        <a:pt x="1848" y="5004"/>
                        <a:pt x="1848" y="4905"/>
                      </a:cubicBezTo>
                      <a:cubicBezTo>
                        <a:pt x="1966" y="4920"/>
                        <a:pt x="1955" y="4946"/>
                        <a:pt x="1956" y="4962"/>
                      </a:cubicBezTo>
                      <a:cubicBezTo>
                        <a:pt x="1956" y="4978"/>
                        <a:pt x="1969" y="4985"/>
                        <a:pt x="2134" y="4962"/>
                      </a:cubicBezTo>
                      <a:cubicBezTo>
                        <a:pt x="2069" y="5018"/>
                        <a:pt x="2168" y="5171"/>
                        <a:pt x="2206" y="5300"/>
                      </a:cubicBezTo>
                      <a:cubicBezTo>
                        <a:pt x="2244" y="5429"/>
                        <a:pt x="2222" y="5534"/>
                        <a:pt x="1916" y="5492"/>
                      </a:cubicBezTo>
                      <a:cubicBezTo>
                        <a:pt x="1987" y="5490"/>
                        <a:pt x="2042" y="5498"/>
                        <a:pt x="2084" y="5492"/>
                      </a:cubicBezTo>
                      <a:cubicBezTo>
                        <a:pt x="2127" y="5486"/>
                        <a:pt x="2157" y="5466"/>
                        <a:pt x="2178" y="5411"/>
                      </a:cubicBezTo>
                      <a:cubicBezTo>
                        <a:pt x="2134" y="5409"/>
                        <a:pt x="2091" y="5403"/>
                        <a:pt x="2049" y="5394"/>
                      </a:cubicBezTo>
                      <a:cubicBezTo>
                        <a:pt x="2007" y="5385"/>
                        <a:pt x="1966" y="5373"/>
                        <a:pt x="1926" y="5357"/>
                      </a:cubicBezTo>
                      <a:cubicBezTo>
                        <a:pt x="1778" y="5653"/>
                        <a:pt x="1679" y="5963"/>
                        <a:pt x="1583" y="6273"/>
                      </a:cubicBezTo>
                      <a:cubicBezTo>
                        <a:pt x="1487" y="6583"/>
                        <a:pt x="1392" y="6893"/>
                        <a:pt x="1252" y="7190"/>
                      </a:cubicBezTo>
                      <a:cubicBezTo>
                        <a:pt x="1268" y="7196"/>
                        <a:pt x="1293" y="7195"/>
                        <a:pt x="1318" y="7192"/>
                      </a:cubicBezTo>
                      <a:cubicBezTo>
                        <a:pt x="1342" y="7189"/>
                        <a:pt x="1366" y="7183"/>
                        <a:pt x="1379" y="7181"/>
                      </a:cubicBezTo>
                      <a:cubicBezTo>
                        <a:pt x="1073" y="7477"/>
                        <a:pt x="1612" y="8229"/>
                        <a:pt x="1966" y="8438"/>
                      </a:cubicBezTo>
                      <a:cubicBezTo>
                        <a:pt x="2006" y="8462"/>
                        <a:pt x="2126" y="8461"/>
                        <a:pt x="2188" y="8471"/>
                      </a:cubicBezTo>
                      <a:cubicBezTo>
                        <a:pt x="2309" y="8490"/>
                        <a:pt x="2348" y="8876"/>
                        <a:pt x="2451" y="9022"/>
                      </a:cubicBezTo>
                      <a:cubicBezTo>
                        <a:pt x="2606" y="9243"/>
                        <a:pt x="2776" y="9338"/>
                        <a:pt x="2785" y="9558"/>
                      </a:cubicBezTo>
                      <a:cubicBezTo>
                        <a:pt x="2795" y="9789"/>
                        <a:pt x="3214" y="9864"/>
                        <a:pt x="3214" y="10097"/>
                      </a:cubicBezTo>
                      <a:cubicBezTo>
                        <a:pt x="3214" y="10202"/>
                        <a:pt x="3338" y="10746"/>
                        <a:pt x="3406" y="10808"/>
                      </a:cubicBezTo>
                      <a:cubicBezTo>
                        <a:pt x="3678" y="11056"/>
                        <a:pt x="4114" y="11262"/>
                        <a:pt x="4494" y="11359"/>
                      </a:cubicBezTo>
                      <a:cubicBezTo>
                        <a:pt x="5152" y="11528"/>
                        <a:pt x="5626" y="11520"/>
                        <a:pt x="6228" y="11836"/>
                      </a:cubicBezTo>
                      <a:cubicBezTo>
                        <a:pt x="6475" y="11966"/>
                        <a:pt x="6741" y="12038"/>
                        <a:pt x="7030" y="11971"/>
                      </a:cubicBezTo>
                      <a:cubicBezTo>
                        <a:pt x="7038" y="12021"/>
                        <a:pt x="7129" y="12167"/>
                        <a:pt x="7229" y="12311"/>
                      </a:cubicBezTo>
                      <a:cubicBezTo>
                        <a:pt x="7329" y="12456"/>
                        <a:pt x="7439" y="12599"/>
                        <a:pt x="7485" y="12642"/>
                      </a:cubicBezTo>
                      <a:cubicBezTo>
                        <a:pt x="7544" y="12503"/>
                        <a:pt x="7649" y="12596"/>
                        <a:pt x="7732" y="12694"/>
                      </a:cubicBezTo>
                      <a:cubicBezTo>
                        <a:pt x="7816" y="12792"/>
                        <a:pt x="7878" y="12894"/>
                        <a:pt x="7849" y="12774"/>
                      </a:cubicBezTo>
                      <a:cubicBezTo>
                        <a:pt x="7920" y="12818"/>
                        <a:pt x="8051" y="12886"/>
                        <a:pt x="8187" y="12931"/>
                      </a:cubicBezTo>
                      <a:cubicBezTo>
                        <a:pt x="8323" y="12975"/>
                        <a:pt x="8464" y="12997"/>
                        <a:pt x="8552" y="12950"/>
                      </a:cubicBezTo>
                      <a:cubicBezTo>
                        <a:pt x="8517" y="12797"/>
                        <a:pt x="8514" y="12731"/>
                        <a:pt x="8810" y="12777"/>
                      </a:cubicBezTo>
                      <a:cubicBezTo>
                        <a:pt x="9173" y="12834"/>
                        <a:pt x="8835" y="12855"/>
                        <a:pt x="8926" y="13007"/>
                      </a:cubicBezTo>
                      <a:cubicBezTo>
                        <a:pt x="9029" y="13179"/>
                        <a:pt x="9217" y="12964"/>
                        <a:pt x="9134" y="13273"/>
                      </a:cubicBezTo>
                      <a:cubicBezTo>
                        <a:pt x="9117" y="13337"/>
                        <a:pt x="8991" y="13626"/>
                        <a:pt x="9172" y="13622"/>
                      </a:cubicBezTo>
                      <a:cubicBezTo>
                        <a:pt x="9020" y="13817"/>
                        <a:pt x="8780" y="13910"/>
                        <a:pt x="8661" y="14079"/>
                      </a:cubicBezTo>
                      <a:cubicBezTo>
                        <a:pt x="8557" y="14227"/>
                        <a:pt x="8629" y="14694"/>
                        <a:pt x="8434" y="14765"/>
                      </a:cubicBezTo>
                      <a:cubicBezTo>
                        <a:pt x="8580" y="14834"/>
                        <a:pt x="8589" y="14835"/>
                        <a:pt x="8588" y="14818"/>
                      </a:cubicBezTo>
                      <a:cubicBezTo>
                        <a:pt x="8587" y="14802"/>
                        <a:pt x="8576" y="14768"/>
                        <a:pt x="8682" y="14768"/>
                      </a:cubicBezTo>
                      <a:cubicBezTo>
                        <a:pt x="8682" y="14929"/>
                        <a:pt x="8314" y="14879"/>
                        <a:pt x="8339" y="15107"/>
                      </a:cubicBezTo>
                      <a:cubicBezTo>
                        <a:pt x="8363" y="15328"/>
                        <a:pt x="8698" y="15501"/>
                        <a:pt x="8878" y="15624"/>
                      </a:cubicBezTo>
                      <a:cubicBezTo>
                        <a:pt x="9401" y="15981"/>
                        <a:pt x="9372" y="16672"/>
                        <a:pt x="10002" y="16892"/>
                      </a:cubicBezTo>
                      <a:cubicBezTo>
                        <a:pt x="10211" y="16965"/>
                        <a:pt x="10545" y="16936"/>
                        <a:pt x="10668" y="17130"/>
                      </a:cubicBezTo>
                      <a:cubicBezTo>
                        <a:pt x="10850" y="17418"/>
                        <a:pt x="10787" y="17763"/>
                        <a:pt x="10700" y="18065"/>
                      </a:cubicBezTo>
                      <a:cubicBezTo>
                        <a:pt x="10631" y="18311"/>
                        <a:pt x="10524" y="18547"/>
                        <a:pt x="10434" y="18787"/>
                      </a:cubicBezTo>
                      <a:cubicBezTo>
                        <a:pt x="10384" y="18920"/>
                        <a:pt x="10359" y="19058"/>
                        <a:pt x="10332" y="19196"/>
                      </a:cubicBezTo>
                      <a:cubicBezTo>
                        <a:pt x="10306" y="19331"/>
                        <a:pt x="10277" y="19470"/>
                        <a:pt x="10213" y="19597"/>
                      </a:cubicBezTo>
                      <a:cubicBezTo>
                        <a:pt x="10162" y="19698"/>
                        <a:pt x="10068" y="19780"/>
                        <a:pt x="10020" y="19881"/>
                      </a:cubicBezTo>
                      <a:cubicBezTo>
                        <a:pt x="9966" y="19996"/>
                        <a:pt x="9893" y="20188"/>
                        <a:pt x="9975" y="20305"/>
                      </a:cubicBezTo>
                      <a:cubicBezTo>
                        <a:pt x="10077" y="20451"/>
                        <a:pt x="10044" y="20404"/>
                        <a:pt x="9973" y="20614"/>
                      </a:cubicBezTo>
                      <a:cubicBezTo>
                        <a:pt x="9876" y="20903"/>
                        <a:pt x="9774" y="20847"/>
                        <a:pt x="9560" y="20897"/>
                      </a:cubicBezTo>
                      <a:cubicBezTo>
                        <a:pt x="9593" y="20912"/>
                        <a:pt x="9606" y="20927"/>
                        <a:pt x="9601" y="20941"/>
                      </a:cubicBezTo>
                      <a:cubicBezTo>
                        <a:pt x="9595" y="20955"/>
                        <a:pt x="9571" y="20969"/>
                        <a:pt x="9527" y="20983"/>
                      </a:cubicBezTo>
                      <a:cubicBezTo>
                        <a:pt x="9655" y="20950"/>
                        <a:pt x="9711" y="20956"/>
                        <a:pt x="9726" y="20997"/>
                      </a:cubicBezTo>
                      <a:cubicBezTo>
                        <a:pt x="9740" y="21039"/>
                        <a:pt x="9713" y="21116"/>
                        <a:pt x="9675" y="21225"/>
                      </a:cubicBezTo>
                      <a:cubicBezTo>
                        <a:pt x="9687" y="21226"/>
                        <a:pt x="9699" y="21225"/>
                        <a:pt x="9710" y="21223"/>
                      </a:cubicBezTo>
                      <a:cubicBezTo>
                        <a:pt x="9721" y="21220"/>
                        <a:pt x="9732" y="21216"/>
                        <a:pt x="9741" y="21211"/>
                      </a:cubicBezTo>
                      <a:cubicBezTo>
                        <a:pt x="9692" y="21250"/>
                        <a:pt x="9672" y="21280"/>
                        <a:pt x="9675" y="21296"/>
                      </a:cubicBezTo>
                      <a:cubicBezTo>
                        <a:pt x="9677" y="21312"/>
                        <a:pt x="9702" y="21315"/>
                        <a:pt x="9740" y="21299"/>
                      </a:cubicBezTo>
                      <a:cubicBezTo>
                        <a:pt x="9671" y="21328"/>
                        <a:pt x="9692" y="21483"/>
                        <a:pt x="9721" y="21525"/>
                      </a:cubicBezTo>
                      <a:cubicBezTo>
                        <a:pt x="9764" y="21592"/>
                        <a:pt x="9841" y="21594"/>
                        <a:pt x="9922" y="21585"/>
                      </a:cubicBezTo>
                      <a:cubicBezTo>
                        <a:pt x="9984" y="21578"/>
                        <a:pt x="10434" y="21399"/>
                        <a:pt x="10462" y="21434"/>
                      </a:cubicBezTo>
                      <a:cubicBezTo>
                        <a:pt x="10449" y="21418"/>
                        <a:pt x="10435" y="21407"/>
                        <a:pt x="10418" y="21401"/>
                      </a:cubicBezTo>
                      <a:cubicBezTo>
                        <a:pt x="10401" y="21394"/>
                        <a:pt x="10384" y="21391"/>
                        <a:pt x="10363" y="21393"/>
                      </a:cubicBezTo>
                      <a:cubicBezTo>
                        <a:pt x="10381" y="21382"/>
                        <a:pt x="10410" y="21335"/>
                        <a:pt x="10438" y="21291"/>
                      </a:cubicBezTo>
                      <a:cubicBezTo>
                        <a:pt x="10466" y="21246"/>
                        <a:pt x="10495" y="21203"/>
                        <a:pt x="10513" y="21200"/>
                      </a:cubicBezTo>
                      <a:cubicBezTo>
                        <a:pt x="10508" y="21216"/>
                        <a:pt x="10612" y="21174"/>
                        <a:pt x="10731" y="21120"/>
                      </a:cubicBezTo>
                      <a:cubicBezTo>
                        <a:pt x="10849" y="21065"/>
                        <a:pt x="10981" y="20999"/>
                        <a:pt x="11029" y="20966"/>
                      </a:cubicBezTo>
                      <a:cubicBezTo>
                        <a:pt x="10996" y="20933"/>
                        <a:pt x="10959" y="20906"/>
                        <a:pt x="10916" y="20885"/>
                      </a:cubicBezTo>
                      <a:cubicBezTo>
                        <a:pt x="10874" y="20865"/>
                        <a:pt x="10827" y="20850"/>
                        <a:pt x="10776" y="20842"/>
                      </a:cubicBezTo>
                      <a:cubicBezTo>
                        <a:pt x="10769" y="20823"/>
                        <a:pt x="10918" y="20718"/>
                        <a:pt x="11074" y="20611"/>
                      </a:cubicBezTo>
                      <a:cubicBezTo>
                        <a:pt x="11231" y="20504"/>
                        <a:pt x="11395" y="20396"/>
                        <a:pt x="11418" y="20371"/>
                      </a:cubicBezTo>
                      <a:cubicBezTo>
                        <a:pt x="11400" y="20378"/>
                        <a:pt x="11383" y="20380"/>
                        <a:pt x="11365" y="20379"/>
                      </a:cubicBezTo>
                      <a:cubicBezTo>
                        <a:pt x="11346" y="20378"/>
                        <a:pt x="11329" y="20374"/>
                        <a:pt x="11312" y="20365"/>
                      </a:cubicBezTo>
                      <a:cubicBezTo>
                        <a:pt x="11332" y="20359"/>
                        <a:pt x="11387" y="20341"/>
                        <a:pt x="11442" y="20326"/>
                      </a:cubicBezTo>
                      <a:cubicBezTo>
                        <a:pt x="11497" y="20312"/>
                        <a:pt x="11552" y="20299"/>
                        <a:pt x="11571" y="20303"/>
                      </a:cubicBezTo>
                      <a:cubicBezTo>
                        <a:pt x="11537" y="20296"/>
                        <a:pt x="11485" y="20273"/>
                        <a:pt x="11433" y="20255"/>
                      </a:cubicBezTo>
                      <a:cubicBezTo>
                        <a:pt x="11381" y="20237"/>
                        <a:pt x="11329" y="20223"/>
                        <a:pt x="11296" y="20236"/>
                      </a:cubicBezTo>
                      <a:cubicBezTo>
                        <a:pt x="11332" y="20204"/>
                        <a:pt x="11488" y="20114"/>
                        <a:pt x="11638" y="20032"/>
                      </a:cubicBezTo>
                      <a:cubicBezTo>
                        <a:pt x="11788" y="19950"/>
                        <a:pt x="11932" y="19876"/>
                        <a:pt x="11948" y="19876"/>
                      </a:cubicBezTo>
                      <a:cubicBezTo>
                        <a:pt x="11958" y="19914"/>
                        <a:pt x="12173" y="19837"/>
                        <a:pt x="12394" y="19739"/>
                      </a:cubicBezTo>
                      <a:cubicBezTo>
                        <a:pt x="12615" y="19641"/>
                        <a:pt x="12842" y="19523"/>
                        <a:pt x="12876" y="19478"/>
                      </a:cubicBezTo>
                      <a:lnTo>
                        <a:pt x="12871" y="19479"/>
                      </a:lnTo>
                      <a:cubicBezTo>
                        <a:pt x="12909" y="19363"/>
                        <a:pt x="12795" y="19310"/>
                        <a:pt x="12712" y="19254"/>
                      </a:cubicBezTo>
                      <a:cubicBezTo>
                        <a:pt x="12629" y="19198"/>
                        <a:pt x="12578" y="19138"/>
                        <a:pt x="12739" y="19005"/>
                      </a:cubicBezTo>
                      <a:cubicBezTo>
                        <a:pt x="12739" y="19378"/>
                        <a:pt x="13027" y="19263"/>
                        <a:pt x="13341" y="19051"/>
                      </a:cubicBezTo>
                      <a:cubicBezTo>
                        <a:pt x="13656" y="18839"/>
                        <a:pt x="13998" y="18530"/>
                        <a:pt x="14105" y="18515"/>
                      </a:cubicBezTo>
                      <a:cubicBezTo>
                        <a:pt x="14082" y="18543"/>
                        <a:pt x="14060" y="18571"/>
                        <a:pt x="14038" y="18600"/>
                      </a:cubicBezTo>
                      <a:cubicBezTo>
                        <a:pt x="14016" y="18629"/>
                        <a:pt x="13996" y="18658"/>
                        <a:pt x="13976" y="18688"/>
                      </a:cubicBezTo>
                      <a:cubicBezTo>
                        <a:pt x="14141" y="18536"/>
                        <a:pt x="14316" y="18386"/>
                        <a:pt x="14443" y="18208"/>
                      </a:cubicBezTo>
                      <a:cubicBezTo>
                        <a:pt x="14557" y="18048"/>
                        <a:pt x="14489" y="17831"/>
                        <a:pt x="14653" y="17702"/>
                      </a:cubicBezTo>
                      <a:cubicBezTo>
                        <a:pt x="14942" y="17474"/>
                        <a:pt x="15363" y="17362"/>
                        <a:pt x="15675" y="17185"/>
                      </a:cubicBezTo>
                      <a:cubicBezTo>
                        <a:pt x="16022" y="16988"/>
                        <a:pt x="16194" y="16726"/>
                        <a:pt x="16288" y="16390"/>
                      </a:cubicBezTo>
                      <a:cubicBezTo>
                        <a:pt x="16317" y="16285"/>
                        <a:pt x="16486" y="15650"/>
                        <a:pt x="16437" y="15664"/>
                      </a:cubicBezTo>
                      <a:close/>
                      <a:moveTo>
                        <a:pt x="14628" y="13362"/>
                      </a:moveTo>
                      <a:lnTo>
                        <a:pt x="14630" y="13364"/>
                      </a:lnTo>
                      <a:lnTo>
                        <a:pt x="14632" y="13365"/>
                      </a:lnTo>
                      <a:cubicBezTo>
                        <a:pt x="14632" y="13363"/>
                        <a:pt x="14632" y="13361"/>
                        <a:pt x="14631" y="13361"/>
                      </a:cubicBezTo>
                      <a:cubicBezTo>
                        <a:pt x="14630" y="13360"/>
                        <a:pt x="14628" y="13361"/>
                        <a:pt x="14628" y="13362"/>
                      </a:cubicBezTo>
                      <a:close/>
                      <a:moveTo>
                        <a:pt x="1952" y="1957"/>
                      </a:moveTo>
                      <a:cubicBezTo>
                        <a:pt x="1962" y="1957"/>
                        <a:pt x="1973" y="1956"/>
                        <a:pt x="1983" y="1954"/>
                      </a:cubicBezTo>
                      <a:cubicBezTo>
                        <a:pt x="1993" y="1952"/>
                        <a:pt x="2002" y="1949"/>
                        <a:pt x="2012" y="1946"/>
                      </a:cubicBezTo>
                      <a:cubicBezTo>
                        <a:pt x="2004" y="1946"/>
                        <a:pt x="1996" y="1947"/>
                        <a:pt x="1986" y="1949"/>
                      </a:cubicBezTo>
                      <a:cubicBezTo>
                        <a:pt x="1976" y="1951"/>
                        <a:pt x="1965" y="1953"/>
                        <a:pt x="1952" y="1957"/>
                      </a:cubicBezTo>
                      <a:close/>
                      <a:moveTo>
                        <a:pt x="10376" y="5716"/>
                      </a:moveTo>
                      <a:cubicBezTo>
                        <a:pt x="10382" y="5717"/>
                        <a:pt x="10389" y="5718"/>
                        <a:pt x="10395" y="5720"/>
                      </a:cubicBezTo>
                      <a:cubicBezTo>
                        <a:pt x="10401" y="5721"/>
                        <a:pt x="10407" y="5723"/>
                        <a:pt x="10412" y="5724"/>
                      </a:cubicBezTo>
                      <a:cubicBezTo>
                        <a:pt x="10426" y="5720"/>
                        <a:pt x="10434" y="5716"/>
                        <a:pt x="10429" y="5714"/>
                      </a:cubicBezTo>
                      <a:cubicBezTo>
                        <a:pt x="10425" y="5712"/>
                        <a:pt x="10409" y="5712"/>
                        <a:pt x="10376" y="5716"/>
                      </a:cubicBezTo>
                      <a:close/>
                      <a:moveTo>
                        <a:pt x="18164" y="4518"/>
                      </a:moveTo>
                      <a:cubicBezTo>
                        <a:pt x="18146" y="4555"/>
                        <a:pt x="18204" y="4604"/>
                        <a:pt x="18270" y="4648"/>
                      </a:cubicBezTo>
                      <a:cubicBezTo>
                        <a:pt x="18335" y="4693"/>
                        <a:pt x="18410" y="4732"/>
                        <a:pt x="18427" y="4751"/>
                      </a:cubicBezTo>
                      <a:cubicBezTo>
                        <a:pt x="18434" y="4707"/>
                        <a:pt x="18391" y="4618"/>
                        <a:pt x="18330" y="4544"/>
                      </a:cubicBezTo>
                      <a:cubicBezTo>
                        <a:pt x="18268" y="4470"/>
                        <a:pt x="18190" y="4410"/>
                        <a:pt x="18127" y="4423"/>
                      </a:cubicBezTo>
                      <a:cubicBezTo>
                        <a:pt x="18131" y="4439"/>
                        <a:pt x="18137" y="4455"/>
                        <a:pt x="18143" y="4471"/>
                      </a:cubicBezTo>
                      <a:cubicBezTo>
                        <a:pt x="18149" y="4487"/>
                        <a:pt x="18156" y="4502"/>
                        <a:pt x="18164" y="4518"/>
                      </a:cubicBezTo>
                      <a:cubicBezTo>
                        <a:pt x="18154" y="4538"/>
                        <a:pt x="18155" y="4536"/>
                        <a:pt x="18158" y="4530"/>
                      </a:cubicBezTo>
                      <a:cubicBezTo>
                        <a:pt x="18161" y="4525"/>
                        <a:pt x="18165" y="4514"/>
                        <a:pt x="18164" y="4518"/>
                      </a:cubicBezTo>
                      <a:close/>
                      <a:moveTo>
                        <a:pt x="18030" y="4236"/>
                      </a:moveTo>
                      <a:cubicBezTo>
                        <a:pt x="18011" y="4219"/>
                        <a:pt x="17992" y="4203"/>
                        <a:pt x="17972" y="4186"/>
                      </a:cubicBezTo>
                      <a:cubicBezTo>
                        <a:pt x="17952" y="4170"/>
                        <a:pt x="17932" y="4154"/>
                        <a:pt x="17911" y="4139"/>
                      </a:cubicBezTo>
                      <a:cubicBezTo>
                        <a:pt x="17897" y="4168"/>
                        <a:pt x="17942" y="4238"/>
                        <a:pt x="18000" y="4298"/>
                      </a:cubicBezTo>
                      <a:cubicBezTo>
                        <a:pt x="18057" y="4357"/>
                        <a:pt x="18127" y="4405"/>
                        <a:pt x="18163" y="4389"/>
                      </a:cubicBezTo>
                      <a:cubicBezTo>
                        <a:pt x="18141" y="4364"/>
                        <a:pt x="18119" y="4338"/>
                        <a:pt x="18096" y="4313"/>
                      </a:cubicBezTo>
                      <a:cubicBezTo>
                        <a:pt x="18074" y="4287"/>
                        <a:pt x="18052" y="4262"/>
                        <a:pt x="18030" y="4236"/>
                      </a:cubicBezTo>
                      <a:cubicBezTo>
                        <a:pt x="18016" y="4222"/>
                        <a:pt x="18018" y="4224"/>
                        <a:pt x="18022" y="4229"/>
                      </a:cubicBezTo>
                      <a:cubicBezTo>
                        <a:pt x="18027" y="4233"/>
                        <a:pt x="18034" y="4240"/>
                        <a:pt x="18030" y="4236"/>
                      </a:cubicBezTo>
                      <a:close/>
                      <a:moveTo>
                        <a:pt x="15747" y="3694"/>
                      </a:moveTo>
                      <a:cubicBezTo>
                        <a:pt x="15680" y="3615"/>
                        <a:pt x="15630" y="3527"/>
                        <a:pt x="15582" y="3439"/>
                      </a:cubicBezTo>
                      <a:cubicBezTo>
                        <a:pt x="15526" y="3337"/>
                        <a:pt x="15469" y="3209"/>
                        <a:pt x="15354" y="3146"/>
                      </a:cubicBezTo>
                      <a:cubicBezTo>
                        <a:pt x="15327" y="3132"/>
                        <a:pt x="15299" y="3122"/>
                        <a:pt x="15269" y="3115"/>
                      </a:cubicBezTo>
                      <a:cubicBezTo>
                        <a:pt x="15263" y="3114"/>
                        <a:pt x="15241" y="3113"/>
                        <a:pt x="15221" y="3111"/>
                      </a:cubicBezTo>
                      <a:cubicBezTo>
                        <a:pt x="15200" y="3109"/>
                        <a:pt x="15180" y="3107"/>
                        <a:pt x="15178" y="3104"/>
                      </a:cubicBezTo>
                      <a:cubicBezTo>
                        <a:pt x="15199" y="3138"/>
                        <a:pt x="15222" y="3173"/>
                        <a:pt x="15245" y="3206"/>
                      </a:cubicBezTo>
                      <a:cubicBezTo>
                        <a:pt x="15268" y="3240"/>
                        <a:pt x="15292" y="3273"/>
                        <a:pt x="15317" y="3306"/>
                      </a:cubicBezTo>
                      <a:cubicBezTo>
                        <a:pt x="15317" y="3304"/>
                        <a:pt x="15295" y="3305"/>
                        <a:pt x="15273" y="3307"/>
                      </a:cubicBezTo>
                      <a:cubicBezTo>
                        <a:pt x="15251" y="3309"/>
                        <a:pt x="15227" y="3312"/>
                        <a:pt x="15224" y="3314"/>
                      </a:cubicBezTo>
                      <a:cubicBezTo>
                        <a:pt x="15249" y="3334"/>
                        <a:pt x="15280" y="3349"/>
                        <a:pt x="15306" y="3367"/>
                      </a:cubicBezTo>
                      <a:cubicBezTo>
                        <a:pt x="15330" y="3383"/>
                        <a:pt x="15356" y="3395"/>
                        <a:pt x="15380" y="3410"/>
                      </a:cubicBezTo>
                      <a:cubicBezTo>
                        <a:pt x="15391" y="3418"/>
                        <a:pt x="15402" y="3426"/>
                        <a:pt x="15410" y="3436"/>
                      </a:cubicBezTo>
                      <a:cubicBezTo>
                        <a:pt x="15433" y="3462"/>
                        <a:pt x="15449" y="3492"/>
                        <a:pt x="15475" y="3517"/>
                      </a:cubicBezTo>
                      <a:cubicBezTo>
                        <a:pt x="15499" y="3538"/>
                        <a:pt x="15525" y="3557"/>
                        <a:pt x="15551" y="3576"/>
                      </a:cubicBezTo>
                      <a:cubicBezTo>
                        <a:pt x="15605" y="3616"/>
                        <a:pt x="15659" y="3652"/>
                        <a:pt x="15717" y="3686"/>
                      </a:cubicBezTo>
                      <a:cubicBezTo>
                        <a:pt x="15729" y="3693"/>
                        <a:pt x="15740" y="3702"/>
                        <a:pt x="15755" y="3704"/>
                      </a:cubicBezTo>
                      <a:cubicBezTo>
                        <a:pt x="15752" y="3700"/>
                        <a:pt x="15749" y="3697"/>
                        <a:pt x="15747" y="3694"/>
                      </a:cubicBezTo>
                      <a:close/>
                      <a:moveTo>
                        <a:pt x="14632" y="2497"/>
                      </a:moveTo>
                      <a:cubicBezTo>
                        <a:pt x="14726" y="2583"/>
                        <a:pt x="14730" y="2581"/>
                        <a:pt x="14708" y="2559"/>
                      </a:cubicBezTo>
                      <a:cubicBezTo>
                        <a:pt x="14687" y="2537"/>
                        <a:pt x="14640" y="2494"/>
                        <a:pt x="14632" y="2497"/>
                      </a:cubicBezTo>
                      <a:cubicBezTo>
                        <a:pt x="14639" y="2494"/>
                        <a:pt x="14755" y="2601"/>
                        <a:pt x="14768" y="2612"/>
                      </a:cubicBezTo>
                      <a:cubicBezTo>
                        <a:pt x="14817" y="2650"/>
                        <a:pt x="14866" y="2687"/>
                        <a:pt x="14917" y="2724"/>
                      </a:cubicBezTo>
                      <a:cubicBezTo>
                        <a:pt x="14968" y="2760"/>
                        <a:pt x="15019" y="2796"/>
                        <a:pt x="15070" y="2832"/>
                      </a:cubicBezTo>
                      <a:cubicBezTo>
                        <a:pt x="15114" y="2863"/>
                        <a:pt x="15148" y="2898"/>
                        <a:pt x="15197" y="2924"/>
                      </a:cubicBezTo>
                      <a:cubicBezTo>
                        <a:pt x="15203" y="2916"/>
                        <a:pt x="15199" y="2906"/>
                        <a:pt x="15193" y="2897"/>
                      </a:cubicBezTo>
                      <a:cubicBezTo>
                        <a:pt x="15186" y="2887"/>
                        <a:pt x="15176" y="2879"/>
                        <a:pt x="15167" y="2876"/>
                      </a:cubicBezTo>
                      <a:cubicBezTo>
                        <a:pt x="15183" y="2882"/>
                        <a:pt x="15191" y="2885"/>
                        <a:pt x="15192" y="2884"/>
                      </a:cubicBezTo>
                      <a:cubicBezTo>
                        <a:pt x="15194" y="2883"/>
                        <a:pt x="15187" y="2879"/>
                        <a:pt x="15174" y="2871"/>
                      </a:cubicBezTo>
                      <a:cubicBezTo>
                        <a:pt x="15224" y="2867"/>
                        <a:pt x="15273" y="2906"/>
                        <a:pt x="15322" y="2948"/>
                      </a:cubicBezTo>
                      <a:cubicBezTo>
                        <a:pt x="15370" y="2990"/>
                        <a:pt x="15418" y="3036"/>
                        <a:pt x="15464" y="3046"/>
                      </a:cubicBezTo>
                      <a:cubicBezTo>
                        <a:pt x="15450" y="3023"/>
                        <a:pt x="15446" y="3005"/>
                        <a:pt x="15452" y="2993"/>
                      </a:cubicBezTo>
                      <a:cubicBezTo>
                        <a:pt x="15459" y="2981"/>
                        <a:pt x="15475" y="2974"/>
                        <a:pt x="15502" y="2973"/>
                      </a:cubicBezTo>
                      <a:cubicBezTo>
                        <a:pt x="15475" y="2994"/>
                        <a:pt x="15495" y="3010"/>
                        <a:pt x="15523" y="3019"/>
                      </a:cubicBezTo>
                      <a:cubicBezTo>
                        <a:pt x="15552" y="3028"/>
                        <a:pt x="15589" y="3030"/>
                        <a:pt x="15598" y="3022"/>
                      </a:cubicBezTo>
                      <a:cubicBezTo>
                        <a:pt x="15643" y="3037"/>
                        <a:pt x="15680" y="3057"/>
                        <a:pt x="15708" y="3082"/>
                      </a:cubicBezTo>
                      <a:cubicBezTo>
                        <a:pt x="15735" y="3106"/>
                        <a:pt x="15756" y="3136"/>
                        <a:pt x="15767" y="3170"/>
                      </a:cubicBezTo>
                      <a:cubicBezTo>
                        <a:pt x="15749" y="3172"/>
                        <a:pt x="15731" y="3174"/>
                        <a:pt x="15713" y="3176"/>
                      </a:cubicBezTo>
                      <a:cubicBezTo>
                        <a:pt x="15695" y="3177"/>
                        <a:pt x="15677" y="3178"/>
                        <a:pt x="15659" y="3179"/>
                      </a:cubicBezTo>
                      <a:cubicBezTo>
                        <a:pt x="15671" y="3183"/>
                        <a:pt x="15755" y="3255"/>
                        <a:pt x="15835" y="3327"/>
                      </a:cubicBezTo>
                      <a:cubicBezTo>
                        <a:pt x="15915" y="3399"/>
                        <a:pt x="15989" y="3471"/>
                        <a:pt x="15981" y="3477"/>
                      </a:cubicBezTo>
                      <a:cubicBezTo>
                        <a:pt x="16007" y="3500"/>
                        <a:pt x="16026" y="3478"/>
                        <a:pt x="16039" y="3449"/>
                      </a:cubicBezTo>
                      <a:cubicBezTo>
                        <a:pt x="16053" y="3419"/>
                        <a:pt x="16061" y="3381"/>
                        <a:pt x="16067" y="3369"/>
                      </a:cubicBezTo>
                      <a:cubicBezTo>
                        <a:pt x="16113" y="3381"/>
                        <a:pt x="16132" y="3448"/>
                        <a:pt x="16154" y="3523"/>
                      </a:cubicBezTo>
                      <a:cubicBezTo>
                        <a:pt x="16177" y="3599"/>
                        <a:pt x="16202" y="3684"/>
                        <a:pt x="16262" y="3732"/>
                      </a:cubicBezTo>
                      <a:cubicBezTo>
                        <a:pt x="16276" y="3660"/>
                        <a:pt x="16276" y="3607"/>
                        <a:pt x="16287" y="3556"/>
                      </a:cubicBezTo>
                      <a:cubicBezTo>
                        <a:pt x="16299" y="3505"/>
                        <a:pt x="16321" y="3456"/>
                        <a:pt x="16379" y="3395"/>
                      </a:cubicBezTo>
                      <a:cubicBezTo>
                        <a:pt x="16362" y="3378"/>
                        <a:pt x="16279" y="3286"/>
                        <a:pt x="16194" y="3204"/>
                      </a:cubicBezTo>
                      <a:cubicBezTo>
                        <a:pt x="16109" y="3122"/>
                        <a:pt x="16023" y="3051"/>
                        <a:pt x="15998" y="3077"/>
                      </a:cubicBezTo>
                      <a:cubicBezTo>
                        <a:pt x="16001" y="3087"/>
                        <a:pt x="16007" y="3096"/>
                        <a:pt x="16014" y="3105"/>
                      </a:cubicBezTo>
                      <a:cubicBezTo>
                        <a:pt x="16020" y="3114"/>
                        <a:pt x="16028" y="3122"/>
                        <a:pt x="16037" y="3129"/>
                      </a:cubicBezTo>
                      <a:cubicBezTo>
                        <a:pt x="15996" y="3110"/>
                        <a:pt x="15956" y="3090"/>
                        <a:pt x="15916" y="3070"/>
                      </a:cubicBezTo>
                      <a:cubicBezTo>
                        <a:pt x="15876" y="3049"/>
                        <a:pt x="15837" y="3027"/>
                        <a:pt x="15799" y="3005"/>
                      </a:cubicBezTo>
                      <a:cubicBezTo>
                        <a:pt x="15809" y="3004"/>
                        <a:pt x="15819" y="3004"/>
                        <a:pt x="15829" y="3005"/>
                      </a:cubicBezTo>
                      <a:cubicBezTo>
                        <a:pt x="15839" y="3006"/>
                        <a:pt x="15848" y="3007"/>
                        <a:pt x="15858" y="3009"/>
                      </a:cubicBezTo>
                      <a:cubicBezTo>
                        <a:pt x="15798" y="2968"/>
                        <a:pt x="15555" y="2832"/>
                        <a:pt x="15330" y="2728"/>
                      </a:cubicBezTo>
                      <a:cubicBezTo>
                        <a:pt x="15105" y="2623"/>
                        <a:pt x="14898" y="2550"/>
                        <a:pt x="14908" y="2631"/>
                      </a:cubicBezTo>
                      <a:cubicBezTo>
                        <a:pt x="14843" y="2619"/>
                        <a:pt x="14822" y="2570"/>
                        <a:pt x="14796" y="2526"/>
                      </a:cubicBezTo>
                      <a:cubicBezTo>
                        <a:pt x="14771" y="2481"/>
                        <a:pt x="14741" y="2441"/>
                        <a:pt x="14660" y="2446"/>
                      </a:cubicBezTo>
                      <a:cubicBezTo>
                        <a:pt x="14674" y="2465"/>
                        <a:pt x="14677" y="2474"/>
                        <a:pt x="14672" y="2480"/>
                      </a:cubicBezTo>
                      <a:cubicBezTo>
                        <a:pt x="14667" y="2486"/>
                        <a:pt x="14653" y="2489"/>
                        <a:pt x="14632" y="2497"/>
                      </a:cubicBezTo>
                      <a:close/>
                      <a:moveTo>
                        <a:pt x="12239" y="1976"/>
                      </a:moveTo>
                      <a:cubicBezTo>
                        <a:pt x="12186" y="1952"/>
                        <a:pt x="12161" y="1943"/>
                        <a:pt x="12165" y="1950"/>
                      </a:cubicBezTo>
                      <a:cubicBezTo>
                        <a:pt x="12169" y="1957"/>
                        <a:pt x="12201" y="1980"/>
                        <a:pt x="12262" y="2018"/>
                      </a:cubicBezTo>
                      <a:cubicBezTo>
                        <a:pt x="12237" y="2017"/>
                        <a:pt x="12212" y="2014"/>
                        <a:pt x="12188" y="2008"/>
                      </a:cubicBezTo>
                      <a:cubicBezTo>
                        <a:pt x="12164" y="2002"/>
                        <a:pt x="12141" y="1994"/>
                        <a:pt x="12120" y="1983"/>
                      </a:cubicBezTo>
                      <a:cubicBezTo>
                        <a:pt x="12129" y="1998"/>
                        <a:pt x="12178" y="2028"/>
                        <a:pt x="12212" y="2054"/>
                      </a:cubicBezTo>
                      <a:cubicBezTo>
                        <a:pt x="12245" y="2081"/>
                        <a:pt x="12261" y="2103"/>
                        <a:pt x="12204" y="2101"/>
                      </a:cubicBezTo>
                      <a:cubicBezTo>
                        <a:pt x="12235" y="2102"/>
                        <a:pt x="12257" y="2108"/>
                        <a:pt x="12269" y="2105"/>
                      </a:cubicBezTo>
                      <a:cubicBezTo>
                        <a:pt x="12281" y="2101"/>
                        <a:pt x="12284" y="2087"/>
                        <a:pt x="12278" y="2048"/>
                      </a:cubicBezTo>
                      <a:cubicBezTo>
                        <a:pt x="12314" y="2049"/>
                        <a:pt x="12355" y="2070"/>
                        <a:pt x="12375" y="2095"/>
                      </a:cubicBezTo>
                      <a:cubicBezTo>
                        <a:pt x="12395" y="2120"/>
                        <a:pt x="12396" y="2150"/>
                        <a:pt x="12352" y="2169"/>
                      </a:cubicBezTo>
                      <a:cubicBezTo>
                        <a:pt x="12447" y="2231"/>
                        <a:pt x="12537" y="2248"/>
                        <a:pt x="12632" y="2249"/>
                      </a:cubicBezTo>
                      <a:cubicBezTo>
                        <a:pt x="12727" y="2251"/>
                        <a:pt x="12826" y="2236"/>
                        <a:pt x="12940" y="2236"/>
                      </a:cubicBezTo>
                      <a:cubicBezTo>
                        <a:pt x="12891" y="2187"/>
                        <a:pt x="12909" y="2144"/>
                        <a:pt x="12915" y="2100"/>
                      </a:cubicBezTo>
                      <a:cubicBezTo>
                        <a:pt x="12920" y="2057"/>
                        <a:pt x="12913" y="2011"/>
                        <a:pt x="12814" y="1957"/>
                      </a:cubicBezTo>
                      <a:cubicBezTo>
                        <a:pt x="12821" y="1959"/>
                        <a:pt x="12828" y="1960"/>
                        <a:pt x="12836" y="1959"/>
                      </a:cubicBezTo>
                      <a:cubicBezTo>
                        <a:pt x="12843" y="1959"/>
                        <a:pt x="12850" y="1958"/>
                        <a:pt x="12857" y="1956"/>
                      </a:cubicBezTo>
                      <a:cubicBezTo>
                        <a:pt x="12830" y="1940"/>
                        <a:pt x="12730" y="1881"/>
                        <a:pt x="12628" y="1837"/>
                      </a:cubicBezTo>
                      <a:cubicBezTo>
                        <a:pt x="12526" y="1793"/>
                        <a:pt x="12420" y="1764"/>
                        <a:pt x="12380" y="1811"/>
                      </a:cubicBezTo>
                      <a:cubicBezTo>
                        <a:pt x="12419" y="1835"/>
                        <a:pt x="12436" y="1854"/>
                        <a:pt x="12433" y="1868"/>
                      </a:cubicBezTo>
                      <a:cubicBezTo>
                        <a:pt x="12430" y="1881"/>
                        <a:pt x="12407" y="1889"/>
                        <a:pt x="12363" y="1891"/>
                      </a:cubicBezTo>
                      <a:cubicBezTo>
                        <a:pt x="12376" y="1903"/>
                        <a:pt x="12390" y="1915"/>
                        <a:pt x="12406" y="1924"/>
                      </a:cubicBezTo>
                      <a:cubicBezTo>
                        <a:pt x="12422" y="1934"/>
                        <a:pt x="12439" y="1941"/>
                        <a:pt x="12457" y="1947"/>
                      </a:cubicBezTo>
                      <a:cubicBezTo>
                        <a:pt x="12457" y="1947"/>
                        <a:pt x="12424" y="1932"/>
                        <a:pt x="12389" y="1918"/>
                      </a:cubicBezTo>
                      <a:cubicBezTo>
                        <a:pt x="12355" y="1904"/>
                        <a:pt x="12319" y="1890"/>
                        <a:pt x="12316" y="1892"/>
                      </a:cubicBezTo>
                      <a:cubicBezTo>
                        <a:pt x="12340" y="1974"/>
                        <a:pt x="12345" y="1963"/>
                        <a:pt x="12337" y="1944"/>
                      </a:cubicBezTo>
                      <a:cubicBezTo>
                        <a:pt x="12329" y="1925"/>
                        <a:pt x="12308" y="1898"/>
                        <a:pt x="12279" y="1945"/>
                      </a:cubicBezTo>
                      <a:cubicBezTo>
                        <a:pt x="12315" y="1966"/>
                        <a:pt x="12334" y="1987"/>
                        <a:pt x="12353" y="2007"/>
                      </a:cubicBezTo>
                      <a:cubicBezTo>
                        <a:pt x="12371" y="2028"/>
                        <a:pt x="12388" y="2048"/>
                        <a:pt x="12420" y="2067"/>
                      </a:cubicBezTo>
                      <a:cubicBezTo>
                        <a:pt x="12387" y="2058"/>
                        <a:pt x="12354" y="2045"/>
                        <a:pt x="12324" y="2030"/>
                      </a:cubicBezTo>
                      <a:cubicBezTo>
                        <a:pt x="12293" y="2014"/>
                        <a:pt x="12265" y="1996"/>
                        <a:pt x="12239" y="1976"/>
                      </a:cubicBezTo>
                      <a:cubicBezTo>
                        <a:pt x="12185" y="1942"/>
                        <a:pt x="12196" y="1949"/>
                        <a:pt x="12215" y="1961"/>
                      </a:cubicBezTo>
                      <a:cubicBezTo>
                        <a:pt x="12235" y="1972"/>
                        <a:pt x="12262" y="1989"/>
                        <a:pt x="12239" y="1976"/>
                      </a:cubicBezTo>
                      <a:close/>
                      <a:moveTo>
                        <a:pt x="8876" y="2635"/>
                      </a:moveTo>
                      <a:cubicBezTo>
                        <a:pt x="8902" y="2645"/>
                        <a:pt x="8855" y="2611"/>
                        <a:pt x="8802" y="2575"/>
                      </a:cubicBezTo>
                      <a:cubicBezTo>
                        <a:pt x="8749" y="2540"/>
                        <a:pt x="8690" y="2501"/>
                        <a:pt x="8690" y="2502"/>
                      </a:cubicBezTo>
                      <a:cubicBezTo>
                        <a:pt x="8707" y="2521"/>
                        <a:pt x="8712" y="2569"/>
                        <a:pt x="8726" y="2614"/>
                      </a:cubicBezTo>
                      <a:cubicBezTo>
                        <a:pt x="8740" y="2659"/>
                        <a:pt x="8761" y="2702"/>
                        <a:pt x="8808" y="2711"/>
                      </a:cubicBezTo>
                      <a:cubicBezTo>
                        <a:pt x="8806" y="2632"/>
                        <a:pt x="8818" y="2637"/>
                        <a:pt x="8834" y="2650"/>
                      </a:cubicBezTo>
                      <a:cubicBezTo>
                        <a:pt x="8849" y="2663"/>
                        <a:pt x="8867" y="2683"/>
                        <a:pt x="8876" y="2635"/>
                      </a:cubicBezTo>
                      <a:cubicBezTo>
                        <a:pt x="8888" y="2639"/>
                        <a:pt x="8884" y="2659"/>
                        <a:pt x="8879" y="2668"/>
                      </a:cubicBezTo>
                      <a:cubicBezTo>
                        <a:pt x="8874" y="2677"/>
                        <a:pt x="8868" y="2675"/>
                        <a:pt x="8876" y="2635"/>
                      </a:cubicBezTo>
                      <a:close/>
                      <a:moveTo>
                        <a:pt x="8740" y="2846"/>
                      </a:moveTo>
                      <a:cubicBezTo>
                        <a:pt x="8756" y="2904"/>
                        <a:pt x="8769" y="2941"/>
                        <a:pt x="8791" y="2961"/>
                      </a:cubicBezTo>
                      <a:cubicBezTo>
                        <a:pt x="8813" y="2982"/>
                        <a:pt x="8845" y="2987"/>
                        <a:pt x="8902" y="2981"/>
                      </a:cubicBezTo>
                      <a:cubicBezTo>
                        <a:pt x="8987" y="2975"/>
                        <a:pt x="8952" y="2942"/>
                        <a:pt x="8893" y="2910"/>
                      </a:cubicBezTo>
                      <a:cubicBezTo>
                        <a:pt x="8834" y="2878"/>
                        <a:pt x="8751" y="2847"/>
                        <a:pt x="8740" y="2846"/>
                      </a:cubicBezTo>
                      <a:close/>
                      <a:moveTo>
                        <a:pt x="8681" y="2084"/>
                      </a:moveTo>
                      <a:cubicBezTo>
                        <a:pt x="8669" y="2085"/>
                        <a:pt x="8649" y="2087"/>
                        <a:pt x="8641" y="2087"/>
                      </a:cubicBezTo>
                      <a:cubicBezTo>
                        <a:pt x="8633" y="2088"/>
                        <a:pt x="8639" y="2087"/>
                        <a:pt x="8681" y="2084"/>
                      </a:cubicBezTo>
                      <a:lnTo>
                        <a:pt x="8681" y="2084"/>
                      </a:lnTo>
                      <a:close/>
                      <a:moveTo>
                        <a:pt x="8541" y="1992"/>
                      </a:moveTo>
                      <a:cubicBezTo>
                        <a:pt x="8543" y="1954"/>
                        <a:pt x="8530" y="1955"/>
                        <a:pt x="8522" y="1965"/>
                      </a:cubicBezTo>
                      <a:cubicBezTo>
                        <a:pt x="8515" y="1976"/>
                        <a:pt x="8514" y="1995"/>
                        <a:pt x="8541" y="1992"/>
                      </a:cubicBezTo>
                      <a:cubicBezTo>
                        <a:pt x="8541" y="1988"/>
                        <a:pt x="8541" y="1989"/>
                        <a:pt x="8541" y="1989"/>
                      </a:cubicBezTo>
                      <a:cubicBezTo>
                        <a:pt x="8541" y="1990"/>
                        <a:pt x="8541" y="1992"/>
                        <a:pt x="8541" y="1992"/>
                      </a:cubicBezTo>
                      <a:close/>
                      <a:moveTo>
                        <a:pt x="7951" y="1809"/>
                      </a:moveTo>
                      <a:cubicBezTo>
                        <a:pt x="7947" y="1806"/>
                        <a:pt x="7938" y="1800"/>
                        <a:pt x="7935" y="1798"/>
                      </a:cubicBezTo>
                      <a:cubicBezTo>
                        <a:pt x="7932" y="1796"/>
                        <a:pt x="7934" y="1797"/>
                        <a:pt x="7951" y="1809"/>
                      </a:cubicBezTo>
                      <a:lnTo>
                        <a:pt x="7949" y="1807"/>
                      </a:lnTo>
                      <a:cubicBezTo>
                        <a:pt x="7948" y="1807"/>
                        <a:pt x="7948" y="1807"/>
                        <a:pt x="7951" y="1809"/>
                      </a:cubicBezTo>
                      <a:close/>
                      <a:moveTo>
                        <a:pt x="9540" y="2557"/>
                      </a:moveTo>
                      <a:cubicBezTo>
                        <a:pt x="9509" y="2511"/>
                        <a:pt x="9499" y="2539"/>
                        <a:pt x="9499" y="2582"/>
                      </a:cubicBezTo>
                      <a:cubicBezTo>
                        <a:pt x="9498" y="2625"/>
                        <a:pt x="9508" y="2682"/>
                        <a:pt x="9515" y="2694"/>
                      </a:cubicBezTo>
                      <a:cubicBezTo>
                        <a:pt x="9500" y="2692"/>
                        <a:pt x="9485" y="2690"/>
                        <a:pt x="9470" y="2688"/>
                      </a:cubicBezTo>
                      <a:cubicBezTo>
                        <a:pt x="9455" y="2687"/>
                        <a:pt x="9440" y="2685"/>
                        <a:pt x="9426" y="2682"/>
                      </a:cubicBezTo>
                      <a:cubicBezTo>
                        <a:pt x="9431" y="2698"/>
                        <a:pt x="9448" y="2724"/>
                        <a:pt x="9465" y="2749"/>
                      </a:cubicBezTo>
                      <a:cubicBezTo>
                        <a:pt x="9483" y="2774"/>
                        <a:pt x="9500" y="2799"/>
                        <a:pt x="9507" y="2813"/>
                      </a:cubicBezTo>
                      <a:cubicBezTo>
                        <a:pt x="9419" y="2822"/>
                        <a:pt x="9332" y="2768"/>
                        <a:pt x="9249" y="2709"/>
                      </a:cubicBezTo>
                      <a:cubicBezTo>
                        <a:pt x="9165" y="2649"/>
                        <a:pt x="9085" y="2584"/>
                        <a:pt x="9011" y="2573"/>
                      </a:cubicBezTo>
                      <a:cubicBezTo>
                        <a:pt x="9048" y="2655"/>
                        <a:pt x="9059" y="2660"/>
                        <a:pt x="9053" y="2645"/>
                      </a:cubicBezTo>
                      <a:cubicBezTo>
                        <a:pt x="9046" y="2630"/>
                        <a:pt x="9022" y="2595"/>
                        <a:pt x="8988" y="2596"/>
                      </a:cubicBezTo>
                      <a:cubicBezTo>
                        <a:pt x="9046" y="2643"/>
                        <a:pt x="9075" y="2674"/>
                        <a:pt x="9076" y="2688"/>
                      </a:cubicBezTo>
                      <a:cubicBezTo>
                        <a:pt x="9077" y="2702"/>
                        <a:pt x="9051" y="2700"/>
                        <a:pt x="8996" y="2681"/>
                      </a:cubicBezTo>
                      <a:cubicBezTo>
                        <a:pt x="9020" y="2742"/>
                        <a:pt x="9116" y="2798"/>
                        <a:pt x="9198" y="2836"/>
                      </a:cubicBezTo>
                      <a:cubicBezTo>
                        <a:pt x="9280" y="2873"/>
                        <a:pt x="9349" y="2891"/>
                        <a:pt x="9319" y="2874"/>
                      </a:cubicBezTo>
                      <a:cubicBezTo>
                        <a:pt x="9365" y="2900"/>
                        <a:pt x="9395" y="2937"/>
                        <a:pt x="9419" y="2979"/>
                      </a:cubicBezTo>
                      <a:cubicBezTo>
                        <a:pt x="9442" y="3020"/>
                        <a:pt x="9459" y="3066"/>
                        <a:pt x="9478" y="3109"/>
                      </a:cubicBezTo>
                      <a:cubicBezTo>
                        <a:pt x="9408" y="3087"/>
                        <a:pt x="9336" y="3071"/>
                        <a:pt x="9263" y="3060"/>
                      </a:cubicBezTo>
                      <a:cubicBezTo>
                        <a:pt x="9190" y="3049"/>
                        <a:pt x="9116" y="3043"/>
                        <a:pt x="9042" y="3043"/>
                      </a:cubicBezTo>
                      <a:cubicBezTo>
                        <a:pt x="9024" y="3101"/>
                        <a:pt x="9127" y="3138"/>
                        <a:pt x="9237" y="3174"/>
                      </a:cubicBezTo>
                      <a:cubicBezTo>
                        <a:pt x="9346" y="3210"/>
                        <a:pt x="9462" y="3246"/>
                        <a:pt x="9469" y="3303"/>
                      </a:cubicBezTo>
                      <a:cubicBezTo>
                        <a:pt x="9369" y="3329"/>
                        <a:pt x="9264" y="3326"/>
                        <a:pt x="9159" y="3317"/>
                      </a:cubicBezTo>
                      <a:cubicBezTo>
                        <a:pt x="9053" y="3308"/>
                        <a:pt x="8948" y="3293"/>
                        <a:pt x="8846" y="3294"/>
                      </a:cubicBezTo>
                      <a:cubicBezTo>
                        <a:pt x="8849" y="3255"/>
                        <a:pt x="8814" y="3179"/>
                        <a:pt x="8750" y="3115"/>
                      </a:cubicBezTo>
                      <a:cubicBezTo>
                        <a:pt x="8686" y="3051"/>
                        <a:pt x="8594" y="2999"/>
                        <a:pt x="8480" y="3010"/>
                      </a:cubicBezTo>
                      <a:cubicBezTo>
                        <a:pt x="8594" y="3004"/>
                        <a:pt x="8262" y="3371"/>
                        <a:pt x="8276" y="3089"/>
                      </a:cubicBezTo>
                      <a:cubicBezTo>
                        <a:pt x="8286" y="2877"/>
                        <a:pt x="8446" y="2969"/>
                        <a:pt x="8637" y="2883"/>
                      </a:cubicBezTo>
                      <a:cubicBezTo>
                        <a:pt x="8597" y="2817"/>
                        <a:pt x="8531" y="2700"/>
                        <a:pt x="8479" y="2575"/>
                      </a:cubicBezTo>
                      <a:cubicBezTo>
                        <a:pt x="8426" y="2450"/>
                        <a:pt x="8387" y="2316"/>
                        <a:pt x="8398" y="2217"/>
                      </a:cubicBezTo>
                      <a:cubicBezTo>
                        <a:pt x="8385" y="2235"/>
                        <a:pt x="8370" y="2253"/>
                        <a:pt x="8353" y="2270"/>
                      </a:cubicBezTo>
                      <a:cubicBezTo>
                        <a:pt x="8337" y="2286"/>
                        <a:pt x="8319" y="2302"/>
                        <a:pt x="8300" y="2316"/>
                      </a:cubicBezTo>
                      <a:cubicBezTo>
                        <a:pt x="8256" y="2112"/>
                        <a:pt x="8115" y="2082"/>
                        <a:pt x="8113" y="2078"/>
                      </a:cubicBezTo>
                      <a:cubicBezTo>
                        <a:pt x="8095" y="2045"/>
                        <a:pt x="8007" y="1986"/>
                        <a:pt x="7955" y="2002"/>
                      </a:cubicBezTo>
                      <a:cubicBezTo>
                        <a:pt x="7973" y="2005"/>
                        <a:pt x="7986" y="2011"/>
                        <a:pt x="7994" y="2020"/>
                      </a:cubicBezTo>
                      <a:cubicBezTo>
                        <a:pt x="8002" y="2029"/>
                        <a:pt x="8006" y="2041"/>
                        <a:pt x="8006" y="2056"/>
                      </a:cubicBezTo>
                      <a:cubicBezTo>
                        <a:pt x="7988" y="2080"/>
                        <a:pt x="7952" y="2075"/>
                        <a:pt x="7916" y="2064"/>
                      </a:cubicBezTo>
                      <a:cubicBezTo>
                        <a:pt x="7880" y="2053"/>
                        <a:pt x="7845" y="2035"/>
                        <a:pt x="7829" y="2033"/>
                      </a:cubicBezTo>
                      <a:cubicBezTo>
                        <a:pt x="7821" y="2041"/>
                        <a:pt x="7829" y="2065"/>
                        <a:pt x="7839" y="2090"/>
                      </a:cubicBezTo>
                      <a:cubicBezTo>
                        <a:pt x="7850" y="2114"/>
                        <a:pt x="7862" y="2138"/>
                        <a:pt x="7862" y="2146"/>
                      </a:cubicBezTo>
                      <a:cubicBezTo>
                        <a:pt x="7838" y="2126"/>
                        <a:pt x="7813" y="2106"/>
                        <a:pt x="7788" y="2086"/>
                      </a:cubicBezTo>
                      <a:cubicBezTo>
                        <a:pt x="7762" y="2067"/>
                        <a:pt x="7737" y="2048"/>
                        <a:pt x="7710" y="2029"/>
                      </a:cubicBezTo>
                      <a:cubicBezTo>
                        <a:pt x="7724" y="2044"/>
                        <a:pt x="7737" y="2060"/>
                        <a:pt x="7750" y="2075"/>
                      </a:cubicBezTo>
                      <a:cubicBezTo>
                        <a:pt x="7763" y="2091"/>
                        <a:pt x="7775" y="2107"/>
                        <a:pt x="7787" y="2123"/>
                      </a:cubicBezTo>
                      <a:cubicBezTo>
                        <a:pt x="7554" y="2129"/>
                        <a:pt x="7391" y="1947"/>
                        <a:pt x="7273" y="1898"/>
                      </a:cubicBezTo>
                      <a:cubicBezTo>
                        <a:pt x="7001" y="1786"/>
                        <a:pt x="7640" y="1461"/>
                        <a:pt x="7596" y="1509"/>
                      </a:cubicBezTo>
                      <a:cubicBezTo>
                        <a:pt x="7489" y="1628"/>
                        <a:pt x="7535" y="1822"/>
                        <a:pt x="7438" y="1943"/>
                      </a:cubicBezTo>
                      <a:cubicBezTo>
                        <a:pt x="7451" y="1927"/>
                        <a:pt x="7456" y="1912"/>
                        <a:pt x="7469" y="1904"/>
                      </a:cubicBezTo>
                      <a:cubicBezTo>
                        <a:pt x="7483" y="1897"/>
                        <a:pt x="7504" y="1897"/>
                        <a:pt x="7547" y="1914"/>
                      </a:cubicBezTo>
                      <a:cubicBezTo>
                        <a:pt x="7542" y="1887"/>
                        <a:pt x="7536" y="1860"/>
                        <a:pt x="7531" y="1832"/>
                      </a:cubicBezTo>
                      <a:cubicBezTo>
                        <a:pt x="7526" y="1805"/>
                        <a:pt x="7521" y="1778"/>
                        <a:pt x="7515" y="1750"/>
                      </a:cubicBezTo>
                      <a:cubicBezTo>
                        <a:pt x="7533" y="1746"/>
                        <a:pt x="7547" y="1747"/>
                        <a:pt x="7559" y="1752"/>
                      </a:cubicBezTo>
                      <a:cubicBezTo>
                        <a:pt x="7571" y="1757"/>
                        <a:pt x="7580" y="1766"/>
                        <a:pt x="7586" y="1779"/>
                      </a:cubicBezTo>
                      <a:cubicBezTo>
                        <a:pt x="7572" y="1740"/>
                        <a:pt x="7555" y="1674"/>
                        <a:pt x="7563" y="1617"/>
                      </a:cubicBezTo>
                      <a:cubicBezTo>
                        <a:pt x="7570" y="1560"/>
                        <a:pt x="7602" y="1513"/>
                        <a:pt x="7684" y="1513"/>
                      </a:cubicBezTo>
                      <a:cubicBezTo>
                        <a:pt x="7746" y="1515"/>
                        <a:pt x="7761" y="1581"/>
                        <a:pt x="7764" y="1652"/>
                      </a:cubicBezTo>
                      <a:cubicBezTo>
                        <a:pt x="7768" y="1724"/>
                        <a:pt x="7759" y="1800"/>
                        <a:pt x="7773" y="1823"/>
                      </a:cubicBezTo>
                      <a:cubicBezTo>
                        <a:pt x="7789" y="1819"/>
                        <a:pt x="7811" y="1799"/>
                        <a:pt x="7834" y="1778"/>
                      </a:cubicBezTo>
                      <a:cubicBezTo>
                        <a:pt x="7856" y="1756"/>
                        <a:pt x="7878" y="1733"/>
                        <a:pt x="7891" y="1722"/>
                      </a:cubicBezTo>
                      <a:cubicBezTo>
                        <a:pt x="7886" y="1741"/>
                        <a:pt x="7886" y="1758"/>
                        <a:pt x="7891" y="1776"/>
                      </a:cubicBezTo>
                      <a:cubicBezTo>
                        <a:pt x="7896" y="1793"/>
                        <a:pt x="7905" y="1809"/>
                        <a:pt x="7920" y="1823"/>
                      </a:cubicBezTo>
                      <a:cubicBezTo>
                        <a:pt x="7912" y="1765"/>
                        <a:pt x="7912" y="1746"/>
                        <a:pt x="7926" y="1741"/>
                      </a:cubicBezTo>
                      <a:cubicBezTo>
                        <a:pt x="7939" y="1737"/>
                        <a:pt x="7965" y="1747"/>
                        <a:pt x="8009" y="1747"/>
                      </a:cubicBezTo>
                      <a:cubicBezTo>
                        <a:pt x="7992" y="1736"/>
                        <a:pt x="7976" y="1724"/>
                        <a:pt x="7961" y="1711"/>
                      </a:cubicBezTo>
                      <a:cubicBezTo>
                        <a:pt x="7946" y="1699"/>
                        <a:pt x="7931" y="1686"/>
                        <a:pt x="7916" y="1673"/>
                      </a:cubicBezTo>
                      <a:cubicBezTo>
                        <a:pt x="7990" y="1633"/>
                        <a:pt x="8081" y="1646"/>
                        <a:pt x="8151" y="1687"/>
                      </a:cubicBezTo>
                      <a:cubicBezTo>
                        <a:pt x="8222" y="1728"/>
                        <a:pt x="8272" y="1798"/>
                        <a:pt x="8265" y="1873"/>
                      </a:cubicBezTo>
                      <a:cubicBezTo>
                        <a:pt x="8282" y="1885"/>
                        <a:pt x="8293" y="1887"/>
                        <a:pt x="8297" y="1879"/>
                      </a:cubicBezTo>
                      <a:cubicBezTo>
                        <a:pt x="8302" y="1872"/>
                        <a:pt x="8300" y="1855"/>
                        <a:pt x="8291" y="1828"/>
                      </a:cubicBezTo>
                      <a:cubicBezTo>
                        <a:pt x="8375" y="1824"/>
                        <a:pt x="8352" y="1838"/>
                        <a:pt x="8330" y="1845"/>
                      </a:cubicBezTo>
                      <a:cubicBezTo>
                        <a:pt x="8308" y="1852"/>
                        <a:pt x="8288" y="1853"/>
                        <a:pt x="8378" y="1822"/>
                      </a:cubicBezTo>
                      <a:cubicBezTo>
                        <a:pt x="8429" y="1873"/>
                        <a:pt x="8451" y="1879"/>
                        <a:pt x="8464" y="1886"/>
                      </a:cubicBezTo>
                      <a:cubicBezTo>
                        <a:pt x="8478" y="1893"/>
                        <a:pt x="8485" y="1901"/>
                        <a:pt x="8506" y="1957"/>
                      </a:cubicBezTo>
                      <a:cubicBezTo>
                        <a:pt x="8510" y="1956"/>
                        <a:pt x="8609" y="1983"/>
                        <a:pt x="8682" y="2012"/>
                      </a:cubicBezTo>
                      <a:cubicBezTo>
                        <a:pt x="8754" y="2041"/>
                        <a:pt x="8800" y="2073"/>
                        <a:pt x="8698" y="2083"/>
                      </a:cubicBezTo>
                      <a:cubicBezTo>
                        <a:pt x="8724" y="2095"/>
                        <a:pt x="8750" y="2108"/>
                        <a:pt x="8776" y="2119"/>
                      </a:cubicBezTo>
                      <a:cubicBezTo>
                        <a:pt x="8802" y="2131"/>
                        <a:pt x="8829" y="2143"/>
                        <a:pt x="8855" y="2154"/>
                      </a:cubicBezTo>
                      <a:cubicBezTo>
                        <a:pt x="8804" y="2159"/>
                        <a:pt x="8828" y="2228"/>
                        <a:pt x="8885" y="2284"/>
                      </a:cubicBezTo>
                      <a:cubicBezTo>
                        <a:pt x="8941" y="2340"/>
                        <a:pt x="9031" y="2382"/>
                        <a:pt x="9110" y="2333"/>
                      </a:cubicBezTo>
                      <a:cubicBezTo>
                        <a:pt x="9110" y="2342"/>
                        <a:pt x="9112" y="2363"/>
                        <a:pt x="9119" y="2380"/>
                      </a:cubicBezTo>
                      <a:cubicBezTo>
                        <a:pt x="9126" y="2398"/>
                        <a:pt x="9138" y="2413"/>
                        <a:pt x="9160" y="2411"/>
                      </a:cubicBezTo>
                      <a:cubicBezTo>
                        <a:pt x="9131" y="2414"/>
                        <a:pt x="9185" y="2432"/>
                        <a:pt x="9237" y="2442"/>
                      </a:cubicBezTo>
                      <a:cubicBezTo>
                        <a:pt x="9290" y="2452"/>
                        <a:pt x="9341" y="2454"/>
                        <a:pt x="9308" y="2423"/>
                      </a:cubicBezTo>
                      <a:cubicBezTo>
                        <a:pt x="9333" y="2421"/>
                        <a:pt x="9350" y="2426"/>
                        <a:pt x="9359" y="2440"/>
                      </a:cubicBezTo>
                      <a:cubicBezTo>
                        <a:pt x="9368" y="2453"/>
                        <a:pt x="9370" y="2473"/>
                        <a:pt x="9364" y="2502"/>
                      </a:cubicBezTo>
                      <a:cubicBezTo>
                        <a:pt x="9367" y="2501"/>
                        <a:pt x="9370" y="2501"/>
                        <a:pt x="9373" y="2501"/>
                      </a:cubicBezTo>
                      <a:cubicBezTo>
                        <a:pt x="9376" y="2501"/>
                        <a:pt x="9379" y="2500"/>
                        <a:pt x="9382" y="2500"/>
                      </a:cubicBezTo>
                      <a:cubicBezTo>
                        <a:pt x="9359" y="2455"/>
                        <a:pt x="9367" y="2463"/>
                        <a:pt x="9380" y="2466"/>
                      </a:cubicBezTo>
                      <a:cubicBezTo>
                        <a:pt x="9392" y="2470"/>
                        <a:pt x="9409" y="2468"/>
                        <a:pt x="9399" y="2406"/>
                      </a:cubicBezTo>
                      <a:cubicBezTo>
                        <a:pt x="9419" y="2433"/>
                        <a:pt x="9441" y="2460"/>
                        <a:pt x="9464" y="2485"/>
                      </a:cubicBezTo>
                      <a:cubicBezTo>
                        <a:pt x="9488" y="2511"/>
                        <a:pt x="9513" y="2535"/>
                        <a:pt x="9540" y="2557"/>
                      </a:cubicBezTo>
                      <a:cubicBezTo>
                        <a:pt x="9541" y="2558"/>
                        <a:pt x="9528" y="2541"/>
                        <a:pt x="9522" y="2532"/>
                      </a:cubicBezTo>
                      <a:cubicBezTo>
                        <a:pt x="9516" y="2524"/>
                        <a:pt x="9515" y="2524"/>
                        <a:pt x="9540" y="2557"/>
                      </a:cubicBezTo>
                      <a:close/>
                      <a:moveTo>
                        <a:pt x="14419" y="1220"/>
                      </a:moveTo>
                      <a:cubicBezTo>
                        <a:pt x="14515" y="1221"/>
                        <a:pt x="14454" y="1196"/>
                        <a:pt x="14364" y="1168"/>
                      </a:cubicBezTo>
                      <a:cubicBezTo>
                        <a:pt x="14274" y="1141"/>
                        <a:pt x="14155" y="1111"/>
                        <a:pt x="14134" y="1104"/>
                      </a:cubicBezTo>
                      <a:cubicBezTo>
                        <a:pt x="14175" y="1134"/>
                        <a:pt x="14220" y="1158"/>
                        <a:pt x="14268" y="1178"/>
                      </a:cubicBezTo>
                      <a:cubicBezTo>
                        <a:pt x="14316" y="1198"/>
                        <a:pt x="14366" y="1212"/>
                        <a:pt x="14419" y="1220"/>
                      </a:cubicBezTo>
                      <a:cubicBezTo>
                        <a:pt x="14424" y="1220"/>
                        <a:pt x="14401" y="1216"/>
                        <a:pt x="14388" y="1214"/>
                      </a:cubicBezTo>
                      <a:cubicBezTo>
                        <a:pt x="14375" y="1213"/>
                        <a:pt x="14373" y="1213"/>
                        <a:pt x="14419" y="1220"/>
                      </a:cubicBezTo>
                      <a:close/>
                      <a:moveTo>
                        <a:pt x="14863" y="1835"/>
                      </a:moveTo>
                      <a:cubicBezTo>
                        <a:pt x="14860" y="1852"/>
                        <a:pt x="14909" y="1884"/>
                        <a:pt x="14963" y="1915"/>
                      </a:cubicBezTo>
                      <a:cubicBezTo>
                        <a:pt x="15018" y="1945"/>
                        <a:pt x="15078" y="1974"/>
                        <a:pt x="15096" y="1984"/>
                      </a:cubicBezTo>
                      <a:cubicBezTo>
                        <a:pt x="15118" y="1947"/>
                        <a:pt x="15059" y="1917"/>
                        <a:pt x="14996" y="1892"/>
                      </a:cubicBezTo>
                      <a:cubicBezTo>
                        <a:pt x="14932" y="1868"/>
                        <a:pt x="14863" y="1849"/>
                        <a:pt x="14863" y="1835"/>
                      </a:cubicBezTo>
                      <a:cubicBezTo>
                        <a:pt x="14862" y="1842"/>
                        <a:pt x="14862" y="1843"/>
                        <a:pt x="14862" y="1842"/>
                      </a:cubicBezTo>
                      <a:cubicBezTo>
                        <a:pt x="14863" y="1841"/>
                        <a:pt x="14863" y="1837"/>
                        <a:pt x="14863" y="1835"/>
                      </a:cubicBezTo>
                      <a:close/>
                      <a:moveTo>
                        <a:pt x="18211" y="5644"/>
                      </a:moveTo>
                      <a:cubicBezTo>
                        <a:pt x="18212" y="5646"/>
                        <a:pt x="18208" y="5669"/>
                        <a:pt x="18206" y="5696"/>
                      </a:cubicBezTo>
                      <a:cubicBezTo>
                        <a:pt x="18204" y="5723"/>
                        <a:pt x="18202" y="5756"/>
                        <a:pt x="18207" y="5778"/>
                      </a:cubicBezTo>
                      <a:cubicBezTo>
                        <a:pt x="18130" y="5791"/>
                        <a:pt x="18067" y="5749"/>
                        <a:pt x="18010" y="5727"/>
                      </a:cubicBezTo>
                      <a:cubicBezTo>
                        <a:pt x="17954" y="5705"/>
                        <a:pt x="17903" y="5703"/>
                        <a:pt x="17852" y="5794"/>
                      </a:cubicBezTo>
                      <a:cubicBezTo>
                        <a:pt x="17668" y="5506"/>
                        <a:pt x="17285" y="5339"/>
                        <a:pt x="17179" y="4953"/>
                      </a:cubicBezTo>
                      <a:cubicBezTo>
                        <a:pt x="17114" y="4717"/>
                        <a:pt x="17508" y="4618"/>
                        <a:pt x="17370" y="4393"/>
                      </a:cubicBezTo>
                      <a:cubicBezTo>
                        <a:pt x="17252" y="4200"/>
                        <a:pt x="16979" y="4080"/>
                        <a:pt x="16768" y="3977"/>
                      </a:cubicBezTo>
                      <a:cubicBezTo>
                        <a:pt x="16772" y="3988"/>
                        <a:pt x="16777" y="3999"/>
                        <a:pt x="16782" y="4009"/>
                      </a:cubicBezTo>
                      <a:cubicBezTo>
                        <a:pt x="16787" y="4020"/>
                        <a:pt x="16792" y="4030"/>
                        <a:pt x="16798" y="4040"/>
                      </a:cubicBezTo>
                      <a:cubicBezTo>
                        <a:pt x="16754" y="4011"/>
                        <a:pt x="16712" y="3982"/>
                        <a:pt x="16669" y="3952"/>
                      </a:cubicBezTo>
                      <a:cubicBezTo>
                        <a:pt x="16627" y="3922"/>
                        <a:pt x="16585" y="3891"/>
                        <a:pt x="16544" y="3860"/>
                      </a:cubicBezTo>
                      <a:cubicBezTo>
                        <a:pt x="16548" y="3852"/>
                        <a:pt x="16575" y="3833"/>
                        <a:pt x="16602" y="3815"/>
                      </a:cubicBezTo>
                      <a:cubicBezTo>
                        <a:pt x="16630" y="3796"/>
                        <a:pt x="16658" y="3778"/>
                        <a:pt x="16666" y="3771"/>
                      </a:cubicBezTo>
                      <a:cubicBezTo>
                        <a:pt x="16650" y="3754"/>
                        <a:pt x="16593" y="3726"/>
                        <a:pt x="16544" y="3695"/>
                      </a:cubicBezTo>
                      <a:cubicBezTo>
                        <a:pt x="16496" y="3665"/>
                        <a:pt x="16456" y="3630"/>
                        <a:pt x="16473" y="3599"/>
                      </a:cubicBezTo>
                      <a:cubicBezTo>
                        <a:pt x="16528" y="3640"/>
                        <a:pt x="16435" y="3463"/>
                        <a:pt x="16331" y="3271"/>
                      </a:cubicBezTo>
                      <a:cubicBezTo>
                        <a:pt x="16227" y="3080"/>
                        <a:pt x="16110" y="2875"/>
                        <a:pt x="16117" y="2858"/>
                      </a:cubicBezTo>
                      <a:cubicBezTo>
                        <a:pt x="16135" y="2854"/>
                        <a:pt x="16154" y="2852"/>
                        <a:pt x="16173" y="2853"/>
                      </a:cubicBezTo>
                      <a:cubicBezTo>
                        <a:pt x="16193" y="2854"/>
                        <a:pt x="16212" y="2858"/>
                        <a:pt x="16230" y="2865"/>
                      </a:cubicBezTo>
                      <a:cubicBezTo>
                        <a:pt x="16231" y="2866"/>
                        <a:pt x="16184" y="2826"/>
                        <a:pt x="16152" y="2797"/>
                      </a:cubicBezTo>
                      <a:cubicBezTo>
                        <a:pt x="16120" y="2767"/>
                        <a:pt x="16103" y="2747"/>
                        <a:pt x="16166" y="2788"/>
                      </a:cubicBezTo>
                      <a:cubicBezTo>
                        <a:pt x="16184" y="2749"/>
                        <a:pt x="15999" y="2622"/>
                        <a:pt x="15817" y="2508"/>
                      </a:cubicBezTo>
                      <a:cubicBezTo>
                        <a:pt x="15635" y="2394"/>
                        <a:pt x="15455" y="2294"/>
                        <a:pt x="15483" y="2310"/>
                      </a:cubicBezTo>
                      <a:cubicBezTo>
                        <a:pt x="15467" y="2348"/>
                        <a:pt x="15419" y="2291"/>
                        <a:pt x="15394" y="2255"/>
                      </a:cubicBezTo>
                      <a:cubicBezTo>
                        <a:pt x="15368" y="2220"/>
                        <a:pt x="15364" y="2206"/>
                        <a:pt x="15434" y="2332"/>
                      </a:cubicBezTo>
                      <a:cubicBezTo>
                        <a:pt x="15388" y="2304"/>
                        <a:pt x="15345" y="2272"/>
                        <a:pt x="15308" y="2235"/>
                      </a:cubicBezTo>
                      <a:cubicBezTo>
                        <a:pt x="15271" y="2198"/>
                        <a:pt x="15239" y="2157"/>
                        <a:pt x="15214" y="2114"/>
                      </a:cubicBezTo>
                      <a:cubicBezTo>
                        <a:pt x="15229" y="2122"/>
                        <a:pt x="15330" y="2182"/>
                        <a:pt x="15421" y="2236"/>
                      </a:cubicBezTo>
                      <a:cubicBezTo>
                        <a:pt x="15512" y="2291"/>
                        <a:pt x="15594" y="2340"/>
                        <a:pt x="15573" y="2328"/>
                      </a:cubicBezTo>
                      <a:cubicBezTo>
                        <a:pt x="15611" y="2351"/>
                        <a:pt x="15667" y="2379"/>
                        <a:pt x="15720" y="2409"/>
                      </a:cubicBezTo>
                      <a:cubicBezTo>
                        <a:pt x="15773" y="2439"/>
                        <a:pt x="15822" y="2472"/>
                        <a:pt x="15845" y="2505"/>
                      </a:cubicBezTo>
                      <a:cubicBezTo>
                        <a:pt x="15818" y="2489"/>
                        <a:pt x="15864" y="2517"/>
                        <a:pt x="15925" y="2548"/>
                      </a:cubicBezTo>
                      <a:cubicBezTo>
                        <a:pt x="15987" y="2578"/>
                        <a:pt x="16065" y="2611"/>
                        <a:pt x="16103" y="2603"/>
                      </a:cubicBezTo>
                      <a:cubicBezTo>
                        <a:pt x="16080" y="2589"/>
                        <a:pt x="16059" y="2572"/>
                        <a:pt x="16041" y="2554"/>
                      </a:cubicBezTo>
                      <a:cubicBezTo>
                        <a:pt x="16023" y="2535"/>
                        <a:pt x="16008" y="2514"/>
                        <a:pt x="15997" y="2491"/>
                      </a:cubicBezTo>
                      <a:cubicBezTo>
                        <a:pt x="16011" y="2489"/>
                        <a:pt x="16025" y="2487"/>
                        <a:pt x="16039" y="2486"/>
                      </a:cubicBezTo>
                      <a:cubicBezTo>
                        <a:pt x="16053" y="2485"/>
                        <a:pt x="16067" y="2485"/>
                        <a:pt x="16082" y="2485"/>
                      </a:cubicBezTo>
                      <a:cubicBezTo>
                        <a:pt x="16053" y="2405"/>
                        <a:pt x="16024" y="2342"/>
                        <a:pt x="16002" y="2299"/>
                      </a:cubicBezTo>
                      <a:cubicBezTo>
                        <a:pt x="15980" y="2255"/>
                        <a:pt x="15965" y="2232"/>
                        <a:pt x="15966" y="2233"/>
                      </a:cubicBezTo>
                      <a:cubicBezTo>
                        <a:pt x="15967" y="2242"/>
                        <a:pt x="15970" y="2248"/>
                        <a:pt x="15976" y="2253"/>
                      </a:cubicBezTo>
                      <a:cubicBezTo>
                        <a:pt x="15982" y="2258"/>
                        <a:pt x="15991" y="2261"/>
                        <a:pt x="16003" y="2262"/>
                      </a:cubicBezTo>
                      <a:cubicBezTo>
                        <a:pt x="15904" y="2195"/>
                        <a:pt x="15782" y="2135"/>
                        <a:pt x="15650" y="2060"/>
                      </a:cubicBezTo>
                      <a:cubicBezTo>
                        <a:pt x="15518" y="1984"/>
                        <a:pt x="15376" y="1893"/>
                        <a:pt x="15238" y="1763"/>
                      </a:cubicBezTo>
                      <a:cubicBezTo>
                        <a:pt x="15258" y="1773"/>
                        <a:pt x="15284" y="1782"/>
                        <a:pt x="15311" y="1791"/>
                      </a:cubicBezTo>
                      <a:cubicBezTo>
                        <a:pt x="15337" y="1800"/>
                        <a:pt x="15363" y="1809"/>
                        <a:pt x="15380" y="1820"/>
                      </a:cubicBezTo>
                      <a:cubicBezTo>
                        <a:pt x="15349" y="1737"/>
                        <a:pt x="15151" y="1615"/>
                        <a:pt x="14937" y="1505"/>
                      </a:cubicBezTo>
                      <a:cubicBezTo>
                        <a:pt x="14724" y="1394"/>
                        <a:pt x="14493" y="1294"/>
                        <a:pt x="14395" y="1254"/>
                      </a:cubicBezTo>
                      <a:cubicBezTo>
                        <a:pt x="14448" y="1290"/>
                        <a:pt x="14506" y="1324"/>
                        <a:pt x="14562" y="1361"/>
                      </a:cubicBezTo>
                      <a:cubicBezTo>
                        <a:pt x="14618" y="1397"/>
                        <a:pt x="14672" y="1436"/>
                        <a:pt x="14717" y="1483"/>
                      </a:cubicBezTo>
                      <a:cubicBezTo>
                        <a:pt x="14654" y="1457"/>
                        <a:pt x="14621" y="1445"/>
                        <a:pt x="14618" y="1447"/>
                      </a:cubicBezTo>
                      <a:cubicBezTo>
                        <a:pt x="14615" y="1450"/>
                        <a:pt x="14642" y="1466"/>
                        <a:pt x="14699" y="1498"/>
                      </a:cubicBezTo>
                      <a:cubicBezTo>
                        <a:pt x="14692" y="1493"/>
                        <a:pt x="14611" y="1461"/>
                        <a:pt x="14555" y="1440"/>
                      </a:cubicBezTo>
                      <a:lnTo>
                        <a:pt x="14555" y="1439"/>
                      </a:lnTo>
                      <a:cubicBezTo>
                        <a:pt x="14330" y="1381"/>
                        <a:pt x="14117" y="1262"/>
                        <a:pt x="13905" y="1151"/>
                      </a:cubicBezTo>
                      <a:cubicBezTo>
                        <a:pt x="13692" y="1040"/>
                        <a:pt x="13480" y="938"/>
                        <a:pt x="13256" y="913"/>
                      </a:cubicBezTo>
                      <a:cubicBezTo>
                        <a:pt x="13253" y="925"/>
                        <a:pt x="13254" y="934"/>
                        <a:pt x="13260" y="940"/>
                      </a:cubicBezTo>
                      <a:cubicBezTo>
                        <a:pt x="13266" y="947"/>
                        <a:pt x="13277" y="951"/>
                        <a:pt x="13293" y="952"/>
                      </a:cubicBezTo>
                      <a:cubicBezTo>
                        <a:pt x="13285" y="948"/>
                        <a:pt x="13277" y="946"/>
                        <a:pt x="13268" y="946"/>
                      </a:cubicBezTo>
                      <a:cubicBezTo>
                        <a:pt x="13260" y="945"/>
                        <a:pt x="13251" y="946"/>
                        <a:pt x="13243" y="947"/>
                      </a:cubicBezTo>
                      <a:cubicBezTo>
                        <a:pt x="13758" y="1120"/>
                        <a:pt x="14201" y="1459"/>
                        <a:pt x="14719" y="1607"/>
                      </a:cubicBezTo>
                      <a:cubicBezTo>
                        <a:pt x="15153" y="1731"/>
                        <a:pt x="15405" y="2121"/>
                        <a:pt x="15774" y="2339"/>
                      </a:cubicBezTo>
                      <a:cubicBezTo>
                        <a:pt x="15785" y="2277"/>
                        <a:pt x="15612" y="2197"/>
                        <a:pt x="15423" y="2125"/>
                      </a:cubicBezTo>
                      <a:cubicBezTo>
                        <a:pt x="15235" y="2053"/>
                        <a:pt x="15030" y="1990"/>
                        <a:pt x="14974" y="1961"/>
                      </a:cubicBezTo>
                      <a:cubicBezTo>
                        <a:pt x="14981" y="2002"/>
                        <a:pt x="15016" y="2052"/>
                        <a:pt x="15058" y="2098"/>
                      </a:cubicBezTo>
                      <a:cubicBezTo>
                        <a:pt x="15101" y="2144"/>
                        <a:pt x="15151" y="2186"/>
                        <a:pt x="15185" y="2214"/>
                      </a:cubicBezTo>
                      <a:cubicBezTo>
                        <a:pt x="15170" y="2241"/>
                        <a:pt x="15090" y="2212"/>
                        <a:pt x="15009" y="2172"/>
                      </a:cubicBezTo>
                      <a:cubicBezTo>
                        <a:pt x="14928" y="2133"/>
                        <a:pt x="14846" y="2083"/>
                        <a:pt x="14826" y="2071"/>
                      </a:cubicBezTo>
                      <a:cubicBezTo>
                        <a:pt x="14838" y="2080"/>
                        <a:pt x="14848" y="2090"/>
                        <a:pt x="14858" y="2100"/>
                      </a:cubicBezTo>
                      <a:cubicBezTo>
                        <a:pt x="14867" y="2111"/>
                        <a:pt x="14876" y="2122"/>
                        <a:pt x="14883" y="2134"/>
                      </a:cubicBezTo>
                      <a:cubicBezTo>
                        <a:pt x="14835" y="2099"/>
                        <a:pt x="14788" y="2065"/>
                        <a:pt x="14741" y="2030"/>
                      </a:cubicBezTo>
                      <a:cubicBezTo>
                        <a:pt x="14693" y="1996"/>
                        <a:pt x="14647" y="1961"/>
                        <a:pt x="14600" y="1925"/>
                      </a:cubicBezTo>
                      <a:cubicBezTo>
                        <a:pt x="14616" y="1938"/>
                        <a:pt x="14630" y="1951"/>
                        <a:pt x="14644" y="1965"/>
                      </a:cubicBezTo>
                      <a:cubicBezTo>
                        <a:pt x="14657" y="1979"/>
                        <a:pt x="14670" y="1994"/>
                        <a:pt x="14681" y="2010"/>
                      </a:cubicBezTo>
                      <a:cubicBezTo>
                        <a:pt x="14553" y="2019"/>
                        <a:pt x="14527" y="1994"/>
                        <a:pt x="14515" y="1957"/>
                      </a:cubicBezTo>
                      <a:cubicBezTo>
                        <a:pt x="14503" y="1921"/>
                        <a:pt x="14505" y="1874"/>
                        <a:pt x="14433" y="1839"/>
                      </a:cubicBezTo>
                      <a:cubicBezTo>
                        <a:pt x="14438" y="1846"/>
                        <a:pt x="14440" y="1853"/>
                        <a:pt x="14442" y="1862"/>
                      </a:cubicBezTo>
                      <a:cubicBezTo>
                        <a:pt x="14443" y="1871"/>
                        <a:pt x="14443" y="1881"/>
                        <a:pt x="14443" y="1893"/>
                      </a:cubicBezTo>
                      <a:cubicBezTo>
                        <a:pt x="14424" y="1881"/>
                        <a:pt x="14412" y="1877"/>
                        <a:pt x="14407" y="1880"/>
                      </a:cubicBezTo>
                      <a:cubicBezTo>
                        <a:pt x="14402" y="1883"/>
                        <a:pt x="14403" y="1893"/>
                        <a:pt x="14411" y="1911"/>
                      </a:cubicBezTo>
                      <a:cubicBezTo>
                        <a:pt x="14376" y="1894"/>
                        <a:pt x="14343" y="1876"/>
                        <a:pt x="14309" y="1858"/>
                      </a:cubicBezTo>
                      <a:cubicBezTo>
                        <a:pt x="14276" y="1839"/>
                        <a:pt x="14244" y="1820"/>
                        <a:pt x="14212" y="1800"/>
                      </a:cubicBezTo>
                      <a:cubicBezTo>
                        <a:pt x="14222" y="1797"/>
                        <a:pt x="14229" y="1797"/>
                        <a:pt x="14232" y="1800"/>
                      </a:cubicBezTo>
                      <a:cubicBezTo>
                        <a:pt x="14235" y="1804"/>
                        <a:pt x="14235" y="1811"/>
                        <a:pt x="14231" y="1821"/>
                      </a:cubicBezTo>
                      <a:cubicBezTo>
                        <a:pt x="14232" y="1820"/>
                        <a:pt x="14226" y="1793"/>
                        <a:pt x="14220" y="1768"/>
                      </a:cubicBezTo>
                      <a:cubicBezTo>
                        <a:pt x="14215" y="1744"/>
                        <a:pt x="14209" y="1723"/>
                        <a:pt x="14210" y="1734"/>
                      </a:cubicBezTo>
                      <a:cubicBezTo>
                        <a:pt x="14169" y="1715"/>
                        <a:pt x="14084" y="1641"/>
                        <a:pt x="14000" y="1568"/>
                      </a:cubicBezTo>
                      <a:cubicBezTo>
                        <a:pt x="13917" y="1495"/>
                        <a:pt x="13834" y="1423"/>
                        <a:pt x="13797" y="1407"/>
                      </a:cubicBezTo>
                      <a:cubicBezTo>
                        <a:pt x="14086" y="1521"/>
                        <a:pt x="13535" y="1337"/>
                        <a:pt x="13460" y="1295"/>
                      </a:cubicBezTo>
                      <a:cubicBezTo>
                        <a:pt x="13311" y="1211"/>
                        <a:pt x="13167" y="1120"/>
                        <a:pt x="13024" y="1029"/>
                      </a:cubicBezTo>
                      <a:cubicBezTo>
                        <a:pt x="12832" y="907"/>
                        <a:pt x="12604" y="837"/>
                        <a:pt x="12379" y="771"/>
                      </a:cubicBezTo>
                      <a:cubicBezTo>
                        <a:pt x="12462" y="783"/>
                        <a:pt x="12411" y="767"/>
                        <a:pt x="12371" y="755"/>
                      </a:cubicBezTo>
                      <a:cubicBezTo>
                        <a:pt x="12330" y="743"/>
                        <a:pt x="12299" y="736"/>
                        <a:pt x="12422" y="767"/>
                      </a:cubicBezTo>
                      <a:cubicBezTo>
                        <a:pt x="12377" y="739"/>
                        <a:pt x="12306" y="698"/>
                        <a:pt x="12264" y="677"/>
                      </a:cubicBezTo>
                      <a:cubicBezTo>
                        <a:pt x="12222" y="656"/>
                        <a:pt x="12208" y="654"/>
                        <a:pt x="12276" y="705"/>
                      </a:cubicBezTo>
                      <a:cubicBezTo>
                        <a:pt x="12232" y="693"/>
                        <a:pt x="12211" y="699"/>
                        <a:pt x="12181" y="695"/>
                      </a:cubicBezTo>
                      <a:cubicBezTo>
                        <a:pt x="12151" y="690"/>
                        <a:pt x="12113" y="675"/>
                        <a:pt x="12033" y="620"/>
                      </a:cubicBezTo>
                      <a:cubicBezTo>
                        <a:pt x="12064" y="629"/>
                        <a:pt x="12153" y="637"/>
                        <a:pt x="12179" y="632"/>
                      </a:cubicBezTo>
                      <a:cubicBezTo>
                        <a:pt x="12205" y="626"/>
                        <a:pt x="12168" y="608"/>
                        <a:pt x="11946" y="567"/>
                      </a:cubicBezTo>
                      <a:cubicBezTo>
                        <a:pt x="11960" y="567"/>
                        <a:pt x="11974" y="568"/>
                        <a:pt x="11988" y="570"/>
                      </a:cubicBezTo>
                      <a:cubicBezTo>
                        <a:pt x="12002" y="572"/>
                        <a:pt x="12016" y="576"/>
                        <a:pt x="12029" y="580"/>
                      </a:cubicBezTo>
                      <a:cubicBezTo>
                        <a:pt x="12003" y="575"/>
                        <a:pt x="11976" y="568"/>
                        <a:pt x="11951" y="562"/>
                      </a:cubicBezTo>
                      <a:cubicBezTo>
                        <a:pt x="11925" y="555"/>
                        <a:pt x="11899" y="548"/>
                        <a:pt x="11873" y="540"/>
                      </a:cubicBezTo>
                      <a:cubicBezTo>
                        <a:pt x="11901" y="540"/>
                        <a:pt x="11917" y="540"/>
                        <a:pt x="11921" y="539"/>
                      </a:cubicBezTo>
                      <a:cubicBezTo>
                        <a:pt x="11925" y="538"/>
                        <a:pt x="11917" y="537"/>
                        <a:pt x="11898" y="535"/>
                      </a:cubicBezTo>
                      <a:cubicBezTo>
                        <a:pt x="11897" y="529"/>
                        <a:pt x="11968" y="546"/>
                        <a:pt x="12040" y="563"/>
                      </a:cubicBezTo>
                      <a:cubicBezTo>
                        <a:pt x="12111" y="581"/>
                        <a:pt x="12184" y="600"/>
                        <a:pt x="12187" y="600"/>
                      </a:cubicBezTo>
                      <a:cubicBezTo>
                        <a:pt x="12128" y="584"/>
                        <a:pt x="12070" y="566"/>
                        <a:pt x="12012" y="549"/>
                      </a:cubicBezTo>
                      <a:cubicBezTo>
                        <a:pt x="11954" y="531"/>
                        <a:pt x="11896" y="515"/>
                        <a:pt x="11836" y="502"/>
                      </a:cubicBezTo>
                      <a:cubicBezTo>
                        <a:pt x="11859" y="507"/>
                        <a:pt x="11882" y="511"/>
                        <a:pt x="11905" y="516"/>
                      </a:cubicBezTo>
                      <a:cubicBezTo>
                        <a:pt x="11928" y="521"/>
                        <a:pt x="11951" y="526"/>
                        <a:pt x="11974" y="531"/>
                      </a:cubicBezTo>
                      <a:cubicBezTo>
                        <a:pt x="11942" y="524"/>
                        <a:pt x="11899" y="514"/>
                        <a:pt x="11896" y="513"/>
                      </a:cubicBezTo>
                      <a:cubicBezTo>
                        <a:pt x="11893" y="512"/>
                        <a:pt x="11930" y="520"/>
                        <a:pt x="12057" y="550"/>
                      </a:cubicBezTo>
                      <a:cubicBezTo>
                        <a:pt x="11888" y="519"/>
                        <a:pt x="11777" y="497"/>
                        <a:pt x="11726" y="483"/>
                      </a:cubicBezTo>
                      <a:cubicBezTo>
                        <a:pt x="11675" y="469"/>
                        <a:pt x="11682" y="463"/>
                        <a:pt x="11748" y="466"/>
                      </a:cubicBezTo>
                      <a:cubicBezTo>
                        <a:pt x="11747" y="465"/>
                        <a:pt x="11746" y="463"/>
                        <a:pt x="11745" y="462"/>
                      </a:cubicBezTo>
                      <a:cubicBezTo>
                        <a:pt x="11744" y="460"/>
                        <a:pt x="11743" y="459"/>
                        <a:pt x="11742" y="458"/>
                      </a:cubicBezTo>
                      <a:cubicBezTo>
                        <a:pt x="11779" y="467"/>
                        <a:pt x="11817" y="476"/>
                        <a:pt x="11855" y="483"/>
                      </a:cubicBezTo>
                      <a:cubicBezTo>
                        <a:pt x="11893" y="490"/>
                        <a:pt x="11931" y="496"/>
                        <a:pt x="11969" y="500"/>
                      </a:cubicBezTo>
                      <a:cubicBezTo>
                        <a:pt x="11937" y="496"/>
                        <a:pt x="11905" y="491"/>
                        <a:pt x="11873" y="484"/>
                      </a:cubicBezTo>
                      <a:cubicBezTo>
                        <a:pt x="11842" y="477"/>
                        <a:pt x="11811" y="468"/>
                        <a:pt x="11781" y="458"/>
                      </a:cubicBezTo>
                      <a:cubicBezTo>
                        <a:pt x="11846" y="465"/>
                        <a:pt x="11888" y="475"/>
                        <a:pt x="11940" y="487"/>
                      </a:cubicBezTo>
                      <a:cubicBezTo>
                        <a:pt x="11992" y="499"/>
                        <a:pt x="12054" y="513"/>
                        <a:pt x="12159" y="529"/>
                      </a:cubicBezTo>
                      <a:cubicBezTo>
                        <a:pt x="12141" y="524"/>
                        <a:pt x="12124" y="513"/>
                        <a:pt x="12108" y="501"/>
                      </a:cubicBezTo>
                      <a:cubicBezTo>
                        <a:pt x="12092" y="490"/>
                        <a:pt x="12076" y="479"/>
                        <a:pt x="12058" y="473"/>
                      </a:cubicBezTo>
                      <a:cubicBezTo>
                        <a:pt x="12187" y="480"/>
                        <a:pt x="12341" y="470"/>
                        <a:pt x="12497" y="483"/>
                      </a:cubicBezTo>
                      <a:cubicBezTo>
                        <a:pt x="12654" y="496"/>
                        <a:pt x="12813" y="531"/>
                        <a:pt x="12955" y="629"/>
                      </a:cubicBezTo>
                      <a:cubicBezTo>
                        <a:pt x="12947" y="627"/>
                        <a:pt x="12915" y="626"/>
                        <a:pt x="12882" y="624"/>
                      </a:cubicBezTo>
                      <a:cubicBezTo>
                        <a:pt x="12850" y="622"/>
                        <a:pt x="12817" y="620"/>
                        <a:pt x="12808" y="618"/>
                      </a:cubicBezTo>
                      <a:cubicBezTo>
                        <a:pt x="12827" y="622"/>
                        <a:pt x="12846" y="627"/>
                        <a:pt x="12865" y="632"/>
                      </a:cubicBezTo>
                      <a:cubicBezTo>
                        <a:pt x="12884" y="638"/>
                        <a:pt x="12903" y="644"/>
                        <a:pt x="12921" y="651"/>
                      </a:cubicBezTo>
                      <a:cubicBezTo>
                        <a:pt x="12897" y="645"/>
                        <a:pt x="12873" y="641"/>
                        <a:pt x="12849" y="640"/>
                      </a:cubicBezTo>
                      <a:cubicBezTo>
                        <a:pt x="12824" y="638"/>
                        <a:pt x="12800" y="638"/>
                        <a:pt x="12775" y="641"/>
                      </a:cubicBezTo>
                      <a:cubicBezTo>
                        <a:pt x="12848" y="676"/>
                        <a:pt x="12995" y="719"/>
                        <a:pt x="13145" y="753"/>
                      </a:cubicBezTo>
                      <a:cubicBezTo>
                        <a:pt x="13296" y="787"/>
                        <a:pt x="13448" y="812"/>
                        <a:pt x="13531" y="810"/>
                      </a:cubicBezTo>
                      <a:cubicBezTo>
                        <a:pt x="13515" y="799"/>
                        <a:pt x="13507" y="793"/>
                        <a:pt x="13507" y="790"/>
                      </a:cubicBezTo>
                      <a:cubicBezTo>
                        <a:pt x="13508" y="788"/>
                        <a:pt x="13516" y="790"/>
                        <a:pt x="13533" y="795"/>
                      </a:cubicBezTo>
                      <a:cubicBezTo>
                        <a:pt x="13465" y="773"/>
                        <a:pt x="13397" y="752"/>
                        <a:pt x="13329" y="730"/>
                      </a:cubicBezTo>
                      <a:cubicBezTo>
                        <a:pt x="13261" y="707"/>
                        <a:pt x="13194" y="685"/>
                        <a:pt x="13126" y="663"/>
                      </a:cubicBezTo>
                      <a:cubicBezTo>
                        <a:pt x="13285" y="697"/>
                        <a:pt x="13205" y="665"/>
                        <a:pt x="13077" y="621"/>
                      </a:cubicBezTo>
                      <a:cubicBezTo>
                        <a:pt x="12948" y="578"/>
                        <a:pt x="12771" y="524"/>
                        <a:pt x="12736" y="513"/>
                      </a:cubicBezTo>
                      <a:cubicBezTo>
                        <a:pt x="12752" y="512"/>
                        <a:pt x="12768" y="512"/>
                        <a:pt x="12783" y="515"/>
                      </a:cubicBezTo>
                      <a:cubicBezTo>
                        <a:pt x="12799" y="517"/>
                        <a:pt x="12814" y="520"/>
                        <a:pt x="12829" y="526"/>
                      </a:cubicBezTo>
                      <a:cubicBezTo>
                        <a:pt x="12720" y="469"/>
                        <a:pt x="12598" y="436"/>
                        <a:pt x="12474" y="410"/>
                      </a:cubicBezTo>
                      <a:cubicBezTo>
                        <a:pt x="12350" y="385"/>
                        <a:pt x="12223" y="368"/>
                        <a:pt x="12102" y="344"/>
                      </a:cubicBezTo>
                      <a:cubicBezTo>
                        <a:pt x="12171" y="382"/>
                        <a:pt x="12262" y="396"/>
                        <a:pt x="12355" y="407"/>
                      </a:cubicBezTo>
                      <a:cubicBezTo>
                        <a:pt x="12448" y="418"/>
                        <a:pt x="12543" y="424"/>
                        <a:pt x="12621" y="444"/>
                      </a:cubicBezTo>
                      <a:cubicBezTo>
                        <a:pt x="12414" y="344"/>
                        <a:pt x="12093" y="270"/>
                        <a:pt x="11896" y="225"/>
                      </a:cubicBezTo>
                      <a:cubicBezTo>
                        <a:pt x="11843" y="213"/>
                        <a:pt x="11791" y="201"/>
                        <a:pt x="11739" y="186"/>
                      </a:cubicBezTo>
                      <a:cubicBezTo>
                        <a:pt x="11864" y="212"/>
                        <a:pt x="11777" y="192"/>
                        <a:pt x="11725" y="181"/>
                      </a:cubicBezTo>
                      <a:cubicBezTo>
                        <a:pt x="11674" y="170"/>
                        <a:pt x="11659" y="167"/>
                        <a:pt x="11929" y="225"/>
                      </a:cubicBezTo>
                      <a:cubicBezTo>
                        <a:pt x="11857" y="203"/>
                        <a:pt x="11785" y="182"/>
                        <a:pt x="11712" y="162"/>
                      </a:cubicBezTo>
                      <a:cubicBezTo>
                        <a:pt x="11640" y="142"/>
                        <a:pt x="11567" y="122"/>
                        <a:pt x="11494" y="103"/>
                      </a:cubicBezTo>
                      <a:cubicBezTo>
                        <a:pt x="11516" y="108"/>
                        <a:pt x="11539" y="113"/>
                        <a:pt x="11562" y="117"/>
                      </a:cubicBezTo>
                      <a:cubicBezTo>
                        <a:pt x="11585" y="121"/>
                        <a:pt x="11609" y="124"/>
                        <a:pt x="11632" y="127"/>
                      </a:cubicBezTo>
                      <a:cubicBezTo>
                        <a:pt x="11541" y="109"/>
                        <a:pt x="11449" y="90"/>
                        <a:pt x="11358" y="72"/>
                      </a:cubicBezTo>
                      <a:cubicBezTo>
                        <a:pt x="11267" y="53"/>
                        <a:pt x="11176" y="34"/>
                        <a:pt x="11085" y="15"/>
                      </a:cubicBezTo>
                      <a:cubicBezTo>
                        <a:pt x="11101" y="17"/>
                        <a:pt x="11110" y="18"/>
                        <a:pt x="11111" y="17"/>
                      </a:cubicBezTo>
                      <a:cubicBezTo>
                        <a:pt x="11112" y="17"/>
                        <a:pt x="11105" y="15"/>
                        <a:pt x="11090" y="12"/>
                      </a:cubicBezTo>
                      <a:cubicBezTo>
                        <a:pt x="11153" y="24"/>
                        <a:pt x="11087" y="12"/>
                        <a:pt x="11049" y="5"/>
                      </a:cubicBezTo>
                      <a:cubicBezTo>
                        <a:pt x="11012" y="-3"/>
                        <a:pt x="11004" y="-6"/>
                        <a:pt x="11183" y="22"/>
                      </a:cubicBezTo>
                      <a:cubicBezTo>
                        <a:pt x="12154" y="220"/>
                        <a:pt x="13289" y="603"/>
                        <a:pt x="14386" y="1110"/>
                      </a:cubicBezTo>
                      <a:cubicBezTo>
                        <a:pt x="15484" y="1617"/>
                        <a:pt x="16544" y="2247"/>
                        <a:pt x="17365" y="2939"/>
                      </a:cubicBezTo>
                      <a:cubicBezTo>
                        <a:pt x="17302" y="2888"/>
                        <a:pt x="17218" y="2824"/>
                        <a:pt x="17127" y="2752"/>
                      </a:cubicBezTo>
                      <a:cubicBezTo>
                        <a:pt x="17035" y="2680"/>
                        <a:pt x="16935" y="2600"/>
                        <a:pt x="16841" y="2514"/>
                      </a:cubicBezTo>
                      <a:cubicBezTo>
                        <a:pt x="16901" y="2568"/>
                        <a:pt x="16967" y="2623"/>
                        <a:pt x="17028" y="2673"/>
                      </a:cubicBezTo>
                      <a:cubicBezTo>
                        <a:pt x="17088" y="2722"/>
                        <a:pt x="17144" y="2765"/>
                        <a:pt x="17182" y="2796"/>
                      </a:cubicBezTo>
                      <a:cubicBezTo>
                        <a:pt x="17182" y="2795"/>
                        <a:pt x="17143" y="2768"/>
                        <a:pt x="17113" y="2747"/>
                      </a:cubicBezTo>
                      <a:cubicBezTo>
                        <a:pt x="17082" y="2725"/>
                        <a:pt x="17060" y="2709"/>
                        <a:pt x="17091" y="2731"/>
                      </a:cubicBezTo>
                      <a:cubicBezTo>
                        <a:pt x="17287" y="2885"/>
                        <a:pt x="17477" y="3045"/>
                        <a:pt x="17659" y="3210"/>
                      </a:cubicBezTo>
                      <a:cubicBezTo>
                        <a:pt x="17842" y="3375"/>
                        <a:pt x="18019" y="3545"/>
                        <a:pt x="18187" y="3721"/>
                      </a:cubicBezTo>
                      <a:cubicBezTo>
                        <a:pt x="18057" y="3569"/>
                        <a:pt x="18088" y="3602"/>
                        <a:pt x="18118" y="3636"/>
                      </a:cubicBezTo>
                      <a:cubicBezTo>
                        <a:pt x="18147" y="3669"/>
                        <a:pt x="18175" y="3702"/>
                        <a:pt x="18039" y="3551"/>
                      </a:cubicBezTo>
                      <a:cubicBezTo>
                        <a:pt x="18147" y="3656"/>
                        <a:pt x="18255" y="3762"/>
                        <a:pt x="18360" y="3869"/>
                      </a:cubicBezTo>
                      <a:cubicBezTo>
                        <a:pt x="18466" y="3977"/>
                        <a:pt x="18571" y="4084"/>
                        <a:pt x="18671" y="4195"/>
                      </a:cubicBezTo>
                      <a:cubicBezTo>
                        <a:pt x="18660" y="4182"/>
                        <a:pt x="18648" y="4169"/>
                        <a:pt x="18636" y="4156"/>
                      </a:cubicBezTo>
                      <a:cubicBezTo>
                        <a:pt x="18624" y="4144"/>
                        <a:pt x="18611" y="4131"/>
                        <a:pt x="18598" y="4119"/>
                      </a:cubicBezTo>
                      <a:cubicBezTo>
                        <a:pt x="18633" y="4162"/>
                        <a:pt x="18621" y="4145"/>
                        <a:pt x="18608" y="4128"/>
                      </a:cubicBezTo>
                      <a:cubicBezTo>
                        <a:pt x="18594" y="4112"/>
                        <a:pt x="18581" y="4097"/>
                        <a:pt x="18613" y="4146"/>
                      </a:cubicBezTo>
                      <a:cubicBezTo>
                        <a:pt x="18512" y="4041"/>
                        <a:pt x="18444" y="3974"/>
                        <a:pt x="18380" y="3912"/>
                      </a:cubicBezTo>
                      <a:cubicBezTo>
                        <a:pt x="18317" y="3849"/>
                        <a:pt x="18257" y="3790"/>
                        <a:pt x="18170" y="3701"/>
                      </a:cubicBezTo>
                      <a:cubicBezTo>
                        <a:pt x="18180" y="3713"/>
                        <a:pt x="18190" y="3724"/>
                        <a:pt x="18200" y="3736"/>
                      </a:cubicBezTo>
                      <a:cubicBezTo>
                        <a:pt x="18210" y="3747"/>
                        <a:pt x="18220" y="3759"/>
                        <a:pt x="18231" y="3770"/>
                      </a:cubicBezTo>
                      <a:cubicBezTo>
                        <a:pt x="18090" y="3638"/>
                        <a:pt x="18108" y="3670"/>
                        <a:pt x="18165" y="3738"/>
                      </a:cubicBezTo>
                      <a:cubicBezTo>
                        <a:pt x="18221" y="3806"/>
                        <a:pt x="18315" y="3908"/>
                        <a:pt x="18325" y="3916"/>
                      </a:cubicBezTo>
                      <a:cubicBezTo>
                        <a:pt x="18311" y="3906"/>
                        <a:pt x="18297" y="3896"/>
                        <a:pt x="18284" y="3885"/>
                      </a:cubicBezTo>
                      <a:cubicBezTo>
                        <a:pt x="18271" y="3874"/>
                        <a:pt x="18259" y="3863"/>
                        <a:pt x="18247" y="3852"/>
                      </a:cubicBezTo>
                      <a:cubicBezTo>
                        <a:pt x="18289" y="3899"/>
                        <a:pt x="18335" y="3944"/>
                        <a:pt x="18382" y="3989"/>
                      </a:cubicBezTo>
                      <a:cubicBezTo>
                        <a:pt x="18428" y="4034"/>
                        <a:pt x="18476" y="4079"/>
                        <a:pt x="18521" y="4124"/>
                      </a:cubicBezTo>
                      <a:cubicBezTo>
                        <a:pt x="18480" y="4076"/>
                        <a:pt x="18464" y="4053"/>
                        <a:pt x="18474" y="4058"/>
                      </a:cubicBezTo>
                      <a:cubicBezTo>
                        <a:pt x="18484" y="4062"/>
                        <a:pt x="18521" y="4093"/>
                        <a:pt x="18583" y="4150"/>
                      </a:cubicBezTo>
                      <a:cubicBezTo>
                        <a:pt x="18569" y="4148"/>
                        <a:pt x="18556" y="4144"/>
                        <a:pt x="18544" y="4138"/>
                      </a:cubicBezTo>
                      <a:cubicBezTo>
                        <a:pt x="18532" y="4131"/>
                        <a:pt x="18523" y="4122"/>
                        <a:pt x="18515" y="4111"/>
                      </a:cubicBezTo>
                      <a:cubicBezTo>
                        <a:pt x="18560" y="4154"/>
                        <a:pt x="18602" y="4206"/>
                        <a:pt x="18643" y="4258"/>
                      </a:cubicBezTo>
                      <a:cubicBezTo>
                        <a:pt x="18684" y="4311"/>
                        <a:pt x="18724" y="4364"/>
                        <a:pt x="18765" y="4409"/>
                      </a:cubicBezTo>
                      <a:cubicBezTo>
                        <a:pt x="18735" y="4376"/>
                        <a:pt x="18706" y="4338"/>
                        <a:pt x="18679" y="4304"/>
                      </a:cubicBezTo>
                      <a:cubicBezTo>
                        <a:pt x="18651" y="4269"/>
                        <a:pt x="18624" y="4236"/>
                        <a:pt x="18596" y="4214"/>
                      </a:cubicBezTo>
                      <a:cubicBezTo>
                        <a:pt x="18597" y="4220"/>
                        <a:pt x="18598" y="4227"/>
                        <a:pt x="18599" y="4233"/>
                      </a:cubicBezTo>
                      <a:cubicBezTo>
                        <a:pt x="18600" y="4239"/>
                        <a:pt x="18601" y="4246"/>
                        <a:pt x="18602" y="4252"/>
                      </a:cubicBezTo>
                      <a:cubicBezTo>
                        <a:pt x="18489" y="4154"/>
                        <a:pt x="18329" y="4002"/>
                        <a:pt x="18154" y="3870"/>
                      </a:cubicBezTo>
                      <a:cubicBezTo>
                        <a:pt x="17979" y="3737"/>
                        <a:pt x="17788" y="3623"/>
                        <a:pt x="17614" y="3600"/>
                      </a:cubicBezTo>
                      <a:cubicBezTo>
                        <a:pt x="17680" y="3662"/>
                        <a:pt x="17731" y="3698"/>
                        <a:pt x="17732" y="3699"/>
                      </a:cubicBezTo>
                      <a:cubicBezTo>
                        <a:pt x="17733" y="3700"/>
                        <a:pt x="17684" y="3665"/>
                        <a:pt x="17550" y="3585"/>
                      </a:cubicBezTo>
                      <a:cubicBezTo>
                        <a:pt x="17684" y="3698"/>
                        <a:pt x="17842" y="3791"/>
                        <a:pt x="17996" y="3883"/>
                      </a:cubicBezTo>
                      <a:cubicBezTo>
                        <a:pt x="18150" y="3975"/>
                        <a:pt x="18300" y="4066"/>
                        <a:pt x="18417" y="4178"/>
                      </a:cubicBezTo>
                      <a:cubicBezTo>
                        <a:pt x="18319" y="4150"/>
                        <a:pt x="18402" y="4214"/>
                        <a:pt x="18505" y="4304"/>
                      </a:cubicBezTo>
                      <a:cubicBezTo>
                        <a:pt x="18607" y="4394"/>
                        <a:pt x="18729" y="4510"/>
                        <a:pt x="18708" y="4587"/>
                      </a:cubicBezTo>
                      <a:cubicBezTo>
                        <a:pt x="18654" y="4529"/>
                        <a:pt x="18441" y="4336"/>
                        <a:pt x="18219" y="4174"/>
                      </a:cubicBezTo>
                      <a:cubicBezTo>
                        <a:pt x="17998" y="4013"/>
                        <a:pt x="17768" y="3883"/>
                        <a:pt x="17679" y="3952"/>
                      </a:cubicBezTo>
                      <a:cubicBezTo>
                        <a:pt x="17751" y="4104"/>
                        <a:pt x="17940" y="4457"/>
                        <a:pt x="18083" y="4807"/>
                      </a:cubicBezTo>
                      <a:cubicBezTo>
                        <a:pt x="18226" y="5157"/>
                        <a:pt x="18323" y="5504"/>
                        <a:pt x="18211" y="5644"/>
                      </a:cubicBezTo>
                      <a:cubicBezTo>
                        <a:pt x="18219" y="5662"/>
                        <a:pt x="18272" y="5596"/>
                        <a:pt x="18296" y="5559"/>
                      </a:cubicBezTo>
                      <a:cubicBezTo>
                        <a:pt x="18321" y="5521"/>
                        <a:pt x="18317" y="5512"/>
                        <a:pt x="18211" y="5644"/>
                      </a:cubicBezTo>
                      <a:close/>
                      <a:moveTo>
                        <a:pt x="11486" y="3153"/>
                      </a:moveTo>
                      <a:cubicBezTo>
                        <a:pt x="11467" y="3157"/>
                        <a:pt x="11478" y="3166"/>
                        <a:pt x="11488" y="3169"/>
                      </a:cubicBezTo>
                      <a:cubicBezTo>
                        <a:pt x="11498" y="3173"/>
                        <a:pt x="11507" y="3171"/>
                        <a:pt x="11486" y="3153"/>
                      </a:cubicBezTo>
                      <a:lnTo>
                        <a:pt x="11486" y="3154"/>
                      </a:lnTo>
                      <a:lnTo>
                        <a:pt x="11486" y="3153"/>
                      </a:lnTo>
                      <a:close/>
                      <a:moveTo>
                        <a:pt x="11072" y="1540"/>
                      </a:moveTo>
                      <a:cubicBezTo>
                        <a:pt x="11065" y="1513"/>
                        <a:pt x="11066" y="1513"/>
                        <a:pt x="11068" y="1520"/>
                      </a:cubicBezTo>
                      <a:cubicBezTo>
                        <a:pt x="11070" y="1527"/>
                        <a:pt x="11074" y="1541"/>
                        <a:pt x="11072" y="1540"/>
                      </a:cubicBezTo>
                      <a:cubicBezTo>
                        <a:pt x="11071" y="1537"/>
                        <a:pt x="11072" y="1538"/>
                        <a:pt x="11073" y="1538"/>
                      </a:cubicBezTo>
                      <a:cubicBezTo>
                        <a:pt x="11074" y="1539"/>
                        <a:pt x="11073" y="1540"/>
                        <a:pt x="11072" y="1540"/>
                      </a:cubicBezTo>
                      <a:close/>
                      <a:moveTo>
                        <a:pt x="10200" y="946"/>
                      </a:moveTo>
                      <a:cubicBezTo>
                        <a:pt x="10216" y="945"/>
                        <a:pt x="10208" y="942"/>
                        <a:pt x="10200" y="940"/>
                      </a:cubicBezTo>
                      <a:cubicBezTo>
                        <a:pt x="10192" y="939"/>
                        <a:pt x="10184" y="940"/>
                        <a:pt x="10200" y="946"/>
                      </a:cubicBezTo>
                      <a:lnTo>
                        <a:pt x="10200" y="946"/>
                      </a:lnTo>
                      <a:lnTo>
                        <a:pt x="10200" y="946"/>
                      </a:lnTo>
                      <a:close/>
                      <a:moveTo>
                        <a:pt x="10126" y="928"/>
                      </a:moveTo>
                      <a:cubicBezTo>
                        <a:pt x="10135" y="925"/>
                        <a:pt x="10093" y="934"/>
                        <a:pt x="10070" y="939"/>
                      </a:cubicBezTo>
                      <a:cubicBezTo>
                        <a:pt x="10047" y="944"/>
                        <a:pt x="10043" y="946"/>
                        <a:pt x="10126" y="928"/>
                      </a:cubicBezTo>
                      <a:lnTo>
                        <a:pt x="10126" y="928"/>
                      </a:lnTo>
                      <a:close/>
                      <a:moveTo>
                        <a:pt x="8590" y="488"/>
                      </a:moveTo>
                      <a:lnTo>
                        <a:pt x="8590" y="488"/>
                      </a:lnTo>
                      <a:lnTo>
                        <a:pt x="8590" y="488"/>
                      </a:lnTo>
                      <a:close/>
                      <a:moveTo>
                        <a:pt x="8466" y="438"/>
                      </a:moveTo>
                      <a:cubicBezTo>
                        <a:pt x="8487" y="444"/>
                        <a:pt x="8489" y="445"/>
                        <a:pt x="8485" y="443"/>
                      </a:cubicBezTo>
                      <a:cubicBezTo>
                        <a:pt x="8481" y="442"/>
                        <a:pt x="8470" y="439"/>
                        <a:pt x="8466" y="438"/>
                      </a:cubicBezTo>
                      <a:cubicBezTo>
                        <a:pt x="8469" y="439"/>
                        <a:pt x="8469" y="439"/>
                        <a:pt x="8468" y="439"/>
                      </a:cubicBezTo>
                      <a:lnTo>
                        <a:pt x="8466" y="438"/>
                      </a:lnTo>
                      <a:close/>
                      <a:moveTo>
                        <a:pt x="7888" y="324"/>
                      </a:moveTo>
                      <a:cubicBezTo>
                        <a:pt x="7886" y="325"/>
                        <a:pt x="7861" y="317"/>
                        <a:pt x="7849" y="314"/>
                      </a:cubicBezTo>
                      <a:cubicBezTo>
                        <a:pt x="7837" y="310"/>
                        <a:pt x="7838" y="310"/>
                        <a:pt x="7888" y="324"/>
                      </a:cubicBezTo>
                      <a:lnTo>
                        <a:pt x="7888" y="324"/>
                      </a:lnTo>
                      <a:lnTo>
                        <a:pt x="7888" y="324"/>
                      </a:lnTo>
                      <a:close/>
                      <a:moveTo>
                        <a:pt x="7752" y="283"/>
                      </a:moveTo>
                      <a:cubicBezTo>
                        <a:pt x="7772" y="288"/>
                        <a:pt x="7792" y="293"/>
                        <a:pt x="7812" y="299"/>
                      </a:cubicBezTo>
                      <a:cubicBezTo>
                        <a:pt x="7832" y="304"/>
                        <a:pt x="7852" y="309"/>
                        <a:pt x="7871" y="314"/>
                      </a:cubicBezTo>
                      <a:cubicBezTo>
                        <a:pt x="7873" y="313"/>
                        <a:pt x="7843" y="307"/>
                        <a:pt x="7813" y="301"/>
                      </a:cubicBezTo>
                      <a:cubicBezTo>
                        <a:pt x="7783" y="294"/>
                        <a:pt x="7752" y="286"/>
                        <a:pt x="7752" y="283"/>
                      </a:cubicBezTo>
                      <a:cubicBezTo>
                        <a:pt x="7766" y="287"/>
                        <a:pt x="7766" y="289"/>
                        <a:pt x="7763" y="290"/>
                      </a:cubicBezTo>
                      <a:cubicBezTo>
                        <a:pt x="7759" y="290"/>
                        <a:pt x="7752" y="289"/>
                        <a:pt x="7752" y="283"/>
                      </a:cubicBezTo>
                      <a:close/>
                      <a:moveTo>
                        <a:pt x="7816" y="289"/>
                      </a:moveTo>
                      <a:cubicBezTo>
                        <a:pt x="7794" y="290"/>
                        <a:pt x="7824" y="297"/>
                        <a:pt x="7844" y="300"/>
                      </a:cubicBezTo>
                      <a:cubicBezTo>
                        <a:pt x="7865" y="303"/>
                        <a:pt x="7876" y="302"/>
                        <a:pt x="7816" y="289"/>
                      </a:cubicBezTo>
                      <a:lnTo>
                        <a:pt x="7815" y="290"/>
                      </a:lnTo>
                      <a:lnTo>
                        <a:pt x="7816" y="289"/>
                      </a:lnTo>
                      <a:close/>
                      <a:moveTo>
                        <a:pt x="11423" y="1565"/>
                      </a:moveTo>
                      <a:cubicBezTo>
                        <a:pt x="11495" y="1604"/>
                        <a:pt x="11472" y="1670"/>
                        <a:pt x="11430" y="1728"/>
                      </a:cubicBezTo>
                      <a:cubicBezTo>
                        <a:pt x="11388" y="1785"/>
                        <a:pt x="11327" y="1832"/>
                        <a:pt x="11324" y="1834"/>
                      </a:cubicBezTo>
                      <a:cubicBezTo>
                        <a:pt x="11339" y="1839"/>
                        <a:pt x="11350" y="1846"/>
                        <a:pt x="11356" y="1854"/>
                      </a:cubicBezTo>
                      <a:cubicBezTo>
                        <a:pt x="11363" y="1863"/>
                        <a:pt x="11365" y="1873"/>
                        <a:pt x="11364" y="1885"/>
                      </a:cubicBezTo>
                      <a:cubicBezTo>
                        <a:pt x="11329" y="1878"/>
                        <a:pt x="11295" y="1872"/>
                        <a:pt x="11260" y="1865"/>
                      </a:cubicBezTo>
                      <a:cubicBezTo>
                        <a:pt x="11226" y="1858"/>
                        <a:pt x="11192" y="1851"/>
                        <a:pt x="11157" y="1843"/>
                      </a:cubicBezTo>
                      <a:cubicBezTo>
                        <a:pt x="11245" y="1903"/>
                        <a:pt x="11294" y="1976"/>
                        <a:pt x="11337" y="2052"/>
                      </a:cubicBezTo>
                      <a:cubicBezTo>
                        <a:pt x="11380" y="2128"/>
                        <a:pt x="11419" y="2207"/>
                        <a:pt x="11488" y="2277"/>
                      </a:cubicBezTo>
                      <a:cubicBezTo>
                        <a:pt x="11451" y="2285"/>
                        <a:pt x="11431" y="2276"/>
                        <a:pt x="11426" y="2278"/>
                      </a:cubicBezTo>
                      <a:cubicBezTo>
                        <a:pt x="11421" y="2279"/>
                        <a:pt x="11430" y="2290"/>
                        <a:pt x="11451" y="2336"/>
                      </a:cubicBezTo>
                      <a:cubicBezTo>
                        <a:pt x="11434" y="2330"/>
                        <a:pt x="11416" y="2324"/>
                        <a:pt x="11400" y="2316"/>
                      </a:cubicBezTo>
                      <a:cubicBezTo>
                        <a:pt x="11383" y="2308"/>
                        <a:pt x="11367" y="2300"/>
                        <a:pt x="11352" y="2291"/>
                      </a:cubicBezTo>
                      <a:cubicBezTo>
                        <a:pt x="11341" y="2324"/>
                        <a:pt x="11352" y="2392"/>
                        <a:pt x="11358" y="2453"/>
                      </a:cubicBezTo>
                      <a:cubicBezTo>
                        <a:pt x="11365" y="2514"/>
                        <a:pt x="11366" y="2568"/>
                        <a:pt x="11336" y="2575"/>
                      </a:cubicBezTo>
                      <a:cubicBezTo>
                        <a:pt x="11403" y="2639"/>
                        <a:pt x="11423" y="2669"/>
                        <a:pt x="11444" y="2694"/>
                      </a:cubicBezTo>
                      <a:cubicBezTo>
                        <a:pt x="11464" y="2719"/>
                        <a:pt x="11486" y="2740"/>
                        <a:pt x="11558" y="2787"/>
                      </a:cubicBezTo>
                      <a:cubicBezTo>
                        <a:pt x="11547" y="2780"/>
                        <a:pt x="11536" y="2775"/>
                        <a:pt x="11525" y="2774"/>
                      </a:cubicBezTo>
                      <a:cubicBezTo>
                        <a:pt x="11514" y="2772"/>
                        <a:pt x="11503" y="2773"/>
                        <a:pt x="11492" y="2777"/>
                      </a:cubicBezTo>
                      <a:cubicBezTo>
                        <a:pt x="11517" y="2772"/>
                        <a:pt x="11577" y="2881"/>
                        <a:pt x="11643" y="2998"/>
                      </a:cubicBezTo>
                      <a:cubicBezTo>
                        <a:pt x="11708" y="3114"/>
                        <a:pt x="11779" y="3237"/>
                        <a:pt x="11826" y="3261"/>
                      </a:cubicBezTo>
                      <a:cubicBezTo>
                        <a:pt x="11763" y="3313"/>
                        <a:pt x="11748" y="3295"/>
                        <a:pt x="11737" y="3266"/>
                      </a:cubicBezTo>
                      <a:cubicBezTo>
                        <a:pt x="11727" y="3237"/>
                        <a:pt x="11721" y="3198"/>
                        <a:pt x="11675" y="3207"/>
                      </a:cubicBezTo>
                      <a:cubicBezTo>
                        <a:pt x="11699" y="3236"/>
                        <a:pt x="11695" y="3238"/>
                        <a:pt x="11680" y="3239"/>
                      </a:cubicBezTo>
                      <a:cubicBezTo>
                        <a:pt x="11665" y="3241"/>
                        <a:pt x="11640" y="3242"/>
                        <a:pt x="11623" y="3269"/>
                      </a:cubicBezTo>
                      <a:cubicBezTo>
                        <a:pt x="11607" y="3250"/>
                        <a:pt x="11566" y="3215"/>
                        <a:pt x="11519" y="3183"/>
                      </a:cubicBezTo>
                      <a:cubicBezTo>
                        <a:pt x="11472" y="3152"/>
                        <a:pt x="11419" y="3124"/>
                        <a:pt x="11381" y="3122"/>
                      </a:cubicBezTo>
                      <a:cubicBezTo>
                        <a:pt x="11375" y="3139"/>
                        <a:pt x="11368" y="3168"/>
                        <a:pt x="11356" y="3194"/>
                      </a:cubicBezTo>
                      <a:cubicBezTo>
                        <a:pt x="11344" y="3220"/>
                        <a:pt x="11329" y="3243"/>
                        <a:pt x="11306" y="3247"/>
                      </a:cubicBezTo>
                      <a:cubicBezTo>
                        <a:pt x="11267" y="3195"/>
                        <a:pt x="11044" y="3063"/>
                        <a:pt x="10856" y="2945"/>
                      </a:cubicBezTo>
                      <a:cubicBezTo>
                        <a:pt x="10669" y="2826"/>
                        <a:pt x="10517" y="2721"/>
                        <a:pt x="10623" y="2722"/>
                      </a:cubicBezTo>
                      <a:cubicBezTo>
                        <a:pt x="10599" y="2697"/>
                        <a:pt x="10286" y="2624"/>
                        <a:pt x="10152" y="2454"/>
                      </a:cubicBezTo>
                      <a:cubicBezTo>
                        <a:pt x="10037" y="2309"/>
                        <a:pt x="10272" y="2373"/>
                        <a:pt x="10186" y="2230"/>
                      </a:cubicBezTo>
                      <a:cubicBezTo>
                        <a:pt x="10183" y="2232"/>
                        <a:pt x="10151" y="2250"/>
                        <a:pt x="10117" y="2272"/>
                      </a:cubicBezTo>
                      <a:cubicBezTo>
                        <a:pt x="10082" y="2293"/>
                        <a:pt x="10045" y="2319"/>
                        <a:pt x="10031" y="2338"/>
                      </a:cubicBezTo>
                      <a:cubicBezTo>
                        <a:pt x="10013" y="2315"/>
                        <a:pt x="10001" y="2282"/>
                        <a:pt x="10006" y="2259"/>
                      </a:cubicBezTo>
                      <a:cubicBezTo>
                        <a:pt x="10011" y="2237"/>
                        <a:pt x="10034" y="2226"/>
                        <a:pt x="10089" y="2247"/>
                      </a:cubicBezTo>
                      <a:cubicBezTo>
                        <a:pt x="10071" y="2248"/>
                        <a:pt x="10055" y="2246"/>
                        <a:pt x="10039" y="2240"/>
                      </a:cubicBezTo>
                      <a:cubicBezTo>
                        <a:pt x="10024" y="2234"/>
                        <a:pt x="10010" y="2226"/>
                        <a:pt x="10000" y="2214"/>
                      </a:cubicBezTo>
                      <a:cubicBezTo>
                        <a:pt x="10027" y="2212"/>
                        <a:pt x="10054" y="2210"/>
                        <a:pt x="10080" y="2208"/>
                      </a:cubicBezTo>
                      <a:cubicBezTo>
                        <a:pt x="10107" y="2205"/>
                        <a:pt x="10134" y="2203"/>
                        <a:pt x="10161" y="2200"/>
                      </a:cubicBezTo>
                      <a:cubicBezTo>
                        <a:pt x="10128" y="2170"/>
                        <a:pt x="10089" y="2179"/>
                        <a:pt x="10055" y="2189"/>
                      </a:cubicBezTo>
                      <a:cubicBezTo>
                        <a:pt x="10020" y="2200"/>
                        <a:pt x="9990" y="2212"/>
                        <a:pt x="9973" y="2190"/>
                      </a:cubicBezTo>
                      <a:cubicBezTo>
                        <a:pt x="9983" y="2173"/>
                        <a:pt x="9998" y="2159"/>
                        <a:pt x="10016" y="2148"/>
                      </a:cubicBezTo>
                      <a:cubicBezTo>
                        <a:pt x="10034" y="2137"/>
                        <a:pt x="10054" y="2131"/>
                        <a:pt x="10077" y="2128"/>
                      </a:cubicBezTo>
                      <a:cubicBezTo>
                        <a:pt x="10068" y="2118"/>
                        <a:pt x="10030" y="2063"/>
                        <a:pt x="9990" y="2011"/>
                      </a:cubicBezTo>
                      <a:cubicBezTo>
                        <a:pt x="9951" y="1958"/>
                        <a:pt x="9910" y="1909"/>
                        <a:pt x="9897" y="1911"/>
                      </a:cubicBezTo>
                      <a:cubicBezTo>
                        <a:pt x="9849" y="1903"/>
                        <a:pt x="9801" y="1894"/>
                        <a:pt x="9754" y="1883"/>
                      </a:cubicBezTo>
                      <a:cubicBezTo>
                        <a:pt x="9706" y="1873"/>
                        <a:pt x="9659" y="1861"/>
                        <a:pt x="9612" y="1848"/>
                      </a:cubicBezTo>
                      <a:cubicBezTo>
                        <a:pt x="9623" y="1847"/>
                        <a:pt x="9701" y="1865"/>
                        <a:pt x="9767" y="1895"/>
                      </a:cubicBezTo>
                      <a:cubicBezTo>
                        <a:pt x="9834" y="1925"/>
                        <a:pt x="9889" y="1966"/>
                        <a:pt x="9857" y="2011"/>
                      </a:cubicBezTo>
                      <a:cubicBezTo>
                        <a:pt x="9831" y="2035"/>
                        <a:pt x="9805" y="2049"/>
                        <a:pt x="9776" y="2053"/>
                      </a:cubicBezTo>
                      <a:cubicBezTo>
                        <a:pt x="9747" y="2057"/>
                        <a:pt x="9716" y="2051"/>
                        <a:pt x="9683" y="2036"/>
                      </a:cubicBezTo>
                      <a:cubicBezTo>
                        <a:pt x="9742" y="2027"/>
                        <a:pt x="9747" y="2015"/>
                        <a:pt x="9739" y="2008"/>
                      </a:cubicBezTo>
                      <a:cubicBezTo>
                        <a:pt x="9731" y="2001"/>
                        <a:pt x="9711" y="1999"/>
                        <a:pt x="9719" y="2010"/>
                      </a:cubicBezTo>
                      <a:cubicBezTo>
                        <a:pt x="9663" y="2018"/>
                        <a:pt x="9619" y="1974"/>
                        <a:pt x="9582" y="1921"/>
                      </a:cubicBezTo>
                      <a:cubicBezTo>
                        <a:pt x="9545" y="1867"/>
                        <a:pt x="9515" y="1805"/>
                        <a:pt x="9487" y="1774"/>
                      </a:cubicBezTo>
                      <a:cubicBezTo>
                        <a:pt x="9540" y="1779"/>
                        <a:pt x="9592" y="1785"/>
                        <a:pt x="9644" y="1792"/>
                      </a:cubicBezTo>
                      <a:cubicBezTo>
                        <a:pt x="9697" y="1800"/>
                        <a:pt x="9749" y="1808"/>
                        <a:pt x="9800" y="1818"/>
                      </a:cubicBezTo>
                      <a:cubicBezTo>
                        <a:pt x="9747" y="1768"/>
                        <a:pt x="9686" y="1710"/>
                        <a:pt x="9615" y="1668"/>
                      </a:cubicBezTo>
                      <a:cubicBezTo>
                        <a:pt x="9544" y="1626"/>
                        <a:pt x="9463" y="1601"/>
                        <a:pt x="9368" y="1616"/>
                      </a:cubicBezTo>
                      <a:cubicBezTo>
                        <a:pt x="9510" y="1800"/>
                        <a:pt x="9155" y="1477"/>
                        <a:pt x="9126" y="1453"/>
                      </a:cubicBezTo>
                      <a:cubicBezTo>
                        <a:pt x="8953" y="1311"/>
                        <a:pt x="8750" y="1136"/>
                        <a:pt x="8522" y="1060"/>
                      </a:cubicBezTo>
                      <a:cubicBezTo>
                        <a:pt x="8278" y="978"/>
                        <a:pt x="8095" y="685"/>
                        <a:pt x="7914" y="514"/>
                      </a:cubicBezTo>
                      <a:cubicBezTo>
                        <a:pt x="7934" y="514"/>
                        <a:pt x="7876" y="500"/>
                        <a:pt x="7959" y="520"/>
                      </a:cubicBezTo>
                      <a:cubicBezTo>
                        <a:pt x="7982" y="525"/>
                        <a:pt x="7889" y="466"/>
                        <a:pt x="7866" y="440"/>
                      </a:cubicBezTo>
                      <a:cubicBezTo>
                        <a:pt x="7879" y="452"/>
                        <a:pt x="7894" y="464"/>
                        <a:pt x="7909" y="474"/>
                      </a:cubicBezTo>
                      <a:cubicBezTo>
                        <a:pt x="7925" y="484"/>
                        <a:pt x="7942" y="493"/>
                        <a:pt x="7960" y="500"/>
                      </a:cubicBezTo>
                      <a:cubicBezTo>
                        <a:pt x="7963" y="503"/>
                        <a:pt x="7939" y="476"/>
                        <a:pt x="7914" y="449"/>
                      </a:cubicBezTo>
                      <a:cubicBezTo>
                        <a:pt x="7890" y="423"/>
                        <a:pt x="7866" y="396"/>
                        <a:pt x="7869" y="398"/>
                      </a:cubicBezTo>
                      <a:cubicBezTo>
                        <a:pt x="7893" y="411"/>
                        <a:pt x="7904" y="416"/>
                        <a:pt x="7902" y="414"/>
                      </a:cubicBezTo>
                      <a:cubicBezTo>
                        <a:pt x="7900" y="411"/>
                        <a:pt x="7886" y="401"/>
                        <a:pt x="7860" y="383"/>
                      </a:cubicBezTo>
                      <a:cubicBezTo>
                        <a:pt x="7857" y="381"/>
                        <a:pt x="7896" y="405"/>
                        <a:pt x="7937" y="429"/>
                      </a:cubicBezTo>
                      <a:cubicBezTo>
                        <a:pt x="7978" y="453"/>
                        <a:pt x="8021" y="478"/>
                        <a:pt x="8027" y="478"/>
                      </a:cubicBezTo>
                      <a:cubicBezTo>
                        <a:pt x="8024" y="479"/>
                        <a:pt x="8011" y="470"/>
                        <a:pt x="7998" y="460"/>
                      </a:cubicBezTo>
                      <a:cubicBezTo>
                        <a:pt x="7984" y="449"/>
                        <a:pt x="7969" y="437"/>
                        <a:pt x="7961" y="432"/>
                      </a:cubicBezTo>
                      <a:cubicBezTo>
                        <a:pt x="7965" y="436"/>
                        <a:pt x="7970" y="439"/>
                        <a:pt x="7976" y="441"/>
                      </a:cubicBezTo>
                      <a:cubicBezTo>
                        <a:pt x="7981" y="443"/>
                        <a:pt x="7986" y="443"/>
                        <a:pt x="7992" y="442"/>
                      </a:cubicBezTo>
                      <a:cubicBezTo>
                        <a:pt x="7977" y="434"/>
                        <a:pt x="7976" y="432"/>
                        <a:pt x="7989" y="437"/>
                      </a:cubicBezTo>
                      <a:cubicBezTo>
                        <a:pt x="8002" y="442"/>
                        <a:pt x="8029" y="453"/>
                        <a:pt x="8069" y="471"/>
                      </a:cubicBezTo>
                      <a:cubicBezTo>
                        <a:pt x="7816" y="331"/>
                        <a:pt x="7808" y="323"/>
                        <a:pt x="7879" y="355"/>
                      </a:cubicBezTo>
                      <a:cubicBezTo>
                        <a:pt x="7949" y="387"/>
                        <a:pt x="8096" y="457"/>
                        <a:pt x="8154" y="474"/>
                      </a:cubicBezTo>
                      <a:cubicBezTo>
                        <a:pt x="8133" y="459"/>
                        <a:pt x="8124" y="452"/>
                        <a:pt x="8128" y="451"/>
                      </a:cubicBezTo>
                      <a:cubicBezTo>
                        <a:pt x="8132" y="450"/>
                        <a:pt x="8149" y="456"/>
                        <a:pt x="8179" y="468"/>
                      </a:cubicBezTo>
                      <a:cubicBezTo>
                        <a:pt x="7572" y="206"/>
                        <a:pt x="7525" y="194"/>
                        <a:pt x="7624" y="241"/>
                      </a:cubicBezTo>
                      <a:cubicBezTo>
                        <a:pt x="7723" y="289"/>
                        <a:pt x="7967" y="396"/>
                        <a:pt x="7943" y="372"/>
                      </a:cubicBezTo>
                      <a:cubicBezTo>
                        <a:pt x="7926" y="366"/>
                        <a:pt x="7910" y="359"/>
                        <a:pt x="7894" y="353"/>
                      </a:cubicBezTo>
                      <a:cubicBezTo>
                        <a:pt x="7877" y="347"/>
                        <a:pt x="7861" y="340"/>
                        <a:pt x="7844" y="334"/>
                      </a:cubicBezTo>
                      <a:cubicBezTo>
                        <a:pt x="7864" y="329"/>
                        <a:pt x="7960" y="367"/>
                        <a:pt x="7969" y="370"/>
                      </a:cubicBezTo>
                      <a:cubicBezTo>
                        <a:pt x="7987" y="376"/>
                        <a:pt x="7462" y="210"/>
                        <a:pt x="7832" y="319"/>
                      </a:cubicBezTo>
                      <a:cubicBezTo>
                        <a:pt x="7821" y="314"/>
                        <a:pt x="7809" y="310"/>
                        <a:pt x="7797" y="306"/>
                      </a:cubicBezTo>
                      <a:cubicBezTo>
                        <a:pt x="7785" y="302"/>
                        <a:pt x="7773" y="298"/>
                        <a:pt x="7761" y="295"/>
                      </a:cubicBezTo>
                      <a:cubicBezTo>
                        <a:pt x="7771" y="297"/>
                        <a:pt x="7780" y="299"/>
                        <a:pt x="7789" y="301"/>
                      </a:cubicBezTo>
                      <a:cubicBezTo>
                        <a:pt x="7799" y="304"/>
                        <a:pt x="7808" y="307"/>
                        <a:pt x="7817" y="311"/>
                      </a:cubicBezTo>
                      <a:cubicBezTo>
                        <a:pt x="7383" y="177"/>
                        <a:pt x="7384" y="175"/>
                        <a:pt x="7466" y="200"/>
                      </a:cubicBezTo>
                      <a:cubicBezTo>
                        <a:pt x="7549" y="224"/>
                        <a:pt x="7715" y="275"/>
                        <a:pt x="7613" y="248"/>
                      </a:cubicBezTo>
                      <a:cubicBezTo>
                        <a:pt x="7627" y="251"/>
                        <a:pt x="7634" y="253"/>
                        <a:pt x="7634" y="253"/>
                      </a:cubicBezTo>
                      <a:cubicBezTo>
                        <a:pt x="7635" y="253"/>
                        <a:pt x="7628" y="252"/>
                        <a:pt x="7615" y="248"/>
                      </a:cubicBezTo>
                      <a:cubicBezTo>
                        <a:pt x="7665" y="260"/>
                        <a:pt x="7717" y="269"/>
                        <a:pt x="7768" y="280"/>
                      </a:cubicBezTo>
                      <a:cubicBezTo>
                        <a:pt x="7819" y="290"/>
                        <a:pt x="7870" y="300"/>
                        <a:pt x="7920" y="312"/>
                      </a:cubicBezTo>
                      <a:cubicBezTo>
                        <a:pt x="7863" y="298"/>
                        <a:pt x="7842" y="292"/>
                        <a:pt x="7823" y="288"/>
                      </a:cubicBezTo>
                      <a:cubicBezTo>
                        <a:pt x="7804" y="284"/>
                        <a:pt x="7789" y="281"/>
                        <a:pt x="7744" y="272"/>
                      </a:cubicBezTo>
                      <a:cubicBezTo>
                        <a:pt x="7836" y="288"/>
                        <a:pt x="7863" y="293"/>
                        <a:pt x="7875" y="296"/>
                      </a:cubicBezTo>
                      <a:cubicBezTo>
                        <a:pt x="7887" y="299"/>
                        <a:pt x="7886" y="300"/>
                        <a:pt x="7922" y="307"/>
                      </a:cubicBezTo>
                      <a:cubicBezTo>
                        <a:pt x="7913" y="306"/>
                        <a:pt x="7905" y="302"/>
                        <a:pt x="7896" y="299"/>
                      </a:cubicBezTo>
                      <a:cubicBezTo>
                        <a:pt x="7888" y="297"/>
                        <a:pt x="7879" y="294"/>
                        <a:pt x="7867" y="294"/>
                      </a:cubicBezTo>
                      <a:cubicBezTo>
                        <a:pt x="7867" y="293"/>
                        <a:pt x="7894" y="297"/>
                        <a:pt x="7911" y="302"/>
                      </a:cubicBezTo>
                      <a:lnTo>
                        <a:pt x="7909" y="302"/>
                      </a:lnTo>
                      <a:cubicBezTo>
                        <a:pt x="7903" y="307"/>
                        <a:pt x="7771" y="389"/>
                        <a:pt x="7804" y="409"/>
                      </a:cubicBezTo>
                      <a:cubicBezTo>
                        <a:pt x="7878" y="455"/>
                        <a:pt x="8020" y="319"/>
                        <a:pt x="8128" y="340"/>
                      </a:cubicBezTo>
                      <a:cubicBezTo>
                        <a:pt x="8123" y="342"/>
                        <a:pt x="8112" y="346"/>
                        <a:pt x="8100" y="350"/>
                      </a:cubicBezTo>
                      <a:cubicBezTo>
                        <a:pt x="8088" y="353"/>
                        <a:pt x="8074" y="357"/>
                        <a:pt x="8064" y="356"/>
                      </a:cubicBezTo>
                      <a:cubicBezTo>
                        <a:pt x="8096" y="364"/>
                        <a:pt x="8125" y="376"/>
                        <a:pt x="8155" y="389"/>
                      </a:cubicBezTo>
                      <a:cubicBezTo>
                        <a:pt x="8184" y="401"/>
                        <a:pt x="8214" y="413"/>
                        <a:pt x="8246" y="421"/>
                      </a:cubicBezTo>
                      <a:cubicBezTo>
                        <a:pt x="8130" y="393"/>
                        <a:pt x="8146" y="403"/>
                        <a:pt x="8175" y="407"/>
                      </a:cubicBezTo>
                      <a:cubicBezTo>
                        <a:pt x="8203" y="411"/>
                        <a:pt x="8244" y="408"/>
                        <a:pt x="8178" y="352"/>
                      </a:cubicBezTo>
                      <a:cubicBezTo>
                        <a:pt x="8227" y="361"/>
                        <a:pt x="8275" y="372"/>
                        <a:pt x="8322" y="385"/>
                      </a:cubicBezTo>
                      <a:cubicBezTo>
                        <a:pt x="8370" y="397"/>
                        <a:pt x="8417" y="411"/>
                        <a:pt x="8464" y="426"/>
                      </a:cubicBezTo>
                      <a:cubicBezTo>
                        <a:pt x="8151" y="348"/>
                        <a:pt x="8173" y="347"/>
                        <a:pt x="8245" y="359"/>
                      </a:cubicBezTo>
                      <a:cubicBezTo>
                        <a:pt x="8317" y="372"/>
                        <a:pt x="8440" y="398"/>
                        <a:pt x="8328" y="374"/>
                      </a:cubicBezTo>
                      <a:cubicBezTo>
                        <a:pt x="8375" y="380"/>
                        <a:pt x="8393" y="381"/>
                        <a:pt x="8383" y="378"/>
                      </a:cubicBezTo>
                      <a:cubicBezTo>
                        <a:pt x="8374" y="374"/>
                        <a:pt x="8336" y="366"/>
                        <a:pt x="8271" y="353"/>
                      </a:cubicBezTo>
                      <a:cubicBezTo>
                        <a:pt x="8368" y="324"/>
                        <a:pt x="8454" y="338"/>
                        <a:pt x="8536" y="364"/>
                      </a:cubicBezTo>
                      <a:cubicBezTo>
                        <a:pt x="8619" y="390"/>
                        <a:pt x="8699" y="429"/>
                        <a:pt x="8786" y="451"/>
                      </a:cubicBezTo>
                      <a:cubicBezTo>
                        <a:pt x="8812" y="440"/>
                        <a:pt x="8788" y="444"/>
                        <a:pt x="8758" y="449"/>
                      </a:cubicBezTo>
                      <a:cubicBezTo>
                        <a:pt x="8728" y="455"/>
                        <a:pt x="8692" y="462"/>
                        <a:pt x="8695" y="455"/>
                      </a:cubicBezTo>
                      <a:cubicBezTo>
                        <a:pt x="8720" y="463"/>
                        <a:pt x="8745" y="470"/>
                        <a:pt x="8770" y="476"/>
                      </a:cubicBezTo>
                      <a:cubicBezTo>
                        <a:pt x="8796" y="483"/>
                        <a:pt x="8821" y="488"/>
                        <a:pt x="8847" y="493"/>
                      </a:cubicBezTo>
                      <a:cubicBezTo>
                        <a:pt x="8837" y="490"/>
                        <a:pt x="8824" y="487"/>
                        <a:pt x="8811" y="482"/>
                      </a:cubicBezTo>
                      <a:cubicBezTo>
                        <a:pt x="8798" y="477"/>
                        <a:pt x="8787" y="471"/>
                        <a:pt x="8782" y="464"/>
                      </a:cubicBezTo>
                      <a:cubicBezTo>
                        <a:pt x="8879" y="466"/>
                        <a:pt x="8974" y="492"/>
                        <a:pt x="9066" y="524"/>
                      </a:cubicBezTo>
                      <a:cubicBezTo>
                        <a:pt x="9158" y="557"/>
                        <a:pt x="9247" y="597"/>
                        <a:pt x="9334" y="628"/>
                      </a:cubicBezTo>
                      <a:cubicBezTo>
                        <a:pt x="9315" y="616"/>
                        <a:pt x="9300" y="611"/>
                        <a:pt x="9288" y="612"/>
                      </a:cubicBezTo>
                      <a:cubicBezTo>
                        <a:pt x="9275" y="612"/>
                        <a:pt x="9266" y="620"/>
                        <a:pt x="9261" y="633"/>
                      </a:cubicBezTo>
                      <a:cubicBezTo>
                        <a:pt x="9329" y="660"/>
                        <a:pt x="9414" y="672"/>
                        <a:pt x="9502" y="684"/>
                      </a:cubicBezTo>
                      <a:cubicBezTo>
                        <a:pt x="9590" y="695"/>
                        <a:pt x="9681" y="706"/>
                        <a:pt x="9762" y="732"/>
                      </a:cubicBezTo>
                      <a:cubicBezTo>
                        <a:pt x="9621" y="802"/>
                        <a:pt x="9755" y="805"/>
                        <a:pt x="9892" y="809"/>
                      </a:cubicBezTo>
                      <a:cubicBezTo>
                        <a:pt x="10029" y="812"/>
                        <a:pt x="10169" y="817"/>
                        <a:pt x="10038" y="889"/>
                      </a:cubicBezTo>
                      <a:cubicBezTo>
                        <a:pt x="10084" y="898"/>
                        <a:pt x="10234" y="927"/>
                        <a:pt x="10322" y="949"/>
                      </a:cubicBezTo>
                      <a:cubicBezTo>
                        <a:pt x="10409" y="971"/>
                        <a:pt x="10434" y="987"/>
                        <a:pt x="10227" y="967"/>
                      </a:cubicBezTo>
                      <a:cubicBezTo>
                        <a:pt x="10246" y="975"/>
                        <a:pt x="10310" y="996"/>
                        <a:pt x="10362" y="1012"/>
                      </a:cubicBezTo>
                      <a:cubicBezTo>
                        <a:pt x="10414" y="1028"/>
                        <a:pt x="10453" y="1041"/>
                        <a:pt x="10421" y="1033"/>
                      </a:cubicBezTo>
                      <a:cubicBezTo>
                        <a:pt x="10444" y="1038"/>
                        <a:pt x="10481" y="1045"/>
                        <a:pt x="10511" y="1056"/>
                      </a:cubicBezTo>
                      <a:cubicBezTo>
                        <a:pt x="10541" y="1068"/>
                        <a:pt x="10564" y="1084"/>
                        <a:pt x="10560" y="1109"/>
                      </a:cubicBezTo>
                      <a:cubicBezTo>
                        <a:pt x="10527" y="1107"/>
                        <a:pt x="10493" y="1104"/>
                        <a:pt x="10460" y="1099"/>
                      </a:cubicBezTo>
                      <a:cubicBezTo>
                        <a:pt x="10427" y="1094"/>
                        <a:pt x="10395" y="1088"/>
                        <a:pt x="10362" y="1081"/>
                      </a:cubicBezTo>
                      <a:cubicBezTo>
                        <a:pt x="10362" y="1081"/>
                        <a:pt x="10451" y="1152"/>
                        <a:pt x="10525" y="1203"/>
                      </a:cubicBezTo>
                      <a:cubicBezTo>
                        <a:pt x="10600" y="1255"/>
                        <a:pt x="10659" y="1287"/>
                        <a:pt x="10601" y="1207"/>
                      </a:cubicBezTo>
                      <a:cubicBezTo>
                        <a:pt x="10690" y="1248"/>
                        <a:pt x="10827" y="1265"/>
                        <a:pt x="10959" y="1290"/>
                      </a:cubicBezTo>
                      <a:cubicBezTo>
                        <a:pt x="11092" y="1316"/>
                        <a:pt x="11218" y="1350"/>
                        <a:pt x="11286" y="1426"/>
                      </a:cubicBezTo>
                      <a:cubicBezTo>
                        <a:pt x="11182" y="1434"/>
                        <a:pt x="11078" y="1394"/>
                        <a:pt x="10973" y="1360"/>
                      </a:cubicBezTo>
                      <a:cubicBezTo>
                        <a:pt x="10868" y="1327"/>
                        <a:pt x="10763" y="1300"/>
                        <a:pt x="10657" y="1337"/>
                      </a:cubicBezTo>
                      <a:cubicBezTo>
                        <a:pt x="10711" y="1366"/>
                        <a:pt x="10755" y="1365"/>
                        <a:pt x="10800" y="1363"/>
                      </a:cubicBezTo>
                      <a:cubicBezTo>
                        <a:pt x="10845" y="1361"/>
                        <a:pt x="10891" y="1359"/>
                        <a:pt x="10951" y="1387"/>
                      </a:cubicBezTo>
                      <a:cubicBezTo>
                        <a:pt x="10946" y="1409"/>
                        <a:pt x="10935" y="1423"/>
                        <a:pt x="10917" y="1429"/>
                      </a:cubicBezTo>
                      <a:cubicBezTo>
                        <a:pt x="10899" y="1435"/>
                        <a:pt x="10874" y="1434"/>
                        <a:pt x="10842" y="1425"/>
                      </a:cubicBezTo>
                      <a:cubicBezTo>
                        <a:pt x="10953" y="1487"/>
                        <a:pt x="11050" y="1472"/>
                        <a:pt x="11143" y="1466"/>
                      </a:cubicBezTo>
                      <a:cubicBezTo>
                        <a:pt x="11237" y="1461"/>
                        <a:pt x="11327" y="1465"/>
                        <a:pt x="11423" y="1565"/>
                      </a:cubicBezTo>
                      <a:cubicBezTo>
                        <a:pt x="11425" y="1566"/>
                        <a:pt x="11370" y="1509"/>
                        <a:pt x="11342" y="1480"/>
                      </a:cubicBezTo>
                      <a:cubicBezTo>
                        <a:pt x="11314" y="1451"/>
                        <a:pt x="11313" y="1451"/>
                        <a:pt x="11423" y="1565"/>
                      </a:cubicBezTo>
                      <a:close/>
                      <a:moveTo>
                        <a:pt x="19710" y="5526"/>
                      </a:moveTo>
                      <a:cubicBezTo>
                        <a:pt x="19645" y="5434"/>
                        <a:pt x="19579" y="5341"/>
                        <a:pt x="19513" y="5249"/>
                      </a:cubicBezTo>
                      <a:cubicBezTo>
                        <a:pt x="19448" y="5156"/>
                        <a:pt x="19382" y="5064"/>
                        <a:pt x="19316" y="4971"/>
                      </a:cubicBezTo>
                      <a:cubicBezTo>
                        <a:pt x="19323" y="5013"/>
                        <a:pt x="19303" y="4987"/>
                        <a:pt x="19293" y="4971"/>
                      </a:cubicBezTo>
                      <a:cubicBezTo>
                        <a:pt x="19282" y="4955"/>
                        <a:pt x="19281" y="4948"/>
                        <a:pt x="19326" y="5028"/>
                      </a:cubicBezTo>
                      <a:cubicBezTo>
                        <a:pt x="19317" y="5020"/>
                        <a:pt x="19309" y="5012"/>
                        <a:pt x="19302" y="5003"/>
                      </a:cubicBezTo>
                      <a:cubicBezTo>
                        <a:pt x="19294" y="4995"/>
                        <a:pt x="19287" y="4986"/>
                        <a:pt x="19281" y="4977"/>
                      </a:cubicBezTo>
                      <a:cubicBezTo>
                        <a:pt x="19311" y="5057"/>
                        <a:pt x="19370" y="5141"/>
                        <a:pt x="19424" y="5228"/>
                      </a:cubicBezTo>
                      <a:cubicBezTo>
                        <a:pt x="19477" y="5316"/>
                        <a:pt x="19526" y="5407"/>
                        <a:pt x="19536" y="5502"/>
                      </a:cubicBezTo>
                      <a:cubicBezTo>
                        <a:pt x="19381" y="5340"/>
                        <a:pt x="19381" y="5518"/>
                        <a:pt x="19225" y="5412"/>
                      </a:cubicBezTo>
                      <a:cubicBezTo>
                        <a:pt x="18994" y="5254"/>
                        <a:pt x="18960" y="5096"/>
                        <a:pt x="18791" y="4891"/>
                      </a:cubicBezTo>
                      <a:cubicBezTo>
                        <a:pt x="18790" y="4897"/>
                        <a:pt x="18681" y="5258"/>
                        <a:pt x="18642" y="5408"/>
                      </a:cubicBezTo>
                      <a:cubicBezTo>
                        <a:pt x="18631" y="5450"/>
                        <a:pt x="18577" y="5816"/>
                        <a:pt x="18492" y="5786"/>
                      </a:cubicBezTo>
                      <a:cubicBezTo>
                        <a:pt x="18505" y="5791"/>
                        <a:pt x="18245" y="5839"/>
                        <a:pt x="18241" y="5865"/>
                      </a:cubicBezTo>
                      <a:cubicBezTo>
                        <a:pt x="18185" y="6181"/>
                        <a:pt x="18658" y="6675"/>
                        <a:pt x="18598" y="6992"/>
                      </a:cubicBezTo>
                      <a:cubicBezTo>
                        <a:pt x="18549" y="7246"/>
                        <a:pt x="18602" y="7536"/>
                        <a:pt x="18610" y="7792"/>
                      </a:cubicBezTo>
                      <a:cubicBezTo>
                        <a:pt x="18625" y="8289"/>
                        <a:pt x="18793" y="8745"/>
                        <a:pt x="18906" y="9168"/>
                      </a:cubicBezTo>
                      <a:cubicBezTo>
                        <a:pt x="19078" y="9811"/>
                        <a:pt x="19240" y="10130"/>
                        <a:pt x="19675" y="10622"/>
                      </a:cubicBezTo>
                      <a:cubicBezTo>
                        <a:pt x="19846" y="10815"/>
                        <a:pt x="20183" y="11206"/>
                        <a:pt x="20463" y="10969"/>
                      </a:cubicBezTo>
                      <a:cubicBezTo>
                        <a:pt x="20642" y="10819"/>
                        <a:pt x="20848" y="10631"/>
                        <a:pt x="20920" y="10419"/>
                      </a:cubicBezTo>
                      <a:cubicBezTo>
                        <a:pt x="20954" y="10318"/>
                        <a:pt x="20952" y="10165"/>
                        <a:pt x="20995" y="10305"/>
                      </a:cubicBezTo>
                      <a:cubicBezTo>
                        <a:pt x="21001" y="10256"/>
                        <a:pt x="21012" y="10208"/>
                        <a:pt x="21027" y="10161"/>
                      </a:cubicBezTo>
                      <a:cubicBezTo>
                        <a:pt x="21042" y="10113"/>
                        <a:pt x="21061" y="10067"/>
                        <a:pt x="21084" y="10022"/>
                      </a:cubicBezTo>
                      <a:cubicBezTo>
                        <a:pt x="21080" y="10053"/>
                        <a:pt x="21081" y="10067"/>
                        <a:pt x="21089" y="10063"/>
                      </a:cubicBezTo>
                      <a:cubicBezTo>
                        <a:pt x="21097" y="10060"/>
                        <a:pt x="21111" y="10039"/>
                        <a:pt x="21131" y="10000"/>
                      </a:cubicBezTo>
                      <a:cubicBezTo>
                        <a:pt x="21160" y="10042"/>
                        <a:pt x="21186" y="10085"/>
                        <a:pt x="21208" y="10130"/>
                      </a:cubicBezTo>
                      <a:cubicBezTo>
                        <a:pt x="21229" y="10175"/>
                        <a:pt x="21247" y="10222"/>
                        <a:pt x="21260" y="10269"/>
                      </a:cubicBezTo>
                      <a:cubicBezTo>
                        <a:pt x="21332" y="10111"/>
                        <a:pt x="21341" y="10090"/>
                        <a:pt x="21337" y="10089"/>
                      </a:cubicBezTo>
                      <a:cubicBezTo>
                        <a:pt x="21334" y="10088"/>
                        <a:pt x="21317" y="10107"/>
                        <a:pt x="21337" y="10029"/>
                      </a:cubicBezTo>
                      <a:cubicBezTo>
                        <a:pt x="21334" y="10049"/>
                        <a:pt x="21336" y="10062"/>
                        <a:pt x="21341" y="10067"/>
                      </a:cubicBezTo>
                      <a:cubicBezTo>
                        <a:pt x="21346" y="10072"/>
                        <a:pt x="21355" y="10069"/>
                        <a:pt x="21367" y="10058"/>
                      </a:cubicBezTo>
                      <a:cubicBezTo>
                        <a:pt x="21406" y="10311"/>
                        <a:pt x="21443" y="10564"/>
                        <a:pt x="21471" y="10819"/>
                      </a:cubicBezTo>
                      <a:cubicBezTo>
                        <a:pt x="21499" y="11073"/>
                        <a:pt x="21523" y="11328"/>
                        <a:pt x="21536" y="11583"/>
                      </a:cubicBezTo>
                      <a:cubicBezTo>
                        <a:pt x="21600" y="10528"/>
                        <a:pt x="21479" y="9461"/>
                        <a:pt x="21174" y="8434"/>
                      </a:cubicBezTo>
                      <a:cubicBezTo>
                        <a:pt x="20869" y="7405"/>
                        <a:pt x="20379" y="6418"/>
                        <a:pt x="19710" y="5526"/>
                      </a:cubicBezTo>
                      <a:cubicBezTo>
                        <a:pt x="19711" y="5407"/>
                        <a:pt x="20114" y="5864"/>
                        <a:pt x="20225" y="6112"/>
                      </a:cubicBezTo>
                      <a:cubicBezTo>
                        <a:pt x="20335" y="6359"/>
                        <a:pt x="20291" y="6308"/>
                        <a:pt x="19710" y="5526"/>
                      </a:cubicBezTo>
                      <a:close/>
                      <a:moveTo>
                        <a:pt x="6320" y="2107"/>
                      </a:moveTo>
                      <a:cubicBezTo>
                        <a:pt x="6338" y="2059"/>
                        <a:pt x="6303" y="2031"/>
                        <a:pt x="6261" y="2015"/>
                      </a:cubicBezTo>
                      <a:cubicBezTo>
                        <a:pt x="6218" y="1999"/>
                        <a:pt x="6168" y="1994"/>
                        <a:pt x="6156" y="1993"/>
                      </a:cubicBezTo>
                      <a:cubicBezTo>
                        <a:pt x="6155" y="1948"/>
                        <a:pt x="6160" y="1903"/>
                        <a:pt x="6169" y="1859"/>
                      </a:cubicBezTo>
                      <a:cubicBezTo>
                        <a:pt x="6179" y="1815"/>
                        <a:pt x="6193" y="1772"/>
                        <a:pt x="6213" y="1730"/>
                      </a:cubicBezTo>
                      <a:cubicBezTo>
                        <a:pt x="6168" y="1726"/>
                        <a:pt x="6125" y="1729"/>
                        <a:pt x="6085" y="1740"/>
                      </a:cubicBezTo>
                      <a:cubicBezTo>
                        <a:pt x="6046" y="1752"/>
                        <a:pt x="6009" y="1771"/>
                        <a:pt x="5974" y="1799"/>
                      </a:cubicBezTo>
                      <a:cubicBezTo>
                        <a:pt x="6004" y="1776"/>
                        <a:pt x="6027" y="1740"/>
                        <a:pt x="6049" y="1703"/>
                      </a:cubicBezTo>
                      <a:cubicBezTo>
                        <a:pt x="6070" y="1666"/>
                        <a:pt x="6091" y="1627"/>
                        <a:pt x="6114" y="1598"/>
                      </a:cubicBezTo>
                      <a:cubicBezTo>
                        <a:pt x="6083" y="1607"/>
                        <a:pt x="6069" y="1602"/>
                        <a:pt x="6054" y="1604"/>
                      </a:cubicBezTo>
                      <a:cubicBezTo>
                        <a:pt x="6039" y="1606"/>
                        <a:pt x="6024" y="1616"/>
                        <a:pt x="5990" y="1655"/>
                      </a:cubicBezTo>
                      <a:cubicBezTo>
                        <a:pt x="5980" y="1638"/>
                        <a:pt x="5975" y="1623"/>
                        <a:pt x="5975" y="1605"/>
                      </a:cubicBezTo>
                      <a:cubicBezTo>
                        <a:pt x="5975" y="1588"/>
                        <a:pt x="5979" y="1572"/>
                        <a:pt x="5988" y="1555"/>
                      </a:cubicBezTo>
                      <a:cubicBezTo>
                        <a:pt x="5953" y="1575"/>
                        <a:pt x="5921" y="1597"/>
                        <a:pt x="5892" y="1622"/>
                      </a:cubicBezTo>
                      <a:cubicBezTo>
                        <a:pt x="5863" y="1648"/>
                        <a:pt x="5837" y="1676"/>
                        <a:pt x="5814" y="1706"/>
                      </a:cubicBezTo>
                      <a:cubicBezTo>
                        <a:pt x="5791" y="1668"/>
                        <a:pt x="5788" y="1632"/>
                        <a:pt x="5807" y="1598"/>
                      </a:cubicBezTo>
                      <a:cubicBezTo>
                        <a:pt x="5826" y="1565"/>
                        <a:pt x="5866" y="1534"/>
                        <a:pt x="5928" y="1505"/>
                      </a:cubicBezTo>
                      <a:cubicBezTo>
                        <a:pt x="5826" y="1501"/>
                        <a:pt x="5729" y="1570"/>
                        <a:pt x="5633" y="1636"/>
                      </a:cubicBezTo>
                      <a:cubicBezTo>
                        <a:pt x="5537" y="1702"/>
                        <a:pt x="5443" y="1765"/>
                        <a:pt x="5347" y="1751"/>
                      </a:cubicBezTo>
                      <a:cubicBezTo>
                        <a:pt x="5361" y="1760"/>
                        <a:pt x="5374" y="1763"/>
                        <a:pt x="5390" y="1762"/>
                      </a:cubicBezTo>
                      <a:cubicBezTo>
                        <a:pt x="5405" y="1762"/>
                        <a:pt x="5420" y="1755"/>
                        <a:pt x="5437" y="1743"/>
                      </a:cubicBezTo>
                      <a:cubicBezTo>
                        <a:pt x="5423" y="1752"/>
                        <a:pt x="5409" y="1761"/>
                        <a:pt x="5395" y="1770"/>
                      </a:cubicBezTo>
                      <a:cubicBezTo>
                        <a:pt x="5381" y="1779"/>
                        <a:pt x="5367" y="1789"/>
                        <a:pt x="5354" y="1798"/>
                      </a:cubicBezTo>
                      <a:cubicBezTo>
                        <a:pt x="5393" y="1796"/>
                        <a:pt x="5432" y="1794"/>
                        <a:pt x="5471" y="1791"/>
                      </a:cubicBezTo>
                      <a:cubicBezTo>
                        <a:pt x="5510" y="1789"/>
                        <a:pt x="5549" y="1786"/>
                        <a:pt x="5588" y="1783"/>
                      </a:cubicBezTo>
                      <a:cubicBezTo>
                        <a:pt x="5554" y="1819"/>
                        <a:pt x="5508" y="1820"/>
                        <a:pt x="5458" y="1824"/>
                      </a:cubicBezTo>
                      <a:cubicBezTo>
                        <a:pt x="5408" y="1828"/>
                        <a:pt x="5355" y="1834"/>
                        <a:pt x="5307" y="1880"/>
                      </a:cubicBezTo>
                      <a:cubicBezTo>
                        <a:pt x="5326" y="1882"/>
                        <a:pt x="5425" y="1886"/>
                        <a:pt x="5515" y="1895"/>
                      </a:cubicBezTo>
                      <a:cubicBezTo>
                        <a:pt x="5604" y="1903"/>
                        <a:pt x="5685" y="1916"/>
                        <a:pt x="5669" y="1938"/>
                      </a:cubicBezTo>
                      <a:cubicBezTo>
                        <a:pt x="5451" y="1915"/>
                        <a:pt x="5387" y="1940"/>
                        <a:pt x="5356" y="1996"/>
                      </a:cubicBezTo>
                      <a:cubicBezTo>
                        <a:pt x="5325" y="2052"/>
                        <a:pt x="5326" y="2139"/>
                        <a:pt x="5239" y="2240"/>
                      </a:cubicBezTo>
                      <a:cubicBezTo>
                        <a:pt x="5357" y="2231"/>
                        <a:pt x="5473" y="2195"/>
                        <a:pt x="5589" y="2162"/>
                      </a:cubicBezTo>
                      <a:cubicBezTo>
                        <a:pt x="5705" y="2130"/>
                        <a:pt x="5822" y="2101"/>
                        <a:pt x="5942" y="2109"/>
                      </a:cubicBezTo>
                      <a:cubicBezTo>
                        <a:pt x="5887" y="2187"/>
                        <a:pt x="5935" y="2241"/>
                        <a:pt x="6005" y="2260"/>
                      </a:cubicBezTo>
                      <a:cubicBezTo>
                        <a:pt x="6075" y="2278"/>
                        <a:pt x="6166" y="2262"/>
                        <a:pt x="6198" y="2200"/>
                      </a:cubicBezTo>
                      <a:cubicBezTo>
                        <a:pt x="6193" y="2199"/>
                        <a:pt x="6170" y="2186"/>
                        <a:pt x="6147" y="2172"/>
                      </a:cubicBezTo>
                      <a:cubicBezTo>
                        <a:pt x="6123" y="2158"/>
                        <a:pt x="6099" y="2144"/>
                        <a:pt x="6092" y="2140"/>
                      </a:cubicBezTo>
                      <a:cubicBezTo>
                        <a:pt x="6111" y="2112"/>
                        <a:pt x="6135" y="2128"/>
                        <a:pt x="6159" y="2142"/>
                      </a:cubicBezTo>
                      <a:cubicBezTo>
                        <a:pt x="6183" y="2157"/>
                        <a:pt x="6206" y="2171"/>
                        <a:pt x="6223" y="2141"/>
                      </a:cubicBezTo>
                      <a:cubicBezTo>
                        <a:pt x="6206" y="2141"/>
                        <a:pt x="6197" y="2140"/>
                        <a:pt x="6194" y="2137"/>
                      </a:cubicBezTo>
                      <a:cubicBezTo>
                        <a:pt x="6192" y="2133"/>
                        <a:pt x="6196" y="2127"/>
                        <a:pt x="6203" y="2114"/>
                      </a:cubicBezTo>
                      <a:cubicBezTo>
                        <a:pt x="6235" y="2113"/>
                        <a:pt x="6259" y="2113"/>
                        <a:pt x="6278" y="2113"/>
                      </a:cubicBezTo>
                      <a:cubicBezTo>
                        <a:pt x="6296" y="2113"/>
                        <a:pt x="6310" y="2111"/>
                        <a:pt x="6320" y="2107"/>
                      </a:cubicBezTo>
                      <a:cubicBezTo>
                        <a:pt x="6310" y="2135"/>
                        <a:pt x="6306" y="2137"/>
                        <a:pt x="6306" y="2131"/>
                      </a:cubicBezTo>
                      <a:cubicBezTo>
                        <a:pt x="6307" y="2124"/>
                        <a:pt x="6312" y="2110"/>
                        <a:pt x="6320" y="2107"/>
                      </a:cubicBezTo>
                      <a:close/>
                      <a:moveTo>
                        <a:pt x="6541" y="1043"/>
                      </a:moveTo>
                      <a:cubicBezTo>
                        <a:pt x="6428" y="1122"/>
                        <a:pt x="6349" y="1118"/>
                        <a:pt x="6280" y="1115"/>
                      </a:cubicBezTo>
                      <a:cubicBezTo>
                        <a:pt x="6210" y="1111"/>
                        <a:pt x="6150" y="1106"/>
                        <a:pt x="6073" y="1183"/>
                      </a:cubicBezTo>
                      <a:cubicBezTo>
                        <a:pt x="6122" y="1190"/>
                        <a:pt x="6118" y="1194"/>
                        <a:pt x="6095" y="1201"/>
                      </a:cubicBezTo>
                      <a:cubicBezTo>
                        <a:pt x="6072" y="1208"/>
                        <a:pt x="6031" y="1219"/>
                        <a:pt x="6007" y="1239"/>
                      </a:cubicBezTo>
                      <a:cubicBezTo>
                        <a:pt x="6054" y="1244"/>
                        <a:pt x="6047" y="1236"/>
                        <a:pt x="6042" y="1230"/>
                      </a:cubicBezTo>
                      <a:cubicBezTo>
                        <a:pt x="6038" y="1223"/>
                        <a:pt x="6035" y="1217"/>
                        <a:pt x="6094" y="1226"/>
                      </a:cubicBezTo>
                      <a:cubicBezTo>
                        <a:pt x="6024" y="1278"/>
                        <a:pt x="6051" y="1266"/>
                        <a:pt x="6094" y="1241"/>
                      </a:cubicBezTo>
                      <a:cubicBezTo>
                        <a:pt x="6137" y="1215"/>
                        <a:pt x="6197" y="1176"/>
                        <a:pt x="6196" y="1174"/>
                      </a:cubicBezTo>
                      <a:cubicBezTo>
                        <a:pt x="6078" y="1288"/>
                        <a:pt x="6067" y="1293"/>
                        <a:pt x="6105" y="1271"/>
                      </a:cubicBezTo>
                      <a:cubicBezTo>
                        <a:pt x="6143" y="1250"/>
                        <a:pt x="6230" y="1202"/>
                        <a:pt x="6309" y="1211"/>
                      </a:cubicBezTo>
                      <a:cubicBezTo>
                        <a:pt x="6328" y="1193"/>
                        <a:pt x="6239" y="1239"/>
                        <a:pt x="6152" y="1286"/>
                      </a:cubicBezTo>
                      <a:cubicBezTo>
                        <a:pt x="6065" y="1333"/>
                        <a:pt x="5981" y="1380"/>
                        <a:pt x="6009" y="1366"/>
                      </a:cubicBezTo>
                      <a:cubicBezTo>
                        <a:pt x="6103" y="1375"/>
                        <a:pt x="6225" y="1343"/>
                        <a:pt x="6334" y="1294"/>
                      </a:cubicBezTo>
                      <a:cubicBezTo>
                        <a:pt x="6444" y="1245"/>
                        <a:pt x="6542" y="1179"/>
                        <a:pt x="6586" y="1119"/>
                      </a:cubicBezTo>
                      <a:cubicBezTo>
                        <a:pt x="6575" y="1110"/>
                        <a:pt x="6552" y="1129"/>
                        <a:pt x="6531" y="1152"/>
                      </a:cubicBezTo>
                      <a:cubicBezTo>
                        <a:pt x="6510" y="1174"/>
                        <a:pt x="6490" y="1200"/>
                        <a:pt x="6483" y="1204"/>
                      </a:cubicBezTo>
                      <a:cubicBezTo>
                        <a:pt x="6526" y="1145"/>
                        <a:pt x="6532" y="1139"/>
                        <a:pt x="6522" y="1148"/>
                      </a:cubicBezTo>
                      <a:cubicBezTo>
                        <a:pt x="6513" y="1157"/>
                        <a:pt x="6488" y="1181"/>
                        <a:pt x="6470" y="1181"/>
                      </a:cubicBezTo>
                      <a:cubicBezTo>
                        <a:pt x="6538" y="1104"/>
                        <a:pt x="6489" y="1079"/>
                        <a:pt x="6541" y="1043"/>
                      </a:cubicBezTo>
                      <a:lnTo>
                        <a:pt x="6541" y="1043"/>
                      </a:lnTo>
                      <a:close/>
                      <a:moveTo>
                        <a:pt x="7177" y="1396"/>
                      </a:moveTo>
                      <a:cubicBezTo>
                        <a:pt x="7198" y="1307"/>
                        <a:pt x="7556" y="1387"/>
                        <a:pt x="7615" y="1385"/>
                      </a:cubicBezTo>
                      <a:cubicBezTo>
                        <a:pt x="7890" y="1376"/>
                        <a:pt x="7491" y="1089"/>
                        <a:pt x="7234" y="1211"/>
                      </a:cubicBezTo>
                      <a:cubicBezTo>
                        <a:pt x="7299" y="1165"/>
                        <a:pt x="7265" y="1135"/>
                        <a:pt x="7214" y="1110"/>
                      </a:cubicBezTo>
                      <a:cubicBezTo>
                        <a:pt x="7163" y="1085"/>
                        <a:pt x="7096" y="1064"/>
                        <a:pt x="7096" y="1034"/>
                      </a:cubicBezTo>
                      <a:cubicBezTo>
                        <a:pt x="7102" y="1035"/>
                        <a:pt x="7125" y="1117"/>
                        <a:pt x="7145" y="1203"/>
                      </a:cubicBezTo>
                      <a:cubicBezTo>
                        <a:pt x="7165" y="1289"/>
                        <a:pt x="7182" y="1379"/>
                        <a:pt x="7177" y="1396"/>
                      </a:cubicBezTo>
                      <a:cubicBezTo>
                        <a:pt x="7170" y="1426"/>
                        <a:pt x="7173" y="1416"/>
                        <a:pt x="7176" y="1403"/>
                      </a:cubicBezTo>
                      <a:cubicBezTo>
                        <a:pt x="7180" y="1391"/>
                        <a:pt x="7183" y="1376"/>
                        <a:pt x="7177" y="1396"/>
                      </a:cubicBezTo>
                      <a:close/>
                      <a:moveTo>
                        <a:pt x="7394" y="688"/>
                      </a:moveTo>
                      <a:lnTo>
                        <a:pt x="7394" y="689"/>
                      </a:lnTo>
                      <a:lnTo>
                        <a:pt x="7394" y="688"/>
                      </a:lnTo>
                      <a:lnTo>
                        <a:pt x="7393" y="688"/>
                      </a:lnTo>
                      <a:lnTo>
                        <a:pt x="7394" y="688"/>
                      </a:lnTo>
                      <a:close/>
                      <a:moveTo>
                        <a:pt x="7396" y="875"/>
                      </a:moveTo>
                      <a:cubicBezTo>
                        <a:pt x="7396" y="872"/>
                        <a:pt x="7398" y="867"/>
                        <a:pt x="7399" y="865"/>
                      </a:cubicBezTo>
                      <a:cubicBezTo>
                        <a:pt x="7400" y="863"/>
                        <a:pt x="7400" y="865"/>
                        <a:pt x="7396" y="875"/>
                      </a:cubicBezTo>
                      <a:lnTo>
                        <a:pt x="7396" y="875"/>
                      </a:lnTo>
                      <a:close/>
                      <a:moveTo>
                        <a:pt x="7410" y="639"/>
                      </a:moveTo>
                      <a:cubicBezTo>
                        <a:pt x="7398" y="657"/>
                        <a:pt x="7399" y="658"/>
                        <a:pt x="7403" y="654"/>
                      </a:cubicBezTo>
                      <a:cubicBezTo>
                        <a:pt x="7407" y="651"/>
                        <a:pt x="7413" y="641"/>
                        <a:pt x="7410" y="639"/>
                      </a:cubicBezTo>
                      <a:cubicBezTo>
                        <a:pt x="7408" y="641"/>
                        <a:pt x="7408" y="642"/>
                        <a:pt x="7409" y="641"/>
                      </a:cubicBezTo>
                      <a:lnTo>
                        <a:pt x="7410" y="639"/>
                      </a:lnTo>
                      <a:close/>
                      <a:moveTo>
                        <a:pt x="7606" y="469"/>
                      </a:moveTo>
                      <a:cubicBezTo>
                        <a:pt x="7607" y="460"/>
                        <a:pt x="7605" y="460"/>
                        <a:pt x="7605" y="462"/>
                      </a:cubicBezTo>
                      <a:cubicBezTo>
                        <a:pt x="7604" y="464"/>
                        <a:pt x="7604" y="469"/>
                        <a:pt x="7606" y="469"/>
                      </a:cubicBezTo>
                      <a:lnTo>
                        <a:pt x="7606" y="468"/>
                      </a:lnTo>
                      <a:lnTo>
                        <a:pt x="7606" y="469"/>
                      </a:lnTo>
                      <a:close/>
                      <a:moveTo>
                        <a:pt x="7736" y="542"/>
                      </a:moveTo>
                      <a:lnTo>
                        <a:pt x="7736" y="542"/>
                      </a:lnTo>
                      <a:lnTo>
                        <a:pt x="7736" y="542"/>
                      </a:lnTo>
                      <a:close/>
                      <a:moveTo>
                        <a:pt x="7738" y="578"/>
                      </a:moveTo>
                      <a:cubicBezTo>
                        <a:pt x="7740" y="578"/>
                        <a:pt x="7736" y="576"/>
                        <a:pt x="7734" y="574"/>
                      </a:cubicBezTo>
                      <a:cubicBezTo>
                        <a:pt x="7732" y="573"/>
                        <a:pt x="7731" y="573"/>
                        <a:pt x="7738" y="578"/>
                      </a:cubicBezTo>
                      <a:lnTo>
                        <a:pt x="7737" y="577"/>
                      </a:lnTo>
                      <a:lnTo>
                        <a:pt x="7738" y="578"/>
                      </a:lnTo>
                      <a:close/>
                      <a:moveTo>
                        <a:pt x="7744" y="536"/>
                      </a:moveTo>
                      <a:cubicBezTo>
                        <a:pt x="7750" y="536"/>
                        <a:pt x="7752" y="536"/>
                        <a:pt x="7752" y="536"/>
                      </a:cubicBezTo>
                      <a:cubicBezTo>
                        <a:pt x="7752" y="536"/>
                        <a:pt x="7749" y="536"/>
                        <a:pt x="7744" y="536"/>
                      </a:cubicBezTo>
                      <a:lnTo>
                        <a:pt x="7744" y="536"/>
                      </a:lnTo>
                      <a:close/>
                      <a:moveTo>
                        <a:pt x="7837" y="463"/>
                      </a:moveTo>
                      <a:cubicBezTo>
                        <a:pt x="7826" y="457"/>
                        <a:pt x="7830" y="460"/>
                        <a:pt x="7834" y="464"/>
                      </a:cubicBezTo>
                      <a:cubicBezTo>
                        <a:pt x="7838" y="467"/>
                        <a:pt x="7844" y="470"/>
                        <a:pt x="7837" y="463"/>
                      </a:cubicBezTo>
                      <a:lnTo>
                        <a:pt x="7837" y="463"/>
                      </a:lnTo>
                      <a:lnTo>
                        <a:pt x="7837" y="463"/>
                      </a:lnTo>
                      <a:close/>
                      <a:moveTo>
                        <a:pt x="7363" y="753"/>
                      </a:moveTo>
                      <a:cubicBezTo>
                        <a:pt x="7356" y="737"/>
                        <a:pt x="7353" y="721"/>
                        <a:pt x="7354" y="704"/>
                      </a:cubicBezTo>
                      <a:cubicBezTo>
                        <a:pt x="7355" y="688"/>
                        <a:pt x="7361" y="671"/>
                        <a:pt x="7371" y="654"/>
                      </a:cubicBezTo>
                      <a:cubicBezTo>
                        <a:pt x="7367" y="666"/>
                        <a:pt x="7369" y="667"/>
                        <a:pt x="7373" y="663"/>
                      </a:cubicBezTo>
                      <a:cubicBezTo>
                        <a:pt x="7377" y="660"/>
                        <a:pt x="7383" y="652"/>
                        <a:pt x="7386" y="647"/>
                      </a:cubicBezTo>
                      <a:cubicBezTo>
                        <a:pt x="7361" y="645"/>
                        <a:pt x="7336" y="659"/>
                        <a:pt x="7335" y="656"/>
                      </a:cubicBezTo>
                      <a:cubicBezTo>
                        <a:pt x="7335" y="653"/>
                        <a:pt x="7359" y="633"/>
                        <a:pt x="7434" y="562"/>
                      </a:cubicBezTo>
                      <a:cubicBezTo>
                        <a:pt x="7429" y="570"/>
                        <a:pt x="7423" y="576"/>
                        <a:pt x="7416" y="578"/>
                      </a:cubicBezTo>
                      <a:cubicBezTo>
                        <a:pt x="7408" y="581"/>
                        <a:pt x="7401" y="581"/>
                        <a:pt x="7391" y="578"/>
                      </a:cubicBezTo>
                      <a:cubicBezTo>
                        <a:pt x="7394" y="574"/>
                        <a:pt x="7407" y="553"/>
                        <a:pt x="7420" y="533"/>
                      </a:cubicBezTo>
                      <a:cubicBezTo>
                        <a:pt x="7432" y="512"/>
                        <a:pt x="7445" y="493"/>
                        <a:pt x="7447" y="492"/>
                      </a:cubicBezTo>
                      <a:cubicBezTo>
                        <a:pt x="7447" y="493"/>
                        <a:pt x="7470" y="543"/>
                        <a:pt x="7492" y="594"/>
                      </a:cubicBezTo>
                      <a:cubicBezTo>
                        <a:pt x="7515" y="644"/>
                        <a:pt x="7538" y="695"/>
                        <a:pt x="7537" y="694"/>
                      </a:cubicBezTo>
                      <a:cubicBezTo>
                        <a:pt x="7571" y="582"/>
                        <a:pt x="7595" y="582"/>
                        <a:pt x="7616" y="611"/>
                      </a:cubicBezTo>
                      <a:cubicBezTo>
                        <a:pt x="7638" y="641"/>
                        <a:pt x="7656" y="702"/>
                        <a:pt x="7679" y="710"/>
                      </a:cubicBezTo>
                      <a:cubicBezTo>
                        <a:pt x="7673" y="670"/>
                        <a:pt x="7687" y="637"/>
                        <a:pt x="7701" y="605"/>
                      </a:cubicBezTo>
                      <a:cubicBezTo>
                        <a:pt x="7714" y="573"/>
                        <a:pt x="7727" y="542"/>
                        <a:pt x="7719" y="506"/>
                      </a:cubicBezTo>
                      <a:cubicBezTo>
                        <a:pt x="7664" y="546"/>
                        <a:pt x="7633" y="565"/>
                        <a:pt x="7601" y="574"/>
                      </a:cubicBezTo>
                      <a:cubicBezTo>
                        <a:pt x="7570" y="583"/>
                        <a:pt x="7539" y="583"/>
                        <a:pt x="7486" y="582"/>
                      </a:cubicBezTo>
                      <a:cubicBezTo>
                        <a:pt x="7493" y="570"/>
                        <a:pt x="7502" y="558"/>
                        <a:pt x="7511" y="547"/>
                      </a:cubicBezTo>
                      <a:cubicBezTo>
                        <a:pt x="7521" y="535"/>
                        <a:pt x="7531" y="525"/>
                        <a:pt x="7542" y="514"/>
                      </a:cubicBezTo>
                      <a:cubicBezTo>
                        <a:pt x="7531" y="518"/>
                        <a:pt x="7520" y="524"/>
                        <a:pt x="7510" y="531"/>
                      </a:cubicBezTo>
                      <a:cubicBezTo>
                        <a:pt x="7500" y="537"/>
                        <a:pt x="7492" y="545"/>
                        <a:pt x="7485" y="554"/>
                      </a:cubicBezTo>
                      <a:cubicBezTo>
                        <a:pt x="7504" y="493"/>
                        <a:pt x="7516" y="478"/>
                        <a:pt x="7530" y="479"/>
                      </a:cubicBezTo>
                      <a:cubicBezTo>
                        <a:pt x="7543" y="480"/>
                        <a:pt x="7558" y="497"/>
                        <a:pt x="7584" y="497"/>
                      </a:cubicBezTo>
                      <a:cubicBezTo>
                        <a:pt x="7591" y="456"/>
                        <a:pt x="7592" y="438"/>
                        <a:pt x="7593" y="425"/>
                      </a:cubicBezTo>
                      <a:cubicBezTo>
                        <a:pt x="7593" y="411"/>
                        <a:pt x="7593" y="400"/>
                        <a:pt x="7597" y="373"/>
                      </a:cubicBezTo>
                      <a:cubicBezTo>
                        <a:pt x="7606" y="384"/>
                        <a:pt x="7613" y="396"/>
                        <a:pt x="7618" y="409"/>
                      </a:cubicBezTo>
                      <a:cubicBezTo>
                        <a:pt x="7623" y="422"/>
                        <a:pt x="7627" y="435"/>
                        <a:pt x="7628" y="449"/>
                      </a:cubicBezTo>
                      <a:cubicBezTo>
                        <a:pt x="7628" y="447"/>
                        <a:pt x="7619" y="448"/>
                        <a:pt x="7615" y="440"/>
                      </a:cubicBezTo>
                      <a:cubicBezTo>
                        <a:pt x="7612" y="433"/>
                        <a:pt x="7612" y="417"/>
                        <a:pt x="7631" y="385"/>
                      </a:cubicBezTo>
                      <a:cubicBezTo>
                        <a:pt x="7652" y="461"/>
                        <a:pt x="7658" y="455"/>
                        <a:pt x="7658" y="431"/>
                      </a:cubicBezTo>
                      <a:cubicBezTo>
                        <a:pt x="7658" y="407"/>
                        <a:pt x="7652" y="364"/>
                        <a:pt x="7647" y="364"/>
                      </a:cubicBezTo>
                      <a:cubicBezTo>
                        <a:pt x="7656" y="399"/>
                        <a:pt x="7667" y="398"/>
                        <a:pt x="7672" y="381"/>
                      </a:cubicBezTo>
                      <a:cubicBezTo>
                        <a:pt x="7677" y="364"/>
                        <a:pt x="7676" y="332"/>
                        <a:pt x="7661" y="305"/>
                      </a:cubicBezTo>
                      <a:cubicBezTo>
                        <a:pt x="7717" y="348"/>
                        <a:pt x="7662" y="310"/>
                        <a:pt x="7630" y="291"/>
                      </a:cubicBezTo>
                      <a:cubicBezTo>
                        <a:pt x="7599" y="272"/>
                        <a:pt x="7591" y="272"/>
                        <a:pt x="7740" y="392"/>
                      </a:cubicBezTo>
                      <a:cubicBezTo>
                        <a:pt x="7732" y="383"/>
                        <a:pt x="7728" y="367"/>
                        <a:pt x="7723" y="351"/>
                      </a:cubicBezTo>
                      <a:cubicBezTo>
                        <a:pt x="7717" y="336"/>
                        <a:pt x="7709" y="321"/>
                        <a:pt x="7695" y="317"/>
                      </a:cubicBezTo>
                      <a:cubicBezTo>
                        <a:pt x="7738" y="347"/>
                        <a:pt x="7783" y="376"/>
                        <a:pt x="7817" y="404"/>
                      </a:cubicBezTo>
                      <a:cubicBezTo>
                        <a:pt x="7850" y="431"/>
                        <a:pt x="7872" y="458"/>
                        <a:pt x="7869" y="484"/>
                      </a:cubicBezTo>
                      <a:cubicBezTo>
                        <a:pt x="7870" y="471"/>
                        <a:pt x="7881" y="517"/>
                        <a:pt x="7883" y="573"/>
                      </a:cubicBezTo>
                      <a:cubicBezTo>
                        <a:pt x="7884" y="629"/>
                        <a:pt x="7876" y="695"/>
                        <a:pt x="7840" y="724"/>
                      </a:cubicBezTo>
                      <a:cubicBezTo>
                        <a:pt x="7833" y="713"/>
                        <a:pt x="7825" y="704"/>
                        <a:pt x="7815" y="699"/>
                      </a:cubicBezTo>
                      <a:cubicBezTo>
                        <a:pt x="7806" y="694"/>
                        <a:pt x="7795" y="692"/>
                        <a:pt x="7784" y="692"/>
                      </a:cubicBezTo>
                      <a:cubicBezTo>
                        <a:pt x="7787" y="698"/>
                        <a:pt x="7786" y="702"/>
                        <a:pt x="7783" y="704"/>
                      </a:cubicBezTo>
                      <a:cubicBezTo>
                        <a:pt x="7780" y="705"/>
                        <a:pt x="7774" y="705"/>
                        <a:pt x="7765" y="702"/>
                      </a:cubicBezTo>
                      <a:cubicBezTo>
                        <a:pt x="7778" y="706"/>
                        <a:pt x="7790" y="712"/>
                        <a:pt x="7799" y="720"/>
                      </a:cubicBezTo>
                      <a:cubicBezTo>
                        <a:pt x="7808" y="729"/>
                        <a:pt x="7815" y="738"/>
                        <a:pt x="7819" y="749"/>
                      </a:cubicBezTo>
                      <a:cubicBezTo>
                        <a:pt x="7820" y="749"/>
                        <a:pt x="7803" y="758"/>
                        <a:pt x="7785" y="765"/>
                      </a:cubicBezTo>
                      <a:cubicBezTo>
                        <a:pt x="7766" y="772"/>
                        <a:pt x="7748" y="777"/>
                        <a:pt x="7746" y="767"/>
                      </a:cubicBezTo>
                      <a:cubicBezTo>
                        <a:pt x="7859" y="767"/>
                        <a:pt x="7827" y="838"/>
                        <a:pt x="7791" y="908"/>
                      </a:cubicBezTo>
                      <a:cubicBezTo>
                        <a:pt x="7754" y="978"/>
                        <a:pt x="7714" y="1046"/>
                        <a:pt x="7812" y="1039"/>
                      </a:cubicBezTo>
                      <a:cubicBezTo>
                        <a:pt x="7805" y="1063"/>
                        <a:pt x="7793" y="1085"/>
                        <a:pt x="7777" y="1106"/>
                      </a:cubicBezTo>
                      <a:cubicBezTo>
                        <a:pt x="7761" y="1127"/>
                        <a:pt x="7742" y="1145"/>
                        <a:pt x="7719" y="1161"/>
                      </a:cubicBezTo>
                      <a:cubicBezTo>
                        <a:pt x="7721" y="1137"/>
                        <a:pt x="7717" y="1116"/>
                        <a:pt x="7706" y="1097"/>
                      </a:cubicBezTo>
                      <a:cubicBezTo>
                        <a:pt x="7696" y="1078"/>
                        <a:pt x="7680" y="1063"/>
                        <a:pt x="7658" y="1049"/>
                      </a:cubicBezTo>
                      <a:cubicBezTo>
                        <a:pt x="7663" y="1084"/>
                        <a:pt x="7645" y="1110"/>
                        <a:pt x="7626" y="1116"/>
                      </a:cubicBezTo>
                      <a:cubicBezTo>
                        <a:pt x="7606" y="1122"/>
                        <a:pt x="7586" y="1107"/>
                        <a:pt x="7586" y="1062"/>
                      </a:cubicBezTo>
                      <a:cubicBezTo>
                        <a:pt x="7562" y="1113"/>
                        <a:pt x="7534" y="1133"/>
                        <a:pt x="7497" y="1140"/>
                      </a:cubicBezTo>
                      <a:cubicBezTo>
                        <a:pt x="7459" y="1147"/>
                        <a:pt x="7413" y="1141"/>
                        <a:pt x="7353" y="1141"/>
                      </a:cubicBezTo>
                      <a:cubicBezTo>
                        <a:pt x="7474" y="1141"/>
                        <a:pt x="7454" y="1082"/>
                        <a:pt x="7446" y="1035"/>
                      </a:cubicBezTo>
                      <a:cubicBezTo>
                        <a:pt x="7437" y="989"/>
                        <a:pt x="7440" y="955"/>
                        <a:pt x="7604" y="1006"/>
                      </a:cubicBezTo>
                      <a:cubicBezTo>
                        <a:pt x="7604" y="954"/>
                        <a:pt x="7595" y="945"/>
                        <a:pt x="7587" y="933"/>
                      </a:cubicBezTo>
                      <a:cubicBezTo>
                        <a:pt x="7578" y="922"/>
                        <a:pt x="7571" y="909"/>
                        <a:pt x="7575" y="851"/>
                      </a:cubicBezTo>
                      <a:cubicBezTo>
                        <a:pt x="7592" y="851"/>
                        <a:pt x="7564" y="866"/>
                        <a:pt x="7533" y="881"/>
                      </a:cubicBezTo>
                      <a:cubicBezTo>
                        <a:pt x="7501" y="896"/>
                        <a:pt x="7465" y="911"/>
                        <a:pt x="7465" y="909"/>
                      </a:cubicBezTo>
                      <a:cubicBezTo>
                        <a:pt x="7474" y="864"/>
                        <a:pt x="7493" y="833"/>
                        <a:pt x="7523" y="819"/>
                      </a:cubicBezTo>
                      <a:cubicBezTo>
                        <a:pt x="7552" y="804"/>
                        <a:pt x="7591" y="805"/>
                        <a:pt x="7640" y="821"/>
                      </a:cubicBezTo>
                      <a:cubicBezTo>
                        <a:pt x="7640" y="804"/>
                        <a:pt x="7618" y="788"/>
                        <a:pt x="7599" y="769"/>
                      </a:cubicBezTo>
                      <a:cubicBezTo>
                        <a:pt x="7579" y="749"/>
                        <a:pt x="7561" y="728"/>
                        <a:pt x="7569" y="700"/>
                      </a:cubicBezTo>
                      <a:cubicBezTo>
                        <a:pt x="7567" y="721"/>
                        <a:pt x="7522" y="787"/>
                        <a:pt x="7468" y="841"/>
                      </a:cubicBezTo>
                      <a:cubicBezTo>
                        <a:pt x="7415" y="895"/>
                        <a:pt x="7352" y="936"/>
                        <a:pt x="7314" y="906"/>
                      </a:cubicBezTo>
                      <a:cubicBezTo>
                        <a:pt x="7346" y="779"/>
                        <a:pt x="7348" y="760"/>
                        <a:pt x="7347" y="763"/>
                      </a:cubicBezTo>
                      <a:cubicBezTo>
                        <a:pt x="7346" y="766"/>
                        <a:pt x="7342" y="792"/>
                        <a:pt x="7363" y="753"/>
                      </a:cubicBezTo>
                      <a:cubicBezTo>
                        <a:pt x="7352" y="784"/>
                        <a:pt x="7341" y="804"/>
                        <a:pt x="7338" y="806"/>
                      </a:cubicBezTo>
                      <a:cubicBezTo>
                        <a:pt x="7336" y="809"/>
                        <a:pt x="7341" y="793"/>
                        <a:pt x="7363" y="753"/>
                      </a:cubicBezTo>
                      <a:close/>
                      <a:moveTo>
                        <a:pt x="518" y="1769"/>
                      </a:moveTo>
                      <a:cubicBezTo>
                        <a:pt x="582" y="1736"/>
                        <a:pt x="643" y="1698"/>
                        <a:pt x="704" y="1659"/>
                      </a:cubicBezTo>
                      <a:cubicBezTo>
                        <a:pt x="764" y="1621"/>
                        <a:pt x="825" y="1582"/>
                        <a:pt x="888" y="1547"/>
                      </a:cubicBezTo>
                      <a:cubicBezTo>
                        <a:pt x="712" y="1631"/>
                        <a:pt x="784" y="1586"/>
                        <a:pt x="909" y="1516"/>
                      </a:cubicBezTo>
                      <a:cubicBezTo>
                        <a:pt x="1035" y="1446"/>
                        <a:pt x="1213" y="1351"/>
                        <a:pt x="1247" y="1334"/>
                      </a:cubicBezTo>
                      <a:cubicBezTo>
                        <a:pt x="1264" y="1320"/>
                        <a:pt x="1319" y="1300"/>
                        <a:pt x="1376" y="1282"/>
                      </a:cubicBezTo>
                      <a:cubicBezTo>
                        <a:pt x="1432" y="1263"/>
                        <a:pt x="1489" y="1246"/>
                        <a:pt x="1511" y="1237"/>
                      </a:cubicBezTo>
                      <a:cubicBezTo>
                        <a:pt x="1388" y="1347"/>
                        <a:pt x="1447" y="1341"/>
                        <a:pt x="1541" y="1302"/>
                      </a:cubicBezTo>
                      <a:cubicBezTo>
                        <a:pt x="1636" y="1264"/>
                        <a:pt x="1765" y="1193"/>
                        <a:pt x="1783" y="1174"/>
                      </a:cubicBezTo>
                      <a:cubicBezTo>
                        <a:pt x="1749" y="1211"/>
                        <a:pt x="1785" y="1140"/>
                        <a:pt x="1951" y="1070"/>
                      </a:cubicBezTo>
                      <a:cubicBezTo>
                        <a:pt x="2089" y="1012"/>
                        <a:pt x="2163" y="985"/>
                        <a:pt x="2299" y="938"/>
                      </a:cubicBezTo>
                      <a:cubicBezTo>
                        <a:pt x="2276" y="961"/>
                        <a:pt x="2211" y="996"/>
                        <a:pt x="2151" y="1025"/>
                      </a:cubicBezTo>
                      <a:cubicBezTo>
                        <a:pt x="2091" y="1054"/>
                        <a:pt x="2036" y="1078"/>
                        <a:pt x="2033" y="1079"/>
                      </a:cubicBezTo>
                      <a:cubicBezTo>
                        <a:pt x="2296" y="978"/>
                        <a:pt x="2326" y="958"/>
                        <a:pt x="2287" y="970"/>
                      </a:cubicBezTo>
                      <a:cubicBezTo>
                        <a:pt x="2247" y="982"/>
                        <a:pt x="2139" y="1026"/>
                        <a:pt x="2124" y="1056"/>
                      </a:cubicBezTo>
                      <a:cubicBezTo>
                        <a:pt x="2152" y="1046"/>
                        <a:pt x="2232" y="1010"/>
                        <a:pt x="2288" y="981"/>
                      </a:cubicBezTo>
                      <a:cubicBezTo>
                        <a:pt x="2344" y="952"/>
                        <a:pt x="2378" y="931"/>
                        <a:pt x="2316" y="953"/>
                      </a:cubicBezTo>
                      <a:cubicBezTo>
                        <a:pt x="2385" y="887"/>
                        <a:pt x="2477" y="851"/>
                        <a:pt x="2574" y="823"/>
                      </a:cubicBezTo>
                      <a:cubicBezTo>
                        <a:pt x="2671" y="795"/>
                        <a:pt x="2772" y="774"/>
                        <a:pt x="2859" y="738"/>
                      </a:cubicBezTo>
                      <a:cubicBezTo>
                        <a:pt x="2839" y="747"/>
                        <a:pt x="2827" y="753"/>
                        <a:pt x="2821" y="760"/>
                      </a:cubicBezTo>
                      <a:cubicBezTo>
                        <a:pt x="2814" y="767"/>
                        <a:pt x="2811" y="773"/>
                        <a:pt x="2809" y="785"/>
                      </a:cubicBezTo>
                      <a:cubicBezTo>
                        <a:pt x="2871" y="798"/>
                        <a:pt x="2944" y="791"/>
                        <a:pt x="3017" y="776"/>
                      </a:cubicBezTo>
                      <a:cubicBezTo>
                        <a:pt x="3090" y="761"/>
                        <a:pt x="3162" y="739"/>
                        <a:pt x="3221" y="725"/>
                      </a:cubicBezTo>
                      <a:cubicBezTo>
                        <a:pt x="3178" y="743"/>
                        <a:pt x="3121" y="749"/>
                        <a:pt x="3066" y="757"/>
                      </a:cubicBezTo>
                      <a:cubicBezTo>
                        <a:pt x="3010" y="765"/>
                        <a:pt x="2956" y="775"/>
                        <a:pt x="2920" y="799"/>
                      </a:cubicBezTo>
                      <a:cubicBezTo>
                        <a:pt x="2978" y="761"/>
                        <a:pt x="3087" y="733"/>
                        <a:pt x="3197" y="711"/>
                      </a:cubicBezTo>
                      <a:cubicBezTo>
                        <a:pt x="3307" y="690"/>
                        <a:pt x="3418" y="673"/>
                        <a:pt x="3480" y="658"/>
                      </a:cubicBezTo>
                      <a:cubicBezTo>
                        <a:pt x="3468" y="695"/>
                        <a:pt x="3317" y="737"/>
                        <a:pt x="3172" y="778"/>
                      </a:cubicBezTo>
                      <a:cubicBezTo>
                        <a:pt x="3027" y="820"/>
                        <a:pt x="2886" y="861"/>
                        <a:pt x="2892" y="899"/>
                      </a:cubicBezTo>
                      <a:cubicBezTo>
                        <a:pt x="2945" y="882"/>
                        <a:pt x="3022" y="864"/>
                        <a:pt x="3099" y="846"/>
                      </a:cubicBezTo>
                      <a:cubicBezTo>
                        <a:pt x="3176" y="828"/>
                        <a:pt x="3254" y="810"/>
                        <a:pt x="3312" y="793"/>
                      </a:cubicBezTo>
                      <a:cubicBezTo>
                        <a:pt x="3149" y="937"/>
                        <a:pt x="2947" y="1033"/>
                        <a:pt x="2747" y="1131"/>
                      </a:cubicBezTo>
                      <a:cubicBezTo>
                        <a:pt x="2547" y="1229"/>
                        <a:pt x="2348" y="1329"/>
                        <a:pt x="2191" y="1481"/>
                      </a:cubicBezTo>
                      <a:cubicBezTo>
                        <a:pt x="2225" y="1447"/>
                        <a:pt x="2254" y="1427"/>
                        <a:pt x="2281" y="1422"/>
                      </a:cubicBezTo>
                      <a:cubicBezTo>
                        <a:pt x="2307" y="1418"/>
                        <a:pt x="2329" y="1428"/>
                        <a:pt x="2348" y="1452"/>
                      </a:cubicBezTo>
                      <a:cubicBezTo>
                        <a:pt x="2291" y="1477"/>
                        <a:pt x="2203" y="1545"/>
                        <a:pt x="2124" y="1596"/>
                      </a:cubicBezTo>
                      <a:cubicBezTo>
                        <a:pt x="2045" y="1648"/>
                        <a:pt x="1974" y="1682"/>
                        <a:pt x="1951" y="1640"/>
                      </a:cubicBezTo>
                      <a:cubicBezTo>
                        <a:pt x="1909" y="1668"/>
                        <a:pt x="1863" y="1693"/>
                        <a:pt x="1815" y="1714"/>
                      </a:cubicBezTo>
                      <a:cubicBezTo>
                        <a:pt x="1767" y="1735"/>
                        <a:pt x="1716" y="1751"/>
                        <a:pt x="1664" y="1764"/>
                      </a:cubicBezTo>
                      <a:cubicBezTo>
                        <a:pt x="1701" y="1745"/>
                        <a:pt x="1718" y="1734"/>
                        <a:pt x="1717" y="1730"/>
                      </a:cubicBezTo>
                      <a:cubicBezTo>
                        <a:pt x="1716" y="1726"/>
                        <a:pt x="1697" y="1730"/>
                        <a:pt x="1658" y="1741"/>
                      </a:cubicBezTo>
                      <a:cubicBezTo>
                        <a:pt x="1676" y="1731"/>
                        <a:pt x="1751" y="1673"/>
                        <a:pt x="1824" y="1619"/>
                      </a:cubicBezTo>
                      <a:cubicBezTo>
                        <a:pt x="1897" y="1565"/>
                        <a:pt x="1968" y="1515"/>
                        <a:pt x="1976" y="1521"/>
                      </a:cubicBezTo>
                      <a:cubicBezTo>
                        <a:pt x="1966" y="1514"/>
                        <a:pt x="1889" y="1529"/>
                        <a:pt x="1871" y="1522"/>
                      </a:cubicBezTo>
                      <a:cubicBezTo>
                        <a:pt x="1854" y="1515"/>
                        <a:pt x="1898" y="1487"/>
                        <a:pt x="2130" y="1394"/>
                      </a:cubicBezTo>
                      <a:cubicBezTo>
                        <a:pt x="2128" y="1375"/>
                        <a:pt x="1971" y="1452"/>
                        <a:pt x="1852" y="1502"/>
                      </a:cubicBezTo>
                      <a:cubicBezTo>
                        <a:pt x="1732" y="1552"/>
                        <a:pt x="1648" y="1575"/>
                        <a:pt x="1790" y="1447"/>
                      </a:cubicBezTo>
                      <a:cubicBezTo>
                        <a:pt x="1776" y="1458"/>
                        <a:pt x="1767" y="1462"/>
                        <a:pt x="1764" y="1461"/>
                      </a:cubicBezTo>
                      <a:cubicBezTo>
                        <a:pt x="1761" y="1459"/>
                        <a:pt x="1763" y="1451"/>
                        <a:pt x="1770" y="1438"/>
                      </a:cubicBezTo>
                      <a:cubicBezTo>
                        <a:pt x="1671" y="1482"/>
                        <a:pt x="1583" y="1540"/>
                        <a:pt x="1494" y="1598"/>
                      </a:cubicBezTo>
                      <a:cubicBezTo>
                        <a:pt x="1406" y="1655"/>
                        <a:pt x="1316" y="1711"/>
                        <a:pt x="1213" y="1751"/>
                      </a:cubicBezTo>
                      <a:cubicBezTo>
                        <a:pt x="1212" y="1745"/>
                        <a:pt x="1223" y="1725"/>
                        <a:pt x="1236" y="1706"/>
                      </a:cubicBezTo>
                      <a:cubicBezTo>
                        <a:pt x="1248" y="1687"/>
                        <a:pt x="1262" y="1669"/>
                        <a:pt x="1269" y="1666"/>
                      </a:cubicBezTo>
                      <a:cubicBezTo>
                        <a:pt x="1269" y="1666"/>
                        <a:pt x="1194" y="1681"/>
                        <a:pt x="1132" y="1688"/>
                      </a:cubicBezTo>
                      <a:cubicBezTo>
                        <a:pt x="1070" y="1695"/>
                        <a:pt x="1022" y="1694"/>
                        <a:pt x="1077" y="1659"/>
                      </a:cubicBezTo>
                      <a:cubicBezTo>
                        <a:pt x="1061" y="1668"/>
                        <a:pt x="1034" y="1686"/>
                        <a:pt x="1014" y="1696"/>
                      </a:cubicBezTo>
                      <a:cubicBezTo>
                        <a:pt x="993" y="1706"/>
                        <a:pt x="979" y="1709"/>
                        <a:pt x="990" y="1688"/>
                      </a:cubicBezTo>
                      <a:cubicBezTo>
                        <a:pt x="955" y="1706"/>
                        <a:pt x="918" y="1721"/>
                        <a:pt x="879" y="1734"/>
                      </a:cubicBezTo>
                      <a:cubicBezTo>
                        <a:pt x="841" y="1746"/>
                        <a:pt x="801" y="1756"/>
                        <a:pt x="761" y="1763"/>
                      </a:cubicBezTo>
                      <a:cubicBezTo>
                        <a:pt x="923" y="1621"/>
                        <a:pt x="944" y="1581"/>
                        <a:pt x="914" y="1584"/>
                      </a:cubicBezTo>
                      <a:cubicBezTo>
                        <a:pt x="885" y="1587"/>
                        <a:pt x="805" y="1634"/>
                        <a:pt x="768" y="1666"/>
                      </a:cubicBezTo>
                      <a:cubicBezTo>
                        <a:pt x="823" y="1595"/>
                        <a:pt x="734" y="1635"/>
                        <a:pt x="644" y="1686"/>
                      </a:cubicBezTo>
                      <a:cubicBezTo>
                        <a:pt x="554" y="1737"/>
                        <a:pt x="464" y="1799"/>
                        <a:pt x="518" y="1769"/>
                      </a:cubicBezTo>
                      <a:cubicBezTo>
                        <a:pt x="511" y="1773"/>
                        <a:pt x="465" y="1798"/>
                        <a:pt x="444" y="1809"/>
                      </a:cubicBezTo>
                      <a:cubicBezTo>
                        <a:pt x="423" y="1821"/>
                        <a:pt x="427" y="1819"/>
                        <a:pt x="518" y="1769"/>
                      </a:cubicBezTo>
                      <a:close/>
                    </a:path>
                  </a:pathLst>
                </a:custGeom>
                <a:solidFill>
                  <a:srgbClr val="FFFFFF"/>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11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Lato Light" panose="020F0502020204030203" pitchFamily="34" charset="0"/>
                    <a:ea typeface="Lato Light" panose="020F0502020204030203" pitchFamily="34" charset="0"/>
                    <a:cs typeface="Lato Light" panose="020F0502020204030203" pitchFamily="34" charset="0"/>
                    <a:sym typeface="Gill Sans"/>
                  </a:endParaRPr>
                </a:p>
              </p:txBody>
            </p:sp>
          </p:grpSp>
        </p:grpSp>
        <p:pic>
          <p:nvPicPr>
            <p:cNvPr id="8" name="Picture 7">
              <a:extLst>
                <a:ext uri="{FF2B5EF4-FFF2-40B4-BE49-F238E27FC236}">
                  <a16:creationId xmlns:a16="http://schemas.microsoft.com/office/drawing/2014/main" id="{EE9E0121-7F21-455A-AC63-E1FD23261B51}"/>
                </a:ext>
              </a:extLst>
            </p:cNvPr>
            <p:cNvPicPr>
              <a:picLocks noChangeAspect="1"/>
            </p:cNvPicPr>
            <p:nvPr/>
          </p:nvPicPr>
          <p:blipFill>
            <a:blip r:embed="rId3"/>
            <a:stretch>
              <a:fillRect/>
            </a:stretch>
          </p:blipFill>
          <p:spPr>
            <a:xfrm>
              <a:off x="3337285" y="2553853"/>
              <a:ext cx="1340358" cy="1174229"/>
            </a:xfrm>
            <a:prstGeom prst="rect">
              <a:avLst/>
            </a:prstGeom>
          </p:spPr>
        </p:pic>
        <p:pic>
          <p:nvPicPr>
            <p:cNvPr id="12" name="Picture 11">
              <a:extLst>
                <a:ext uri="{FF2B5EF4-FFF2-40B4-BE49-F238E27FC236}">
                  <a16:creationId xmlns:a16="http://schemas.microsoft.com/office/drawing/2014/main" id="{61D9DB0B-777B-48E3-A0DB-4317EF29466D}"/>
                </a:ext>
              </a:extLst>
            </p:cNvPr>
            <p:cNvPicPr>
              <a:picLocks noChangeAspect="1"/>
            </p:cNvPicPr>
            <p:nvPr/>
          </p:nvPicPr>
          <p:blipFill>
            <a:blip r:embed="rId4"/>
            <a:stretch>
              <a:fillRect/>
            </a:stretch>
          </p:blipFill>
          <p:spPr>
            <a:xfrm>
              <a:off x="6407699" y="1804711"/>
              <a:ext cx="1039462" cy="1006641"/>
            </a:xfrm>
            <a:prstGeom prst="rect">
              <a:avLst/>
            </a:prstGeom>
          </p:spPr>
        </p:pic>
        <p:pic>
          <p:nvPicPr>
            <p:cNvPr id="13" name="Picture 12">
              <a:extLst>
                <a:ext uri="{FF2B5EF4-FFF2-40B4-BE49-F238E27FC236}">
                  <a16:creationId xmlns:a16="http://schemas.microsoft.com/office/drawing/2014/main" id="{53F39DC7-C67E-4EA9-AF60-5CA0151D5A2D}"/>
                </a:ext>
              </a:extLst>
            </p:cNvPr>
            <p:cNvPicPr>
              <a:picLocks noChangeAspect="1"/>
            </p:cNvPicPr>
            <p:nvPr/>
          </p:nvPicPr>
          <p:blipFill>
            <a:blip r:embed="rId5"/>
            <a:stretch>
              <a:fillRect/>
            </a:stretch>
          </p:blipFill>
          <p:spPr>
            <a:xfrm>
              <a:off x="8084354" y="4403495"/>
              <a:ext cx="1109562" cy="1025867"/>
            </a:xfrm>
            <a:prstGeom prst="rect">
              <a:avLst/>
            </a:prstGeom>
          </p:spPr>
        </p:pic>
      </p:grpSp>
      <p:sp>
        <p:nvSpPr>
          <p:cNvPr id="23" name="Cloud Callout 6">
            <a:extLst>
              <a:ext uri="{FF2B5EF4-FFF2-40B4-BE49-F238E27FC236}">
                <a16:creationId xmlns:a16="http://schemas.microsoft.com/office/drawing/2014/main" id="{32CC7A61-E841-4DE0-B5F2-798B933E6618}"/>
              </a:ext>
            </a:extLst>
          </p:cNvPr>
          <p:cNvSpPr/>
          <p:nvPr/>
        </p:nvSpPr>
        <p:spPr>
          <a:xfrm>
            <a:off x="626949" y="3429000"/>
            <a:ext cx="2578456" cy="1888690"/>
          </a:xfrm>
          <a:prstGeom prst="cloudCallout">
            <a:avLst>
              <a:gd name="adj1" fmla="val 153497"/>
              <a:gd name="adj2" fmla="val -69608"/>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jobs?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tasks?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Overpass" panose="00000500000000000000" pitchFamily="2" charset="0"/>
                <a:ea typeface="+mn-ea"/>
                <a:cs typeface="+mn-cs"/>
              </a:rPr>
              <a:t>Which skills and qualifications?</a:t>
            </a:r>
          </a:p>
        </p:txBody>
      </p:sp>
      <p:sp>
        <p:nvSpPr>
          <p:cNvPr id="17" name="Oval 16">
            <a:extLst>
              <a:ext uri="{FF2B5EF4-FFF2-40B4-BE49-F238E27FC236}">
                <a16:creationId xmlns:a16="http://schemas.microsoft.com/office/drawing/2014/main" id="{FA0CE094-1CC7-4040-8254-BD75130C2351}"/>
              </a:ext>
            </a:extLst>
          </p:cNvPr>
          <p:cNvSpPr/>
          <p:nvPr/>
        </p:nvSpPr>
        <p:spPr>
          <a:xfrm>
            <a:off x="4840205" y="3804027"/>
            <a:ext cx="932171" cy="931953"/>
          </a:xfrm>
          <a:prstGeom prst="ellipse">
            <a:avLst/>
          </a:prstGeom>
          <a:blipFill>
            <a:blip r:embed="rId6" cstate="print">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tint val="50000"/>
              <a:alpha val="90000"/>
              <a:hueOff val="1682"/>
              <a:satOff val="-251"/>
              <a:lumOff val="1065"/>
              <a:alphaOff val="-8000"/>
            </a:schemeClr>
          </a:effectRef>
          <a:fontRef idx="minor">
            <a:schemeClr val="lt1">
              <a:hueOff val="0"/>
              <a:satOff val="0"/>
              <a:lumOff val="0"/>
              <a:alphaOff val="0"/>
            </a:schemeClr>
          </a:fontRef>
        </p:style>
      </p:sp>
      <p:sp>
        <p:nvSpPr>
          <p:cNvPr id="2" name="TextBox 1">
            <a:extLst>
              <a:ext uri="{FF2B5EF4-FFF2-40B4-BE49-F238E27FC236}">
                <a16:creationId xmlns:a16="http://schemas.microsoft.com/office/drawing/2014/main" id="{9160F138-5287-48F2-BA1F-5B8A1521CEE9}"/>
              </a:ext>
            </a:extLst>
          </p:cNvPr>
          <p:cNvSpPr txBox="1"/>
          <p:nvPr/>
        </p:nvSpPr>
        <p:spPr>
          <a:xfrm>
            <a:off x="4522788" y="4752377"/>
            <a:ext cx="165141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cs typeface="Arial" charset="0"/>
              </a:rPr>
              <a:t>Work organization</a:t>
            </a:r>
            <a:endParaRPr kumimoji="0" lang="en-GB" sz="1400" b="0" i="0" u="none" strike="noStrike" kern="1200" cap="none" spc="0" normalizeH="0" baseline="0" noProof="0">
              <a:ln>
                <a:noFill/>
              </a:ln>
              <a:solidFill>
                <a:srgbClr val="000000"/>
              </a:solidFill>
              <a:effectLst/>
              <a:uLnTx/>
              <a:uFillTx/>
              <a:latin typeface="Overpass" panose="00000500000000000000" pitchFamily="2" charset="0"/>
              <a:cs typeface="Arial" charset="0"/>
            </a:endParaRPr>
          </a:p>
        </p:txBody>
      </p:sp>
      <p:sp>
        <p:nvSpPr>
          <p:cNvPr id="22" name="Oval 21">
            <a:extLst>
              <a:ext uri="{FF2B5EF4-FFF2-40B4-BE49-F238E27FC236}">
                <a16:creationId xmlns:a16="http://schemas.microsoft.com/office/drawing/2014/main" id="{01F774BF-673B-4A9B-AC34-278F3F81F23B}"/>
              </a:ext>
            </a:extLst>
          </p:cNvPr>
          <p:cNvSpPr/>
          <p:nvPr/>
        </p:nvSpPr>
        <p:spPr>
          <a:xfrm>
            <a:off x="6593631" y="804209"/>
            <a:ext cx="855716" cy="855793"/>
          </a:xfrm>
          <a:prstGeom prst="ellipse">
            <a:avLst/>
          </a:prstGeom>
          <a:blipFill>
            <a:blip r:embed="rId7">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1">
              <a:tint val="50000"/>
              <a:alpha val="90000"/>
              <a:hueOff val="6728"/>
              <a:satOff val="-1004"/>
              <a:lumOff val="4260"/>
              <a:alphaOff val="-32000"/>
            </a:schemeClr>
          </a:effectRef>
          <a:fontRef idx="minor">
            <a:schemeClr val="lt1">
              <a:hueOff val="0"/>
              <a:satOff val="0"/>
              <a:lumOff val="0"/>
              <a:alphaOff val="0"/>
            </a:schemeClr>
          </a:fontRef>
        </p:style>
      </p:sp>
      <p:sp>
        <p:nvSpPr>
          <p:cNvPr id="24" name="TextBox 23">
            <a:extLst>
              <a:ext uri="{FF2B5EF4-FFF2-40B4-BE49-F238E27FC236}">
                <a16:creationId xmlns:a16="http://schemas.microsoft.com/office/drawing/2014/main" id="{F1217210-6570-4FC5-8138-16A5FFA14A2E}"/>
              </a:ext>
            </a:extLst>
          </p:cNvPr>
          <p:cNvSpPr txBox="1"/>
          <p:nvPr/>
        </p:nvSpPr>
        <p:spPr>
          <a:xfrm>
            <a:off x="6366823" y="1715435"/>
            <a:ext cx="1309333"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cs typeface="Arial" charset="0"/>
              </a:rPr>
              <a:t>Technology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cs typeface="Arial" charset="0"/>
              </a:rPr>
              <a:t>Innovation</a:t>
            </a:r>
            <a:endParaRPr kumimoji="0" lang="en-GB" sz="1400" b="0" i="0" u="none" strike="noStrike" kern="1200" cap="none" spc="0" normalizeH="0" baseline="0" noProof="0">
              <a:ln>
                <a:noFill/>
              </a:ln>
              <a:solidFill>
                <a:srgbClr val="000000"/>
              </a:solidFill>
              <a:effectLst/>
              <a:uLnTx/>
              <a:uFillTx/>
              <a:latin typeface="Arial" charset="0"/>
              <a:cs typeface="Arial" charset="0"/>
            </a:endParaRPr>
          </a:p>
        </p:txBody>
      </p:sp>
      <p:pic>
        <p:nvPicPr>
          <p:cNvPr id="4" name="Picture 3" descr="Shape&#10;&#10;Description automatically generated with low confidence">
            <a:extLst>
              <a:ext uri="{FF2B5EF4-FFF2-40B4-BE49-F238E27FC236}">
                <a16:creationId xmlns:a16="http://schemas.microsoft.com/office/drawing/2014/main" id="{15A7D9C3-462A-4AD8-8DBE-26D0CD66C2E2}"/>
              </a:ext>
            </a:extLst>
          </p:cNvPr>
          <p:cNvPicPr>
            <a:picLocks noChangeAspect="1"/>
          </p:cNvPicPr>
          <p:nvPr/>
        </p:nvPicPr>
        <p:blipFill>
          <a:blip r:embed="rId8"/>
          <a:stretch>
            <a:fillRect/>
          </a:stretch>
        </p:blipFill>
        <p:spPr>
          <a:xfrm>
            <a:off x="10344472" y="2018111"/>
            <a:ext cx="726384" cy="726384"/>
          </a:xfrm>
          <a:prstGeom prst="rect">
            <a:avLst/>
          </a:prstGeom>
        </p:spPr>
      </p:pic>
      <p:sp>
        <p:nvSpPr>
          <p:cNvPr id="25" name="TextBox 24">
            <a:extLst>
              <a:ext uri="{FF2B5EF4-FFF2-40B4-BE49-F238E27FC236}">
                <a16:creationId xmlns:a16="http://schemas.microsoft.com/office/drawing/2014/main" id="{5728CA25-64E0-4908-8E3C-B9892A539189}"/>
              </a:ext>
            </a:extLst>
          </p:cNvPr>
          <p:cNvSpPr txBox="1"/>
          <p:nvPr/>
        </p:nvSpPr>
        <p:spPr>
          <a:xfrm>
            <a:off x="9701855" y="2778469"/>
            <a:ext cx="1919116"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cs typeface="Arial" charset="0"/>
              </a:rPr>
              <a:t>Education attainment</a:t>
            </a:r>
            <a:endParaRPr kumimoji="0" lang="en-GB" sz="1400" b="0" i="0" u="none" strike="noStrike" kern="1200" cap="none" spc="0" normalizeH="0" baseline="0" noProof="0">
              <a:ln>
                <a:noFill/>
              </a:ln>
              <a:solidFill>
                <a:srgbClr val="000000"/>
              </a:solidFill>
              <a:effectLst/>
              <a:uLnTx/>
              <a:uFillTx/>
              <a:latin typeface="Overpass" panose="00000500000000000000" pitchFamily="2" charset="0"/>
              <a:cs typeface="Arial" charset="0"/>
            </a:endParaRPr>
          </a:p>
        </p:txBody>
      </p:sp>
      <p:sp>
        <p:nvSpPr>
          <p:cNvPr id="3" name="TextBox 2">
            <a:extLst>
              <a:ext uri="{FF2B5EF4-FFF2-40B4-BE49-F238E27FC236}">
                <a16:creationId xmlns:a16="http://schemas.microsoft.com/office/drawing/2014/main" id="{A4243DCE-6799-465A-AF48-88CFCEF40F78}"/>
              </a:ext>
            </a:extLst>
          </p:cNvPr>
          <p:cNvSpPr txBox="1"/>
          <p:nvPr/>
        </p:nvSpPr>
        <p:spPr>
          <a:xfrm>
            <a:off x="10344472" y="5277839"/>
            <a:ext cx="1640193" cy="923330"/>
          </a:xfrm>
          <a:prstGeom prst="rect">
            <a:avLst/>
          </a:prstGeom>
          <a:noFill/>
        </p:spPr>
        <p:txBody>
          <a:bodyPr wrap="none" rtlCol="0">
            <a:spAutoFit/>
          </a:bodyPr>
          <a:lstStyle/>
          <a:p>
            <a:r>
              <a:rPr lang="en-GB">
                <a:solidFill>
                  <a:srgbClr val="FF0000"/>
                </a:solidFill>
              </a:rPr>
              <a:t>Skills</a:t>
            </a:r>
            <a:r>
              <a:rPr lang="en-GB"/>
              <a:t> as </a:t>
            </a:r>
          </a:p>
          <a:p>
            <a:pPr marL="285750" indent="-285750">
              <a:buFont typeface="Arial" panose="020B0604020202020204" pitchFamily="34" charset="0"/>
              <a:buChar char="•"/>
            </a:pPr>
            <a:r>
              <a:rPr lang="en-GB"/>
              <a:t>A </a:t>
            </a:r>
            <a:r>
              <a:rPr lang="en-GB" b="1"/>
              <a:t>buffer</a:t>
            </a:r>
          </a:p>
          <a:p>
            <a:pPr marL="285750" indent="-285750">
              <a:buFont typeface="Arial" panose="020B0604020202020204" pitchFamily="34" charset="0"/>
              <a:buChar char="•"/>
            </a:pPr>
            <a:r>
              <a:rPr lang="en-GB"/>
              <a:t>An </a:t>
            </a:r>
            <a:r>
              <a:rPr lang="en-GB" b="1"/>
              <a:t>enabler</a:t>
            </a:r>
          </a:p>
        </p:txBody>
      </p:sp>
      <p:pic>
        <p:nvPicPr>
          <p:cNvPr id="14" name="Graphic 14" descr="Face with mask with solid fill">
            <a:extLst>
              <a:ext uri="{FF2B5EF4-FFF2-40B4-BE49-F238E27FC236}">
                <a16:creationId xmlns:a16="http://schemas.microsoft.com/office/drawing/2014/main" id="{A1850AFB-6A9E-9C16-DDE4-947A127E7F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7027" y="685800"/>
            <a:ext cx="1058173" cy="1029418"/>
          </a:xfrm>
          <a:prstGeom prst="rect">
            <a:avLst/>
          </a:prstGeom>
        </p:spPr>
      </p:pic>
    </p:spTree>
    <p:extLst>
      <p:ext uri="{BB962C8B-B14F-4D97-AF65-F5344CB8AC3E}">
        <p14:creationId xmlns:p14="http://schemas.microsoft.com/office/powerpoint/2010/main" val="19833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B732A-D80F-4192-A7FB-B06CCEDAA408}"/>
              </a:ext>
            </a:extLst>
          </p:cNvPr>
          <p:cNvSpPr>
            <a:spLocks noGrp="1"/>
          </p:cNvSpPr>
          <p:nvPr>
            <p:ph type="title"/>
          </p:nvPr>
        </p:nvSpPr>
        <p:spPr>
          <a:xfrm>
            <a:off x="736543" y="38501"/>
            <a:ext cx="6857790" cy="2387065"/>
          </a:xfrm>
        </p:spPr>
        <p:txBody>
          <a:bodyPr/>
          <a:lstStyle/>
          <a:p>
            <a:pPr algn="ctr"/>
            <a:r>
              <a:rPr lang="en-US"/>
              <a:t>Country level Task Teams and Action Plans to strengthen skills anticipation practices at country level</a:t>
            </a:r>
            <a:endParaRPr lang="en-GB"/>
          </a:p>
        </p:txBody>
      </p:sp>
      <p:graphicFrame>
        <p:nvGraphicFramePr>
          <p:cNvPr id="7" name="Content Placeholder 6">
            <a:extLst>
              <a:ext uri="{FF2B5EF4-FFF2-40B4-BE49-F238E27FC236}">
                <a16:creationId xmlns:a16="http://schemas.microsoft.com/office/drawing/2014/main" id="{B6949679-8CAF-4AA9-BEDE-30BBE01FEA51}"/>
              </a:ext>
            </a:extLst>
          </p:cNvPr>
          <p:cNvGraphicFramePr>
            <a:graphicFrameLocks noGrp="1"/>
          </p:cNvGraphicFramePr>
          <p:nvPr>
            <p:ph sz="quarter" idx="13"/>
            <p:extLst>
              <p:ext uri="{D42A27DB-BD31-4B8C-83A1-F6EECF244321}">
                <p14:modId xmlns:p14="http://schemas.microsoft.com/office/powerpoint/2010/main" val="409906311"/>
              </p:ext>
            </p:extLst>
          </p:nvPr>
        </p:nvGraphicFramePr>
        <p:xfrm>
          <a:off x="159026" y="1273436"/>
          <a:ext cx="5936974" cy="5445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747D4707-12D8-4432-82E1-CC4F9DD4E786}"/>
              </a:ext>
            </a:extLst>
          </p:cNvPr>
          <p:cNvPicPr>
            <a:picLocks noChangeAspect="1"/>
          </p:cNvPicPr>
          <p:nvPr/>
        </p:nvPicPr>
        <p:blipFill>
          <a:blip r:embed="rId7"/>
          <a:stretch>
            <a:fillRect/>
          </a:stretch>
        </p:blipFill>
        <p:spPr>
          <a:xfrm>
            <a:off x="6287955" y="1957522"/>
            <a:ext cx="2954710" cy="415452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3F9E168F-A2FB-4473-AE6B-1EB6FAB620F9}"/>
              </a:ext>
            </a:extLst>
          </p:cNvPr>
          <p:cNvPicPr>
            <a:picLocks noChangeAspect="1"/>
          </p:cNvPicPr>
          <p:nvPr/>
        </p:nvPicPr>
        <p:blipFill>
          <a:blip r:embed="rId8"/>
          <a:stretch>
            <a:fillRect/>
          </a:stretch>
        </p:blipFill>
        <p:spPr>
          <a:xfrm>
            <a:off x="8990284" y="139172"/>
            <a:ext cx="3146665" cy="4424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888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965427737"/>
              </p:ext>
            </p:extLst>
          </p:nvPr>
        </p:nvGraphicFramePr>
        <p:xfrm>
          <a:off x="2752826" y="550191"/>
          <a:ext cx="9346130" cy="5757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2940728457"/>
              </p:ext>
            </p:extLst>
          </p:nvPr>
        </p:nvGraphicFramePr>
        <p:xfrm>
          <a:off x="2" y="1203158"/>
          <a:ext cx="2752824" cy="51046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59500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a:t>Methods</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3223882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19FE24C-F795-5F45-8E59-0A2A57E2A7D0}"/>
              </a:ext>
            </a:extLst>
          </p:cNvPr>
          <p:cNvSpPr>
            <a:spLocks noChangeArrowheads="1"/>
          </p:cNvSpPr>
          <p:nvPr/>
        </p:nvSpPr>
        <p:spPr bwMode="auto">
          <a:xfrm>
            <a:off x="6085422" y="1928822"/>
            <a:ext cx="22478" cy="2042775"/>
          </a:xfrm>
          <a:custGeom>
            <a:avLst/>
            <a:gdLst>
              <a:gd name="T0" fmla="*/ 72 w 73"/>
              <a:gd name="T1" fmla="*/ 6811 h 6812"/>
              <a:gd name="T2" fmla="*/ 0 w 73"/>
              <a:gd name="T3" fmla="*/ 6811 h 6812"/>
              <a:gd name="T4" fmla="*/ 0 w 73"/>
              <a:gd name="T5" fmla="*/ 0 h 6812"/>
              <a:gd name="T6" fmla="*/ 72 w 73"/>
              <a:gd name="T7" fmla="*/ 0 h 6812"/>
              <a:gd name="T8" fmla="*/ 72 w 73"/>
              <a:gd name="T9" fmla="*/ 6811 h 6812"/>
            </a:gdLst>
            <a:ahLst/>
            <a:cxnLst>
              <a:cxn ang="0">
                <a:pos x="T0" y="T1"/>
              </a:cxn>
              <a:cxn ang="0">
                <a:pos x="T2" y="T3"/>
              </a:cxn>
              <a:cxn ang="0">
                <a:pos x="T4" y="T5"/>
              </a:cxn>
              <a:cxn ang="0">
                <a:pos x="T6" y="T7"/>
              </a:cxn>
              <a:cxn ang="0">
                <a:pos x="T8" y="T9"/>
              </a:cxn>
            </a:cxnLst>
            <a:rect l="0" t="0" r="r" b="b"/>
            <a:pathLst>
              <a:path w="73" h="6812">
                <a:moveTo>
                  <a:pt x="72" y="6811"/>
                </a:moveTo>
                <a:lnTo>
                  <a:pt x="0" y="6811"/>
                </a:lnTo>
                <a:lnTo>
                  <a:pt x="0" y="0"/>
                </a:lnTo>
                <a:lnTo>
                  <a:pt x="72" y="0"/>
                </a:lnTo>
                <a:lnTo>
                  <a:pt x="72" y="6811"/>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3" name="Freeform 2">
            <a:extLst>
              <a:ext uri="{FF2B5EF4-FFF2-40B4-BE49-F238E27FC236}">
                <a16:creationId xmlns:a16="http://schemas.microsoft.com/office/drawing/2014/main" id="{971CE466-E58F-B34F-92B0-79CD1A83B019}"/>
              </a:ext>
            </a:extLst>
          </p:cNvPr>
          <p:cNvSpPr>
            <a:spLocks noChangeArrowheads="1"/>
          </p:cNvSpPr>
          <p:nvPr/>
        </p:nvSpPr>
        <p:spPr bwMode="auto">
          <a:xfrm>
            <a:off x="4744728" y="2411419"/>
            <a:ext cx="1330118" cy="1578688"/>
          </a:xfrm>
          <a:custGeom>
            <a:avLst/>
            <a:gdLst>
              <a:gd name="T0" fmla="*/ 4377 w 4434"/>
              <a:gd name="T1" fmla="*/ 5263 h 5264"/>
              <a:gd name="T2" fmla="*/ 0 w 4434"/>
              <a:gd name="T3" fmla="*/ 47 h 5264"/>
              <a:gd name="T4" fmla="*/ 55 w 4434"/>
              <a:gd name="T5" fmla="*/ 0 h 5264"/>
              <a:gd name="T6" fmla="*/ 4433 w 4434"/>
              <a:gd name="T7" fmla="*/ 5217 h 5264"/>
              <a:gd name="T8" fmla="*/ 4377 w 4434"/>
              <a:gd name="T9" fmla="*/ 5263 h 5264"/>
            </a:gdLst>
            <a:ahLst/>
            <a:cxnLst>
              <a:cxn ang="0">
                <a:pos x="T0" y="T1"/>
              </a:cxn>
              <a:cxn ang="0">
                <a:pos x="T2" y="T3"/>
              </a:cxn>
              <a:cxn ang="0">
                <a:pos x="T4" y="T5"/>
              </a:cxn>
              <a:cxn ang="0">
                <a:pos x="T6" y="T7"/>
              </a:cxn>
              <a:cxn ang="0">
                <a:pos x="T8" y="T9"/>
              </a:cxn>
            </a:cxnLst>
            <a:rect l="0" t="0" r="r" b="b"/>
            <a:pathLst>
              <a:path w="4434" h="5264">
                <a:moveTo>
                  <a:pt x="4377" y="5263"/>
                </a:moveTo>
                <a:lnTo>
                  <a:pt x="0" y="47"/>
                </a:lnTo>
                <a:lnTo>
                  <a:pt x="55" y="0"/>
                </a:lnTo>
                <a:lnTo>
                  <a:pt x="4433" y="5217"/>
                </a:lnTo>
                <a:lnTo>
                  <a:pt x="4377" y="5263"/>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4" name="Freeform 3">
            <a:extLst>
              <a:ext uri="{FF2B5EF4-FFF2-40B4-BE49-F238E27FC236}">
                <a16:creationId xmlns:a16="http://schemas.microsoft.com/office/drawing/2014/main" id="{714A8FCE-E4F2-2441-8C06-541C9040FBD8}"/>
              </a:ext>
            </a:extLst>
          </p:cNvPr>
          <p:cNvSpPr>
            <a:spLocks noChangeArrowheads="1"/>
          </p:cNvSpPr>
          <p:nvPr/>
        </p:nvSpPr>
        <p:spPr bwMode="auto">
          <a:xfrm>
            <a:off x="4036036" y="3646339"/>
            <a:ext cx="2015009" cy="375501"/>
          </a:xfrm>
          <a:custGeom>
            <a:avLst/>
            <a:gdLst>
              <a:gd name="T0" fmla="*/ 6707 w 6721"/>
              <a:gd name="T1" fmla="*/ 1252 h 1253"/>
              <a:gd name="T2" fmla="*/ 0 w 6721"/>
              <a:gd name="T3" fmla="*/ 71 h 1253"/>
              <a:gd name="T4" fmla="*/ 13 w 6721"/>
              <a:gd name="T5" fmla="*/ 0 h 1253"/>
              <a:gd name="T6" fmla="*/ 6720 w 6721"/>
              <a:gd name="T7" fmla="*/ 1181 h 1253"/>
              <a:gd name="T8" fmla="*/ 6707 w 6721"/>
              <a:gd name="T9" fmla="*/ 1252 h 1253"/>
            </a:gdLst>
            <a:ahLst/>
            <a:cxnLst>
              <a:cxn ang="0">
                <a:pos x="T0" y="T1"/>
              </a:cxn>
              <a:cxn ang="0">
                <a:pos x="T2" y="T3"/>
              </a:cxn>
              <a:cxn ang="0">
                <a:pos x="T4" y="T5"/>
              </a:cxn>
              <a:cxn ang="0">
                <a:pos x="T6" y="T7"/>
              </a:cxn>
              <a:cxn ang="0">
                <a:pos x="T8" y="T9"/>
              </a:cxn>
            </a:cxnLst>
            <a:rect l="0" t="0" r="r" b="b"/>
            <a:pathLst>
              <a:path w="6721" h="1253">
                <a:moveTo>
                  <a:pt x="6707" y="1252"/>
                </a:moveTo>
                <a:lnTo>
                  <a:pt x="0" y="71"/>
                </a:lnTo>
                <a:lnTo>
                  <a:pt x="13" y="0"/>
                </a:lnTo>
                <a:lnTo>
                  <a:pt x="6720" y="1181"/>
                </a:lnTo>
                <a:lnTo>
                  <a:pt x="6707" y="1252"/>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5" name="Freeform 4">
            <a:extLst>
              <a:ext uri="{FF2B5EF4-FFF2-40B4-BE49-F238E27FC236}">
                <a16:creationId xmlns:a16="http://schemas.microsoft.com/office/drawing/2014/main" id="{79035D62-17CB-F44B-B904-B88EF7262B11}"/>
              </a:ext>
            </a:extLst>
          </p:cNvPr>
          <p:cNvSpPr>
            <a:spLocks noChangeArrowheads="1"/>
          </p:cNvSpPr>
          <p:nvPr/>
        </p:nvSpPr>
        <p:spPr bwMode="auto">
          <a:xfrm>
            <a:off x="4280641" y="4033740"/>
            <a:ext cx="1779660" cy="1040559"/>
          </a:xfrm>
          <a:custGeom>
            <a:avLst/>
            <a:gdLst>
              <a:gd name="T0" fmla="*/ 36 w 5936"/>
              <a:gd name="T1" fmla="*/ 3468 h 3469"/>
              <a:gd name="T2" fmla="*/ 0 w 5936"/>
              <a:gd name="T3" fmla="*/ 3405 h 3469"/>
              <a:gd name="T4" fmla="*/ 5898 w 5936"/>
              <a:gd name="T5" fmla="*/ 0 h 3469"/>
              <a:gd name="T6" fmla="*/ 5935 w 5936"/>
              <a:gd name="T7" fmla="*/ 62 h 3469"/>
              <a:gd name="T8" fmla="*/ 36 w 5936"/>
              <a:gd name="T9" fmla="*/ 3468 h 3469"/>
            </a:gdLst>
            <a:ahLst/>
            <a:cxnLst>
              <a:cxn ang="0">
                <a:pos x="T0" y="T1"/>
              </a:cxn>
              <a:cxn ang="0">
                <a:pos x="T2" y="T3"/>
              </a:cxn>
              <a:cxn ang="0">
                <a:pos x="T4" y="T5"/>
              </a:cxn>
              <a:cxn ang="0">
                <a:pos x="T6" y="T7"/>
              </a:cxn>
              <a:cxn ang="0">
                <a:pos x="T8" y="T9"/>
              </a:cxn>
            </a:cxnLst>
            <a:rect l="0" t="0" r="r" b="b"/>
            <a:pathLst>
              <a:path w="5936" h="3469">
                <a:moveTo>
                  <a:pt x="36" y="3468"/>
                </a:moveTo>
                <a:lnTo>
                  <a:pt x="0" y="3405"/>
                </a:lnTo>
                <a:lnTo>
                  <a:pt x="5898" y="0"/>
                </a:lnTo>
                <a:lnTo>
                  <a:pt x="5935" y="62"/>
                </a:lnTo>
                <a:lnTo>
                  <a:pt x="36" y="3468"/>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6" name="Freeform 5">
            <a:extLst>
              <a:ext uri="{FF2B5EF4-FFF2-40B4-BE49-F238E27FC236}">
                <a16:creationId xmlns:a16="http://schemas.microsoft.com/office/drawing/2014/main" id="{52EB9B2B-2271-F449-8146-93B9EC7E57E6}"/>
              </a:ext>
            </a:extLst>
          </p:cNvPr>
          <p:cNvSpPr>
            <a:spLocks noChangeArrowheads="1"/>
          </p:cNvSpPr>
          <p:nvPr/>
        </p:nvSpPr>
        <p:spPr bwMode="auto">
          <a:xfrm>
            <a:off x="5371442" y="4060183"/>
            <a:ext cx="719269" cy="1926423"/>
          </a:xfrm>
          <a:custGeom>
            <a:avLst/>
            <a:gdLst>
              <a:gd name="T0" fmla="*/ 68 w 2399"/>
              <a:gd name="T1" fmla="*/ 6425 h 6426"/>
              <a:gd name="T2" fmla="*/ 0 w 2399"/>
              <a:gd name="T3" fmla="*/ 6401 h 6426"/>
              <a:gd name="T4" fmla="*/ 2330 w 2399"/>
              <a:gd name="T5" fmla="*/ 0 h 6426"/>
              <a:gd name="T6" fmla="*/ 2398 w 2399"/>
              <a:gd name="T7" fmla="*/ 25 h 6426"/>
              <a:gd name="T8" fmla="*/ 68 w 2399"/>
              <a:gd name="T9" fmla="*/ 6425 h 6426"/>
            </a:gdLst>
            <a:ahLst/>
            <a:cxnLst>
              <a:cxn ang="0">
                <a:pos x="T0" y="T1"/>
              </a:cxn>
              <a:cxn ang="0">
                <a:pos x="T2" y="T3"/>
              </a:cxn>
              <a:cxn ang="0">
                <a:pos x="T4" y="T5"/>
              </a:cxn>
              <a:cxn ang="0">
                <a:pos x="T6" y="T7"/>
              </a:cxn>
              <a:cxn ang="0">
                <a:pos x="T8" y="T9"/>
              </a:cxn>
            </a:cxnLst>
            <a:rect l="0" t="0" r="r" b="b"/>
            <a:pathLst>
              <a:path w="2399" h="6426">
                <a:moveTo>
                  <a:pt x="68" y="6425"/>
                </a:moveTo>
                <a:lnTo>
                  <a:pt x="0" y="6401"/>
                </a:lnTo>
                <a:lnTo>
                  <a:pt x="2330" y="0"/>
                </a:lnTo>
                <a:lnTo>
                  <a:pt x="2398" y="25"/>
                </a:lnTo>
                <a:lnTo>
                  <a:pt x="68" y="6425"/>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7" name="Freeform 6">
            <a:extLst>
              <a:ext uri="{FF2B5EF4-FFF2-40B4-BE49-F238E27FC236}">
                <a16:creationId xmlns:a16="http://schemas.microsoft.com/office/drawing/2014/main" id="{90D323F9-B066-934F-8417-6DE877EC0757}"/>
              </a:ext>
            </a:extLst>
          </p:cNvPr>
          <p:cNvSpPr>
            <a:spLocks noChangeArrowheads="1"/>
          </p:cNvSpPr>
          <p:nvPr/>
        </p:nvSpPr>
        <p:spPr bwMode="auto">
          <a:xfrm>
            <a:off x="6131699" y="4033740"/>
            <a:ext cx="1779660" cy="1040559"/>
          </a:xfrm>
          <a:custGeom>
            <a:avLst/>
            <a:gdLst>
              <a:gd name="T0" fmla="*/ 5898 w 5935"/>
              <a:gd name="T1" fmla="*/ 3468 h 3469"/>
              <a:gd name="T2" fmla="*/ 0 w 5935"/>
              <a:gd name="T3" fmla="*/ 62 h 3469"/>
              <a:gd name="T4" fmla="*/ 36 w 5935"/>
              <a:gd name="T5" fmla="*/ 0 h 3469"/>
              <a:gd name="T6" fmla="*/ 5934 w 5935"/>
              <a:gd name="T7" fmla="*/ 3405 h 3469"/>
              <a:gd name="T8" fmla="*/ 5898 w 5935"/>
              <a:gd name="T9" fmla="*/ 3468 h 3469"/>
            </a:gdLst>
            <a:ahLst/>
            <a:cxnLst>
              <a:cxn ang="0">
                <a:pos x="T0" y="T1"/>
              </a:cxn>
              <a:cxn ang="0">
                <a:pos x="T2" y="T3"/>
              </a:cxn>
              <a:cxn ang="0">
                <a:pos x="T4" y="T5"/>
              </a:cxn>
              <a:cxn ang="0">
                <a:pos x="T6" y="T7"/>
              </a:cxn>
              <a:cxn ang="0">
                <a:pos x="T8" y="T9"/>
              </a:cxn>
            </a:cxnLst>
            <a:rect l="0" t="0" r="r" b="b"/>
            <a:pathLst>
              <a:path w="5935" h="3469">
                <a:moveTo>
                  <a:pt x="5898" y="3468"/>
                </a:moveTo>
                <a:lnTo>
                  <a:pt x="0" y="62"/>
                </a:lnTo>
                <a:lnTo>
                  <a:pt x="36" y="0"/>
                </a:lnTo>
                <a:lnTo>
                  <a:pt x="5934" y="3405"/>
                </a:lnTo>
                <a:lnTo>
                  <a:pt x="5898" y="3468"/>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8" name="Freeform 7">
            <a:extLst>
              <a:ext uri="{FF2B5EF4-FFF2-40B4-BE49-F238E27FC236}">
                <a16:creationId xmlns:a16="http://schemas.microsoft.com/office/drawing/2014/main" id="{B1AF7011-9049-2049-9DA6-14F20CE511D5}"/>
              </a:ext>
            </a:extLst>
          </p:cNvPr>
          <p:cNvSpPr>
            <a:spLocks noChangeArrowheads="1"/>
          </p:cNvSpPr>
          <p:nvPr/>
        </p:nvSpPr>
        <p:spPr bwMode="auto">
          <a:xfrm>
            <a:off x="6140954" y="3646339"/>
            <a:ext cx="2015009" cy="375501"/>
          </a:xfrm>
          <a:custGeom>
            <a:avLst/>
            <a:gdLst>
              <a:gd name="T0" fmla="*/ 13 w 6721"/>
              <a:gd name="T1" fmla="*/ 1252 h 1253"/>
              <a:gd name="T2" fmla="*/ 0 w 6721"/>
              <a:gd name="T3" fmla="*/ 1181 h 1253"/>
              <a:gd name="T4" fmla="*/ 6707 w 6721"/>
              <a:gd name="T5" fmla="*/ 0 h 1253"/>
              <a:gd name="T6" fmla="*/ 6720 w 6721"/>
              <a:gd name="T7" fmla="*/ 71 h 1253"/>
              <a:gd name="T8" fmla="*/ 13 w 6721"/>
              <a:gd name="T9" fmla="*/ 1252 h 1253"/>
            </a:gdLst>
            <a:ahLst/>
            <a:cxnLst>
              <a:cxn ang="0">
                <a:pos x="T0" y="T1"/>
              </a:cxn>
              <a:cxn ang="0">
                <a:pos x="T2" y="T3"/>
              </a:cxn>
              <a:cxn ang="0">
                <a:pos x="T4" y="T5"/>
              </a:cxn>
              <a:cxn ang="0">
                <a:pos x="T6" y="T7"/>
              </a:cxn>
              <a:cxn ang="0">
                <a:pos x="T8" y="T9"/>
              </a:cxn>
            </a:cxnLst>
            <a:rect l="0" t="0" r="r" b="b"/>
            <a:pathLst>
              <a:path w="6721" h="1253">
                <a:moveTo>
                  <a:pt x="13" y="1252"/>
                </a:moveTo>
                <a:lnTo>
                  <a:pt x="0" y="1181"/>
                </a:lnTo>
                <a:lnTo>
                  <a:pt x="6707" y="0"/>
                </a:lnTo>
                <a:lnTo>
                  <a:pt x="6720" y="71"/>
                </a:lnTo>
                <a:lnTo>
                  <a:pt x="13" y="1252"/>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9" name="Freeform 8">
            <a:extLst>
              <a:ext uri="{FF2B5EF4-FFF2-40B4-BE49-F238E27FC236}">
                <a16:creationId xmlns:a16="http://schemas.microsoft.com/office/drawing/2014/main" id="{6018CA93-7BE0-7F4A-B405-134194A63766}"/>
              </a:ext>
            </a:extLst>
          </p:cNvPr>
          <p:cNvSpPr>
            <a:spLocks noChangeArrowheads="1"/>
          </p:cNvSpPr>
          <p:nvPr/>
        </p:nvSpPr>
        <p:spPr bwMode="auto">
          <a:xfrm>
            <a:off x="6118478" y="2411419"/>
            <a:ext cx="1330118" cy="1578688"/>
          </a:xfrm>
          <a:custGeom>
            <a:avLst/>
            <a:gdLst>
              <a:gd name="T0" fmla="*/ 56 w 4435"/>
              <a:gd name="T1" fmla="*/ 5263 h 5264"/>
              <a:gd name="T2" fmla="*/ 0 w 4435"/>
              <a:gd name="T3" fmla="*/ 5217 h 5264"/>
              <a:gd name="T4" fmla="*/ 4378 w 4435"/>
              <a:gd name="T5" fmla="*/ 0 h 5264"/>
              <a:gd name="T6" fmla="*/ 4434 w 4435"/>
              <a:gd name="T7" fmla="*/ 47 h 5264"/>
              <a:gd name="T8" fmla="*/ 56 w 4435"/>
              <a:gd name="T9" fmla="*/ 5263 h 5264"/>
            </a:gdLst>
            <a:ahLst/>
            <a:cxnLst>
              <a:cxn ang="0">
                <a:pos x="T0" y="T1"/>
              </a:cxn>
              <a:cxn ang="0">
                <a:pos x="T2" y="T3"/>
              </a:cxn>
              <a:cxn ang="0">
                <a:pos x="T4" y="T5"/>
              </a:cxn>
              <a:cxn ang="0">
                <a:pos x="T6" y="T7"/>
              </a:cxn>
              <a:cxn ang="0">
                <a:pos x="T8" y="T9"/>
              </a:cxn>
            </a:cxnLst>
            <a:rect l="0" t="0" r="r" b="b"/>
            <a:pathLst>
              <a:path w="4435" h="5264">
                <a:moveTo>
                  <a:pt x="56" y="5263"/>
                </a:moveTo>
                <a:lnTo>
                  <a:pt x="0" y="5217"/>
                </a:lnTo>
                <a:lnTo>
                  <a:pt x="4378" y="0"/>
                </a:lnTo>
                <a:lnTo>
                  <a:pt x="4434" y="47"/>
                </a:lnTo>
                <a:lnTo>
                  <a:pt x="56" y="5263"/>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0" name="Freeform 9">
            <a:extLst>
              <a:ext uri="{FF2B5EF4-FFF2-40B4-BE49-F238E27FC236}">
                <a16:creationId xmlns:a16="http://schemas.microsoft.com/office/drawing/2014/main" id="{33CC4821-69CE-7C43-B838-4C7BA9B1E313}"/>
              </a:ext>
            </a:extLst>
          </p:cNvPr>
          <p:cNvSpPr>
            <a:spLocks noChangeArrowheads="1"/>
          </p:cNvSpPr>
          <p:nvPr/>
        </p:nvSpPr>
        <p:spPr bwMode="auto">
          <a:xfrm>
            <a:off x="6101288" y="4060183"/>
            <a:ext cx="719269" cy="1926423"/>
          </a:xfrm>
          <a:custGeom>
            <a:avLst/>
            <a:gdLst>
              <a:gd name="T0" fmla="*/ 2330 w 2399"/>
              <a:gd name="T1" fmla="*/ 6425 h 6426"/>
              <a:gd name="T2" fmla="*/ 0 w 2399"/>
              <a:gd name="T3" fmla="*/ 25 h 6426"/>
              <a:gd name="T4" fmla="*/ 68 w 2399"/>
              <a:gd name="T5" fmla="*/ 0 h 6426"/>
              <a:gd name="T6" fmla="*/ 2398 w 2399"/>
              <a:gd name="T7" fmla="*/ 6401 h 6426"/>
              <a:gd name="T8" fmla="*/ 2330 w 2399"/>
              <a:gd name="T9" fmla="*/ 6425 h 6426"/>
            </a:gdLst>
            <a:ahLst/>
            <a:cxnLst>
              <a:cxn ang="0">
                <a:pos x="T0" y="T1"/>
              </a:cxn>
              <a:cxn ang="0">
                <a:pos x="T2" y="T3"/>
              </a:cxn>
              <a:cxn ang="0">
                <a:pos x="T4" y="T5"/>
              </a:cxn>
              <a:cxn ang="0">
                <a:pos x="T6" y="T7"/>
              </a:cxn>
              <a:cxn ang="0">
                <a:pos x="T8" y="T9"/>
              </a:cxn>
            </a:cxnLst>
            <a:rect l="0" t="0" r="r" b="b"/>
            <a:pathLst>
              <a:path w="2399" h="6426">
                <a:moveTo>
                  <a:pt x="2330" y="6425"/>
                </a:moveTo>
                <a:lnTo>
                  <a:pt x="0" y="25"/>
                </a:lnTo>
                <a:lnTo>
                  <a:pt x="68" y="0"/>
                </a:lnTo>
                <a:lnTo>
                  <a:pt x="2398" y="6401"/>
                </a:lnTo>
                <a:lnTo>
                  <a:pt x="2330" y="6425"/>
                </a:lnTo>
              </a:path>
            </a:pathLst>
          </a:custGeom>
          <a:solidFill>
            <a:schemeClr val="bg1">
              <a:lumMod val="85000"/>
            </a:schemeClr>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1" name="Freeform 10">
            <a:extLst>
              <a:ext uri="{FF2B5EF4-FFF2-40B4-BE49-F238E27FC236}">
                <a16:creationId xmlns:a16="http://schemas.microsoft.com/office/drawing/2014/main" id="{DE992C0E-15EA-3246-9ADA-A590BA595D62}"/>
              </a:ext>
            </a:extLst>
          </p:cNvPr>
          <p:cNvSpPr>
            <a:spLocks noChangeArrowheads="1"/>
          </p:cNvSpPr>
          <p:nvPr/>
        </p:nvSpPr>
        <p:spPr bwMode="auto">
          <a:xfrm>
            <a:off x="5661002" y="1493823"/>
            <a:ext cx="869998" cy="869998"/>
          </a:xfrm>
          <a:custGeom>
            <a:avLst/>
            <a:gdLst>
              <a:gd name="T0" fmla="*/ 2902 w 2903"/>
              <a:gd name="T1" fmla="*/ 1450 h 2902"/>
              <a:gd name="T2" fmla="*/ 2902 w 2903"/>
              <a:gd name="T3" fmla="*/ 1450 h 2902"/>
              <a:gd name="T4" fmla="*/ 1452 w 2903"/>
              <a:gd name="T5" fmla="*/ 2901 h 2902"/>
              <a:gd name="T6" fmla="*/ 1452 w 2903"/>
              <a:gd name="T7" fmla="*/ 2901 h 2902"/>
              <a:gd name="T8" fmla="*/ 0 w 2903"/>
              <a:gd name="T9" fmla="*/ 1450 h 2902"/>
              <a:gd name="T10" fmla="*/ 0 w 2903"/>
              <a:gd name="T11" fmla="*/ 1450 h 2902"/>
              <a:gd name="T12" fmla="*/ 1452 w 2903"/>
              <a:gd name="T13" fmla="*/ 0 h 2902"/>
              <a:gd name="T14" fmla="*/ 1452 w 2903"/>
              <a:gd name="T15" fmla="*/ 0 h 2902"/>
              <a:gd name="T16" fmla="*/ 2902 w 2903"/>
              <a:gd name="T17" fmla="*/ 1450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2">
                <a:moveTo>
                  <a:pt x="2902" y="1450"/>
                </a:moveTo>
                <a:lnTo>
                  <a:pt x="2902" y="1450"/>
                </a:lnTo>
                <a:cubicBezTo>
                  <a:pt x="2902" y="2252"/>
                  <a:pt x="2252" y="2901"/>
                  <a:pt x="1452" y="2901"/>
                </a:cubicBezTo>
                <a:lnTo>
                  <a:pt x="1452" y="2901"/>
                </a:lnTo>
                <a:cubicBezTo>
                  <a:pt x="650" y="2901"/>
                  <a:pt x="0" y="2252"/>
                  <a:pt x="0" y="1450"/>
                </a:cubicBezTo>
                <a:lnTo>
                  <a:pt x="0" y="1450"/>
                </a:lnTo>
                <a:cubicBezTo>
                  <a:pt x="0" y="649"/>
                  <a:pt x="650" y="0"/>
                  <a:pt x="1452" y="0"/>
                </a:cubicBezTo>
                <a:lnTo>
                  <a:pt x="1452" y="0"/>
                </a:lnTo>
                <a:cubicBezTo>
                  <a:pt x="2252" y="0"/>
                  <a:pt x="2902" y="649"/>
                  <a:pt x="2902" y="1450"/>
                </a:cubicBezTo>
              </a:path>
            </a:pathLst>
          </a:custGeom>
          <a:solidFill>
            <a:schemeClr val="accent1"/>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3" name="Freeform 12">
            <a:extLst>
              <a:ext uri="{FF2B5EF4-FFF2-40B4-BE49-F238E27FC236}">
                <a16:creationId xmlns:a16="http://schemas.microsoft.com/office/drawing/2014/main" id="{D876F618-41BF-A04B-A943-1A2AC325F116}"/>
              </a:ext>
            </a:extLst>
          </p:cNvPr>
          <p:cNvSpPr>
            <a:spLocks noChangeArrowheads="1"/>
          </p:cNvSpPr>
          <p:nvPr/>
        </p:nvSpPr>
        <p:spPr bwMode="auto">
          <a:xfrm>
            <a:off x="7001697" y="1985676"/>
            <a:ext cx="869998" cy="869998"/>
          </a:xfrm>
          <a:custGeom>
            <a:avLst/>
            <a:gdLst>
              <a:gd name="T0" fmla="*/ 2902 w 2903"/>
              <a:gd name="T1" fmla="*/ 1451 h 2903"/>
              <a:gd name="T2" fmla="*/ 2902 w 2903"/>
              <a:gd name="T3" fmla="*/ 1451 h 2903"/>
              <a:gd name="T4" fmla="*/ 1451 w 2903"/>
              <a:gd name="T5" fmla="*/ 2902 h 2903"/>
              <a:gd name="T6" fmla="*/ 1451 w 2903"/>
              <a:gd name="T7" fmla="*/ 2902 h 2903"/>
              <a:gd name="T8" fmla="*/ 0 w 2903"/>
              <a:gd name="T9" fmla="*/ 1451 h 2903"/>
              <a:gd name="T10" fmla="*/ 0 w 2903"/>
              <a:gd name="T11" fmla="*/ 1451 h 2903"/>
              <a:gd name="T12" fmla="*/ 1451 w 2903"/>
              <a:gd name="T13" fmla="*/ 0 h 2903"/>
              <a:gd name="T14" fmla="*/ 1451 w 2903"/>
              <a:gd name="T15" fmla="*/ 0 h 2903"/>
              <a:gd name="T16" fmla="*/ 2902 w 2903"/>
              <a:gd name="T17" fmla="*/ 1451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3">
                <a:moveTo>
                  <a:pt x="2902" y="1451"/>
                </a:moveTo>
                <a:lnTo>
                  <a:pt x="2902" y="1451"/>
                </a:lnTo>
                <a:cubicBezTo>
                  <a:pt x="2902" y="2252"/>
                  <a:pt x="2252" y="2902"/>
                  <a:pt x="1451" y="2902"/>
                </a:cubicBezTo>
                <a:lnTo>
                  <a:pt x="1451" y="2902"/>
                </a:lnTo>
                <a:cubicBezTo>
                  <a:pt x="649" y="2902"/>
                  <a:pt x="0" y="2252"/>
                  <a:pt x="0" y="1451"/>
                </a:cubicBezTo>
                <a:lnTo>
                  <a:pt x="0" y="1451"/>
                </a:lnTo>
                <a:cubicBezTo>
                  <a:pt x="0" y="649"/>
                  <a:pt x="649" y="0"/>
                  <a:pt x="1451" y="0"/>
                </a:cubicBezTo>
                <a:lnTo>
                  <a:pt x="1451" y="0"/>
                </a:lnTo>
                <a:cubicBezTo>
                  <a:pt x="2252" y="0"/>
                  <a:pt x="2902" y="649"/>
                  <a:pt x="2902" y="1451"/>
                </a:cubicBezTo>
              </a:path>
            </a:pathLst>
          </a:custGeom>
          <a:solidFill>
            <a:srgbClr val="154F98"/>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5" name="Freeform 14">
            <a:extLst>
              <a:ext uri="{FF2B5EF4-FFF2-40B4-BE49-F238E27FC236}">
                <a16:creationId xmlns:a16="http://schemas.microsoft.com/office/drawing/2014/main" id="{5B50274F-B866-EE41-A7FC-9F5E3B00911D}"/>
              </a:ext>
            </a:extLst>
          </p:cNvPr>
          <p:cNvSpPr>
            <a:spLocks noChangeArrowheads="1"/>
          </p:cNvSpPr>
          <p:nvPr/>
        </p:nvSpPr>
        <p:spPr bwMode="auto">
          <a:xfrm>
            <a:off x="3616905" y="3223240"/>
            <a:ext cx="869998" cy="869998"/>
          </a:xfrm>
          <a:custGeom>
            <a:avLst/>
            <a:gdLst>
              <a:gd name="T0" fmla="*/ 2902 w 2903"/>
              <a:gd name="T1" fmla="*/ 1452 h 2902"/>
              <a:gd name="T2" fmla="*/ 2902 w 2903"/>
              <a:gd name="T3" fmla="*/ 1452 h 2902"/>
              <a:gd name="T4" fmla="*/ 1451 w 2903"/>
              <a:gd name="T5" fmla="*/ 2901 h 2902"/>
              <a:gd name="T6" fmla="*/ 1451 w 2903"/>
              <a:gd name="T7" fmla="*/ 2901 h 2902"/>
              <a:gd name="T8" fmla="*/ 0 w 2903"/>
              <a:gd name="T9" fmla="*/ 1452 h 2902"/>
              <a:gd name="T10" fmla="*/ 0 w 2903"/>
              <a:gd name="T11" fmla="*/ 1452 h 2902"/>
              <a:gd name="T12" fmla="*/ 1451 w 2903"/>
              <a:gd name="T13" fmla="*/ 0 h 2902"/>
              <a:gd name="T14" fmla="*/ 1451 w 2903"/>
              <a:gd name="T15" fmla="*/ 0 h 2902"/>
              <a:gd name="T16" fmla="*/ 2902 w 2903"/>
              <a:gd name="T17" fmla="*/ 1452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2">
                <a:moveTo>
                  <a:pt x="2902" y="1452"/>
                </a:moveTo>
                <a:lnTo>
                  <a:pt x="2902" y="1452"/>
                </a:lnTo>
                <a:cubicBezTo>
                  <a:pt x="2902" y="2253"/>
                  <a:pt x="2253" y="2901"/>
                  <a:pt x="1451" y="2901"/>
                </a:cubicBezTo>
                <a:lnTo>
                  <a:pt x="1451" y="2901"/>
                </a:lnTo>
                <a:cubicBezTo>
                  <a:pt x="650" y="2901"/>
                  <a:pt x="0" y="2253"/>
                  <a:pt x="0" y="1452"/>
                </a:cubicBezTo>
                <a:lnTo>
                  <a:pt x="0" y="1452"/>
                </a:lnTo>
                <a:cubicBezTo>
                  <a:pt x="0" y="650"/>
                  <a:pt x="650" y="0"/>
                  <a:pt x="1451" y="0"/>
                </a:cubicBezTo>
                <a:lnTo>
                  <a:pt x="1451" y="0"/>
                </a:lnTo>
                <a:cubicBezTo>
                  <a:pt x="2253" y="0"/>
                  <a:pt x="2902" y="650"/>
                  <a:pt x="2902" y="1452"/>
                </a:cubicBezTo>
              </a:path>
            </a:pathLst>
          </a:custGeom>
          <a:solidFill>
            <a:srgbClr val="2B526A"/>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7" name="Freeform 16">
            <a:extLst>
              <a:ext uri="{FF2B5EF4-FFF2-40B4-BE49-F238E27FC236}">
                <a16:creationId xmlns:a16="http://schemas.microsoft.com/office/drawing/2014/main" id="{B87F5AD7-0B57-DE46-A4DB-865F3C6D0F8B}"/>
              </a:ext>
            </a:extLst>
          </p:cNvPr>
          <p:cNvSpPr>
            <a:spLocks noChangeArrowheads="1"/>
          </p:cNvSpPr>
          <p:nvPr/>
        </p:nvSpPr>
        <p:spPr bwMode="auto">
          <a:xfrm>
            <a:off x="7705099" y="3223240"/>
            <a:ext cx="869998" cy="869998"/>
          </a:xfrm>
          <a:custGeom>
            <a:avLst/>
            <a:gdLst>
              <a:gd name="T0" fmla="*/ 2902 w 2903"/>
              <a:gd name="T1" fmla="*/ 1452 h 2902"/>
              <a:gd name="T2" fmla="*/ 2902 w 2903"/>
              <a:gd name="T3" fmla="*/ 1452 h 2902"/>
              <a:gd name="T4" fmla="*/ 1451 w 2903"/>
              <a:gd name="T5" fmla="*/ 2901 h 2902"/>
              <a:gd name="T6" fmla="*/ 1451 w 2903"/>
              <a:gd name="T7" fmla="*/ 2901 h 2902"/>
              <a:gd name="T8" fmla="*/ 0 w 2903"/>
              <a:gd name="T9" fmla="*/ 1452 h 2902"/>
              <a:gd name="T10" fmla="*/ 0 w 2903"/>
              <a:gd name="T11" fmla="*/ 1452 h 2902"/>
              <a:gd name="T12" fmla="*/ 1451 w 2903"/>
              <a:gd name="T13" fmla="*/ 0 h 2902"/>
              <a:gd name="T14" fmla="*/ 1451 w 2903"/>
              <a:gd name="T15" fmla="*/ 0 h 2902"/>
              <a:gd name="T16" fmla="*/ 2902 w 2903"/>
              <a:gd name="T17" fmla="*/ 1452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2">
                <a:moveTo>
                  <a:pt x="2902" y="1452"/>
                </a:moveTo>
                <a:lnTo>
                  <a:pt x="2902" y="1452"/>
                </a:lnTo>
                <a:cubicBezTo>
                  <a:pt x="2902" y="2253"/>
                  <a:pt x="2252" y="2901"/>
                  <a:pt x="1451" y="2901"/>
                </a:cubicBezTo>
                <a:lnTo>
                  <a:pt x="1451" y="2901"/>
                </a:lnTo>
                <a:cubicBezTo>
                  <a:pt x="650" y="2901"/>
                  <a:pt x="0" y="2253"/>
                  <a:pt x="0" y="1452"/>
                </a:cubicBezTo>
                <a:lnTo>
                  <a:pt x="0" y="1452"/>
                </a:lnTo>
                <a:cubicBezTo>
                  <a:pt x="0" y="650"/>
                  <a:pt x="650" y="0"/>
                  <a:pt x="1451" y="0"/>
                </a:cubicBezTo>
                <a:lnTo>
                  <a:pt x="1451" y="0"/>
                </a:lnTo>
                <a:cubicBezTo>
                  <a:pt x="2252" y="0"/>
                  <a:pt x="2902" y="650"/>
                  <a:pt x="2902" y="1452"/>
                </a:cubicBezTo>
              </a:path>
            </a:pathLst>
          </a:custGeom>
          <a:solidFill>
            <a:srgbClr val="6B59ED"/>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19" name="Freeform 18">
            <a:extLst>
              <a:ext uri="{FF2B5EF4-FFF2-40B4-BE49-F238E27FC236}">
                <a16:creationId xmlns:a16="http://schemas.microsoft.com/office/drawing/2014/main" id="{81DF751A-0549-634D-B2CA-BD7CE647B168}"/>
              </a:ext>
            </a:extLst>
          </p:cNvPr>
          <p:cNvSpPr>
            <a:spLocks noChangeArrowheads="1"/>
          </p:cNvSpPr>
          <p:nvPr/>
        </p:nvSpPr>
        <p:spPr bwMode="auto">
          <a:xfrm>
            <a:off x="7449917" y="4604923"/>
            <a:ext cx="871320" cy="869998"/>
          </a:xfrm>
          <a:custGeom>
            <a:avLst/>
            <a:gdLst>
              <a:gd name="T0" fmla="*/ 2903 w 2904"/>
              <a:gd name="T1" fmla="*/ 1451 h 2903"/>
              <a:gd name="T2" fmla="*/ 2903 w 2904"/>
              <a:gd name="T3" fmla="*/ 1451 h 2903"/>
              <a:gd name="T4" fmla="*/ 1451 w 2904"/>
              <a:gd name="T5" fmla="*/ 2902 h 2903"/>
              <a:gd name="T6" fmla="*/ 1451 w 2904"/>
              <a:gd name="T7" fmla="*/ 2902 h 2903"/>
              <a:gd name="T8" fmla="*/ 0 w 2904"/>
              <a:gd name="T9" fmla="*/ 1451 h 2903"/>
              <a:gd name="T10" fmla="*/ 0 w 2904"/>
              <a:gd name="T11" fmla="*/ 1451 h 2903"/>
              <a:gd name="T12" fmla="*/ 1451 w 2904"/>
              <a:gd name="T13" fmla="*/ 0 h 2903"/>
              <a:gd name="T14" fmla="*/ 1451 w 2904"/>
              <a:gd name="T15" fmla="*/ 0 h 2903"/>
              <a:gd name="T16" fmla="*/ 2903 w 2904"/>
              <a:gd name="T17" fmla="*/ 1451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2903">
                <a:moveTo>
                  <a:pt x="2903" y="1451"/>
                </a:moveTo>
                <a:lnTo>
                  <a:pt x="2903" y="1451"/>
                </a:lnTo>
                <a:cubicBezTo>
                  <a:pt x="2903" y="2253"/>
                  <a:pt x="2252" y="2902"/>
                  <a:pt x="1451" y="2902"/>
                </a:cubicBezTo>
                <a:lnTo>
                  <a:pt x="1451" y="2902"/>
                </a:lnTo>
                <a:cubicBezTo>
                  <a:pt x="650" y="2902"/>
                  <a:pt x="0" y="2253"/>
                  <a:pt x="0" y="1451"/>
                </a:cubicBezTo>
                <a:lnTo>
                  <a:pt x="0" y="1451"/>
                </a:lnTo>
                <a:cubicBezTo>
                  <a:pt x="0" y="650"/>
                  <a:pt x="650" y="0"/>
                  <a:pt x="1451" y="0"/>
                </a:cubicBezTo>
                <a:lnTo>
                  <a:pt x="1451" y="0"/>
                </a:lnTo>
                <a:cubicBezTo>
                  <a:pt x="2252" y="0"/>
                  <a:pt x="2903" y="650"/>
                  <a:pt x="2903" y="1451"/>
                </a:cubicBezTo>
              </a:path>
            </a:pathLst>
          </a:custGeom>
          <a:solidFill>
            <a:srgbClr val="AFCDDF"/>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21" name="Freeform 20">
            <a:extLst>
              <a:ext uri="{FF2B5EF4-FFF2-40B4-BE49-F238E27FC236}">
                <a16:creationId xmlns:a16="http://schemas.microsoft.com/office/drawing/2014/main" id="{FD2F4543-119F-A343-97D5-10B2539D4BF2}"/>
              </a:ext>
            </a:extLst>
          </p:cNvPr>
          <p:cNvSpPr>
            <a:spLocks noChangeArrowheads="1"/>
          </p:cNvSpPr>
          <p:nvPr/>
        </p:nvSpPr>
        <p:spPr bwMode="auto">
          <a:xfrm>
            <a:off x="4940411" y="5614306"/>
            <a:ext cx="871320" cy="869998"/>
          </a:xfrm>
          <a:custGeom>
            <a:avLst/>
            <a:gdLst>
              <a:gd name="T0" fmla="*/ 2903 w 2904"/>
              <a:gd name="T1" fmla="*/ 1450 h 2902"/>
              <a:gd name="T2" fmla="*/ 2903 w 2904"/>
              <a:gd name="T3" fmla="*/ 1450 h 2902"/>
              <a:gd name="T4" fmla="*/ 1452 w 2904"/>
              <a:gd name="T5" fmla="*/ 2901 h 2902"/>
              <a:gd name="T6" fmla="*/ 1452 w 2904"/>
              <a:gd name="T7" fmla="*/ 2901 h 2902"/>
              <a:gd name="T8" fmla="*/ 0 w 2904"/>
              <a:gd name="T9" fmla="*/ 1450 h 2902"/>
              <a:gd name="T10" fmla="*/ 0 w 2904"/>
              <a:gd name="T11" fmla="*/ 1450 h 2902"/>
              <a:gd name="T12" fmla="*/ 1452 w 2904"/>
              <a:gd name="T13" fmla="*/ 0 h 2902"/>
              <a:gd name="T14" fmla="*/ 1452 w 2904"/>
              <a:gd name="T15" fmla="*/ 0 h 2902"/>
              <a:gd name="T16" fmla="*/ 2903 w 2904"/>
              <a:gd name="T17" fmla="*/ 1450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2902">
                <a:moveTo>
                  <a:pt x="2903" y="1450"/>
                </a:moveTo>
                <a:lnTo>
                  <a:pt x="2903" y="1450"/>
                </a:lnTo>
                <a:cubicBezTo>
                  <a:pt x="2903" y="2252"/>
                  <a:pt x="2253" y="2901"/>
                  <a:pt x="1452" y="2901"/>
                </a:cubicBezTo>
                <a:lnTo>
                  <a:pt x="1452" y="2901"/>
                </a:lnTo>
                <a:cubicBezTo>
                  <a:pt x="651" y="2901"/>
                  <a:pt x="0" y="2252"/>
                  <a:pt x="0" y="1450"/>
                </a:cubicBezTo>
                <a:lnTo>
                  <a:pt x="0" y="1450"/>
                </a:lnTo>
                <a:cubicBezTo>
                  <a:pt x="0" y="649"/>
                  <a:pt x="651" y="0"/>
                  <a:pt x="1452" y="0"/>
                </a:cubicBezTo>
                <a:lnTo>
                  <a:pt x="1452" y="0"/>
                </a:lnTo>
                <a:cubicBezTo>
                  <a:pt x="2253" y="0"/>
                  <a:pt x="2903" y="649"/>
                  <a:pt x="2903" y="1450"/>
                </a:cubicBezTo>
              </a:path>
            </a:pathLst>
          </a:custGeom>
          <a:solidFill>
            <a:schemeClr val="accent1"/>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23" name="Freeform 22">
            <a:extLst>
              <a:ext uri="{FF2B5EF4-FFF2-40B4-BE49-F238E27FC236}">
                <a16:creationId xmlns:a16="http://schemas.microsoft.com/office/drawing/2014/main" id="{4CE82F64-45F2-834E-9128-EEB129A2D593}"/>
              </a:ext>
            </a:extLst>
          </p:cNvPr>
          <p:cNvSpPr>
            <a:spLocks noChangeArrowheads="1"/>
          </p:cNvSpPr>
          <p:nvPr/>
        </p:nvSpPr>
        <p:spPr bwMode="auto">
          <a:xfrm>
            <a:off x="3837709" y="4629502"/>
            <a:ext cx="869998" cy="869998"/>
          </a:xfrm>
          <a:custGeom>
            <a:avLst/>
            <a:gdLst>
              <a:gd name="T0" fmla="*/ 2901 w 2902"/>
              <a:gd name="T1" fmla="*/ 1451 h 2903"/>
              <a:gd name="T2" fmla="*/ 2901 w 2902"/>
              <a:gd name="T3" fmla="*/ 1451 h 2903"/>
              <a:gd name="T4" fmla="*/ 1450 w 2902"/>
              <a:gd name="T5" fmla="*/ 2902 h 2903"/>
              <a:gd name="T6" fmla="*/ 1450 w 2902"/>
              <a:gd name="T7" fmla="*/ 2902 h 2903"/>
              <a:gd name="T8" fmla="*/ 0 w 2902"/>
              <a:gd name="T9" fmla="*/ 1451 h 2903"/>
              <a:gd name="T10" fmla="*/ 0 w 2902"/>
              <a:gd name="T11" fmla="*/ 1451 h 2903"/>
              <a:gd name="T12" fmla="*/ 1450 w 2902"/>
              <a:gd name="T13" fmla="*/ 0 h 2903"/>
              <a:gd name="T14" fmla="*/ 1450 w 2902"/>
              <a:gd name="T15" fmla="*/ 0 h 2903"/>
              <a:gd name="T16" fmla="*/ 2901 w 2902"/>
              <a:gd name="T17" fmla="*/ 1451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2" h="2903">
                <a:moveTo>
                  <a:pt x="2901" y="1451"/>
                </a:moveTo>
                <a:lnTo>
                  <a:pt x="2901" y="1451"/>
                </a:lnTo>
                <a:cubicBezTo>
                  <a:pt x="2901" y="2252"/>
                  <a:pt x="2252" y="2902"/>
                  <a:pt x="1450" y="2902"/>
                </a:cubicBezTo>
                <a:lnTo>
                  <a:pt x="1450" y="2902"/>
                </a:lnTo>
                <a:cubicBezTo>
                  <a:pt x="649" y="2902"/>
                  <a:pt x="0" y="2252"/>
                  <a:pt x="0" y="1451"/>
                </a:cubicBezTo>
                <a:lnTo>
                  <a:pt x="0" y="1451"/>
                </a:lnTo>
                <a:cubicBezTo>
                  <a:pt x="0" y="650"/>
                  <a:pt x="649" y="0"/>
                  <a:pt x="1450" y="0"/>
                </a:cubicBezTo>
                <a:lnTo>
                  <a:pt x="1450" y="0"/>
                </a:lnTo>
                <a:cubicBezTo>
                  <a:pt x="2252" y="0"/>
                  <a:pt x="2901" y="650"/>
                  <a:pt x="2901" y="1451"/>
                </a:cubicBezTo>
              </a:path>
            </a:pathLst>
          </a:custGeom>
          <a:solidFill>
            <a:srgbClr val="486492"/>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25" name="Freeform 24">
            <a:extLst>
              <a:ext uri="{FF2B5EF4-FFF2-40B4-BE49-F238E27FC236}">
                <a16:creationId xmlns:a16="http://schemas.microsoft.com/office/drawing/2014/main" id="{BF5F553B-119F-A040-91E5-AC8E5F5A26FD}"/>
              </a:ext>
            </a:extLst>
          </p:cNvPr>
          <p:cNvSpPr>
            <a:spLocks noChangeArrowheads="1"/>
          </p:cNvSpPr>
          <p:nvPr/>
        </p:nvSpPr>
        <p:spPr bwMode="auto">
          <a:xfrm>
            <a:off x="4322951" y="1989643"/>
            <a:ext cx="869998" cy="869998"/>
          </a:xfrm>
          <a:custGeom>
            <a:avLst/>
            <a:gdLst>
              <a:gd name="T0" fmla="*/ 2902 w 2903"/>
              <a:gd name="T1" fmla="*/ 1451 h 2903"/>
              <a:gd name="T2" fmla="*/ 2902 w 2903"/>
              <a:gd name="T3" fmla="*/ 1451 h 2903"/>
              <a:gd name="T4" fmla="*/ 1451 w 2903"/>
              <a:gd name="T5" fmla="*/ 2902 h 2903"/>
              <a:gd name="T6" fmla="*/ 1451 w 2903"/>
              <a:gd name="T7" fmla="*/ 2902 h 2903"/>
              <a:gd name="T8" fmla="*/ 0 w 2903"/>
              <a:gd name="T9" fmla="*/ 1451 h 2903"/>
              <a:gd name="T10" fmla="*/ 0 w 2903"/>
              <a:gd name="T11" fmla="*/ 1451 h 2903"/>
              <a:gd name="T12" fmla="*/ 1451 w 2903"/>
              <a:gd name="T13" fmla="*/ 0 h 2903"/>
              <a:gd name="T14" fmla="*/ 1451 w 2903"/>
              <a:gd name="T15" fmla="*/ 0 h 2903"/>
              <a:gd name="T16" fmla="*/ 2902 w 2903"/>
              <a:gd name="T17" fmla="*/ 1451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3">
                <a:moveTo>
                  <a:pt x="2902" y="1451"/>
                </a:moveTo>
                <a:lnTo>
                  <a:pt x="2902" y="1451"/>
                </a:lnTo>
                <a:cubicBezTo>
                  <a:pt x="2902" y="2252"/>
                  <a:pt x="2252" y="2902"/>
                  <a:pt x="1451" y="2902"/>
                </a:cubicBezTo>
                <a:lnTo>
                  <a:pt x="1451" y="2902"/>
                </a:lnTo>
                <a:cubicBezTo>
                  <a:pt x="649" y="2902"/>
                  <a:pt x="0" y="2252"/>
                  <a:pt x="0" y="1451"/>
                </a:cubicBezTo>
                <a:lnTo>
                  <a:pt x="0" y="1451"/>
                </a:lnTo>
                <a:cubicBezTo>
                  <a:pt x="0" y="650"/>
                  <a:pt x="649" y="0"/>
                  <a:pt x="1451" y="0"/>
                </a:cubicBezTo>
                <a:lnTo>
                  <a:pt x="1451" y="0"/>
                </a:lnTo>
                <a:cubicBezTo>
                  <a:pt x="2252" y="0"/>
                  <a:pt x="2902" y="650"/>
                  <a:pt x="2902" y="1451"/>
                </a:cubicBezTo>
              </a:path>
            </a:pathLst>
          </a:custGeom>
          <a:solidFill>
            <a:srgbClr val="3984A3"/>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sp>
        <p:nvSpPr>
          <p:cNvPr id="27" name="Freeform 26">
            <a:extLst>
              <a:ext uri="{FF2B5EF4-FFF2-40B4-BE49-F238E27FC236}">
                <a16:creationId xmlns:a16="http://schemas.microsoft.com/office/drawing/2014/main" id="{E53F61D8-F616-6546-9D4C-EA59D2C4E178}"/>
              </a:ext>
            </a:extLst>
          </p:cNvPr>
          <p:cNvSpPr>
            <a:spLocks noChangeArrowheads="1"/>
          </p:cNvSpPr>
          <p:nvPr/>
        </p:nvSpPr>
        <p:spPr bwMode="auto">
          <a:xfrm>
            <a:off x="6439768" y="5603765"/>
            <a:ext cx="869998" cy="869998"/>
          </a:xfrm>
          <a:custGeom>
            <a:avLst/>
            <a:gdLst>
              <a:gd name="T0" fmla="*/ 2902 w 2903"/>
              <a:gd name="T1" fmla="*/ 1451 h 2903"/>
              <a:gd name="T2" fmla="*/ 2902 w 2903"/>
              <a:gd name="T3" fmla="*/ 1451 h 2903"/>
              <a:gd name="T4" fmla="*/ 1451 w 2903"/>
              <a:gd name="T5" fmla="*/ 2902 h 2903"/>
              <a:gd name="T6" fmla="*/ 1451 w 2903"/>
              <a:gd name="T7" fmla="*/ 2902 h 2903"/>
              <a:gd name="T8" fmla="*/ 0 w 2903"/>
              <a:gd name="T9" fmla="*/ 1451 h 2903"/>
              <a:gd name="T10" fmla="*/ 0 w 2903"/>
              <a:gd name="T11" fmla="*/ 1451 h 2903"/>
              <a:gd name="T12" fmla="*/ 1451 w 2903"/>
              <a:gd name="T13" fmla="*/ 0 h 2903"/>
              <a:gd name="T14" fmla="*/ 1451 w 2903"/>
              <a:gd name="T15" fmla="*/ 0 h 2903"/>
              <a:gd name="T16" fmla="*/ 2902 w 2903"/>
              <a:gd name="T17" fmla="*/ 1451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3" h="2903">
                <a:moveTo>
                  <a:pt x="2902" y="1451"/>
                </a:moveTo>
                <a:lnTo>
                  <a:pt x="2902" y="1451"/>
                </a:lnTo>
                <a:cubicBezTo>
                  <a:pt x="2902" y="2252"/>
                  <a:pt x="2252" y="2902"/>
                  <a:pt x="1451" y="2902"/>
                </a:cubicBezTo>
                <a:lnTo>
                  <a:pt x="1451" y="2902"/>
                </a:lnTo>
                <a:cubicBezTo>
                  <a:pt x="650" y="2902"/>
                  <a:pt x="0" y="2252"/>
                  <a:pt x="0" y="1451"/>
                </a:cubicBezTo>
                <a:lnTo>
                  <a:pt x="0" y="1451"/>
                </a:lnTo>
                <a:cubicBezTo>
                  <a:pt x="0" y="650"/>
                  <a:pt x="650" y="0"/>
                  <a:pt x="1451" y="0"/>
                </a:cubicBezTo>
                <a:lnTo>
                  <a:pt x="1451" y="0"/>
                </a:lnTo>
                <a:cubicBezTo>
                  <a:pt x="2252" y="0"/>
                  <a:pt x="2902" y="650"/>
                  <a:pt x="2902" y="1451"/>
                </a:cubicBezTo>
              </a:path>
            </a:pathLst>
          </a:custGeom>
          <a:solidFill>
            <a:srgbClr val="7D78C2"/>
          </a:solidFill>
          <a:ln>
            <a:noFill/>
          </a:ln>
          <a:effectLst/>
        </p:spPr>
        <p:txBody>
          <a:bodyPr wrap="none" anchor="ctr"/>
          <a:lstStyle/>
          <a:p>
            <a:pPr defTabSz="914217" fontAlgn="auto">
              <a:spcBef>
                <a:spcPts val="0"/>
              </a:spcBef>
              <a:spcAft>
                <a:spcPts val="0"/>
              </a:spcAft>
            </a:pPr>
            <a:endParaRPr lang="en-US" sz="3266">
              <a:solidFill>
                <a:srgbClr val="737572"/>
              </a:solidFill>
              <a:latin typeface="Lato Light" panose="020F0502020204030203" pitchFamily="34" charset="0"/>
              <a:ea typeface="+mn-ea"/>
              <a:cs typeface="+mn-cs"/>
            </a:endParaRPr>
          </a:p>
        </p:txBody>
      </p:sp>
      <p:grpSp>
        <p:nvGrpSpPr>
          <p:cNvPr id="103" name="Group 102">
            <a:extLst>
              <a:ext uri="{FF2B5EF4-FFF2-40B4-BE49-F238E27FC236}">
                <a16:creationId xmlns:a16="http://schemas.microsoft.com/office/drawing/2014/main" id="{71409E41-CADF-F649-954A-BED14F2BAF07}"/>
              </a:ext>
            </a:extLst>
          </p:cNvPr>
          <p:cNvGrpSpPr/>
          <p:nvPr/>
        </p:nvGrpSpPr>
        <p:grpSpPr>
          <a:xfrm>
            <a:off x="8593099" y="3115414"/>
            <a:ext cx="3449983" cy="1044490"/>
            <a:chOff x="18397862" y="6273225"/>
            <a:chExt cx="6899966" cy="2088980"/>
          </a:xfrm>
        </p:grpSpPr>
        <p:sp>
          <p:nvSpPr>
            <p:cNvPr id="101" name="TextBox 100">
              <a:extLst>
                <a:ext uri="{FF2B5EF4-FFF2-40B4-BE49-F238E27FC236}">
                  <a16:creationId xmlns:a16="http://schemas.microsoft.com/office/drawing/2014/main" id="{5FB692E6-1E4F-6B44-82A9-A15D54DC429C}"/>
                </a:ext>
              </a:extLst>
            </p:cNvPr>
            <p:cNvSpPr txBox="1"/>
            <p:nvPr/>
          </p:nvSpPr>
          <p:spPr>
            <a:xfrm>
              <a:off x="18397862" y="6273225"/>
              <a:ext cx="6899966" cy="1169550"/>
            </a:xfrm>
            <a:prstGeom prst="rect">
              <a:avLst/>
            </a:prstGeom>
            <a:noFill/>
          </p:spPr>
          <p:txBody>
            <a:bodyPr wrap="none" rtlCol="0" anchor="b" anchorCtr="0">
              <a:spAutoFit/>
            </a:bodyPr>
            <a:lstStyle/>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What time span of skill</a:t>
              </a:r>
            </a:p>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needs anticipation is required?</a:t>
              </a:r>
            </a:p>
          </p:txBody>
        </p:sp>
        <p:sp>
          <p:nvSpPr>
            <p:cNvPr id="102" name="Subtitle 2">
              <a:extLst>
                <a:ext uri="{FF2B5EF4-FFF2-40B4-BE49-F238E27FC236}">
                  <a16:creationId xmlns:a16="http://schemas.microsoft.com/office/drawing/2014/main" id="{B19B7A58-0816-E74F-BD4E-2003127B6A4A}"/>
                </a:ext>
              </a:extLst>
            </p:cNvPr>
            <p:cNvSpPr txBox="1">
              <a:spLocks/>
            </p:cNvSpPr>
            <p:nvPr/>
          </p:nvSpPr>
          <p:spPr>
            <a:xfrm>
              <a:off x="18495392" y="7322561"/>
              <a:ext cx="4534958" cy="103964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fontAlgn="auto">
                <a:lnSpc>
                  <a:spcPts val="1750"/>
                </a:lnSpc>
                <a:spcAft>
                  <a:spcPts val="0"/>
                </a:spcAft>
              </a:pPr>
              <a:r>
                <a:rPr lang="en-US" sz="1200">
                  <a:latin typeface="Lato Light" panose="020F0502020204030203" pitchFamily="34" charset="0"/>
                  <a:ea typeface="Lato Light" panose="020F0502020204030203" pitchFamily="34" charset="0"/>
                  <a:cs typeface="Mukta ExtraLight" panose="020B0000000000000000" pitchFamily="34" charset="77"/>
                </a:rPr>
                <a:t>Short/Medium/Long-term</a:t>
              </a:r>
            </a:p>
            <a:p>
              <a:pPr algn="l" defTabSz="543818" fontAlgn="auto">
                <a:lnSpc>
                  <a:spcPts val="1750"/>
                </a:lnSpc>
                <a:spcAft>
                  <a:spcPts val="0"/>
                </a:spcAft>
              </a:pPr>
              <a:r>
                <a:rPr lang="en-US" sz="1200">
                  <a:latin typeface="Lato Light" panose="020F0502020204030203" pitchFamily="34" charset="0"/>
                  <a:ea typeface="Lato Light" panose="020F0502020204030203" pitchFamily="34" charset="0"/>
                  <a:cs typeface="Mukta ExtraLight" panose="020B0000000000000000" pitchFamily="34" charset="77"/>
                </a:rPr>
                <a:t>Trend/Current need</a:t>
              </a:r>
            </a:p>
          </p:txBody>
        </p:sp>
      </p:grpSp>
      <p:sp>
        <p:nvSpPr>
          <p:cNvPr id="105" name="TextBox 104">
            <a:extLst>
              <a:ext uri="{FF2B5EF4-FFF2-40B4-BE49-F238E27FC236}">
                <a16:creationId xmlns:a16="http://schemas.microsoft.com/office/drawing/2014/main" id="{022FDECC-62EE-7740-8575-F813398FBFDD}"/>
              </a:ext>
            </a:extLst>
          </p:cNvPr>
          <p:cNvSpPr txBox="1"/>
          <p:nvPr/>
        </p:nvSpPr>
        <p:spPr>
          <a:xfrm>
            <a:off x="8321237" y="4903881"/>
            <a:ext cx="3259226" cy="338554"/>
          </a:xfrm>
          <a:prstGeom prst="rect">
            <a:avLst/>
          </a:prstGeom>
          <a:noFill/>
        </p:spPr>
        <p:txBody>
          <a:bodyPr wrap="none" rtlCol="0" anchor="b" anchorCtr="0">
            <a:spAutoFit/>
          </a:bodyPr>
          <a:lstStyle/>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Which method to undertake?</a:t>
            </a:r>
          </a:p>
        </p:txBody>
      </p:sp>
      <p:sp>
        <p:nvSpPr>
          <p:cNvPr id="108" name="TextBox 107">
            <a:extLst>
              <a:ext uri="{FF2B5EF4-FFF2-40B4-BE49-F238E27FC236}">
                <a16:creationId xmlns:a16="http://schemas.microsoft.com/office/drawing/2014/main" id="{801D84DC-0159-7543-82CD-E5B7971DD915}"/>
              </a:ext>
            </a:extLst>
          </p:cNvPr>
          <p:cNvSpPr txBox="1"/>
          <p:nvPr/>
        </p:nvSpPr>
        <p:spPr>
          <a:xfrm>
            <a:off x="7303693" y="5789396"/>
            <a:ext cx="2709396" cy="584775"/>
          </a:xfrm>
          <a:prstGeom prst="rect">
            <a:avLst/>
          </a:prstGeom>
          <a:noFill/>
        </p:spPr>
        <p:txBody>
          <a:bodyPr wrap="none" rtlCol="0" anchor="b" anchorCtr="0">
            <a:spAutoFit/>
          </a:bodyPr>
          <a:lstStyle/>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Frequency of skill needs</a:t>
            </a:r>
          </a:p>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assessments?</a:t>
            </a:r>
          </a:p>
        </p:txBody>
      </p:sp>
      <p:grpSp>
        <p:nvGrpSpPr>
          <p:cNvPr id="110" name="Group 109">
            <a:extLst>
              <a:ext uri="{FF2B5EF4-FFF2-40B4-BE49-F238E27FC236}">
                <a16:creationId xmlns:a16="http://schemas.microsoft.com/office/drawing/2014/main" id="{AABE50E4-4F69-354D-BEA8-649026C39403}"/>
              </a:ext>
            </a:extLst>
          </p:cNvPr>
          <p:cNvGrpSpPr/>
          <p:nvPr/>
        </p:nvGrpSpPr>
        <p:grpSpPr>
          <a:xfrm>
            <a:off x="7957299" y="1790217"/>
            <a:ext cx="3227165" cy="1007874"/>
            <a:chOff x="18397862" y="6273225"/>
            <a:chExt cx="6454330" cy="2015748"/>
          </a:xfrm>
        </p:grpSpPr>
        <p:sp>
          <p:nvSpPr>
            <p:cNvPr id="111" name="TextBox 110">
              <a:extLst>
                <a:ext uri="{FF2B5EF4-FFF2-40B4-BE49-F238E27FC236}">
                  <a16:creationId xmlns:a16="http://schemas.microsoft.com/office/drawing/2014/main" id="{4E7E2D92-1790-4B4C-8485-5153B52C3222}"/>
                </a:ext>
              </a:extLst>
            </p:cNvPr>
            <p:cNvSpPr txBox="1"/>
            <p:nvPr/>
          </p:nvSpPr>
          <p:spPr>
            <a:xfrm>
              <a:off x="18397862" y="6273225"/>
              <a:ext cx="6454330" cy="1169550"/>
            </a:xfrm>
            <a:prstGeom prst="rect">
              <a:avLst/>
            </a:prstGeom>
            <a:noFill/>
          </p:spPr>
          <p:txBody>
            <a:bodyPr wrap="none" rtlCol="0" anchor="b" anchorCtr="0">
              <a:spAutoFit/>
            </a:bodyPr>
            <a:lstStyle/>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At which level should</a:t>
              </a:r>
            </a:p>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the research be undertaken?</a:t>
              </a:r>
            </a:p>
          </p:txBody>
        </p:sp>
        <p:sp>
          <p:nvSpPr>
            <p:cNvPr id="112" name="Subtitle 2">
              <a:extLst>
                <a:ext uri="{FF2B5EF4-FFF2-40B4-BE49-F238E27FC236}">
                  <a16:creationId xmlns:a16="http://schemas.microsoft.com/office/drawing/2014/main" id="{DAB091F1-FD63-B944-9FF0-D55DD373FCED}"/>
                </a:ext>
              </a:extLst>
            </p:cNvPr>
            <p:cNvSpPr txBox="1">
              <a:spLocks/>
            </p:cNvSpPr>
            <p:nvPr/>
          </p:nvSpPr>
          <p:spPr>
            <a:xfrm>
              <a:off x="18528642" y="7323195"/>
              <a:ext cx="4534958" cy="96577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fontAlgn="auto">
                <a:lnSpc>
                  <a:spcPts val="1750"/>
                </a:lnSpc>
                <a:spcAft>
                  <a:spcPts val="0"/>
                </a:spcAft>
              </a:pPr>
              <a:r>
                <a:rPr lang="en-US" sz="1200">
                  <a:latin typeface="Lato Light" panose="020F0502020204030203" pitchFamily="34" charset="0"/>
                  <a:ea typeface="Lato Light" panose="020F0502020204030203" pitchFamily="34" charset="0"/>
                  <a:cs typeface="Mukta ExtraLight" panose="020B0000000000000000" pitchFamily="34" charset="77"/>
                </a:rPr>
                <a:t>Macro, Micro, Mezzo, National economy, sector, region</a:t>
              </a:r>
            </a:p>
          </p:txBody>
        </p:sp>
      </p:grpSp>
      <p:sp>
        <p:nvSpPr>
          <p:cNvPr id="114" name="TextBox 113">
            <a:extLst>
              <a:ext uri="{FF2B5EF4-FFF2-40B4-BE49-F238E27FC236}">
                <a16:creationId xmlns:a16="http://schemas.microsoft.com/office/drawing/2014/main" id="{E96479B4-AA80-1241-BB9C-FA460F5D729D}"/>
              </a:ext>
            </a:extLst>
          </p:cNvPr>
          <p:cNvSpPr txBox="1"/>
          <p:nvPr/>
        </p:nvSpPr>
        <p:spPr>
          <a:xfrm>
            <a:off x="6476040" y="1184222"/>
            <a:ext cx="2571538" cy="584775"/>
          </a:xfrm>
          <a:prstGeom prst="rect">
            <a:avLst/>
          </a:prstGeom>
          <a:noFill/>
        </p:spPr>
        <p:txBody>
          <a:bodyPr wrap="none" rtlCol="0" anchor="b" anchorCtr="0">
            <a:spAutoFit/>
          </a:bodyPr>
          <a:lstStyle/>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What are the financial </a:t>
            </a:r>
          </a:p>
          <a:p>
            <a:pP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resources available?</a:t>
            </a:r>
          </a:p>
        </p:txBody>
      </p:sp>
      <p:sp>
        <p:nvSpPr>
          <p:cNvPr id="117" name="TextBox 116">
            <a:extLst>
              <a:ext uri="{FF2B5EF4-FFF2-40B4-BE49-F238E27FC236}">
                <a16:creationId xmlns:a16="http://schemas.microsoft.com/office/drawing/2014/main" id="{CB5CA3ED-C35A-7F43-B15C-7639B4A89B25}"/>
              </a:ext>
            </a:extLst>
          </p:cNvPr>
          <p:cNvSpPr txBox="1"/>
          <p:nvPr/>
        </p:nvSpPr>
        <p:spPr>
          <a:xfrm>
            <a:off x="1606700" y="3205693"/>
            <a:ext cx="1989711" cy="830997"/>
          </a:xfrm>
          <a:prstGeom prst="rect">
            <a:avLst/>
          </a:prstGeom>
          <a:noFill/>
        </p:spPr>
        <p:txBody>
          <a:bodyPr wrap="none" rtlCol="0" anchor="b" anchorCtr="0">
            <a:spAutoFit/>
          </a:bodyPr>
          <a:lstStyle/>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Who will be</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a primary user of</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the findings?</a:t>
            </a:r>
          </a:p>
        </p:txBody>
      </p:sp>
      <p:sp>
        <p:nvSpPr>
          <p:cNvPr id="120" name="TextBox 119">
            <a:extLst>
              <a:ext uri="{FF2B5EF4-FFF2-40B4-BE49-F238E27FC236}">
                <a16:creationId xmlns:a16="http://schemas.microsoft.com/office/drawing/2014/main" id="{0247CBA6-9A7B-0F4D-A500-5DCF8DC52260}"/>
              </a:ext>
            </a:extLst>
          </p:cNvPr>
          <p:cNvSpPr txBox="1"/>
          <p:nvPr/>
        </p:nvSpPr>
        <p:spPr>
          <a:xfrm>
            <a:off x="1026139" y="4668523"/>
            <a:ext cx="2816860" cy="830997"/>
          </a:xfrm>
          <a:prstGeom prst="rect">
            <a:avLst/>
          </a:prstGeom>
          <a:noFill/>
        </p:spPr>
        <p:txBody>
          <a:bodyPr wrap="none" rtlCol="0" anchor="b" anchorCtr="0">
            <a:spAutoFit/>
          </a:bodyPr>
          <a:lstStyle/>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Who will perform</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research, data collection</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and analysis</a:t>
            </a:r>
          </a:p>
        </p:txBody>
      </p:sp>
      <p:sp>
        <p:nvSpPr>
          <p:cNvPr id="123" name="TextBox 122">
            <a:extLst>
              <a:ext uri="{FF2B5EF4-FFF2-40B4-BE49-F238E27FC236}">
                <a16:creationId xmlns:a16="http://schemas.microsoft.com/office/drawing/2014/main" id="{D92C223D-5C01-5E42-ACE8-8EF8359A2988}"/>
              </a:ext>
            </a:extLst>
          </p:cNvPr>
          <p:cNvSpPr txBox="1"/>
          <p:nvPr/>
        </p:nvSpPr>
        <p:spPr>
          <a:xfrm>
            <a:off x="3168817" y="5930105"/>
            <a:ext cx="1749197" cy="584775"/>
          </a:xfrm>
          <a:prstGeom prst="rect">
            <a:avLst/>
          </a:prstGeom>
          <a:noFill/>
        </p:spPr>
        <p:txBody>
          <a:bodyPr wrap="none" rtlCol="0" anchor="b" anchorCtr="0">
            <a:spAutoFit/>
          </a:bodyPr>
          <a:lstStyle/>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Who are our</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target groups?</a:t>
            </a:r>
          </a:p>
        </p:txBody>
      </p:sp>
      <p:sp>
        <p:nvSpPr>
          <p:cNvPr id="126" name="TextBox 125">
            <a:extLst>
              <a:ext uri="{FF2B5EF4-FFF2-40B4-BE49-F238E27FC236}">
                <a16:creationId xmlns:a16="http://schemas.microsoft.com/office/drawing/2014/main" id="{C4C2FBA3-16AC-3143-934D-2E0B9AB5C5DE}"/>
              </a:ext>
            </a:extLst>
          </p:cNvPr>
          <p:cNvSpPr txBox="1"/>
          <p:nvPr/>
        </p:nvSpPr>
        <p:spPr>
          <a:xfrm>
            <a:off x="1948089" y="1935182"/>
            <a:ext cx="2377574" cy="584775"/>
          </a:xfrm>
          <a:prstGeom prst="rect">
            <a:avLst/>
          </a:prstGeom>
          <a:noFill/>
        </p:spPr>
        <p:txBody>
          <a:bodyPr wrap="none" rtlCol="0" anchor="b" anchorCtr="0">
            <a:spAutoFit/>
          </a:bodyPr>
          <a:lstStyle/>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What are your </a:t>
            </a:r>
          </a:p>
          <a:p>
            <a:pPr algn="r" defTabSz="914217" fontAlgn="auto">
              <a:spcBef>
                <a:spcPts val="0"/>
              </a:spcBef>
              <a:spcAft>
                <a:spcPts val="0"/>
              </a:spcAft>
            </a:pPr>
            <a:r>
              <a:rPr lang="en-US" sz="1600">
                <a:solidFill>
                  <a:schemeClr val="tx2"/>
                </a:solidFill>
                <a:latin typeface="Poppins" pitchFamily="2" charset="77"/>
                <a:ea typeface="League Spartan" charset="0"/>
                <a:cs typeface="Poppins" pitchFamily="2" charset="77"/>
              </a:rPr>
              <a:t>research objectives?</a:t>
            </a:r>
          </a:p>
        </p:txBody>
      </p:sp>
      <p:sp>
        <p:nvSpPr>
          <p:cNvPr id="73" name="Title 1">
            <a:extLst>
              <a:ext uri="{FF2B5EF4-FFF2-40B4-BE49-F238E27FC236}">
                <a16:creationId xmlns:a16="http://schemas.microsoft.com/office/drawing/2014/main" id="{A767ADA7-F840-45D2-91F4-598880239303}"/>
              </a:ext>
            </a:extLst>
          </p:cNvPr>
          <p:cNvSpPr txBox="1">
            <a:spLocks/>
          </p:cNvSpPr>
          <p:nvPr/>
        </p:nvSpPr>
        <p:spPr>
          <a:xfrm>
            <a:off x="551384" y="1196107"/>
            <a:ext cx="10491787" cy="72072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2500" b="1" i="0" u="none" strike="noStrike" kern="1200" cap="none" spc="0" normalizeH="0" baseline="0" noProof="0">
                <a:ln>
                  <a:noFill/>
                </a:ln>
                <a:solidFill>
                  <a:srgbClr val="1E2DBE"/>
                </a:solidFill>
                <a:effectLst/>
                <a:uLnTx/>
                <a:uFillTx/>
                <a:latin typeface="Arial" panose="020B0604020202020204"/>
                <a:ea typeface="+mj-ea"/>
                <a:cs typeface="+mj-cs"/>
              </a:rPr>
              <a:t>Key </a:t>
            </a:r>
            <a:r>
              <a:rPr lang="fr-CH">
                <a:solidFill>
                  <a:srgbClr val="1E2DBE"/>
                </a:solidFill>
                <a:latin typeface="Arial" panose="020B0604020202020204"/>
              </a:rPr>
              <a:t>R</a:t>
            </a:r>
            <a:r>
              <a:rPr kumimoji="0" lang="fr-CH" sz="2500" b="1" i="0" u="none" strike="noStrike" kern="1200" cap="none" spc="0" normalizeH="0" baseline="0" noProof="0" err="1">
                <a:ln>
                  <a:noFill/>
                </a:ln>
                <a:solidFill>
                  <a:srgbClr val="1E2DBE"/>
                </a:solidFill>
                <a:effectLst/>
                <a:uLnTx/>
                <a:uFillTx/>
                <a:latin typeface="Arial" panose="020B0604020202020204"/>
                <a:ea typeface="+mj-ea"/>
                <a:cs typeface="+mj-cs"/>
              </a:rPr>
              <a:t>esearch</a:t>
            </a:r>
            <a:r>
              <a:rPr kumimoji="0" lang="fr-CH" sz="2500" b="1" i="0" u="none" strike="noStrike" kern="1200" cap="none" spc="0" normalizeH="0" baseline="0" noProof="0">
                <a:ln>
                  <a:noFill/>
                </a:ln>
                <a:solidFill>
                  <a:srgbClr val="1E2DBE"/>
                </a:solidFill>
                <a:effectLst/>
                <a:uLnTx/>
                <a:uFillTx/>
                <a:latin typeface="Arial" panose="020B0604020202020204"/>
                <a:ea typeface="+mj-ea"/>
                <a:cs typeface="+mj-cs"/>
              </a:rPr>
              <a:t> Questions</a:t>
            </a:r>
            <a:endParaRPr kumimoji="0" lang="en-GB" sz="2500" b="1" i="0" u="none" strike="noStrike" kern="1200" cap="none" spc="0" normalizeH="0" baseline="0" noProof="0">
              <a:ln>
                <a:noFill/>
              </a:ln>
              <a:solidFill>
                <a:srgbClr val="1E2DBE"/>
              </a:solidFill>
              <a:effectLst/>
              <a:uLnTx/>
              <a:uFillTx/>
              <a:latin typeface="Arial" panose="020B0604020202020204"/>
              <a:ea typeface="+mj-ea"/>
              <a:cs typeface="+mj-cs"/>
            </a:endParaRPr>
          </a:p>
        </p:txBody>
      </p:sp>
      <p:sp>
        <p:nvSpPr>
          <p:cNvPr id="74" name="Freeform 666">
            <a:extLst>
              <a:ext uri="{FF2B5EF4-FFF2-40B4-BE49-F238E27FC236}">
                <a16:creationId xmlns:a16="http://schemas.microsoft.com/office/drawing/2014/main" id="{B50CCE0E-F217-419F-A982-587FC665ACE1}"/>
              </a:ext>
            </a:extLst>
          </p:cNvPr>
          <p:cNvSpPr>
            <a:spLocks noChangeAspect="1"/>
          </p:cNvSpPr>
          <p:nvPr/>
        </p:nvSpPr>
        <p:spPr bwMode="auto">
          <a:xfrm>
            <a:off x="5643300" y="3466947"/>
            <a:ext cx="953145" cy="1018969"/>
          </a:xfrm>
          <a:custGeom>
            <a:avLst/>
            <a:gdLst>
              <a:gd name="T0" fmla="*/ 831734 w 170292"/>
              <a:gd name="T1" fmla="*/ 1720780 h 182202"/>
              <a:gd name="T2" fmla="*/ 1556343 w 170292"/>
              <a:gd name="T3" fmla="*/ 1720780 h 182202"/>
              <a:gd name="T4" fmla="*/ 1735842 w 170292"/>
              <a:gd name="T5" fmla="*/ 1903589 h 182202"/>
              <a:gd name="T6" fmla="*/ 1556343 w 170292"/>
              <a:gd name="T7" fmla="*/ 2093165 h 182202"/>
              <a:gd name="T8" fmla="*/ 831734 w 170292"/>
              <a:gd name="T9" fmla="*/ 2093165 h 182202"/>
              <a:gd name="T10" fmla="*/ 658874 w 170292"/>
              <a:gd name="T11" fmla="*/ 1903589 h 182202"/>
              <a:gd name="T12" fmla="*/ 831734 w 170292"/>
              <a:gd name="T13" fmla="*/ 1720780 h 182202"/>
              <a:gd name="T14" fmla="*/ 832308 w 170292"/>
              <a:gd name="T15" fmla="*/ 1166628 h 182202"/>
              <a:gd name="T16" fmla="*/ 2346439 w 170292"/>
              <a:gd name="T17" fmla="*/ 1166628 h 182202"/>
              <a:gd name="T18" fmla="*/ 2526546 w 170292"/>
              <a:gd name="T19" fmla="*/ 1338444 h 182202"/>
              <a:gd name="T20" fmla="*/ 2346439 w 170292"/>
              <a:gd name="T21" fmla="*/ 1510260 h 182202"/>
              <a:gd name="T22" fmla="*/ 832308 w 170292"/>
              <a:gd name="T23" fmla="*/ 1510260 h 182202"/>
              <a:gd name="T24" fmla="*/ 658874 w 170292"/>
              <a:gd name="T25" fmla="*/ 1338444 h 182202"/>
              <a:gd name="T26" fmla="*/ 832308 w 170292"/>
              <a:gd name="T27" fmla="*/ 1166628 h 182202"/>
              <a:gd name="T28" fmla="*/ 1570105 w 170292"/>
              <a:gd name="T29" fmla="*/ 357942 h 182202"/>
              <a:gd name="T30" fmla="*/ 364846 w 170292"/>
              <a:gd name="T31" fmla="*/ 1564344 h 182202"/>
              <a:gd name="T32" fmla="*/ 631201 w 170292"/>
              <a:gd name="T33" fmla="*/ 2320008 h 182202"/>
              <a:gd name="T34" fmla="*/ 657845 w 170292"/>
              <a:gd name="T35" fmla="*/ 2505605 h 182202"/>
              <a:gd name="T36" fmla="*/ 524666 w 170292"/>
              <a:gd name="T37" fmla="*/ 2830402 h 182202"/>
              <a:gd name="T38" fmla="*/ 924193 w 170292"/>
              <a:gd name="T39" fmla="*/ 2658074 h 182202"/>
              <a:gd name="T40" fmla="*/ 1070693 w 170292"/>
              <a:gd name="T41" fmla="*/ 2658074 h 182202"/>
              <a:gd name="T42" fmla="*/ 1570105 w 170292"/>
              <a:gd name="T43" fmla="*/ 2764117 h 182202"/>
              <a:gd name="T44" fmla="*/ 2775343 w 170292"/>
              <a:gd name="T45" fmla="*/ 1564344 h 182202"/>
              <a:gd name="T46" fmla="*/ 1570105 w 170292"/>
              <a:gd name="T47" fmla="*/ 357942 h 182202"/>
              <a:gd name="T48" fmla="*/ 1570105 w 170292"/>
              <a:gd name="T49" fmla="*/ 0 h 182202"/>
              <a:gd name="T50" fmla="*/ 3141573 w 170292"/>
              <a:gd name="T51" fmla="*/ 1564344 h 182202"/>
              <a:gd name="T52" fmla="*/ 1570105 w 170292"/>
              <a:gd name="T53" fmla="*/ 3122058 h 182202"/>
              <a:gd name="T54" fmla="*/ 997441 w 170292"/>
              <a:gd name="T55" fmla="*/ 3016016 h 182202"/>
              <a:gd name="T56" fmla="*/ 251655 w 170292"/>
              <a:gd name="T57" fmla="*/ 3334183 h 182202"/>
              <a:gd name="T58" fmla="*/ 185073 w 170292"/>
              <a:gd name="T59" fmla="*/ 3347429 h 182202"/>
              <a:gd name="T60" fmla="*/ 51891 w 170292"/>
              <a:gd name="T61" fmla="*/ 3294410 h 182202"/>
              <a:gd name="T62" fmla="*/ 11937 w 170292"/>
              <a:gd name="T63" fmla="*/ 3095547 h 182202"/>
              <a:gd name="T64" fmla="*/ 284945 w 170292"/>
              <a:gd name="T65" fmla="*/ 2465824 h 182202"/>
              <a:gd name="T66" fmla="*/ 5273 w 170292"/>
              <a:gd name="T67" fmla="*/ 1564344 h 182202"/>
              <a:gd name="T68" fmla="*/ 1570105 w 170292"/>
              <a:gd name="T69" fmla="*/ 0 h 1822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292" h="182202">
                <a:moveTo>
                  <a:pt x="45085" y="93663"/>
                </a:moveTo>
                <a:lnTo>
                  <a:pt x="84363" y="93663"/>
                </a:lnTo>
                <a:cubicBezTo>
                  <a:pt x="89408" y="93663"/>
                  <a:pt x="94093" y="98454"/>
                  <a:pt x="94093" y="103613"/>
                </a:cubicBezTo>
                <a:cubicBezTo>
                  <a:pt x="94093" y="109141"/>
                  <a:pt x="89408" y="113932"/>
                  <a:pt x="84363" y="113932"/>
                </a:cubicBezTo>
                <a:lnTo>
                  <a:pt x="45085" y="113932"/>
                </a:lnTo>
                <a:cubicBezTo>
                  <a:pt x="40040" y="113932"/>
                  <a:pt x="35715" y="109141"/>
                  <a:pt x="35715" y="103613"/>
                </a:cubicBezTo>
                <a:cubicBezTo>
                  <a:pt x="35715" y="98454"/>
                  <a:pt x="40040" y="93663"/>
                  <a:pt x="45085" y="93663"/>
                </a:cubicBezTo>
                <a:close/>
                <a:moveTo>
                  <a:pt x="45116" y="63500"/>
                </a:moveTo>
                <a:lnTo>
                  <a:pt x="127191" y="63500"/>
                </a:lnTo>
                <a:cubicBezTo>
                  <a:pt x="132615" y="63500"/>
                  <a:pt x="136954" y="67656"/>
                  <a:pt x="136954" y="72852"/>
                </a:cubicBezTo>
                <a:cubicBezTo>
                  <a:pt x="136954" y="78047"/>
                  <a:pt x="132615" y="82204"/>
                  <a:pt x="127191" y="82204"/>
                </a:cubicBezTo>
                <a:lnTo>
                  <a:pt x="45116" y="82204"/>
                </a:lnTo>
                <a:cubicBezTo>
                  <a:pt x="40054" y="82204"/>
                  <a:pt x="35715" y="78047"/>
                  <a:pt x="35715" y="72852"/>
                </a:cubicBezTo>
                <a:cubicBezTo>
                  <a:pt x="35715" y="67656"/>
                  <a:pt x="40054" y="63500"/>
                  <a:pt x="45116" y="63500"/>
                </a:cubicBezTo>
                <a:close/>
                <a:moveTo>
                  <a:pt x="85109" y="19483"/>
                </a:moveTo>
                <a:cubicBezTo>
                  <a:pt x="49014" y="19483"/>
                  <a:pt x="19777" y="48708"/>
                  <a:pt x="19777" y="85148"/>
                </a:cubicBezTo>
                <a:cubicBezTo>
                  <a:pt x="19777" y="99941"/>
                  <a:pt x="24831" y="114733"/>
                  <a:pt x="34215" y="126279"/>
                </a:cubicBezTo>
                <a:cubicBezTo>
                  <a:pt x="36742" y="129526"/>
                  <a:pt x="37103" y="133134"/>
                  <a:pt x="35659" y="136381"/>
                </a:cubicBezTo>
                <a:lnTo>
                  <a:pt x="28440" y="154060"/>
                </a:lnTo>
                <a:lnTo>
                  <a:pt x="50097" y="144680"/>
                </a:lnTo>
                <a:cubicBezTo>
                  <a:pt x="52623" y="143597"/>
                  <a:pt x="55511" y="143597"/>
                  <a:pt x="58038" y="144680"/>
                </a:cubicBezTo>
                <a:cubicBezTo>
                  <a:pt x="66700" y="148648"/>
                  <a:pt x="75724" y="150452"/>
                  <a:pt x="85109" y="150452"/>
                </a:cubicBezTo>
                <a:cubicBezTo>
                  <a:pt x="121203" y="150452"/>
                  <a:pt x="150440" y="121228"/>
                  <a:pt x="150440" y="85148"/>
                </a:cubicBezTo>
                <a:cubicBezTo>
                  <a:pt x="150440" y="48708"/>
                  <a:pt x="121203" y="19483"/>
                  <a:pt x="85109" y="19483"/>
                </a:cubicBezTo>
                <a:close/>
                <a:moveTo>
                  <a:pt x="85109" y="0"/>
                </a:moveTo>
                <a:cubicBezTo>
                  <a:pt x="132032" y="0"/>
                  <a:pt x="170292" y="38245"/>
                  <a:pt x="170292" y="85148"/>
                </a:cubicBezTo>
                <a:cubicBezTo>
                  <a:pt x="170292" y="132052"/>
                  <a:pt x="132032" y="169935"/>
                  <a:pt x="85109" y="169935"/>
                </a:cubicBezTo>
                <a:cubicBezTo>
                  <a:pt x="74280" y="169935"/>
                  <a:pt x="63813" y="168131"/>
                  <a:pt x="54067" y="164163"/>
                </a:cubicBezTo>
                <a:lnTo>
                  <a:pt x="13641" y="181481"/>
                </a:lnTo>
                <a:cubicBezTo>
                  <a:pt x="12558" y="181842"/>
                  <a:pt x="11115" y="182202"/>
                  <a:pt x="10032" y="182202"/>
                </a:cubicBezTo>
                <a:cubicBezTo>
                  <a:pt x="7505" y="182202"/>
                  <a:pt x="4617" y="181481"/>
                  <a:pt x="2813" y="179316"/>
                </a:cubicBezTo>
                <a:cubicBezTo>
                  <a:pt x="286" y="176790"/>
                  <a:pt x="-797" y="172461"/>
                  <a:pt x="647" y="168492"/>
                </a:cubicBezTo>
                <a:lnTo>
                  <a:pt x="15446" y="134216"/>
                </a:lnTo>
                <a:cubicBezTo>
                  <a:pt x="5339" y="119785"/>
                  <a:pt x="286" y="102827"/>
                  <a:pt x="286" y="85148"/>
                </a:cubicBezTo>
                <a:cubicBezTo>
                  <a:pt x="286" y="38245"/>
                  <a:pt x="38186" y="0"/>
                  <a:pt x="85109" y="0"/>
                </a:cubicBezTo>
                <a:close/>
              </a:path>
            </a:pathLst>
          </a:custGeom>
          <a:solidFill>
            <a:schemeClr val="tx2"/>
          </a:solidFill>
          <a:ln>
            <a:noFill/>
          </a:ln>
        </p:spPr>
        <p:txBody>
          <a:bodyPr anchor="ctr"/>
          <a:lstStyle/>
          <a:p>
            <a:pPr defTabSz="914217" fontAlgn="auto">
              <a:spcBef>
                <a:spcPts val="0"/>
              </a:spcBef>
              <a:spcAft>
                <a:spcPts val="0"/>
              </a:spcAft>
            </a:pPr>
            <a:endParaRPr lang="en-US">
              <a:solidFill>
                <a:srgbClr val="737572"/>
              </a:solidFill>
              <a:latin typeface="Lato Light" panose="020F0502020204030203" pitchFamily="34" charset="0"/>
              <a:ea typeface="+mn-ea"/>
              <a:cs typeface="+mn-cs"/>
            </a:endParaRPr>
          </a:p>
        </p:txBody>
      </p:sp>
    </p:spTree>
    <p:extLst>
      <p:ext uri="{BB962C8B-B14F-4D97-AF65-F5344CB8AC3E}">
        <p14:creationId xmlns:p14="http://schemas.microsoft.com/office/powerpoint/2010/main" val="398080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96AA3D-C018-49C9-AC34-19C35E1DE307}"/>
              </a:ext>
            </a:extLst>
          </p:cNvPr>
          <p:cNvSpPr>
            <a:spLocks noGrp="1"/>
          </p:cNvSpPr>
          <p:nvPr>
            <p:ph type="dt" sz="half" idx="10"/>
          </p:nvPr>
        </p:nvSpPr>
        <p:spPr/>
        <p:txBody>
          <a:bodyPr/>
          <a:lstStyle/>
          <a:p>
            <a:r>
              <a:rPr lang="en-GB"/>
              <a:t>Date: Monday / 01 / October / 2019</a:t>
            </a:r>
          </a:p>
        </p:txBody>
      </p:sp>
      <p:sp>
        <p:nvSpPr>
          <p:cNvPr id="3" name="Footer Placeholder 2">
            <a:extLst>
              <a:ext uri="{FF2B5EF4-FFF2-40B4-BE49-F238E27FC236}">
                <a16:creationId xmlns:a16="http://schemas.microsoft.com/office/drawing/2014/main" id="{6EF6177A-8FC3-44FF-A799-A30EEF8B0773}"/>
              </a:ext>
            </a:extLst>
          </p:cNvPr>
          <p:cNvSpPr>
            <a:spLocks noGrp="1"/>
          </p:cNvSpPr>
          <p:nvPr>
            <p:ph type="ftr" sz="quarter" idx="11"/>
          </p:nvPr>
        </p:nvSpPr>
        <p:spPr/>
        <p:txBody>
          <a:bodyPr/>
          <a:lstStyle/>
          <a:p>
            <a:r>
              <a:rPr lang="en-GB"/>
              <a:t>Advancing social justice, promoting decent work</a:t>
            </a:r>
          </a:p>
        </p:txBody>
      </p:sp>
      <p:graphicFrame>
        <p:nvGraphicFramePr>
          <p:cNvPr id="4" name="Table 3">
            <a:extLst>
              <a:ext uri="{FF2B5EF4-FFF2-40B4-BE49-F238E27FC236}">
                <a16:creationId xmlns:a16="http://schemas.microsoft.com/office/drawing/2014/main" id="{63D6EB8C-80F5-46C1-83E5-85F3A3E63679}"/>
              </a:ext>
            </a:extLst>
          </p:cNvPr>
          <p:cNvGraphicFramePr>
            <a:graphicFrameLocks noGrp="1"/>
          </p:cNvGraphicFramePr>
          <p:nvPr/>
        </p:nvGraphicFramePr>
        <p:xfrm>
          <a:off x="520961" y="1135454"/>
          <a:ext cx="11150078" cy="5087754"/>
        </p:xfrm>
        <a:graphic>
          <a:graphicData uri="http://schemas.openxmlformats.org/drawingml/2006/table">
            <a:tbl>
              <a:tblPr firstRow="1" bandRow="1">
                <a:tableStyleId>{5C22544A-7EE6-4342-B048-85BDC9FD1C3A}</a:tableStyleId>
              </a:tblPr>
              <a:tblGrid>
                <a:gridCol w="1887202">
                  <a:extLst>
                    <a:ext uri="{9D8B030D-6E8A-4147-A177-3AD203B41FA5}">
                      <a16:colId xmlns:a16="http://schemas.microsoft.com/office/drawing/2014/main" val="20000"/>
                    </a:ext>
                  </a:extLst>
                </a:gridCol>
                <a:gridCol w="1668307">
                  <a:extLst>
                    <a:ext uri="{9D8B030D-6E8A-4147-A177-3AD203B41FA5}">
                      <a16:colId xmlns:a16="http://schemas.microsoft.com/office/drawing/2014/main" val="20001"/>
                    </a:ext>
                  </a:extLst>
                </a:gridCol>
                <a:gridCol w="5619561">
                  <a:extLst>
                    <a:ext uri="{9D8B030D-6E8A-4147-A177-3AD203B41FA5}">
                      <a16:colId xmlns:a16="http://schemas.microsoft.com/office/drawing/2014/main" val="20002"/>
                    </a:ext>
                  </a:extLst>
                </a:gridCol>
                <a:gridCol w="1975008">
                  <a:extLst>
                    <a:ext uri="{9D8B030D-6E8A-4147-A177-3AD203B41FA5}">
                      <a16:colId xmlns:a16="http://schemas.microsoft.com/office/drawing/2014/main" val="20003"/>
                    </a:ext>
                  </a:extLst>
                </a:gridCol>
              </a:tblGrid>
              <a:tr h="470207">
                <a:tc>
                  <a:txBody>
                    <a:bodyPr/>
                    <a:lstStyle/>
                    <a:p>
                      <a:r>
                        <a:rPr lang="cs-CZ" sz="1400">
                          <a:solidFill>
                            <a:schemeClr val="bg1"/>
                          </a:solidFill>
                        </a:rPr>
                        <a:t>Level</a:t>
                      </a:r>
                      <a:r>
                        <a:rPr lang="cs-CZ" sz="1400" baseline="0">
                          <a:solidFill>
                            <a:schemeClr val="bg1"/>
                          </a:solidFill>
                        </a:rPr>
                        <a:t> of q</a:t>
                      </a:r>
                      <a:r>
                        <a:rPr lang="cs-CZ" sz="1400">
                          <a:solidFill>
                            <a:schemeClr val="bg1"/>
                          </a:solidFill>
                        </a:rPr>
                        <a:t>uestion</a:t>
                      </a:r>
                    </a:p>
                  </a:txBody>
                  <a:tcPr/>
                </a:tc>
                <a:tc>
                  <a:txBody>
                    <a:bodyPr/>
                    <a:lstStyle/>
                    <a:p>
                      <a:pPr marL="0" indent="0"/>
                      <a:r>
                        <a:rPr lang="cs-CZ" sz="1400">
                          <a:solidFill>
                            <a:schemeClr val="bg1"/>
                          </a:solidFill>
                        </a:rPr>
                        <a:t>Type of question</a:t>
                      </a:r>
                    </a:p>
                  </a:txBody>
                  <a:tcPr/>
                </a:tc>
                <a:tc>
                  <a:txBody>
                    <a:bodyPr/>
                    <a:lstStyle/>
                    <a:p>
                      <a:r>
                        <a:rPr lang="cs-CZ" sz="1400">
                          <a:solidFill>
                            <a:schemeClr val="bg1"/>
                          </a:solidFill>
                        </a:rPr>
                        <a:t>Some</a:t>
                      </a:r>
                      <a:r>
                        <a:rPr lang="cs-CZ" sz="1400" baseline="0">
                          <a:solidFill>
                            <a:schemeClr val="bg1"/>
                          </a:solidFill>
                        </a:rPr>
                        <a:t> </a:t>
                      </a:r>
                      <a:r>
                        <a:rPr lang="fr-CH" sz="1400" baseline="0">
                          <a:solidFill>
                            <a:schemeClr val="bg1"/>
                          </a:solidFill>
                        </a:rPr>
                        <a:t>k</a:t>
                      </a:r>
                      <a:r>
                        <a:rPr lang="cs-CZ" sz="1400" baseline="0">
                          <a:solidFill>
                            <a:schemeClr val="bg1"/>
                          </a:solidFill>
                        </a:rPr>
                        <a:t>ey headline question</a:t>
                      </a:r>
                      <a:r>
                        <a:rPr lang="fr-CH" sz="1400" baseline="0">
                          <a:solidFill>
                            <a:schemeClr val="bg1"/>
                          </a:solidFill>
                        </a:rPr>
                        <a:t>s</a:t>
                      </a:r>
                      <a:endParaRPr lang="cs-CZ" sz="1400">
                        <a:solidFill>
                          <a:schemeClr val="bg1"/>
                        </a:solidFill>
                      </a:endParaRPr>
                    </a:p>
                  </a:txBody>
                  <a:tcPr/>
                </a:tc>
                <a:tc>
                  <a:txBody>
                    <a:bodyPr/>
                    <a:lstStyle/>
                    <a:p>
                      <a:r>
                        <a:rPr lang="cs-CZ" sz="1400">
                          <a:solidFill>
                            <a:schemeClr val="bg1"/>
                          </a:solidFill>
                        </a:rPr>
                        <a:t>Type of methodology</a:t>
                      </a:r>
                    </a:p>
                  </a:txBody>
                  <a:tcPr/>
                </a:tc>
                <a:extLst>
                  <a:ext uri="{0D108BD9-81ED-4DB2-BD59-A6C34878D82A}">
                    <a16:rowId xmlns:a16="http://schemas.microsoft.com/office/drawing/2014/main" val="10000"/>
                  </a:ext>
                </a:extLst>
              </a:tr>
              <a:tr h="374154">
                <a:tc rowSpan="3">
                  <a:txBody>
                    <a:bodyPr/>
                    <a:lstStyle/>
                    <a:p>
                      <a:r>
                        <a:rPr lang="cs-CZ" sz="1400">
                          <a:solidFill>
                            <a:schemeClr val="tx2"/>
                          </a:solidFill>
                        </a:rPr>
                        <a:t>Jobs</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400" b="0">
                        <a:solidFill>
                          <a:schemeClr val="tx2"/>
                        </a:solidFill>
                      </a:endParaRPr>
                    </a:p>
                  </a:txBody>
                  <a:tcPr/>
                </a:tc>
                <a:tc>
                  <a:txBody>
                    <a:bodyPr/>
                    <a:lstStyle/>
                    <a:p>
                      <a:r>
                        <a:rPr lang="cs-CZ" sz="1400">
                          <a:solidFill>
                            <a:schemeClr val="tx2"/>
                          </a:solidFill>
                        </a:rPr>
                        <a:t>How many direct jobs now and in the future?</a:t>
                      </a:r>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 </a:t>
                      </a:r>
                      <a:r>
                        <a:rPr lang="cs-CZ" sz="1400">
                          <a:solidFill>
                            <a:schemeClr val="tx2"/>
                          </a:solidFill>
                        </a:rPr>
                        <a:t>Qualitative</a:t>
                      </a:r>
                    </a:p>
                  </a:txBody>
                  <a:tcPr/>
                </a:tc>
                <a:extLst>
                  <a:ext uri="{0D108BD9-81ED-4DB2-BD59-A6C34878D82A}">
                    <a16:rowId xmlns:a16="http://schemas.microsoft.com/office/drawing/2014/main" val="10001"/>
                  </a:ext>
                </a:extLst>
              </a:tr>
              <a:tr h="374154">
                <a:tc vMerge="1">
                  <a:txBody>
                    <a:bodyPr/>
                    <a:lstStyle/>
                    <a:p>
                      <a:endParaRPr lang="cs-CZ"/>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How many indirect jobs now and in the future?</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extLst>
                  <a:ext uri="{0D108BD9-81ED-4DB2-BD59-A6C34878D82A}">
                    <a16:rowId xmlns:a16="http://schemas.microsoft.com/office/drawing/2014/main" val="10002"/>
                  </a:ext>
                </a:extLst>
              </a:tr>
              <a:tr h="316750">
                <a:tc vMerge="1">
                  <a:txBody>
                    <a:bodyPr/>
                    <a:lstStyle/>
                    <a:p>
                      <a:endParaRPr lang="cs-CZ"/>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How many induced jobs now and in the future?</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b="0">
                        <a:solidFill>
                          <a:srgbClr val="CC3300"/>
                        </a:solidFill>
                      </a:endParaRPr>
                    </a:p>
                  </a:txBody>
                  <a:tcPr/>
                </a:tc>
                <a:extLst>
                  <a:ext uri="{0D108BD9-81ED-4DB2-BD59-A6C34878D82A}">
                    <a16:rowId xmlns:a16="http://schemas.microsoft.com/office/drawing/2014/main" val="10003"/>
                  </a:ext>
                </a:extLst>
              </a:tr>
              <a:tr h="791874">
                <a:tc rowSpan="3">
                  <a:txBody>
                    <a:bodyPr/>
                    <a:lstStyle/>
                    <a:p>
                      <a:pPr marL="0" algn="l" defTabSz="914400" rtl="0" eaLnBrk="1" latinLnBrk="0" hangingPunct="1"/>
                      <a:r>
                        <a:rPr lang="cs-CZ" sz="1400" kern="1200">
                          <a:solidFill>
                            <a:schemeClr val="tx2"/>
                          </a:solidFill>
                          <a:latin typeface="+mn-lt"/>
                          <a:ea typeface="+mn-ea"/>
                          <a:cs typeface="+mn-cs"/>
                        </a:rPr>
                        <a:t>Occupations /skills</a:t>
                      </a:r>
                    </a:p>
                  </a:txBody>
                  <a:tcPr/>
                </a:tc>
                <a:tc>
                  <a:txBody>
                    <a:bodyPr/>
                    <a:lstStyle/>
                    <a:p>
                      <a:r>
                        <a:rPr lang="cs-CZ" sz="1400">
                          <a:solidFill>
                            <a:schemeClr val="tx2"/>
                          </a:solidFill>
                        </a:rPr>
                        <a:t>Qualitative</a:t>
                      </a:r>
                    </a:p>
                  </a:txBody>
                  <a:tcPr/>
                </a:tc>
                <a:tc>
                  <a:txBody>
                    <a:bodyPr/>
                    <a:lstStyle/>
                    <a:p>
                      <a:pPr marL="285750" indent="-285750">
                        <a:buFont typeface="Arial" panose="020B0604020202020204" pitchFamily="34" charset="0"/>
                        <a:buChar char="•"/>
                      </a:pPr>
                      <a:r>
                        <a:rPr lang="cs-CZ" sz="1400">
                          <a:solidFill>
                            <a:schemeClr val="tx2"/>
                          </a:solidFill>
                        </a:rPr>
                        <a:t>What occupations? </a:t>
                      </a:r>
                      <a:endParaRPr lang="en-GB" sz="1400">
                        <a:solidFill>
                          <a:schemeClr val="tx2"/>
                        </a:solidFill>
                      </a:endParaRPr>
                    </a:p>
                    <a:p>
                      <a:pPr marL="285750" indent="-285750">
                        <a:buFont typeface="Arial" panose="020B0604020202020204" pitchFamily="34" charset="0"/>
                        <a:buChar char="•"/>
                      </a:pPr>
                      <a:r>
                        <a:rPr lang="cs-CZ" sz="1400">
                          <a:solidFill>
                            <a:schemeClr val="tx2"/>
                          </a:solidFill>
                        </a:rPr>
                        <a:t>How they should be defined?</a:t>
                      </a:r>
                      <a:r>
                        <a:rPr lang="cs-CZ" sz="1400" baseline="0">
                          <a:solidFill>
                            <a:schemeClr val="tx2"/>
                          </a:solidFill>
                        </a:rPr>
                        <a:t> </a:t>
                      </a:r>
                      <a:endParaRPr lang="en-GB" sz="1400" baseline="0">
                        <a:solidFill>
                          <a:schemeClr val="tx2"/>
                        </a:solidFill>
                      </a:endParaRPr>
                    </a:p>
                    <a:p>
                      <a:pPr marL="285750" indent="-285750">
                        <a:buFont typeface="Arial" panose="020B0604020202020204" pitchFamily="34" charset="0"/>
                        <a:buChar char="•"/>
                      </a:pPr>
                      <a:r>
                        <a:rPr lang="cs-CZ" sz="1400" baseline="0">
                          <a:solidFill>
                            <a:schemeClr val="tx2"/>
                          </a:solidFill>
                        </a:rPr>
                        <a:t>What are the boundaries between occupations?</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4"/>
                  </a:ext>
                </a:extLst>
              </a:tr>
              <a:tr h="669040">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txBody>
                  <a:tcPr/>
                </a:tc>
                <a:tc>
                  <a:txBody>
                    <a:bodyPr/>
                    <a:lstStyle/>
                    <a:p>
                      <a:pPr marL="285750" indent="-285750">
                        <a:buFont typeface="Arial" panose="020B0604020202020204" pitchFamily="34" charset="0"/>
                        <a:buChar char="•"/>
                      </a:pPr>
                      <a:r>
                        <a:rPr lang="cs-CZ" sz="1400">
                          <a:solidFill>
                            <a:schemeClr val="tx2"/>
                          </a:solidFill>
                        </a:rPr>
                        <a:t>How</a:t>
                      </a:r>
                      <a:r>
                        <a:rPr lang="cs-CZ" sz="1400" baseline="0">
                          <a:solidFill>
                            <a:schemeClr val="tx2"/>
                          </a:solidFill>
                        </a:rPr>
                        <a:t> many people in each occupation? </a:t>
                      </a:r>
                      <a:endParaRPr lang="en-GB" sz="1400" baseline="0">
                        <a:solidFill>
                          <a:schemeClr val="tx2"/>
                        </a:solidFill>
                      </a:endParaRPr>
                    </a:p>
                    <a:p>
                      <a:pPr marL="285750" indent="-285750">
                        <a:buFont typeface="Arial" panose="020B0604020202020204" pitchFamily="34" charset="0"/>
                        <a:buChar char="•"/>
                      </a:pPr>
                      <a:r>
                        <a:rPr lang="cs-CZ" sz="1400" baseline="0">
                          <a:solidFill>
                            <a:schemeClr val="tx2"/>
                          </a:solidFill>
                        </a:rPr>
                        <a:t>What is the resulting demand for skills</a:t>
                      </a:r>
                      <a:r>
                        <a:rPr lang="fr-CH" sz="1400" baseline="0">
                          <a:solidFill>
                            <a:schemeClr val="tx2"/>
                          </a:solidFill>
                        </a:rPr>
                        <a:t>?</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5"/>
                  </a:ext>
                </a:extLst>
              </a:tr>
              <a:tr h="500458">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tc>
                  <a:txBody>
                    <a:bodyPr/>
                    <a:lstStyle/>
                    <a:p>
                      <a:r>
                        <a:rPr lang="cs-CZ" sz="1400" kern="1200" baseline="0">
                          <a:solidFill>
                            <a:schemeClr val="tx2"/>
                          </a:solidFill>
                          <a:latin typeface="+mn-lt"/>
                          <a:ea typeface="+mn-ea"/>
                          <a:cs typeface="+mn-cs"/>
                        </a:rPr>
                        <a:t>What skills and competencies? </a:t>
                      </a:r>
                      <a:endParaRPr lang="en-GB" sz="1400" kern="1200" baseline="0">
                        <a:solidFill>
                          <a:schemeClr val="tx2"/>
                        </a:solidFill>
                        <a:latin typeface="+mn-lt"/>
                        <a:ea typeface="+mn-ea"/>
                        <a:cs typeface="+mn-cs"/>
                      </a:endParaRPr>
                    </a:p>
                    <a:p>
                      <a:r>
                        <a:rPr lang="cs-CZ" sz="1400" kern="1200" baseline="0">
                          <a:solidFill>
                            <a:schemeClr val="tx2"/>
                          </a:solidFill>
                          <a:latin typeface="+mn-lt"/>
                          <a:ea typeface="+mn-ea"/>
                          <a:cs typeface="+mn-cs"/>
                        </a:rPr>
                        <a:t>How do these relate to occupations?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p>
                      <a:endParaRPr lang="cs-CZ" sz="1400">
                        <a:solidFill>
                          <a:schemeClr val="tx2"/>
                        </a:solidFill>
                      </a:endParaRPr>
                    </a:p>
                  </a:txBody>
                  <a:tcPr/>
                </a:tc>
                <a:extLst>
                  <a:ext uri="{0D108BD9-81ED-4DB2-BD59-A6C34878D82A}">
                    <a16:rowId xmlns:a16="http://schemas.microsoft.com/office/drawing/2014/main" val="10006"/>
                  </a:ext>
                </a:extLst>
              </a:tr>
              <a:tr h="669040">
                <a:tc rowSpan="2">
                  <a:txBody>
                    <a:bodyPr/>
                    <a:lstStyle/>
                    <a:p>
                      <a:r>
                        <a:rPr lang="cs-CZ" sz="1400">
                          <a:solidFill>
                            <a:schemeClr val="tx2"/>
                          </a:solidFill>
                        </a:rPr>
                        <a:t>Education</a:t>
                      </a:r>
                      <a:r>
                        <a:rPr lang="cs-CZ" sz="1400" baseline="0">
                          <a:solidFill>
                            <a:schemeClr val="tx2"/>
                          </a:solidFill>
                        </a:rPr>
                        <a:t> and training</a:t>
                      </a:r>
                      <a:endParaRPr lang="cs-CZ" sz="140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tc>
                  <a:txBody>
                    <a:bodyPr/>
                    <a:lstStyle/>
                    <a:p>
                      <a:r>
                        <a:rPr lang="cs-CZ" sz="1400">
                          <a:solidFill>
                            <a:schemeClr val="tx2"/>
                          </a:solidFill>
                        </a:rPr>
                        <a:t>What </a:t>
                      </a:r>
                      <a:r>
                        <a:rPr lang="en-GB" sz="1400">
                          <a:solidFill>
                            <a:schemeClr val="tx2"/>
                          </a:solidFill>
                        </a:rPr>
                        <a:t>information </a:t>
                      </a:r>
                      <a:r>
                        <a:rPr lang="cs-CZ" sz="1400">
                          <a:solidFill>
                            <a:schemeClr val="tx2"/>
                          </a:solidFill>
                        </a:rPr>
                        <a:t>sources of skills are available? </a:t>
                      </a:r>
                      <a:endParaRPr lang="en-GB" sz="1400">
                        <a:solidFill>
                          <a:schemeClr val="tx2"/>
                        </a:solidFill>
                      </a:endParaRPr>
                    </a:p>
                    <a:p>
                      <a:r>
                        <a:rPr lang="cs-CZ" sz="1400">
                          <a:solidFill>
                            <a:schemeClr val="tx2"/>
                          </a:solidFill>
                        </a:rPr>
                        <a:t>What types of education </a:t>
                      </a:r>
                      <a:r>
                        <a:rPr lang="en-GB" sz="1400">
                          <a:solidFill>
                            <a:schemeClr val="tx2"/>
                          </a:solidFill>
                        </a:rPr>
                        <a:t>and training </a:t>
                      </a:r>
                      <a:r>
                        <a:rPr lang="cs-CZ" sz="1400">
                          <a:solidFill>
                            <a:schemeClr val="tx2"/>
                          </a:solidFill>
                        </a:rPr>
                        <a:t>are needed? </a:t>
                      </a:r>
                      <a:endParaRPr lang="en-GB" sz="1400">
                        <a:solidFill>
                          <a:schemeClr val="tx2"/>
                        </a:solidFill>
                      </a:endParaRPr>
                    </a:p>
                    <a:p>
                      <a:r>
                        <a:rPr lang="cs-CZ" sz="1400">
                          <a:solidFill>
                            <a:schemeClr val="tx2"/>
                          </a:solidFill>
                        </a:rPr>
                        <a:t>How can they be provide</a:t>
                      </a:r>
                      <a:r>
                        <a:rPr lang="en-GB" sz="1400">
                          <a:solidFill>
                            <a:schemeClr val="tx2"/>
                          </a:solidFill>
                        </a:rPr>
                        <a:t>d</a:t>
                      </a:r>
                      <a:r>
                        <a:rPr lang="cs-CZ" sz="1400">
                          <a:solidFill>
                            <a:schemeClr val="tx2"/>
                          </a:solidFill>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7"/>
                  </a:ext>
                </a:extLst>
              </a:tr>
              <a:tr h="841895">
                <a:tc vMerge="1">
                  <a:txBody>
                    <a:bodyPr/>
                    <a:lstStyle/>
                    <a:p>
                      <a:endParaRPr lang="cs-CZ"/>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txBody>
                  <a:tcPr/>
                </a:tc>
                <a:tc>
                  <a:txBody>
                    <a:bodyPr/>
                    <a:lstStyle/>
                    <a:p>
                      <a:r>
                        <a:rPr lang="cs-CZ" sz="1400">
                          <a:solidFill>
                            <a:schemeClr val="tx2"/>
                          </a:solidFill>
                        </a:rPr>
                        <a:t>What is the existing stock</a:t>
                      </a:r>
                      <a:r>
                        <a:rPr lang="cs-CZ" sz="1400" baseline="0">
                          <a:solidFill>
                            <a:schemeClr val="tx2"/>
                          </a:solidFill>
                        </a:rPr>
                        <a:t> of people with the right</a:t>
                      </a:r>
                      <a:r>
                        <a:rPr lang="en-GB" sz="1400" baseline="0">
                          <a:solidFill>
                            <a:schemeClr val="tx2"/>
                          </a:solidFill>
                        </a:rPr>
                        <a:t> skills</a:t>
                      </a:r>
                      <a:r>
                        <a:rPr lang="cs-CZ" sz="1400" baseline="0">
                          <a:solidFill>
                            <a:schemeClr val="tx2"/>
                          </a:solidFill>
                        </a:rPr>
                        <a:t>? </a:t>
                      </a:r>
                      <a:endParaRPr lang="en-GB" sz="1400" baseline="0">
                        <a:solidFill>
                          <a:schemeClr val="tx2"/>
                        </a:solidFill>
                      </a:endParaRPr>
                    </a:p>
                    <a:p>
                      <a:r>
                        <a:rPr lang="cs-CZ" sz="1400" baseline="0">
                          <a:solidFill>
                            <a:schemeClr val="tx2"/>
                          </a:solidFill>
                        </a:rPr>
                        <a:t>What is the current flow of newly trained people? </a:t>
                      </a:r>
                      <a:endParaRPr lang="en-GB" sz="1400" baseline="0">
                        <a:solidFill>
                          <a:schemeClr val="tx2"/>
                        </a:solidFill>
                      </a:endParaRPr>
                    </a:p>
                    <a:p>
                      <a:r>
                        <a:rPr lang="en-GB" sz="1400" baseline="0">
                          <a:solidFill>
                            <a:schemeClr val="tx2"/>
                          </a:solidFill>
                        </a:rPr>
                        <a:t>What is the future demand for people with these skill sets?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b="0">
                          <a:solidFill>
                            <a:schemeClr val="tx2"/>
                          </a:solidFill>
                        </a:rPr>
                        <a:t>Quantitative,</a:t>
                      </a:r>
                    </a:p>
                    <a:p>
                      <a:pPr marL="0" marR="0" indent="0" algn="l" defTabSz="914400" rtl="0" eaLnBrk="1" fontAlgn="auto" latinLnBrk="0" hangingPunct="1">
                        <a:lnSpc>
                          <a:spcPct val="100000"/>
                        </a:lnSpc>
                        <a:spcBef>
                          <a:spcPts val="0"/>
                        </a:spcBef>
                        <a:spcAft>
                          <a:spcPts val="0"/>
                        </a:spcAft>
                        <a:buClrTx/>
                        <a:buSzTx/>
                        <a:buFontTx/>
                        <a:buNone/>
                        <a:tabLst/>
                        <a:defRPr/>
                      </a:pPr>
                      <a:r>
                        <a:rPr lang="cs-CZ" sz="1400">
                          <a:solidFill>
                            <a:schemeClr val="tx2"/>
                          </a:solidFill>
                        </a:rPr>
                        <a:t>Qualitative</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2183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339" name="Shape 33339"/>
          <p:cNvSpPr/>
          <p:nvPr/>
        </p:nvSpPr>
        <p:spPr>
          <a:xfrm>
            <a:off x="6096708" y="546102"/>
            <a:ext cx="2319474" cy="1916646"/>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chemeClr val="accent1">
              <a:lumMod val="75000"/>
            </a:schemeClr>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0" name="Shape 33340"/>
          <p:cNvSpPr/>
          <p:nvPr/>
        </p:nvSpPr>
        <p:spPr>
          <a:xfrm flipH="1">
            <a:off x="3777235" y="546102"/>
            <a:ext cx="2319474" cy="1916646"/>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2" name="Shape 33342"/>
          <p:cNvSpPr/>
          <p:nvPr/>
        </p:nvSpPr>
        <p:spPr>
          <a:xfrm rot="10800000" flipH="1">
            <a:off x="6096708" y="4395254"/>
            <a:ext cx="2319474" cy="1916646"/>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2B526A"/>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3" name="Shape 33343"/>
          <p:cNvSpPr/>
          <p:nvPr/>
        </p:nvSpPr>
        <p:spPr>
          <a:xfrm rot="10800000">
            <a:off x="3777235" y="4395254"/>
            <a:ext cx="2319474" cy="1916646"/>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203E50"/>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5" name="Shape 33345"/>
          <p:cNvSpPr/>
          <p:nvPr/>
        </p:nvSpPr>
        <p:spPr>
          <a:xfrm rot="16200000" flipH="1">
            <a:off x="3013082" y="3632637"/>
            <a:ext cx="2319474" cy="1916647"/>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48649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6" name="Shape 33346"/>
          <p:cNvSpPr/>
          <p:nvPr/>
        </p:nvSpPr>
        <p:spPr>
          <a:xfrm rot="16200000">
            <a:off x="3013082" y="1313165"/>
            <a:ext cx="2319473" cy="1916647"/>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6C88B7"/>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8" name="Shape 33348"/>
          <p:cNvSpPr/>
          <p:nvPr/>
        </p:nvSpPr>
        <p:spPr>
          <a:xfrm rot="5400000">
            <a:off x="6859446" y="3632637"/>
            <a:ext cx="2319474" cy="1916647"/>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3984A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33349" name="Shape 33349"/>
          <p:cNvSpPr/>
          <p:nvPr/>
        </p:nvSpPr>
        <p:spPr>
          <a:xfrm rot="5400000" flipH="1">
            <a:off x="6859446" y="1313165"/>
            <a:ext cx="2319473" cy="1916647"/>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622" y="0"/>
                </a:lnTo>
                <a:lnTo>
                  <a:pt x="21600" y="6349"/>
                </a:lnTo>
                <a:lnTo>
                  <a:pt x="0" y="21600"/>
                </a:lnTo>
                <a:lnTo>
                  <a:pt x="0" y="8775"/>
                </a:lnTo>
                <a:close/>
              </a:path>
            </a:pathLst>
          </a:custGeom>
          <a:solidFill>
            <a:srgbClr val="2B637A"/>
          </a:solidFill>
          <a:ln w="12700" cap="flat">
            <a:noFill/>
            <a:miter lim="400000"/>
          </a:ln>
          <a:effectLst/>
        </p:spPr>
        <p:txBody>
          <a:bodyPr wrap="square" lIns="26789" tIns="26789" rIns="26789" bIns="26789"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B3B3B3"/>
              </a:solidFill>
              <a:effectLst/>
              <a:uLnTx/>
              <a:uFillTx/>
              <a:latin typeface="Lato Light" panose="020F0502020204030203" pitchFamily="34" charset="0"/>
              <a:ea typeface="+mn-ea"/>
              <a:cs typeface="Arial" charset="0"/>
            </a:endParaRPr>
          </a:p>
        </p:txBody>
      </p:sp>
      <p:sp>
        <p:nvSpPr>
          <p:cNvPr id="28" name="TextBox 27">
            <a:extLst>
              <a:ext uri="{FF2B5EF4-FFF2-40B4-BE49-F238E27FC236}">
                <a16:creationId xmlns:a16="http://schemas.microsoft.com/office/drawing/2014/main" id="{1EE2D106-0A41-3343-8444-2777EECF79E2}"/>
              </a:ext>
            </a:extLst>
          </p:cNvPr>
          <p:cNvSpPr txBox="1"/>
          <p:nvPr/>
        </p:nvSpPr>
        <p:spPr>
          <a:xfrm>
            <a:off x="5065713" y="2538682"/>
            <a:ext cx="2060575" cy="1785104"/>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C2835"/>
                </a:solidFill>
                <a:effectLst/>
                <a:uLnTx/>
                <a:uFillTx/>
                <a:latin typeface="Poppins" pitchFamily="2" charset="77"/>
                <a:ea typeface="+mn-ea"/>
                <a:cs typeface="Poppins" pitchFamily="2" charset="77"/>
              </a:rPr>
              <a:t>Methods &amp; Approaches for Skills Need Anticipation</a:t>
            </a:r>
          </a:p>
        </p:txBody>
      </p:sp>
      <p:sp>
        <p:nvSpPr>
          <p:cNvPr id="2" name="TextBox 1">
            <a:extLst>
              <a:ext uri="{FF2B5EF4-FFF2-40B4-BE49-F238E27FC236}">
                <a16:creationId xmlns:a16="http://schemas.microsoft.com/office/drawing/2014/main" id="{AB481909-07D6-BC40-B276-621FC6DEE480}"/>
              </a:ext>
            </a:extLst>
          </p:cNvPr>
          <p:cNvSpPr txBox="1"/>
          <p:nvPr/>
        </p:nvSpPr>
        <p:spPr>
          <a:xfrm rot="18000000">
            <a:off x="3147789" y="4096573"/>
            <a:ext cx="1769125"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Establishment Skills Survey</a:t>
            </a:r>
          </a:p>
        </p:txBody>
      </p:sp>
      <p:sp>
        <p:nvSpPr>
          <p:cNvPr id="30" name="TextBox 29">
            <a:extLst>
              <a:ext uri="{FF2B5EF4-FFF2-40B4-BE49-F238E27FC236}">
                <a16:creationId xmlns:a16="http://schemas.microsoft.com/office/drawing/2014/main" id="{F8234F1C-CC60-8C41-ACA2-4BF21426EC56}"/>
              </a:ext>
            </a:extLst>
          </p:cNvPr>
          <p:cNvSpPr txBox="1"/>
          <p:nvPr/>
        </p:nvSpPr>
        <p:spPr>
          <a:xfrm rot="3600000">
            <a:off x="7328234" y="4066909"/>
            <a:ext cx="1677138"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Tracer Studies</a:t>
            </a:r>
          </a:p>
        </p:txBody>
      </p:sp>
      <p:sp>
        <p:nvSpPr>
          <p:cNvPr id="31" name="TextBox 30">
            <a:extLst>
              <a:ext uri="{FF2B5EF4-FFF2-40B4-BE49-F238E27FC236}">
                <a16:creationId xmlns:a16="http://schemas.microsoft.com/office/drawing/2014/main" id="{20C34C01-A423-4347-8DC7-ED8002C78000}"/>
              </a:ext>
            </a:extLst>
          </p:cNvPr>
          <p:cNvSpPr txBox="1"/>
          <p:nvPr/>
        </p:nvSpPr>
        <p:spPr>
          <a:xfrm rot="18000000">
            <a:off x="7328234" y="2223794"/>
            <a:ext cx="1677138"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Delphi Surveys</a:t>
            </a:r>
          </a:p>
        </p:txBody>
      </p:sp>
      <p:sp>
        <p:nvSpPr>
          <p:cNvPr id="32" name="TextBox 31">
            <a:extLst>
              <a:ext uri="{FF2B5EF4-FFF2-40B4-BE49-F238E27FC236}">
                <a16:creationId xmlns:a16="http://schemas.microsoft.com/office/drawing/2014/main" id="{DFBA65E4-E303-0A4E-9213-AE4940113651}"/>
              </a:ext>
            </a:extLst>
          </p:cNvPr>
          <p:cNvSpPr txBox="1"/>
          <p:nvPr/>
        </p:nvSpPr>
        <p:spPr>
          <a:xfrm rot="3600000">
            <a:off x="3193807" y="2346905"/>
            <a:ext cx="1677138" cy="33855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Focus Groups</a:t>
            </a:r>
          </a:p>
        </p:txBody>
      </p:sp>
      <p:sp>
        <p:nvSpPr>
          <p:cNvPr id="33" name="TextBox 32">
            <a:extLst>
              <a:ext uri="{FF2B5EF4-FFF2-40B4-BE49-F238E27FC236}">
                <a16:creationId xmlns:a16="http://schemas.microsoft.com/office/drawing/2014/main" id="{8DFA2AAF-9776-D342-98CC-66C573271760}"/>
              </a:ext>
            </a:extLst>
          </p:cNvPr>
          <p:cNvSpPr txBox="1"/>
          <p:nvPr/>
        </p:nvSpPr>
        <p:spPr>
          <a:xfrm rot="1800000">
            <a:off x="4325231" y="1071887"/>
            <a:ext cx="1677138"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Quantitative</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Modelling</a:t>
            </a:r>
          </a:p>
        </p:txBody>
      </p:sp>
      <p:sp>
        <p:nvSpPr>
          <p:cNvPr id="34" name="TextBox 33">
            <a:extLst>
              <a:ext uri="{FF2B5EF4-FFF2-40B4-BE49-F238E27FC236}">
                <a16:creationId xmlns:a16="http://schemas.microsoft.com/office/drawing/2014/main" id="{97A9CFDA-C0D6-7C4C-B851-BE5A2635AF61}"/>
              </a:ext>
            </a:extLst>
          </p:cNvPr>
          <p:cNvSpPr txBox="1"/>
          <p:nvPr/>
        </p:nvSpPr>
        <p:spPr>
          <a:xfrm rot="19800000">
            <a:off x="6189632" y="1071887"/>
            <a:ext cx="1677138"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Big or Real-time data</a:t>
            </a:r>
          </a:p>
        </p:txBody>
      </p:sp>
      <p:sp>
        <p:nvSpPr>
          <p:cNvPr id="35" name="TextBox 34">
            <a:extLst>
              <a:ext uri="{FF2B5EF4-FFF2-40B4-BE49-F238E27FC236}">
                <a16:creationId xmlns:a16="http://schemas.microsoft.com/office/drawing/2014/main" id="{A32CAA8D-E03A-D649-B7D3-E927639E5524}"/>
              </a:ext>
            </a:extLst>
          </p:cNvPr>
          <p:cNvSpPr txBox="1"/>
          <p:nvPr/>
        </p:nvSpPr>
        <p:spPr>
          <a:xfrm rot="19800000">
            <a:off x="4325231" y="5084141"/>
            <a:ext cx="1677138" cy="83099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Scenario Development &amp; Foresight</a:t>
            </a:r>
          </a:p>
        </p:txBody>
      </p:sp>
      <p:sp>
        <p:nvSpPr>
          <p:cNvPr id="36" name="TextBox 35">
            <a:extLst>
              <a:ext uri="{FF2B5EF4-FFF2-40B4-BE49-F238E27FC236}">
                <a16:creationId xmlns:a16="http://schemas.microsoft.com/office/drawing/2014/main" id="{F2F68856-2997-CE4F-A91E-C828B567CF39}"/>
              </a:ext>
            </a:extLst>
          </p:cNvPr>
          <p:cNvSpPr txBox="1"/>
          <p:nvPr/>
        </p:nvSpPr>
        <p:spPr>
          <a:xfrm rot="1800000">
            <a:off x="6189632" y="5084141"/>
            <a:ext cx="1677138" cy="83099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pitchFamily="2" charset="77"/>
                <a:ea typeface="+mn-ea"/>
                <a:cs typeface="Poppins" pitchFamily="2" charset="77"/>
              </a:rPr>
              <a:t>Combination of Methods &amp; Approaches</a:t>
            </a:r>
          </a:p>
        </p:txBody>
      </p:sp>
    </p:spTree>
    <p:extLst>
      <p:ext uri="{BB962C8B-B14F-4D97-AF65-F5344CB8AC3E}">
        <p14:creationId xmlns:p14="http://schemas.microsoft.com/office/powerpoint/2010/main" val="2629370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5877" y="1319007"/>
            <a:ext cx="11210924"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lvl="0">
              <a:defRPr/>
            </a:pPr>
            <a:r>
              <a:rPr lang="en-GB" sz="3200">
                <a:latin typeface="Overpass" panose="00000500000000000000" pitchFamily="2" charset="0"/>
                <a:cs typeface="Arial" pitchFamily="34" charset="0"/>
              </a:rPr>
              <a:t>Skills anticipation methods and their policy use</a:t>
            </a:r>
            <a:endParaRPr kumimoji="0" lang="en-GB" sz="3200" b="1" i="0" u="none" strike="noStrike" kern="1200" cap="none" spc="0" normalizeH="0" baseline="0" noProof="0">
              <a:ln>
                <a:noFill/>
              </a:ln>
              <a:effectLst/>
              <a:uLnTx/>
              <a:uFillTx/>
              <a:latin typeface="Overpass" panose="00000500000000000000" pitchFamily="2" charset="0"/>
              <a:cs typeface="Arial" pitchFamily="34" charset="0"/>
            </a:endParaRPr>
          </a:p>
        </p:txBody>
      </p:sp>
      <p:graphicFrame>
        <p:nvGraphicFramePr>
          <p:cNvPr id="4" name="Content Placeholder 17"/>
          <p:cNvGraphicFramePr>
            <a:graphicFrameLocks/>
          </p:cNvGraphicFramePr>
          <p:nvPr>
            <p:extLst>
              <p:ext uri="{D42A27DB-BD31-4B8C-83A1-F6EECF244321}">
                <p14:modId xmlns:p14="http://schemas.microsoft.com/office/powerpoint/2010/main" val="24091413"/>
              </p:ext>
            </p:extLst>
          </p:nvPr>
        </p:nvGraphicFramePr>
        <p:xfrm>
          <a:off x="1424140" y="2039007"/>
          <a:ext cx="9198793" cy="454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900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2380168" y="403520"/>
            <a:ext cx="8964488" cy="936104"/>
          </a:xfrm>
          <a:prstGeom prst="rect">
            <a:avLst/>
          </a:prstGeom>
        </p:spPr>
        <p:txBody>
          <a:bodyPr>
            <a:normAutofit/>
          </a:bodyPr>
          <a:lstStyle/>
          <a:p>
            <a:r>
              <a:rPr lang="en-GB" sz="2800">
                <a:solidFill>
                  <a:srgbClr val="0070C0"/>
                </a:solidFill>
                <a:latin typeface="+mn-lt"/>
              </a:rPr>
              <a:t>Is there an ideal approach? Pros and cons</a:t>
            </a:r>
          </a:p>
        </p:txBody>
      </p:sp>
      <p:graphicFrame>
        <p:nvGraphicFramePr>
          <p:cNvPr id="278629" name="Group 101"/>
          <p:cNvGraphicFramePr>
            <a:graphicFrameLocks noGrp="1"/>
          </p:cNvGraphicFramePr>
          <p:nvPr>
            <p:ph idx="4294967295"/>
            <p:extLst>
              <p:ext uri="{D42A27DB-BD31-4B8C-83A1-F6EECF244321}">
                <p14:modId xmlns:p14="http://schemas.microsoft.com/office/powerpoint/2010/main" val="2617989956"/>
              </p:ext>
            </p:extLst>
          </p:nvPr>
        </p:nvGraphicFramePr>
        <p:xfrm>
          <a:off x="961506" y="965121"/>
          <a:ext cx="9124950" cy="4669858"/>
        </p:xfrm>
        <a:graphic>
          <a:graphicData uri="http://schemas.openxmlformats.org/drawingml/2006/table">
            <a:tbl>
              <a:tblPr>
                <a:tableStyleId>{7DF18680-E054-41AD-8BC1-D1AEF772440D}</a:tableStyleId>
              </a:tblPr>
              <a:tblGrid>
                <a:gridCol w="2282034">
                  <a:extLst>
                    <a:ext uri="{9D8B030D-6E8A-4147-A177-3AD203B41FA5}">
                      <a16:colId xmlns:a16="http://schemas.microsoft.com/office/drawing/2014/main" val="20000"/>
                    </a:ext>
                  </a:extLst>
                </a:gridCol>
                <a:gridCol w="3281980">
                  <a:extLst>
                    <a:ext uri="{9D8B030D-6E8A-4147-A177-3AD203B41FA5}">
                      <a16:colId xmlns:a16="http://schemas.microsoft.com/office/drawing/2014/main" val="20001"/>
                    </a:ext>
                  </a:extLst>
                </a:gridCol>
                <a:gridCol w="3560936">
                  <a:extLst>
                    <a:ext uri="{9D8B030D-6E8A-4147-A177-3AD203B41FA5}">
                      <a16:colId xmlns:a16="http://schemas.microsoft.com/office/drawing/2014/main" val="20002"/>
                    </a:ext>
                  </a:extLst>
                </a:gridCol>
              </a:tblGrid>
              <a:tr h="354818">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Alternative approaches</a:t>
                      </a:r>
                      <a:endParaRPr kumimoji="0" lang="en-GB" sz="1400" b="1" i="0" u="none" strike="noStrike" cap="none" normalizeH="0" baseline="0">
                        <a:ln>
                          <a:noFill/>
                        </a:ln>
                        <a:solidFill>
                          <a:schemeClr val="accent2"/>
                        </a:solidFill>
                        <a:effectLst/>
                        <a:latin typeface="+mn-lt"/>
                        <a:ea typeface="MS Mincho" pitchFamily="49" charset="-128"/>
                        <a:cs typeface="TimesNewRoman,Bold"/>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Advantages</a:t>
                      </a:r>
                      <a:endParaRPr kumimoji="0" lang="en-GB" sz="1400" b="1" i="0" u="none" strike="noStrike" cap="none" normalizeH="0" baseline="0">
                        <a:ln>
                          <a:noFill/>
                        </a:ln>
                        <a:solidFill>
                          <a:schemeClr val="accent2"/>
                        </a:solidFill>
                        <a:effectLst/>
                        <a:latin typeface="+mn-lt"/>
                        <a:ea typeface="MS Mincho" pitchFamily="49" charset="-128"/>
                        <a:cs typeface="TimesNewRoman,Bold"/>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a:ln>
                            <a:noFill/>
                          </a:ln>
                          <a:solidFill>
                            <a:schemeClr val="accent2"/>
                          </a:solidFill>
                          <a:effectLst/>
                        </a:rPr>
                        <a:t>Disadvantages</a:t>
                      </a:r>
                      <a:endParaRPr kumimoji="0" lang="en-GB" sz="1400" b="1" i="0" u="none" strike="noStrike" cap="none" normalizeH="0" baseline="0">
                        <a:ln>
                          <a:noFill/>
                        </a:ln>
                        <a:solidFill>
                          <a:schemeClr val="accent2"/>
                        </a:solidFill>
                        <a:effectLst/>
                        <a:latin typeface="+mn-lt"/>
                        <a:ea typeface="MS Mincho" pitchFamily="49" charset="-128"/>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3161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National level (macro), quantitative, model-based projections</a:t>
                      </a:r>
                      <a:endParaRPr kumimoji="0" lang="en-GB" sz="1400" b="0" i="0" u="none" strike="noStrike" cap="none" normalizeH="0" baseline="0">
                        <a:ln>
                          <a:noFill/>
                        </a:ln>
                        <a:solidFill>
                          <a:schemeClr val="accent4">
                            <a:lumMod val="25000"/>
                          </a:schemeClr>
                        </a:solidFill>
                        <a:effectLst/>
                        <a:latin typeface="+mn-lt"/>
                        <a:ea typeface="MS Mincho" pitchFamily="49" charset="-128"/>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Comprehensive (typically all sectors); consistent;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transparent; quantitative.</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Data-hungry; costly;</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not everything can be quantified. May give a false impression of precision/certainty.</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82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Skills surveys of employers</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Direct user/customer involvement;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easy to set-up and carry out.</a:t>
                      </a:r>
                      <a:endParaRPr kumimoji="0" lang="en-GB" sz="1400" b="0" i="0" u="none" strike="noStrike" cap="none" normalizeH="0" baseline="0">
                        <a:ln>
                          <a:noFill/>
                        </a:ln>
                        <a:solidFill>
                          <a:schemeClr val="accent4">
                            <a:lumMod val="25000"/>
                          </a:schemeClr>
                        </a:solidFill>
                        <a:effectLst/>
                        <a:latin typeface="+mn-lt"/>
                        <a:cs typeface="Times New Roman" pitchFamily="18" charset="0"/>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May be very subjective; inconsistent; costly; can too easily focus on the margins rather than skill gaps within the current workforce</a:t>
                      </a:r>
                      <a:r>
                        <a:rPr kumimoji="0" lang="cs-CZ" sz="1400" u="none" strike="noStrike" cap="none" normalizeH="0" baseline="0">
                          <a:ln>
                            <a:noFill/>
                          </a:ln>
                          <a:solidFill>
                            <a:schemeClr val="accent4">
                              <a:lumMod val="25000"/>
                            </a:schemeClr>
                          </a:solidFill>
                          <a:effectLst/>
                        </a:rPr>
                        <a:t>; limited reliability of information on future</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3161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a:ln>
                            <a:noFill/>
                          </a:ln>
                          <a:solidFill>
                            <a:schemeClr val="accent4">
                              <a:lumMod val="25000"/>
                            </a:schemeClr>
                          </a:solidFill>
                          <a:effectLst/>
                        </a:rPr>
                        <a:t>Tracer studies / graduate surveys</a:t>
                      </a:r>
                      <a:endParaRPr kumimoji="0" lang="en-GB" sz="1400" b="0" i="0" u="none" strike="noStrike" cap="none" normalizeH="0" baseline="0">
                        <a:ln>
                          <a:noFill/>
                        </a:ln>
                        <a:solidFill>
                          <a:schemeClr val="accent4">
                            <a:lumMod val="2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400" u="none" strike="noStrike" kern="1200" cap="none" normalizeH="0" baseline="0">
                          <a:ln>
                            <a:noFill/>
                          </a:ln>
                          <a:solidFill>
                            <a:schemeClr val="accent4">
                              <a:lumMod val="25000"/>
                            </a:schemeClr>
                          </a:solidFill>
                          <a:effectLst/>
                        </a:rPr>
                        <a:t>Ability to provide useful information for improving planning and programming</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400" u="none" strike="noStrike" kern="1200" cap="none" normalizeH="0" baseline="0">
                          <a:ln>
                            <a:noFill/>
                          </a:ln>
                          <a:solidFill>
                            <a:schemeClr val="accent4">
                              <a:lumMod val="25000"/>
                            </a:schemeClr>
                          </a:solidFill>
                          <a:effectLst/>
                        </a:rPr>
                        <a:t>relatively low cost, easy execution. </a:t>
                      </a:r>
                      <a:endParaRPr kumimoji="0" lang="en-GB" sz="1400" u="none" strike="noStrike" kern="1200" cap="none" normalizeH="0" baseline="0">
                        <a:ln>
                          <a:noFill/>
                        </a:ln>
                        <a:solidFill>
                          <a:schemeClr val="accent4">
                            <a:lumMod val="2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accent4">
                              <a:lumMod val="25000"/>
                            </a:schemeClr>
                          </a:solidFill>
                          <a:effectLst/>
                        </a:rPr>
                        <a:t>Demand for detailed information about sample groups, confined to workers’ early market experience and findings may be biased.</a:t>
                      </a:r>
                      <a:endParaRPr kumimoji="0" lang="en-GB" sz="1400" u="none" strike="noStrike" kern="1200" cap="none" normalizeH="0" baseline="0">
                        <a:ln>
                          <a:noFill/>
                        </a:ln>
                        <a:solidFill>
                          <a:schemeClr val="accent4">
                            <a:lumMod val="2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bl>
          </a:graphicData>
        </a:graphic>
      </p:graphicFrame>
      <p:graphicFrame>
        <p:nvGraphicFramePr>
          <p:cNvPr id="2" name="Table 1">
            <a:extLst>
              <a:ext uri="{FF2B5EF4-FFF2-40B4-BE49-F238E27FC236}">
                <a16:creationId xmlns:a16="http://schemas.microsoft.com/office/drawing/2014/main" id="{A500B9B8-FC9E-4E4C-9A18-AF71ADB99FFC}"/>
              </a:ext>
            </a:extLst>
          </p:cNvPr>
          <p:cNvGraphicFramePr>
            <a:graphicFrameLocks noGrp="1"/>
          </p:cNvGraphicFramePr>
          <p:nvPr>
            <p:extLst>
              <p:ext uri="{D42A27DB-BD31-4B8C-83A1-F6EECF244321}">
                <p14:modId xmlns:p14="http://schemas.microsoft.com/office/powerpoint/2010/main" val="2287464795"/>
              </p:ext>
            </p:extLst>
          </p:nvPr>
        </p:nvGraphicFramePr>
        <p:xfrm>
          <a:off x="974632" y="5562600"/>
          <a:ext cx="9134475" cy="792480"/>
        </p:xfrm>
        <a:graphic>
          <a:graphicData uri="http://schemas.openxmlformats.org/drawingml/2006/table">
            <a:tbl>
              <a:tblPr>
                <a:tableStyleId>{7DF18680-E054-41AD-8BC1-D1AEF772440D}</a:tableStyleId>
              </a:tblPr>
              <a:tblGrid>
                <a:gridCol w="2234733">
                  <a:extLst>
                    <a:ext uri="{9D8B030D-6E8A-4147-A177-3AD203B41FA5}">
                      <a16:colId xmlns:a16="http://schemas.microsoft.com/office/drawing/2014/main" val="1689194708"/>
                    </a:ext>
                  </a:extLst>
                </a:gridCol>
                <a:gridCol w="3334870">
                  <a:extLst>
                    <a:ext uri="{9D8B030D-6E8A-4147-A177-3AD203B41FA5}">
                      <a16:colId xmlns:a16="http://schemas.microsoft.com/office/drawing/2014/main" val="187424200"/>
                    </a:ext>
                  </a:extLst>
                </a:gridCol>
                <a:gridCol w="3564872">
                  <a:extLst>
                    <a:ext uri="{9D8B030D-6E8A-4147-A177-3AD203B41FA5}">
                      <a16:colId xmlns:a16="http://schemas.microsoft.com/office/drawing/2014/main" val="839568481"/>
                    </a:ext>
                  </a:extLst>
                </a:gridCol>
              </a:tblGrid>
              <a:tr h="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a:ln>
                            <a:noFill/>
                          </a:ln>
                          <a:solidFill>
                            <a:schemeClr val="accent1">
                              <a:lumMod val="75000"/>
                            </a:schemeClr>
                          </a:solidFill>
                          <a:effectLst/>
                        </a:rPr>
                        <a:t>Big real-time data</a:t>
                      </a: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defRPr/>
                      </a:pPr>
                      <a:r>
                        <a:rPr lang="fr-CH" sz="1100" b="0" err="1">
                          <a:solidFill>
                            <a:srgbClr val="002060"/>
                          </a:solidFill>
                          <a:latin typeface="Poppins"/>
                          <a:ea typeface="+mn-ea"/>
                          <a:cs typeface="+mn-cs"/>
                        </a:rPr>
                        <a:t>Promising</a:t>
                      </a:r>
                      <a:r>
                        <a:rPr lang="fr-CH" sz="1100" b="0">
                          <a:solidFill>
                            <a:srgbClr val="002060"/>
                          </a:solidFill>
                          <a:latin typeface="Poppins"/>
                          <a:ea typeface="+mn-ea"/>
                          <a:cs typeface="+mn-cs"/>
                        </a:rPr>
                        <a:t> </a:t>
                      </a:r>
                      <a:r>
                        <a:rPr lang="fr-CH" sz="1100" b="0" err="1">
                          <a:solidFill>
                            <a:srgbClr val="002060"/>
                          </a:solidFill>
                          <a:latin typeface="Poppins"/>
                          <a:ea typeface="+mn-ea"/>
                          <a:cs typeface="+mn-cs"/>
                        </a:rPr>
                        <a:t>potential</a:t>
                      </a:r>
                      <a:r>
                        <a:rPr lang="fr-CH" sz="1100" b="0">
                          <a:solidFill>
                            <a:srgbClr val="002060"/>
                          </a:solidFill>
                          <a:latin typeface="Poppins"/>
                          <a:ea typeface="+mn-ea"/>
                          <a:cs typeface="+mn-cs"/>
                        </a:rPr>
                        <a:t>: real time – no time lag, </a:t>
                      </a:r>
                      <a:r>
                        <a:rPr lang="fr-CH" sz="1100" b="0" err="1">
                          <a:solidFill>
                            <a:srgbClr val="002060"/>
                          </a:solidFill>
                          <a:latin typeface="Poppins"/>
                          <a:ea typeface="+mn-ea"/>
                          <a:cs typeface="+mn-cs"/>
                        </a:rPr>
                        <a:t>low</a:t>
                      </a:r>
                      <a:r>
                        <a:rPr lang="fr-CH" sz="1100" b="0">
                          <a:solidFill>
                            <a:srgbClr val="002060"/>
                          </a:solidFill>
                          <a:latin typeface="Poppins"/>
                          <a:ea typeface="+mn-ea"/>
                          <a:cs typeface="+mn-cs"/>
                        </a:rPr>
                        <a:t> </a:t>
                      </a:r>
                      <a:r>
                        <a:rPr lang="fr-CH" sz="1100" b="0" err="1">
                          <a:solidFill>
                            <a:srgbClr val="002060"/>
                          </a:solidFill>
                          <a:latin typeface="Poppins"/>
                          <a:ea typeface="+mn-ea"/>
                          <a:cs typeface="+mn-cs"/>
                        </a:rPr>
                        <a:t>cost</a:t>
                      </a:r>
                      <a:r>
                        <a:rPr lang="fr-CH" sz="1100" b="0">
                          <a:solidFill>
                            <a:srgbClr val="002060"/>
                          </a:solidFill>
                          <a:latin typeface="Poppins"/>
                          <a:ea typeface="+mn-ea"/>
                          <a:cs typeface="+mn-cs"/>
                        </a:rPr>
                        <a:t>, </a:t>
                      </a:r>
                      <a:r>
                        <a:rPr lang="fr-CH" sz="1100" b="0" err="1">
                          <a:solidFill>
                            <a:srgbClr val="002060"/>
                          </a:solidFill>
                          <a:latin typeface="Poppins"/>
                          <a:ea typeface="+mn-ea"/>
                          <a:cs typeface="+mn-cs"/>
                        </a:rPr>
                        <a:t>resolves</a:t>
                      </a:r>
                      <a:r>
                        <a:rPr lang="fr-CH" sz="1100" b="0">
                          <a:solidFill>
                            <a:srgbClr val="002060"/>
                          </a:solidFill>
                          <a:latin typeface="Poppins"/>
                          <a:ea typeface="+mn-ea"/>
                          <a:cs typeface="+mn-cs"/>
                        </a:rPr>
                        <a:t> the </a:t>
                      </a:r>
                      <a:r>
                        <a:rPr lang="fr-CH" sz="1100" b="0" err="1">
                          <a:solidFill>
                            <a:srgbClr val="002060"/>
                          </a:solidFill>
                          <a:latin typeface="Poppins"/>
                          <a:ea typeface="+mn-ea"/>
                          <a:cs typeface="+mn-cs"/>
                        </a:rPr>
                        <a:t>problem</a:t>
                      </a:r>
                      <a:r>
                        <a:rPr lang="fr-CH" sz="1100" b="0">
                          <a:solidFill>
                            <a:srgbClr val="002060"/>
                          </a:solidFill>
                          <a:latin typeface="Poppins"/>
                          <a:ea typeface="+mn-ea"/>
                          <a:cs typeface="+mn-cs"/>
                        </a:rPr>
                        <a:t> of </a:t>
                      </a:r>
                      <a:r>
                        <a:rPr lang="fr-CH" sz="1100" b="0" err="1">
                          <a:solidFill>
                            <a:srgbClr val="002060"/>
                          </a:solidFill>
                          <a:latin typeface="Poppins"/>
                          <a:ea typeface="+mn-ea"/>
                          <a:cs typeface="+mn-cs"/>
                        </a:rPr>
                        <a:t>regularity</a:t>
                      </a:r>
                      <a:r>
                        <a:rPr lang="fr-CH" sz="1100" b="0">
                          <a:solidFill>
                            <a:srgbClr val="002060"/>
                          </a:solidFill>
                          <a:latin typeface="Poppins"/>
                          <a:ea typeface="+mn-ea"/>
                          <a:cs typeface="+mn-cs"/>
                        </a:rPr>
                        <a:t> of </a:t>
                      </a:r>
                      <a:r>
                        <a:rPr lang="fr-CH" sz="1100" b="0" err="1">
                          <a:solidFill>
                            <a:srgbClr val="002060"/>
                          </a:solidFill>
                          <a:latin typeface="Poppins"/>
                          <a:ea typeface="+mn-ea"/>
                          <a:cs typeface="+mn-cs"/>
                        </a:rPr>
                        <a:t>surveys</a:t>
                      </a:r>
                      <a:r>
                        <a:rPr lang="fr-CH" sz="1100" b="0">
                          <a:solidFill>
                            <a:srgbClr val="002060"/>
                          </a:solidFill>
                          <a:latin typeface="Poppins"/>
                          <a:ea typeface="+mn-ea"/>
                          <a:cs typeface="+mn-cs"/>
                        </a:rPr>
                        <a:t>, no </a:t>
                      </a:r>
                      <a:r>
                        <a:rPr lang="fr-CH" sz="1100" b="0" err="1">
                          <a:solidFill>
                            <a:srgbClr val="002060"/>
                          </a:solidFill>
                          <a:latin typeface="Poppins"/>
                          <a:ea typeface="+mn-ea"/>
                          <a:cs typeface="+mn-cs"/>
                        </a:rPr>
                        <a:t>need</a:t>
                      </a:r>
                      <a:r>
                        <a:rPr lang="fr-CH" sz="1100" b="0">
                          <a:solidFill>
                            <a:srgbClr val="002060"/>
                          </a:solidFill>
                          <a:latin typeface="Poppins"/>
                          <a:ea typeface="+mn-ea"/>
                          <a:cs typeface="+mn-cs"/>
                        </a:rPr>
                        <a:t> to «</a:t>
                      </a:r>
                      <a:r>
                        <a:rPr lang="fr-CH" sz="1100" b="0" err="1">
                          <a:solidFill>
                            <a:srgbClr val="002060"/>
                          </a:solidFill>
                          <a:latin typeface="Poppins"/>
                          <a:ea typeface="+mn-ea"/>
                          <a:cs typeface="+mn-cs"/>
                        </a:rPr>
                        <a:t>collect</a:t>
                      </a:r>
                      <a:r>
                        <a:rPr lang="fr-CH" sz="1100" b="0">
                          <a:solidFill>
                            <a:srgbClr val="002060"/>
                          </a:solidFill>
                          <a:latin typeface="Poppins"/>
                          <a:ea typeface="+mn-ea"/>
                          <a:cs typeface="+mn-cs"/>
                        </a:rPr>
                        <a:t>» data</a:t>
                      </a:r>
                      <a:r>
                        <a:rPr kumimoji="0" lang="en-GB" sz="1100" u="none" strike="noStrike" kern="1200" cap="none" normalizeH="0" baseline="0">
                          <a:ln>
                            <a:noFill/>
                          </a:ln>
                          <a:solidFill>
                            <a:schemeClr val="accent1">
                              <a:lumMod val="75000"/>
                            </a:schemeClr>
                          </a:solidFill>
                          <a:effectLst/>
                        </a:rPr>
                        <a:t>.</a:t>
                      </a:r>
                      <a:endParaRPr kumimoji="0" lang="en-GB"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fr-CH" sz="1100" u="none" strike="noStrike" kern="1200" cap="none" normalizeH="0" baseline="0">
                          <a:ln>
                            <a:noFill/>
                          </a:ln>
                          <a:solidFill>
                            <a:schemeClr val="accent1">
                              <a:lumMod val="75000"/>
                            </a:schemeClr>
                          </a:solidFill>
                          <a:effectLst/>
                        </a:rPr>
                        <a:t>Data </a:t>
                      </a:r>
                      <a:r>
                        <a:rPr kumimoji="0" lang="fr-CH" sz="1100" u="none" strike="noStrike" kern="1200" cap="none" normalizeH="0" baseline="0" err="1">
                          <a:ln>
                            <a:noFill/>
                          </a:ln>
                          <a:solidFill>
                            <a:schemeClr val="accent1">
                              <a:lumMod val="75000"/>
                            </a:schemeClr>
                          </a:solidFill>
                          <a:effectLst/>
                        </a:rPr>
                        <a:t>quality</a:t>
                      </a:r>
                      <a:r>
                        <a:rPr kumimoji="0" lang="fr-CH" sz="1100" u="none" strike="noStrike" kern="1200" cap="none" normalizeH="0" baseline="0">
                          <a:ln>
                            <a:noFill/>
                          </a:ln>
                          <a:solidFill>
                            <a:schemeClr val="accent1">
                              <a:lumMod val="75000"/>
                            </a:schemeClr>
                          </a:solidFill>
                          <a:effectLst/>
                        </a:rPr>
                        <a:t> issue, data </a:t>
                      </a:r>
                      <a:r>
                        <a:rPr kumimoji="0" lang="fr-CH" sz="1100" u="none" strike="noStrike" kern="1200" cap="none" normalizeH="0" baseline="0" err="1">
                          <a:ln>
                            <a:noFill/>
                          </a:ln>
                          <a:solidFill>
                            <a:schemeClr val="accent1">
                              <a:lumMod val="75000"/>
                            </a:schemeClr>
                          </a:solidFill>
                          <a:effectLst/>
                        </a:rPr>
                        <a:t>coverage</a:t>
                      </a:r>
                      <a:r>
                        <a:rPr kumimoji="0" lang="fr-CH" sz="1100" u="none" strike="noStrike" kern="1200" cap="none" normalizeH="0" baseline="0">
                          <a:ln>
                            <a:noFill/>
                          </a:ln>
                          <a:solidFill>
                            <a:schemeClr val="accent1">
                              <a:lumMod val="75000"/>
                            </a:schemeClr>
                          </a:solidFill>
                          <a:effectLst/>
                        </a:rPr>
                        <a:t>, </a:t>
                      </a:r>
                      <a:r>
                        <a:rPr kumimoji="0" lang="fr-CH" sz="1100" u="none" strike="noStrike" kern="1200" cap="none" normalizeH="0" baseline="0" err="1">
                          <a:ln>
                            <a:noFill/>
                          </a:ln>
                          <a:solidFill>
                            <a:schemeClr val="accent1">
                              <a:lumMod val="75000"/>
                            </a:schemeClr>
                          </a:solidFill>
                          <a:effectLst/>
                        </a:rPr>
                        <a:t>privacy</a:t>
                      </a:r>
                      <a:r>
                        <a:rPr kumimoji="0" lang="fr-CH" sz="1100" u="none" strike="noStrike" kern="1200" cap="none" normalizeH="0" baseline="0">
                          <a:ln>
                            <a:noFill/>
                          </a:ln>
                          <a:solidFill>
                            <a:schemeClr val="accent1">
                              <a:lumMod val="75000"/>
                            </a:schemeClr>
                          </a:solidFill>
                          <a:effectLst/>
                        </a:rPr>
                        <a:t>, </a:t>
                      </a:r>
                      <a:r>
                        <a:rPr kumimoji="0" lang="fr-CH" sz="1100" u="none" strike="noStrike" kern="1200" cap="none" normalizeH="0" baseline="0" err="1">
                          <a:ln>
                            <a:noFill/>
                          </a:ln>
                          <a:solidFill>
                            <a:schemeClr val="accent1">
                              <a:lumMod val="75000"/>
                            </a:schemeClr>
                          </a:solidFill>
                          <a:effectLst/>
                        </a:rPr>
                        <a:t>cleanliness</a:t>
                      </a:r>
                      <a:r>
                        <a:rPr kumimoji="0" lang="en-GB" sz="1100" u="none" strike="noStrike" kern="1200" cap="none" normalizeH="0" baseline="0">
                          <a:ln>
                            <a:noFill/>
                          </a:ln>
                          <a:solidFill>
                            <a:schemeClr val="accent1">
                              <a:lumMod val="75000"/>
                            </a:schemeClr>
                          </a:solidFill>
                          <a:effectLst/>
                        </a:rPr>
                        <a:t>.</a:t>
                      </a:r>
                      <a:endParaRPr kumimoji="0" lang="en-US"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11300343"/>
                  </a:ext>
                </a:extLst>
              </a:tr>
            </a:tbl>
          </a:graphicData>
        </a:graphic>
      </p:graphicFrame>
    </p:spTree>
    <p:extLst>
      <p:ext uri="{BB962C8B-B14F-4D97-AF65-F5344CB8AC3E}">
        <p14:creationId xmlns:p14="http://schemas.microsoft.com/office/powerpoint/2010/main" val="84556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a:xfrm>
            <a:off x="2160712" y="170194"/>
            <a:ext cx="8229600" cy="971600"/>
          </a:xfrm>
          <a:prstGeom prst="rect">
            <a:avLst/>
          </a:prstGeom>
        </p:spPr>
        <p:txBody>
          <a:bodyPr>
            <a:normAutofit/>
          </a:bodyPr>
          <a:lstStyle/>
          <a:p>
            <a:r>
              <a:rPr lang="en-GB" sz="2800">
                <a:solidFill>
                  <a:srgbClr val="0070C0"/>
                </a:solidFill>
                <a:latin typeface="+mn-lt"/>
              </a:rPr>
              <a:t>Is there an ideal approach? Pros and cons</a:t>
            </a:r>
          </a:p>
        </p:txBody>
      </p:sp>
      <p:graphicFrame>
        <p:nvGraphicFramePr>
          <p:cNvPr id="278629" name="Group 101"/>
          <p:cNvGraphicFramePr>
            <a:graphicFrameLocks noGrp="1"/>
          </p:cNvGraphicFramePr>
          <p:nvPr>
            <p:ph idx="4294967295"/>
            <p:extLst>
              <p:ext uri="{D42A27DB-BD31-4B8C-83A1-F6EECF244321}">
                <p14:modId xmlns:p14="http://schemas.microsoft.com/office/powerpoint/2010/main" val="3766516276"/>
              </p:ext>
            </p:extLst>
          </p:nvPr>
        </p:nvGraphicFramePr>
        <p:xfrm>
          <a:off x="1507306" y="955350"/>
          <a:ext cx="9134475" cy="5787320"/>
        </p:xfrm>
        <a:graphic>
          <a:graphicData uri="http://schemas.openxmlformats.org/drawingml/2006/table">
            <a:tbl>
              <a:tblPr>
                <a:tableStyleId>{7DF18680-E054-41AD-8BC1-D1AEF772440D}</a:tableStyleId>
              </a:tblPr>
              <a:tblGrid>
                <a:gridCol w="1394123">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4211960">
                  <a:extLst>
                    <a:ext uri="{9D8B030D-6E8A-4147-A177-3AD203B41FA5}">
                      <a16:colId xmlns:a16="http://schemas.microsoft.com/office/drawing/2014/main" val="20002"/>
                    </a:ext>
                  </a:extLst>
                </a:gridCol>
              </a:tblGrid>
              <a:tr h="60859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Alternative</a:t>
                      </a: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approaches</a:t>
                      </a:r>
                      <a:endParaRPr kumimoji="0" lang="en-GB" sz="1100" b="1" i="0" u="none" strike="noStrike" cap="none" normalizeH="0" baseline="0">
                        <a:ln>
                          <a:noFill/>
                        </a:ln>
                        <a:solidFill>
                          <a:schemeClr val="accent2"/>
                        </a:solidFill>
                        <a:effectLst/>
                        <a:latin typeface="+mn-lt"/>
                        <a:ea typeface="MS Mincho" pitchFamily="49" charset="-128"/>
                        <a:cs typeface="TimesNewRoman,Bold"/>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Advantages</a:t>
                      </a:r>
                      <a:endParaRPr kumimoji="0" lang="en-GB" sz="1100" b="1" i="0" u="none" strike="noStrike" cap="none" normalizeH="0" baseline="0">
                        <a:ln>
                          <a:noFill/>
                        </a:ln>
                        <a:solidFill>
                          <a:schemeClr val="accent2"/>
                        </a:solidFill>
                        <a:effectLst/>
                        <a:latin typeface="+mn-lt"/>
                        <a:ea typeface="MS Mincho" pitchFamily="49" charset="-128"/>
                        <a:cs typeface="TimesNewRoman,Bold"/>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b="1" u="none" strike="noStrike" cap="none" normalizeH="0" baseline="0">
                          <a:ln>
                            <a:noFill/>
                          </a:ln>
                          <a:solidFill>
                            <a:schemeClr val="accent2"/>
                          </a:solidFill>
                          <a:effectLst/>
                        </a:rPr>
                        <a:t>Disadvantages</a:t>
                      </a:r>
                      <a:endParaRPr kumimoji="0" lang="en-GB" sz="1100" b="1" i="0" u="none" strike="noStrike" cap="none" normalizeH="0" baseline="0">
                        <a:ln>
                          <a:noFill/>
                        </a:ln>
                        <a:solidFill>
                          <a:schemeClr val="accent2"/>
                        </a:solidFill>
                        <a:effectLst/>
                        <a:latin typeface="+mn-lt"/>
                        <a:ea typeface="MS Mincho" pitchFamily="49" charset="-128"/>
                        <a:cs typeface="Times New Roman" pitchFamily="18" charset="0"/>
                      </a:endParaRPr>
                    </a:p>
                  </a:txBody>
                  <a:tcPr marT="60960" marB="6096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229262">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solidFill>
                            <a:schemeClr val="accent1">
                              <a:lumMod val="75000"/>
                            </a:schemeClr>
                          </a:solidFill>
                          <a:effectLst/>
                        </a:rPr>
                        <a:t>Scenarios and foresights</a:t>
                      </a:r>
                      <a:endParaRPr kumimoji="0" lang="en-GB" sz="1200" b="0" i="0" u="none" strike="noStrike" cap="none" normalizeH="0" baseline="0">
                        <a:ln>
                          <a:noFill/>
                        </a:ln>
                        <a:solidFill>
                          <a:schemeClr val="accent1">
                            <a:lumMod val="75000"/>
                          </a:schemeClr>
                        </a:solidFill>
                        <a:effectLst/>
                        <a:latin typeface="+mn-lt"/>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cap="none" normalizeH="0" baseline="0">
                          <a:ln>
                            <a:noFill/>
                          </a:ln>
                          <a:solidFill>
                            <a:schemeClr val="accent1">
                              <a:lumMod val="75000"/>
                            </a:schemeClr>
                          </a:solidFill>
                          <a:effectLst/>
                        </a:rPr>
                        <a:t>Strong on </a:t>
                      </a:r>
                      <a:r>
                        <a:rPr kumimoji="0" lang="en-GB" sz="1100" u="none" strike="noStrike" cap="none" normalizeH="0" baseline="0" err="1">
                          <a:ln>
                            <a:noFill/>
                          </a:ln>
                          <a:solidFill>
                            <a:schemeClr val="accent1">
                              <a:lumMod val="75000"/>
                            </a:schemeClr>
                          </a:solidFill>
                          <a:effectLst/>
                        </a:rPr>
                        <a:t>sectoral</a:t>
                      </a:r>
                      <a:r>
                        <a:rPr kumimoji="0" lang="en-GB" sz="1100" u="none" strike="noStrike" cap="none" normalizeH="0" baseline="0">
                          <a:ln>
                            <a:noFill/>
                          </a:ln>
                          <a:solidFill>
                            <a:schemeClr val="accent1">
                              <a:lumMod val="75000"/>
                            </a:schemeClr>
                          </a:solidFill>
                          <a:effectLst/>
                        </a:rPr>
                        <a:t> or other specifics;</a:t>
                      </a:r>
                      <a:endParaRPr lang="en-GB" sz="1100" kern="1200">
                        <a:solidFill>
                          <a:schemeClr val="accent1">
                            <a:lumMod val="75000"/>
                          </a:schemeClr>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can be used when limited data available.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Helps us to avoid unpleasant surprises</a:t>
                      </a:r>
                      <a:r>
                        <a:rPr kumimoji="0" lang="cs-CZ" sz="1100" u="none" strike="noStrike" kern="1200" cap="none" normalizeH="0" baseline="0">
                          <a:ln>
                            <a:noFill/>
                          </a:ln>
                          <a:solidFill>
                            <a:schemeClr val="accent1">
                              <a:lumMod val="75000"/>
                            </a:schemeClr>
                          </a:solidFill>
                          <a:effectLst/>
                        </a:rPr>
                        <a:t>, </a:t>
                      </a:r>
                      <a:r>
                        <a:rPr kumimoji="0" lang="en-GB" sz="1100" u="none" strike="noStrike" kern="1200" cap="none" normalizeH="0" baseline="0">
                          <a:ln>
                            <a:noFill/>
                          </a:ln>
                          <a:solidFill>
                            <a:schemeClr val="accent1">
                              <a:lumMod val="75000"/>
                            </a:schemeClr>
                          </a:solidFill>
                          <a:effectLst/>
                        </a:rPr>
                        <a:t>make better decisions today inspire, engage and enable shared action.</a:t>
                      </a:r>
                      <a:endParaRPr kumimoji="0" lang="en-US"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Risk of inconsistent across sectors, areas, etc.; can be constructed as the “official future”;</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people may not be able to suspend their disbelief.</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May suffer from cultural/cognitive myopia; cannot be validated.</a:t>
                      </a:r>
                      <a:endParaRPr kumimoji="0" lang="en-GB"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47284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cap="none" normalizeH="0" baseline="0">
                          <a:ln>
                            <a:noFill/>
                          </a:ln>
                          <a:solidFill>
                            <a:schemeClr val="accent1">
                              <a:lumMod val="75000"/>
                            </a:schemeClr>
                          </a:solidFill>
                          <a:effectLst/>
                        </a:rPr>
                        <a:t>Delphi-style methods</a:t>
                      </a:r>
                      <a:endParaRPr kumimoji="0" lang="en-GB" sz="1200" b="0" i="0" u="none" strike="noStrike" cap="none" normalizeH="0" baseline="0">
                        <a:ln>
                          <a:noFill/>
                        </a:ln>
                        <a:solidFill>
                          <a:schemeClr val="accent1">
                            <a:lumMod val="75000"/>
                          </a:schemeClr>
                        </a:solidFill>
                        <a:effectLst/>
                        <a:latin typeface="+mn-lt"/>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Holistic; applicable in situation with limited data availability.</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A possibility to avoid large group gatherings</a:t>
                      </a:r>
                      <a:r>
                        <a:rPr kumimoji="0" lang="cs-CZ" sz="1100" u="none" strike="noStrike" kern="1200" cap="none" normalizeH="0" baseline="0">
                          <a:ln>
                            <a:noFill/>
                          </a:ln>
                          <a:solidFill>
                            <a:schemeClr val="accent1">
                              <a:lumMod val="75000"/>
                            </a:schemeClr>
                          </a:solidFill>
                          <a:effectLst/>
                        </a:rPr>
                        <a:t> - </a:t>
                      </a:r>
                      <a:r>
                        <a:rPr kumimoji="0" lang="en-GB" sz="1100" u="none" strike="noStrike" kern="1200" cap="none" normalizeH="0" baseline="0">
                          <a:ln>
                            <a:noFill/>
                          </a:ln>
                          <a:solidFill>
                            <a:schemeClr val="accent1">
                              <a:lumMod val="75000"/>
                            </a:schemeClr>
                          </a:solidFill>
                          <a:effectLst/>
                        </a:rPr>
                        <a:t>virtual participation;</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handles single or multiple questions;</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fontAlgn="base" latinLnBrk="0">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brings together large number of experts and different opinions.</a:t>
                      </a:r>
                      <a:endParaRPr kumimoji="0" lang="en-GB"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Time-consuming process;</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labour intensive;</a:t>
                      </a:r>
                      <a:endParaRPr kumimoji="0" lang="en-US"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participant expertise may influence results.</a:t>
                      </a:r>
                      <a:endParaRPr kumimoji="0" lang="en-US" sz="1100" u="none" strike="noStrike" kern="1200" cap="none" normalizeH="0" baseline="0">
                        <a:ln>
                          <a:noFill/>
                        </a:ln>
                        <a:solidFill>
                          <a:schemeClr val="accent1">
                            <a:lumMod val="75000"/>
                          </a:schemeClr>
                        </a:solidFill>
                        <a:effectLst/>
                        <a:latin typeface="+mn-lt"/>
                        <a:ea typeface="+mn-ea"/>
                        <a:cs typeface="+mn-cs"/>
                      </a:endParaRPr>
                    </a:p>
                  </a:txBody>
                  <a:tcPr marT="60960" marB="6096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021578">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200" u="none" strike="noStrike" kern="1200" cap="none" normalizeH="0" baseline="0">
                          <a:ln>
                            <a:noFill/>
                          </a:ln>
                          <a:solidFill>
                            <a:schemeClr val="accent1">
                              <a:lumMod val="75000"/>
                            </a:schemeClr>
                          </a:solidFill>
                          <a:effectLst/>
                        </a:rPr>
                        <a:t>Focus groups /round tables</a:t>
                      </a:r>
                      <a:endParaRPr kumimoji="0" lang="en-GB" sz="1200" u="none" strike="noStrike" kern="1200" cap="none" normalizeH="0" baseline="0">
                        <a:ln>
                          <a:noFill/>
                        </a:ln>
                        <a:solidFill>
                          <a:schemeClr val="accent1">
                            <a:lumMod val="75000"/>
                          </a:schemeClr>
                        </a:solidFill>
                        <a:effectLst/>
                        <a:latin typeface="+mn-lt"/>
                        <a:ea typeface="+mn-ea"/>
                        <a:cs typeface="+mn-cs"/>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Useful to improve and develop ideas;</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strong tools to validate preliminary </a:t>
                      </a:r>
                      <a:r>
                        <a:rPr kumimoji="0" lang="cs-CZ" sz="1100" u="none" strike="noStrike" kern="1200" cap="none" normalizeH="0" baseline="0">
                          <a:ln>
                            <a:noFill/>
                          </a:ln>
                          <a:solidFill>
                            <a:schemeClr val="accent1">
                              <a:lumMod val="75000"/>
                            </a:schemeClr>
                          </a:solidFill>
                          <a:effectLst/>
                        </a:rPr>
                        <a:t>r</a:t>
                      </a:r>
                      <a:r>
                        <a:rPr kumimoji="0" lang="en-GB" sz="1100" u="none" strike="noStrike" kern="1200" cap="none" normalizeH="0" baseline="0" err="1">
                          <a:ln>
                            <a:noFill/>
                          </a:ln>
                          <a:solidFill>
                            <a:schemeClr val="accent1">
                              <a:lumMod val="75000"/>
                            </a:schemeClr>
                          </a:solidFill>
                          <a:effectLst/>
                        </a:rPr>
                        <a:t>esults</a:t>
                      </a:r>
                      <a:r>
                        <a:rPr kumimoji="0" lang="en-GB" sz="1100" u="none" strike="noStrike" kern="1200" cap="none" normalizeH="0" baseline="0">
                          <a:ln>
                            <a:noFill/>
                          </a:ln>
                          <a:solidFill>
                            <a:schemeClr val="accent1">
                              <a:lumMod val="75000"/>
                            </a:schemeClr>
                          </a:solidFill>
                          <a:effectLst/>
                        </a:rPr>
                        <a:t>/ideas/tools/strategies.</a:t>
                      </a: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Importance of moderator is often underestimated;</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opinions can be biased (group thin</a:t>
                      </a:r>
                      <a:r>
                        <a:rPr kumimoji="0" lang="cs-CZ" sz="1100" u="none" strike="noStrike" kern="1200" cap="none" normalizeH="0" baseline="0">
                          <a:ln>
                            <a:noFill/>
                          </a:ln>
                          <a:solidFill>
                            <a:schemeClr val="accent1">
                              <a:lumMod val="75000"/>
                            </a:schemeClr>
                          </a:solidFill>
                          <a:effectLst/>
                        </a:rPr>
                        <a:t>k</a:t>
                      </a:r>
                      <a:r>
                        <a:rPr kumimoji="0" lang="en-GB" sz="1100" u="none" strike="noStrike" kern="1200" cap="none" normalizeH="0" baseline="0" err="1">
                          <a:ln>
                            <a:noFill/>
                          </a:ln>
                          <a:solidFill>
                            <a:schemeClr val="accent1">
                              <a:lumMod val="75000"/>
                            </a:schemeClr>
                          </a:solidFill>
                          <a:effectLst/>
                        </a:rPr>
                        <a:t>ing</a:t>
                      </a:r>
                      <a:r>
                        <a:rPr kumimoji="0" lang="en-GB" sz="1100" u="none" strike="noStrike" kern="1200" cap="none" normalizeH="0" baseline="0">
                          <a:ln>
                            <a:noFill/>
                          </a:ln>
                          <a:solidFill>
                            <a:schemeClr val="accent1">
                              <a:lumMod val="75000"/>
                            </a:schemeClr>
                          </a:solidFill>
                          <a:effectLst/>
                        </a:rPr>
                        <a:t> effect);</a:t>
                      </a:r>
                      <a:endParaRPr kumimoji="0" lang="cs-CZ" sz="1100" u="none" strike="noStrike" kern="1200" cap="none" normalizeH="0" baseline="0">
                        <a:ln>
                          <a:noFill/>
                        </a:ln>
                        <a:solidFill>
                          <a:schemeClr val="accent1">
                            <a:lumMod val="75000"/>
                          </a:schemeClr>
                        </a:solidFill>
                        <a:effectLst/>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rPr>
                        <a:t>participants may be reluctant to share some opinions in a group.</a:t>
                      </a: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1455050">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cs-CZ" sz="1200" u="none" strike="noStrike" kern="1200" cap="none" normalizeH="0" baseline="0">
                          <a:ln>
                            <a:noFill/>
                          </a:ln>
                          <a:solidFill>
                            <a:schemeClr val="accent1">
                              <a:lumMod val="75000"/>
                            </a:schemeClr>
                          </a:solidFill>
                          <a:effectLst/>
                          <a:latin typeface="+mn-lt"/>
                          <a:ea typeface="+mn-ea"/>
                          <a:cs typeface="+mn-cs"/>
                        </a:rPr>
                        <a:t>Sectoral approaches</a:t>
                      </a:r>
                      <a:endParaRPr kumimoji="0" lang="en-GB" sz="1200" u="none" strike="noStrike" kern="1200" cap="none" normalizeH="0" baseline="0">
                        <a:ln>
                          <a:noFill/>
                        </a:ln>
                        <a:solidFill>
                          <a:schemeClr val="accent1">
                            <a:lumMod val="75000"/>
                          </a:schemeClr>
                        </a:solidFill>
                        <a:effectLst/>
                        <a:latin typeface="+mn-lt"/>
                        <a:ea typeface="+mn-ea"/>
                        <a:cs typeface="+mn-cs"/>
                      </a:endParaRPr>
                    </a:p>
                  </a:txBody>
                  <a:tcPr marL="0" marR="0" marT="0"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Sector is crucial to understand the key drivers of change </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Clear stakeholders</a:t>
                      </a:r>
                      <a:r>
                        <a:rPr kumimoji="0" lang="cs-CZ" sz="1100" u="none" strike="noStrike" kern="1200" cap="none" normalizeH="0" baseline="0">
                          <a:ln>
                            <a:noFill/>
                          </a:ln>
                          <a:solidFill>
                            <a:schemeClr val="accent1">
                              <a:lumMod val="75000"/>
                            </a:schemeClr>
                          </a:solidFill>
                          <a:effectLst/>
                          <a:latin typeface="+mn-lt"/>
                          <a:ea typeface="+mn-ea"/>
                          <a:cs typeface="+mn-cs"/>
                        </a:rPr>
                        <a:t> - </a:t>
                      </a:r>
                      <a:r>
                        <a:rPr kumimoji="0" lang="en-GB" sz="1100" u="none" strike="noStrike" kern="1200" cap="none" normalizeH="0" baseline="0">
                          <a:ln>
                            <a:noFill/>
                          </a:ln>
                          <a:solidFill>
                            <a:schemeClr val="accent1">
                              <a:lumMod val="75000"/>
                            </a:schemeClr>
                          </a:solidFill>
                          <a:effectLst/>
                          <a:latin typeface="+mn-lt"/>
                          <a:ea typeface="+mn-ea"/>
                          <a:cs typeface="+mn-cs"/>
                        </a:rPr>
                        <a:t>Easier to facilitate coordination among all relevant stakeholders and social dialogue</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Reduce complexity and scope of interventions</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endParaRPr kumimoji="0" lang="cs-CZ" sz="1100" u="none" strike="noStrike" kern="1200" cap="none" normalizeH="0" baseline="0">
                        <a:ln>
                          <a:noFill/>
                        </a:ln>
                        <a:solidFill>
                          <a:schemeClr val="accent1">
                            <a:lumMod val="75000"/>
                          </a:schemeClr>
                        </a:solidFill>
                        <a:effectLst/>
                        <a:latin typeface="+mn-lt"/>
                        <a:ea typeface="+mn-ea"/>
                        <a:cs typeface="+mn-cs"/>
                      </a:endParaRP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cs-CZ" sz="1100" u="none" strike="noStrike" kern="1200" cap="none" normalizeH="0" baseline="0">
                          <a:ln>
                            <a:noFill/>
                          </a:ln>
                          <a:solidFill>
                            <a:schemeClr val="accent1">
                              <a:lumMod val="75000"/>
                            </a:schemeClr>
                          </a:solidFill>
                          <a:effectLst/>
                          <a:latin typeface="+mn-lt"/>
                          <a:ea typeface="+mn-ea"/>
                          <a:cs typeface="+mn-cs"/>
                        </a:rPr>
                        <a:t>P</a:t>
                      </a:r>
                      <a:r>
                        <a:rPr kumimoji="0" lang="en-GB" sz="1100" u="none" strike="noStrike" kern="1200" cap="none" normalizeH="0" baseline="0" err="1">
                          <a:ln>
                            <a:noFill/>
                          </a:ln>
                          <a:solidFill>
                            <a:schemeClr val="accent1">
                              <a:lumMod val="75000"/>
                            </a:schemeClr>
                          </a:solidFill>
                          <a:effectLst/>
                          <a:latin typeface="+mn-lt"/>
                          <a:ea typeface="+mn-ea"/>
                          <a:cs typeface="+mn-cs"/>
                        </a:rPr>
                        <a:t>artial</a:t>
                      </a:r>
                      <a:r>
                        <a:rPr kumimoji="0" lang="en-GB" sz="1100" u="none" strike="noStrike" kern="1200" cap="none" normalizeH="0" baseline="0">
                          <a:ln>
                            <a:noFill/>
                          </a:ln>
                          <a:solidFill>
                            <a:schemeClr val="accent1">
                              <a:lumMod val="75000"/>
                            </a:schemeClr>
                          </a:solidFill>
                          <a:effectLst/>
                          <a:latin typeface="+mn-lt"/>
                          <a:ea typeface="+mn-ea"/>
                          <a:cs typeface="+mn-cs"/>
                        </a:rPr>
                        <a:t>, especially when it comes to quantitative modelling</a:t>
                      </a:r>
                      <a:endParaRPr kumimoji="0" lang="cs-CZ" sz="1100" u="none" strike="noStrike" kern="1200" cap="none" normalizeH="0" baseline="0">
                        <a:ln>
                          <a:noFill/>
                        </a:ln>
                        <a:solidFill>
                          <a:schemeClr val="accent1">
                            <a:lumMod val="75000"/>
                          </a:schemeClr>
                        </a:solidFill>
                        <a:effectLst/>
                        <a:latin typeface="+mn-lt"/>
                        <a:ea typeface="+mn-ea"/>
                        <a:cs typeface="+mn-cs"/>
                      </a:endParaRPr>
                    </a:p>
                    <a:p>
                      <a:pPr marL="319088" marR="0" lvl="0" indent="-319088" algn="ctr" defTabSz="914400" rtl="0" eaLnBrk="1" fontAlgn="base" latinLnBrk="0" hangingPunct="1">
                        <a:lnSpc>
                          <a:spcPct val="100000"/>
                        </a:lnSpc>
                        <a:spcBef>
                          <a:spcPct val="0"/>
                        </a:spcBef>
                        <a:spcAft>
                          <a:spcPct val="0"/>
                        </a:spcAft>
                        <a:buClrTx/>
                        <a:buSzTx/>
                        <a:buFontTx/>
                        <a:buNone/>
                        <a:tabLst/>
                      </a:pPr>
                      <a:r>
                        <a:rPr kumimoji="0" lang="en-GB" sz="1100" u="none" strike="noStrike" kern="1200" cap="none" normalizeH="0" baseline="0">
                          <a:ln>
                            <a:noFill/>
                          </a:ln>
                          <a:solidFill>
                            <a:schemeClr val="accent1">
                              <a:lumMod val="75000"/>
                            </a:schemeClr>
                          </a:solidFill>
                          <a:effectLst/>
                          <a:latin typeface="+mn-lt"/>
                          <a:ea typeface="+mn-ea"/>
                          <a:cs typeface="+mn-cs"/>
                        </a:rPr>
                        <a:t>Engagement of</a:t>
                      </a:r>
                      <a:r>
                        <a:rPr kumimoji="0" lang="cs-CZ" sz="1100" u="none" strike="noStrike" kern="1200" cap="none" normalizeH="0" baseline="0">
                          <a:ln>
                            <a:noFill/>
                          </a:ln>
                          <a:solidFill>
                            <a:schemeClr val="accent1">
                              <a:lumMod val="75000"/>
                            </a:schemeClr>
                          </a:solidFill>
                          <a:effectLst/>
                          <a:latin typeface="+mn-lt"/>
                          <a:ea typeface="+mn-ea"/>
                          <a:cs typeface="+mn-cs"/>
                        </a:rPr>
                        <a:t>  </a:t>
                      </a:r>
                      <a:r>
                        <a:rPr kumimoji="0" lang="en-GB" sz="1100" u="none" strike="noStrike" kern="1200" cap="none" normalizeH="0" baseline="0" err="1">
                          <a:ln>
                            <a:noFill/>
                          </a:ln>
                          <a:solidFill>
                            <a:schemeClr val="accent1">
                              <a:lumMod val="75000"/>
                            </a:schemeClr>
                          </a:solidFill>
                          <a:effectLst/>
                          <a:latin typeface="+mn-lt"/>
                          <a:ea typeface="+mn-ea"/>
                          <a:cs typeface="+mn-cs"/>
                        </a:rPr>
                        <a:t>SMEs,SMEs</a:t>
                      </a:r>
                      <a:r>
                        <a:rPr kumimoji="0" lang="en-GB" sz="1100" u="none" strike="noStrike" kern="1200" cap="none" normalizeH="0" baseline="0">
                          <a:ln>
                            <a:noFill/>
                          </a:ln>
                          <a:solidFill>
                            <a:schemeClr val="accent1">
                              <a:lumMod val="75000"/>
                            </a:schemeClr>
                          </a:solidFill>
                          <a:effectLst/>
                          <a:latin typeface="+mn-lt"/>
                          <a:ea typeface="+mn-ea"/>
                          <a:cs typeface="+mn-cs"/>
                        </a:rPr>
                        <a:t> in rural and remote areas</a:t>
                      </a:r>
                      <a:r>
                        <a:rPr kumimoji="0" lang="cs-CZ" sz="1100" u="none" strike="noStrike" kern="1200" cap="none" normalizeH="0" baseline="0">
                          <a:ln>
                            <a:noFill/>
                          </a:ln>
                          <a:solidFill>
                            <a:schemeClr val="accent1">
                              <a:lumMod val="75000"/>
                            </a:schemeClr>
                          </a:solidFill>
                          <a:effectLst/>
                          <a:latin typeface="+mn-lt"/>
                          <a:ea typeface="+mn-ea"/>
                          <a:cs typeface="+mn-cs"/>
                        </a:rPr>
                        <a:t>  and coverage of informal and unorganised sector is a challenge</a:t>
                      </a:r>
                    </a:p>
                  </a:txBody>
                  <a:tcPr marL="36195" marR="36195" marT="36195" marB="3619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8719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86" y="2525642"/>
            <a:ext cx="10302380" cy="608525"/>
          </a:xfrm>
        </p:spPr>
        <p:txBody>
          <a:bodyPr/>
          <a:lstStyle/>
          <a:p>
            <a:r>
              <a:rPr lang="en-GB" sz="3200" i="1">
                <a:ea typeface="Calibri" panose="020F0502020204030204" pitchFamily="34" charset="0"/>
                <a:cs typeface="Cordia New"/>
              </a:rPr>
              <a:t>ILO’s sectoral approach:</a:t>
            </a:r>
            <a:br>
              <a:rPr lang="en-GB" sz="3200" i="1">
                <a:ea typeface="Calibri" panose="020F0502020204030204" pitchFamily="34" charset="0"/>
                <a:cs typeface="Cordia New" panose="020B0502040204020203" pitchFamily="34" charset="-34"/>
              </a:rPr>
            </a:br>
            <a:br>
              <a:rPr lang="en-GB" sz="3200" i="1">
                <a:ea typeface="Calibri" panose="020F0502020204030204" pitchFamily="34" charset="0"/>
                <a:cs typeface="Cordia New" panose="020B0502040204020203" pitchFamily="34" charset="-34"/>
              </a:rPr>
            </a:br>
            <a:r>
              <a:rPr lang="en-GB" sz="3200" i="1">
                <a:ea typeface="Calibri" panose="020F0502020204030204" pitchFamily="34" charset="0"/>
                <a:cs typeface="Cordia New"/>
              </a:rPr>
              <a:t> </a:t>
            </a:r>
            <a:br>
              <a:rPr lang="en-GB" sz="3200" i="1">
                <a:ea typeface="Calibri" panose="020F0502020204030204" pitchFamily="34" charset="0"/>
                <a:cs typeface="Cordia New" panose="020B0502040204020203" pitchFamily="34" charset="-34"/>
              </a:rPr>
            </a:br>
            <a:r>
              <a:rPr lang="en-GB" sz="3000" i="1">
                <a:ea typeface="Calibri" panose="020F0502020204030204" pitchFamily="34" charset="0"/>
                <a:cs typeface="Cordia New"/>
              </a:rPr>
              <a:t>Skills for Trade and Economic Diversification (STED)</a:t>
            </a:r>
            <a:br>
              <a:rPr lang="en-GB" sz="3000" i="1">
                <a:ea typeface="Calibri" panose="020F0502020204030204" pitchFamily="34" charset="0"/>
                <a:cs typeface="Cordia New" panose="020B0502040204020203" pitchFamily="34" charset="-34"/>
              </a:rPr>
            </a:br>
            <a:br>
              <a:rPr lang="en-GB" sz="3000" i="1">
                <a:ea typeface="Calibri" panose="020F0502020204030204" pitchFamily="34" charset="0"/>
                <a:cs typeface="Cordia New" panose="020B0502040204020203" pitchFamily="34" charset="-34"/>
              </a:rPr>
            </a:br>
            <a:endParaRPr lang="en-GB" sz="3000" i="1">
              <a:ea typeface="Calibri" panose="020F0502020204030204" pitchFamily="34" charset="0"/>
              <a:cs typeface="Cordia New" panose="020B0502040204020203" pitchFamily="34" charset="-34"/>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noFill/>
                <a:effectLst/>
                <a:uLnTx/>
                <a:uFillTx/>
                <a:latin typeface="Arial" panose="020B0604020202020204"/>
                <a:ea typeface="+mn-ea"/>
                <a:cs typeface="+mn-cs"/>
              </a:rPr>
              <a:t>Advancing social justice, promoting decent work</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no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800" b="0" i="0" u="none" strike="noStrike" kern="1200" cap="none" spc="0" normalizeH="0" baseline="0" noProof="0">
              <a:ln>
                <a:noFill/>
              </a:ln>
              <a:noFill/>
              <a:effectLst/>
              <a:uLnTx/>
              <a:uFillTx/>
              <a:latin typeface="Arial" panose="020B0604020202020204"/>
              <a:ea typeface="+mn-ea"/>
              <a:cs typeface="+mn-cs"/>
            </a:endParaRPr>
          </a:p>
        </p:txBody>
      </p:sp>
      <p:sp>
        <p:nvSpPr>
          <p:cNvPr id="12" name="Picture Placeholder 11"/>
          <p:cNvSpPr>
            <a:spLocks noGrp="1"/>
          </p:cNvSpPr>
          <p:nvPr>
            <p:ph type="pic" sz="quarter" idx="13"/>
          </p:nvPr>
        </p:nvSpPr>
        <p:spPr/>
      </p:sp>
    </p:spTree>
    <p:extLst>
      <p:ext uri="{BB962C8B-B14F-4D97-AF65-F5344CB8AC3E}">
        <p14:creationId xmlns:p14="http://schemas.microsoft.com/office/powerpoint/2010/main" val="73658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7942" y="1332009"/>
            <a:ext cx="5671948" cy="420809"/>
          </a:xfrm>
        </p:spPr>
        <p:txBody>
          <a:bodyPr/>
          <a:lstStyle/>
          <a:p>
            <a:r>
              <a:rPr lang="fr-CH" err="1">
                <a:latin typeface="Overpass" panose="00000500000000000000" pitchFamily="2" charset="0"/>
              </a:rPr>
              <a:t>Technology</a:t>
            </a:r>
            <a:r>
              <a:rPr lang="fr-CH">
                <a:latin typeface="Overpass" panose="00000500000000000000" pitchFamily="2" charset="0"/>
              </a:rPr>
              <a:t> and innovation</a:t>
            </a:r>
            <a:endParaRPr lang="en-GB">
              <a:latin typeface="Overpass" panose="00000500000000000000" pitchFamily="2" charset="0"/>
            </a:endParaRPr>
          </a:p>
        </p:txBody>
      </p:sp>
      <p:sp>
        <p:nvSpPr>
          <p:cNvPr id="9" name="Content Placeholder 2"/>
          <p:cNvSpPr txBox="1">
            <a:spLocks/>
          </p:cNvSpPr>
          <p:nvPr/>
        </p:nvSpPr>
        <p:spPr>
          <a:xfrm>
            <a:off x="6210182" y="1281434"/>
            <a:ext cx="5856951" cy="402602"/>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a:t>
            </a:r>
            <a:r>
              <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rPr>
              <a:t>Many estimates on susceptibility of jobs to automation</a:t>
            </a:r>
          </a:p>
        </p:txBody>
      </p:sp>
      <p:sp>
        <p:nvSpPr>
          <p:cNvPr id="10" name="Content Placeholder 2"/>
          <p:cNvSpPr txBox="1">
            <a:spLocks/>
          </p:cNvSpPr>
          <p:nvPr/>
        </p:nvSpPr>
        <p:spPr>
          <a:xfrm>
            <a:off x="6209730" y="1731434"/>
            <a:ext cx="5844245" cy="2103587"/>
          </a:xfrm>
          <a:prstGeom prst="round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Some argue – potentially all;</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Asia(ASEAN) - around 56% (ILO 2016);</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Half in advanced economies (Frey, Osborne 2013);</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More modest estimates – 14%-20% (CEDEFOP /OECD)</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r>
              <a:rPr kumimoji="0" lang="en-GB" sz="1600" b="1"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Automatable ≠ Will be automated</a:t>
            </a: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p:cNvSpPr txBox="1">
            <a:spLocks/>
          </p:cNvSpPr>
          <p:nvPr/>
        </p:nvSpPr>
        <p:spPr>
          <a:xfrm>
            <a:off x="6312024" y="3955853"/>
            <a:ext cx="5616623" cy="419162"/>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Job creation potential/learning </a:t>
            </a:r>
            <a:r>
              <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sym typeface="Webdings" panose="05030102010509060703" pitchFamily="18" charset="2"/>
              </a:rPr>
              <a:t>opportunities</a:t>
            </a:r>
            <a:endParaRPr kumimoji="0" lang="en-GB" sz="1800" b="0" i="0" u="none" strike="noStrike" kern="1200" cap="none" spc="0" normalizeH="0" baseline="0" noProof="0">
              <a:ln>
                <a:noFill/>
              </a:ln>
              <a:solidFill>
                <a:srgbClr val="FFFFFF"/>
              </a:solidFill>
              <a:effectLst/>
              <a:uLnTx/>
              <a:uFillTx/>
              <a:latin typeface="Overpass" panose="00000500000000000000" pitchFamily="2" charset="0"/>
              <a:ea typeface="+mn-ea"/>
              <a:cs typeface="+mn-cs"/>
            </a:endParaRPr>
          </a:p>
        </p:txBody>
      </p:sp>
      <p:sp>
        <p:nvSpPr>
          <p:cNvPr id="12" name="Content Placeholder 2"/>
          <p:cNvSpPr txBox="1">
            <a:spLocks/>
          </p:cNvSpPr>
          <p:nvPr/>
        </p:nvSpPr>
        <p:spPr>
          <a:xfrm>
            <a:off x="6295322" y="4407238"/>
            <a:ext cx="5633325" cy="2190113"/>
          </a:xfrm>
          <a:prstGeom prst="roundRect">
            <a:avLst/>
          </a:prstGeom>
          <a:solidFill>
            <a:schemeClr val="bg1"/>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Automation is </a:t>
            </a:r>
            <a:r>
              <a:rPr kumimoji="0" lang="en-GB" sz="1600" b="1"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unlikely to destroy all occupations </a:t>
            </a:r>
          </a:p>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Changes in the types and number of tasks in most occupations (</a:t>
            </a:r>
            <a:r>
              <a:rPr kumimoji="0" lang="en-GB" sz="1600" b="1"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changes within occupations</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a:t>
            </a:r>
          </a:p>
          <a:p>
            <a:pPr marL="228600" marR="0" lvl="0" indent="-228600" algn="l" defTabSz="914400" rtl="0" eaLnBrk="1" fontAlgn="base" latinLnBrk="0" hangingPunct="1">
              <a:lnSpc>
                <a:spcPct val="110000"/>
              </a:lnSpc>
              <a:spcBef>
                <a:spcPts val="1000"/>
              </a:spcBef>
              <a:spcAft>
                <a:spcPct val="0"/>
              </a:spcAft>
              <a:buClrTx/>
              <a:buSzTx/>
              <a:buFont typeface="Webdings" panose="05030102010509060703" pitchFamily="18" charset="2"/>
              <a:buChar char="4"/>
              <a:tabLst/>
              <a:defRPr/>
            </a:pP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R</a:t>
            </a:r>
            <a:r>
              <a:rPr kumimoji="0" lang="en-GB" sz="16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ealization</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of job creation opportunities will depend on ensuring that workers can move to newly created jobs (</a:t>
            </a:r>
            <a:r>
              <a:rPr kumimoji="0" lang="en-GB" sz="1600" b="1" i="0" u="none" strike="noStrike" kern="1200" cap="none" spc="0" normalizeH="0" baseline="0" noProof="0">
                <a:ln>
                  <a:noFill/>
                </a:ln>
                <a:solidFill>
                  <a:srgbClr val="000000"/>
                </a:solidFill>
                <a:effectLst/>
                <a:uLnTx/>
                <a:uFillTx/>
                <a:latin typeface="Overpass" panose="00000500000000000000" pitchFamily="2" charset="0"/>
                <a:ea typeface="+mn-ea"/>
                <a:cs typeface="+mn-cs"/>
              </a:rPr>
              <a:t>transition by reskilling/upskilling</a:t>
            </a:r>
            <a:r>
              <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a:t>
            </a:r>
            <a:endParaRPr kumimoji="0" lang="en-GB" sz="16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1" i="0" u="none" strike="noStrike" kern="1200" cap="none" spc="0" normalizeH="0" baseline="0" noProof="0">
              <a:ln>
                <a:noFill/>
              </a:ln>
              <a:solidFill>
                <a:srgbClr val="000000"/>
              </a:solidFill>
              <a:effectLst/>
              <a:uLnTx/>
              <a:uFillTx/>
              <a:latin typeface="Overpass" panose="00000500000000000000" pitchFamily="2" charset="0"/>
              <a:ea typeface="+mn-ea"/>
              <a:cs typeface="+mn-cs"/>
            </a:endParaRPr>
          </a:p>
        </p:txBody>
      </p:sp>
      <p:sp>
        <p:nvSpPr>
          <p:cNvPr id="253" name="Freeform 50">
            <a:extLst>
              <a:ext uri="{FF2B5EF4-FFF2-40B4-BE49-F238E27FC236}">
                <a16:creationId xmlns:a16="http://schemas.microsoft.com/office/drawing/2014/main" id="{8510F578-825B-40ED-B51B-242C01AF2017}"/>
              </a:ext>
            </a:extLst>
          </p:cNvPr>
          <p:cNvSpPr>
            <a:spLocks noChangeArrowheads="1"/>
          </p:cNvSpPr>
          <p:nvPr/>
        </p:nvSpPr>
        <p:spPr bwMode="auto">
          <a:xfrm>
            <a:off x="2869939" y="3818908"/>
            <a:ext cx="904897" cy="1056383"/>
          </a:xfrm>
          <a:custGeom>
            <a:avLst/>
            <a:gdLst>
              <a:gd name="connsiteX0" fmla="*/ 1737568 w 4354152"/>
              <a:gd name="connsiteY0" fmla="*/ 5039524 h 5488428"/>
              <a:gd name="connsiteX1" fmla="*/ 2620602 w 4354152"/>
              <a:gd name="connsiteY1" fmla="*/ 5195274 h 5488428"/>
              <a:gd name="connsiteX2" fmla="*/ 2181423 w 4354152"/>
              <a:gd name="connsiteY2" fmla="*/ 5488428 h 5488428"/>
              <a:gd name="connsiteX3" fmla="*/ 1730374 w 4354152"/>
              <a:gd name="connsiteY3" fmla="*/ 5106428 h 5488428"/>
              <a:gd name="connsiteX4" fmla="*/ 1737568 w 4354152"/>
              <a:gd name="connsiteY4" fmla="*/ 5039524 h 5488428"/>
              <a:gd name="connsiteX5" fmla="*/ 1502564 w 4354152"/>
              <a:gd name="connsiteY5" fmla="*/ 4651340 h 5488428"/>
              <a:gd name="connsiteX6" fmla="*/ 2900758 w 4354152"/>
              <a:gd name="connsiteY6" fmla="*/ 4897298 h 5488428"/>
              <a:gd name="connsiteX7" fmla="*/ 3000835 w 4354152"/>
              <a:gd name="connsiteY7" fmla="*/ 5040054 h 5488428"/>
              <a:gd name="connsiteX8" fmla="*/ 2992555 w 4354152"/>
              <a:gd name="connsiteY8" fmla="*/ 5086082 h 5488428"/>
              <a:gd name="connsiteX9" fmla="*/ 2850000 w 4354152"/>
              <a:gd name="connsiteY9" fmla="*/ 5186047 h 5488428"/>
              <a:gd name="connsiteX10" fmla="*/ 1451446 w 4354152"/>
              <a:gd name="connsiteY10" fmla="*/ 4939729 h 5488428"/>
              <a:gd name="connsiteX11" fmla="*/ 1351729 w 4354152"/>
              <a:gd name="connsiteY11" fmla="*/ 4797332 h 5488428"/>
              <a:gd name="connsiteX12" fmla="*/ 1359649 w 4354152"/>
              <a:gd name="connsiteY12" fmla="*/ 4750946 h 5488428"/>
              <a:gd name="connsiteX13" fmla="*/ 1502564 w 4354152"/>
              <a:gd name="connsiteY13" fmla="*/ 4651340 h 5488428"/>
              <a:gd name="connsiteX14" fmla="*/ 1502564 w 4354152"/>
              <a:gd name="connsiteY14" fmla="*/ 4305265 h 5488428"/>
              <a:gd name="connsiteX15" fmla="*/ 2900758 w 4354152"/>
              <a:gd name="connsiteY15" fmla="*/ 4551583 h 5488428"/>
              <a:gd name="connsiteX16" fmla="*/ 3000835 w 4354152"/>
              <a:gd name="connsiteY16" fmla="*/ 4693979 h 5488428"/>
              <a:gd name="connsiteX17" fmla="*/ 2992555 w 4354152"/>
              <a:gd name="connsiteY17" fmla="*/ 4740366 h 5488428"/>
              <a:gd name="connsiteX18" fmla="*/ 2850000 w 4354152"/>
              <a:gd name="connsiteY18" fmla="*/ 4840332 h 5488428"/>
              <a:gd name="connsiteX19" fmla="*/ 1451446 w 4354152"/>
              <a:gd name="connsiteY19" fmla="*/ 4593654 h 5488428"/>
              <a:gd name="connsiteX20" fmla="*/ 1351729 w 4354152"/>
              <a:gd name="connsiteY20" fmla="*/ 4451257 h 5488428"/>
              <a:gd name="connsiteX21" fmla="*/ 1359649 w 4354152"/>
              <a:gd name="connsiteY21" fmla="*/ 4404871 h 5488428"/>
              <a:gd name="connsiteX22" fmla="*/ 1502564 w 4354152"/>
              <a:gd name="connsiteY22" fmla="*/ 4305265 h 5488428"/>
              <a:gd name="connsiteX23" fmla="*/ 1502564 w 4354152"/>
              <a:gd name="connsiteY23" fmla="*/ 3959216 h 5488428"/>
              <a:gd name="connsiteX24" fmla="*/ 2900758 w 4354152"/>
              <a:gd name="connsiteY24" fmla="*/ 4206075 h 5488428"/>
              <a:gd name="connsiteX25" fmla="*/ 3000835 w 4354152"/>
              <a:gd name="connsiteY25" fmla="*/ 4348784 h 5488428"/>
              <a:gd name="connsiteX26" fmla="*/ 2992555 w 4354152"/>
              <a:gd name="connsiteY26" fmla="*/ 4395273 h 5488428"/>
              <a:gd name="connsiteX27" fmla="*/ 2850000 w 4354152"/>
              <a:gd name="connsiteY27" fmla="*/ 4495458 h 5488428"/>
              <a:gd name="connsiteX28" fmla="*/ 1451446 w 4354152"/>
              <a:gd name="connsiteY28" fmla="*/ 4248239 h 5488428"/>
              <a:gd name="connsiteX29" fmla="*/ 1351729 w 4354152"/>
              <a:gd name="connsiteY29" fmla="*/ 4105529 h 5488428"/>
              <a:gd name="connsiteX30" fmla="*/ 1359649 w 4354152"/>
              <a:gd name="connsiteY30" fmla="*/ 4059040 h 5488428"/>
              <a:gd name="connsiteX31" fmla="*/ 1502564 w 4354152"/>
              <a:gd name="connsiteY31" fmla="*/ 3959216 h 5488428"/>
              <a:gd name="connsiteX32" fmla="*/ 2408670 w 4354152"/>
              <a:gd name="connsiteY32" fmla="*/ 3435357 h 5488428"/>
              <a:gd name="connsiteX33" fmla="*/ 2357872 w 4354152"/>
              <a:gd name="connsiteY33" fmla="*/ 3485794 h 5488428"/>
              <a:gd name="connsiteX34" fmla="*/ 2408670 w 4354152"/>
              <a:gd name="connsiteY34" fmla="*/ 3536593 h 5488428"/>
              <a:gd name="connsiteX35" fmla="*/ 2459468 w 4354152"/>
              <a:gd name="connsiteY35" fmla="*/ 3485794 h 5488428"/>
              <a:gd name="connsiteX36" fmla="*/ 2408670 w 4354152"/>
              <a:gd name="connsiteY36" fmla="*/ 3435357 h 5488428"/>
              <a:gd name="connsiteX37" fmla="*/ 1945480 w 4354152"/>
              <a:gd name="connsiteY37" fmla="*/ 3435357 h 5488428"/>
              <a:gd name="connsiteX38" fmla="*/ 1894682 w 4354152"/>
              <a:gd name="connsiteY38" fmla="*/ 3485794 h 5488428"/>
              <a:gd name="connsiteX39" fmla="*/ 1945480 w 4354152"/>
              <a:gd name="connsiteY39" fmla="*/ 3536593 h 5488428"/>
              <a:gd name="connsiteX40" fmla="*/ 1995918 w 4354152"/>
              <a:gd name="connsiteY40" fmla="*/ 3485794 h 5488428"/>
              <a:gd name="connsiteX41" fmla="*/ 1945480 w 4354152"/>
              <a:gd name="connsiteY41" fmla="*/ 3435357 h 5488428"/>
              <a:gd name="connsiteX42" fmla="*/ 1156196 w 4354152"/>
              <a:gd name="connsiteY42" fmla="*/ 3362577 h 5488428"/>
              <a:gd name="connsiteX43" fmla="*/ 1186363 w 4354152"/>
              <a:gd name="connsiteY43" fmla="*/ 3368925 h 5488428"/>
              <a:gd name="connsiteX44" fmla="*/ 1637608 w 4354152"/>
              <a:gd name="connsiteY44" fmla="*/ 3826665 h 5488428"/>
              <a:gd name="connsiteX45" fmla="*/ 1594752 w 4354152"/>
              <a:gd name="connsiteY45" fmla="*/ 3928506 h 5488428"/>
              <a:gd name="connsiteX46" fmla="*/ 1565582 w 4354152"/>
              <a:gd name="connsiteY46" fmla="*/ 3934263 h 5488428"/>
              <a:gd name="connsiteX47" fmla="*/ 1493195 w 4354152"/>
              <a:gd name="connsiteY47" fmla="*/ 3885682 h 5488428"/>
              <a:gd name="connsiteX48" fmla="*/ 1124420 w 4354152"/>
              <a:gd name="connsiteY48" fmla="*/ 3512149 h 5488428"/>
              <a:gd name="connsiteX49" fmla="*/ 1083725 w 4354152"/>
              <a:gd name="connsiteY49" fmla="*/ 3409589 h 5488428"/>
              <a:gd name="connsiteX50" fmla="*/ 1156196 w 4354152"/>
              <a:gd name="connsiteY50" fmla="*/ 3362577 h 5488428"/>
              <a:gd name="connsiteX51" fmla="*/ 3202594 w 4354152"/>
              <a:gd name="connsiteY51" fmla="*/ 3362501 h 5488428"/>
              <a:gd name="connsiteX52" fmla="*/ 3281751 w 4354152"/>
              <a:gd name="connsiteY52" fmla="*/ 3397247 h 5488428"/>
              <a:gd name="connsiteX53" fmla="*/ 3257967 w 4354152"/>
              <a:gd name="connsiteY53" fmla="*/ 3504942 h 5488428"/>
              <a:gd name="connsiteX54" fmla="*/ 2804269 w 4354152"/>
              <a:gd name="connsiteY54" fmla="*/ 4090960 h 5488428"/>
              <a:gd name="connsiteX55" fmla="*/ 2727151 w 4354152"/>
              <a:gd name="connsiteY55" fmla="*/ 4156513 h 5488428"/>
              <a:gd name="connsiteX56" fmla="*/ 2714538 w 4354152"/>
              <a:gd name="connsiteY56" fmla="*/ 4155432 h 5488428"/>
              <a:gd name="connsiteX57" fmla="*/ 2650394 w 4354152"/>
              <a:gd name="connsiteY57" fmla="*/ 4065747 h 5488428"/>
              <a:gd name="connsiteX58" fmla="*/ 3173641 w 4354152"/>
              <a:gd name="connsiteY58" fmla="*/ 3373835 h 5488428"/>
              <a:gd name="connsiteX59" fmla="*/ 3202594 w 4354152"/>
              <a:gd name="connsiteY59" fmla="*/ 3362501 h 5488428"/>
              <a:gd name="connsiteX60" fmla="*/ 2408670 w 4354152"/>
              <a:gd name="connsiteY60" fmla="*/ 3337723 h 5488428"/>
              <a:gd name="connsiteX61" fmla="*/ 2557101 w 4354152"/>
              <a:gd name="connsiteY61" fmla="*/ 3485794 h 5488428"/>
              <a:gd name="connsiteX62" fmla="*/ 2466364 w 4354152"/>
              <a:gd name="connsiteY62" fmla="*/ 3622585 h 5488428"/>
              <a:gd name="connsiteX63" fmla="*/ 2409776 w 4354152"/>
              <a:gd name="connsiteY63" fmla="*/ 3634003 h 5488428"/>
              <a:gd name="connsiteX64" fmla="*/ 2385795 w 4354152"/>
              <a:gd name="connsiteY64" fmla="*/ 3673932 h 5488428"/>
              <a:gd name="connsiteX65" fmla="*/ 2310252 w 4354152"/>
              <a:gd name="connsiteY65" fmla="*/ 3982555 h 5488428"/>
              <a:gd name="connsiteX66" fmla="*/ 2261792 w 4354152"/>
              <a:gd name="connsiteY66" fmla="*/ 4031102 h 5488428"/>
              <a:gd name="connsiteX67" fmla="*/ 2212974 w 4354152"/>
              <a:gd name="connsiteY67" fmla="*/ 3982195 h 5488428"/>
              <a:gd name="connsiteX68" fmla="*/ 2300541 w 4354152"/>
              <a:gd name="connsiteY68" fmla="*/ 3627250 h 5488428"/>
              <a:gd name="connsiteX69" fmla="*/ 2317175 w 4354152"/>
              <a:gd name="connsiteY69" fmla="*/ 3599729 h 5488428"/>
              <a:gd name="connsiteX70" fmla="*/ 2303967 w 4354152"/>
              <a:gd name="connsiteY70" fmla="*/ 3590813 h 5488428"/>
              <a:gd name="connsiteX71" fmla="*/ 2260599 w 4354152"/>
              <a:gd name="connsiteY71" fmla="*/ 3485794 h 5488428"/>
              <a:gd name="connsiteX72" fmla="*/ 2408670 w 4354152"/>
              <a:gd name="connsiteY72" fmla="*/ 3337723 h 5488428"/>
              <a:gd name="connsiteX73" fmla="*/ 1945480 w 4354152"/>
              <a:gd name="connsiteY73" fmla="*/ 3337723 h 5488428"/>
              <a:gd name="connsiteX74" fmla="*/ 2093551 w 4354152"/>
              <a:gd name="connsiteY74" fmla="*/ 3485794 h 5488428"/>
              <a:gd name="connsiteX75" fmla="*/ 2050183 w 4354152"/>
              <a:gd name="connsiteY75" fmla="*/ 3590813 h 5488428"/>
              <a:gd name="connsiteX76" fmla="*/ 2035894 w 4354152"/>
              <a:gd name="connsiteY76" fmla="*/ 3600459 h 5488428"/>
              <a:gd name="connsiteX77" fmla="*/ 2052127 w 4354152"/>
              <a:gd name="connsiteY77" fmla="*/ 3627250 h 5488428"/>
              <a:gd name="connsiteX78" fmla="*/ 2139590 w 4354152"/>
              <a:gd name="connsiteY78" fmla="*/ 3982195 h 5488428"/>
              <a:gd name="connsiteX79" fmla="*/ 2090772 w 4354152"/>
              <a:gd name="connsiteY79" fmla="*/ 4031102 h 5488428"/>
              <a:gd name="connsiteX80" fmla="*/ 2042313 w 4354152"/>
              <a:gd name="connsiteY80" fmla="*/ 3982555 h 5488428"/>
              <a:gd name="connsiteX81" fmla="*/ 1966770 w 4354152"/>
              <a:gd name="connsiteY81" fmla="*/ 3673932 h 5488428"/>
              <a:gd name="connsiteX82" fmla="*/ 1942570 w 4354152"/>
              <a:gd name="connsiteY82" fmla="*/ 3633638 h 5488428"/>
              <a:gd name="connsiteX83" fmla="*/ 1887787 w 4354152"/>
              <a:gd name="connsiteY83" fmla="*/ 3622585 h 5488428"/>
              <a:gd name="connsiteX84" fmla="*/ 1797049 w 4354152"/>
              <a:gd name="connsiteY84" fmla="*/ 3485794 h 5488428"/>
              <a:gd name="connsiteX85" fmla="*/ 1945480 w 4354152"/>
              <a:gd name="connsiteY85" fmla="*/ 3337723 h 5488428"/>
              <a:gd name="connsiteX86" fmla="*/ 2776794 w 4354152"/>
              <a:gd name="connsiteY86" fmla="*/ 157986 h 5488428"/>
              <a:gd name="connsiteX87" fmla="*/ 2589487 w 4354152"/>
              <a:gd name="connsiteY87" fmla="*/ 186932 h 5488428"/>
              <a:gd name="connsiteX88" fmla="*/ 2356962 w 4354152"/>
              <a:gd name="connsiteY88" fmla="*/ 513935 h 5488428"/>
              <a:gd name="connsiteX89" fmla="*/ 2550973 w 4354152"/>
              <a:gd name="connsiteY89" fmla="*/ 1044775 h 5488428"/>
              <a:gd name="connsiteX90" fmla="*/ 2822372 w 4354152"/>
              <a:gd name="connsiteY90" fmla="*/ 1149214 h 5488428"/>
              <a:gd name="connsiteX91" fmla="*/ 2980389 w 4354152"/>
              <a:gd name="connsiteY91" fmla="*/ 998317 h 5488428"/>
              <a:gd name="connsiteX92" fmla="*/ 2902280 w 4354152"/>
              <a:gd name="connsiteY92" fmla="*/ 789799 h 5488428"/>
              <a:gd name="connsiteX93" fmla="*/ 2793936 w 4354152"/>
              <a:gd name="connsiteY93" fmla="*/ 771072 h 5488428"/>
              <a:gd name="connsiteX94" fmla="*/ 2739225 w 4354152"/>
              <a:gd name="connsiteY94" fmla="*/ 822211 h 5488428"/>
              <a:gd name="connsiteX95" fmla="*/ 2637360 w 4354152"/>
              <a:gd name="connsiteY95" fmla="*/ 863266 h 5488428"/>
              <a:gd name="connsiteX96" fmla="*/ 2595966 w 4354152"/>
              <a:gd name="connsiteY96" fmla="*/ 760628 h 5488428"/>
              <a:gd name="connsiteX97" fmla="*/ 2739585 w 4354152"/>
              <a:gd name="connsiteY97" fmla="*/ 624497 h 5488428"/>
              <a:gd name="connsiteX98" fmla="*/ 2973190 w 4354152"/>
              <a:gd name="connsiteY98" fmla="*/ 650786 h 5488428"/>
              <a:gd name="connsiteX99" fmla="*/ 3133726 w 4354152"/>
              <a:gd name="connsiteY99" fmla="*/ 1024967 h 5488428"/>
              <a:gd name="connsiteX100" fmla="*/ 2841809 w 4354152"/>
              <a:gd name="connsiteY100" fmla="*/ 1304072 h 5488428"/>
              <a:gd name="connsiteX101" fmla="*/ 2789257 w 4354152"/>
              <a:gd name="connsiteY101" fmla="*/ 1306953 h 5488428"/>
              <a:gd name="connsiteX102" fmla="*/ 2444429 w 4354152"/>
              <a:gd name="connsiteY102" fmla="*/ 1158577 h 5488428"/>
              <a:gd name="connsiteX103" fmla="*/ 2385196 w 4354152"/>
              <a:gd name="connsiteY103" fmla="*/ 1095526 h 5488428"/>
              <a:gd name="connsiteX104" fmla="*/ 2357187 w 4354152"/>
              <a:gd name="connsiteY104" fmla="*/ 1057452 h 5488428"/>
              <a:gd name="connsiteX105" fmla="*/ 2357187 w 4354152"/>
              <a:gd name="connsiteY105" fmla="*/ 1565320 h 5488428"/>
              <a:gd name="connsiteX106" fmla="*/ 2370752 w 4354152"/>
              <a:gd name="connsiteY106" fmla="*/ 1556511 h 5488428"/>
              <a:gd name="connsiteX107" fmla="*/ 2462500 w 4354152"/>
              <a:gd name="connsiteY107" fmla="*/ 1540675 h 5488428"/>
              <a:gd name="connsiteX108" fmla="*/ 2725380 w 4354152"/>
              <a:gd name="connsiteY108" fmla="*/ 1799441 h 5488428"/>
              <a:gd name="connsiteX109" fmla="*/ 2647702 w 4354152"/>
              <a:gd name="connsiteY109" fmla="*/ 1877179 h 5488428"/>
              <a:gd name="connsiteX110" fmla="*/ 2569665 w 4354152"/>
              <a:gd name="connsiteY110" fmla="*/ 1799801 h 5488428"/>
              <a:gd name="connsiteX111" fmla="*/ 2462500 w 4354152"/>
              <a:gd name="connsiteY111" fmla="*/ 1696510 h 5488428"/>
              <a:gd name="connsiteX112" fmla="*/ 2408557 w 4354152"/>
              <a:gd name="connsiteY112" fmla="*/ 1713786 h 5488428"/>
              <a:gd name="connsiteX113" fmla="*/ 2360773 w 4354152"/>
              <a:gd name="connsiteY113" fmla="*/ 1889776 h 5488428"/>
              <a:gd name="connsiteX114" fmla="*/ 2357187 w 4354152"/>
              <a:gd name="connsiteY114" fmla="*/ 1982537 h 5488428"/>
              <a:gd name="connsiteX115" fmla="*/ 2357187 w 4354152"/>
              <a:gd name="connsiteY115" fmla="*/ 2339720 h 5488428"/>
              <a:gd name="connsiteX116" fmla="*/ 2436838 w 4354152"/>
              <a:gd name="connsiteY116" fmla="*/ 2301972 h 5488428"/>
              <a:gd name="connsiteX117" fmla="*/ 2758996 w 4354152"/>
              <a:gd name="connsiteY117" fmla="*/ 2375479 h 5488428"/>
              <a:gd name="connsiteX118" fmla="*/ 2818389 w 4354152"/>
              <a:gd name="connsiteY118" fmla="*/ 2466281 h 5488428"/>
              <a:gd name="connsiteX119" fmla="*/ 3087274 w 4354152"/>
              <a:gd name="connsiteY119" fmla="*/ 2395297 h 5488428"/>
              <a:gd name="connsiteX120" fmla="*/ 3351120 w 4354152"/>
              <a:gd name="connsiteY120" fmla="*/ 2657256 h 5488428"/>
              <a:gd name="connsiteX121" fmla="*/ 3230536 w 4354152"/>
              <a:gd name="connsiteY121" fmla="*/ 2952004 h 5488428"/>
              <a:gd name="connsiteX122" fmla="*/ 3124349 w 4354152"/>
              <a:gd name="connsiteY122" fmla="*/ 2922097 h 5488428"/>
              <a:gd name="connsiteX123" fmla="*/ 3154225 w 4354152"/>
              <a:gd name="connsiteY123" fmla="*/ 2815800 h 5488428"/>
              <a:gd name="connsiteX124" fmla="*/ 3197780 w 4354152"/>
              <a:gd name="connsiteY124" fmla="*/ 2684640 h 5488428"/>
              <a:gd name="connsiteX125" fmla="*/ 3062797 w 4354152"/>
              <a:gd name="connsiteY125" fmla="*/ 2549157 h 5488428"/>
              <a:gd name="connsiteX126" fmla="*/ 2836386 w 4354152"/>
              <a:gd name="connsiteY126" fmla="*/ 2698693 h 5488428"/>
              <a:gd name="connsiteX127" fmla="*/ 2738119 w 4354152"/>
              <a:gd name="connsiteY127" fmla="*/ 2745176 h 5488428"/>
              <a:gd name="connsiteX128" fmla="*/ 2688445 w 4354152"/>
              <a:gd name="connsiteY128" fmla="*/ 2648608 h 5488428"/>
              <a:gd name="connsiteX129" fmla="*/ 2645971 w 4354152"/>
              <a:gd name="connsiteY129" fmla="*/ 2482856 h 5488428"/>
              <a:gd name="connsiteX130" fmla="*/ 2474633 w 4354152"/>
              <a:gd name="connsiteY130" fmla="*/ 2452949 h 5488428"/>
              <a:gd name="connsiteX131" fmla="*/ 2408042 w 4354152"/>
              <a:gd name="connsiteY131" fmla="*/ 2503756 h 5488428"/>
              <a:gd name="connsiteX132" fmla="*/ 2396979 w 4354152"/>
              <a:gd name="connsiteY132" fmla="*/ 2853404 h 5488428"/>
              <a:gd name="connsiteX133" fmla="*/ 2400352 w 4354152"/>
              <a:gd name="connsiteY133" fmla="*/ 2867516 h 5488428"/>
              <a:gd name="connsiteX134" fmla="*/ 2409220 w 4354152"/>
              <a:gd name="connsiteY134" fmla="*/ 2897919 h 5488428"/>
              <a:gd name="connsiteX135" fmla="*/ 2500456 w 4354152"/>
              <a:gd name="connsiteY135" fmla="*/ 3075726 h 5488428"/>
              <a:gd name="connsiteX136" fmla="*/ 2837752 w 4354152"/>
              <a:gd name="connsiteY136" fmla="*/ 3248488 h 5488428"/>
              <a:gd name="connsiteX137" fmla="*/ 3157048 w 4354152"/>
              <a:gd name="connsiteY137" fmla="*/ 3150589 h 5488428"/>
              <a:gd name="connsiteX138" fmla="*/ 3237683 w 4354152"/>
              <a:gd name="connsiteY138" fmla="*/ 3134393 h 5488428"/>
              <a:gd name="connsiteX139" fmla="*/ 3718248 w 4354152"/>
              <a:gd name="connsiteY139" fmla="*/ 3051971 h 5488428"/>
              <a:gd name="connsiteX140" fmla="*/ 3896075 w 4354152"/>
              <a:gd name="connsiteY140" fmla="*/ 2529003 h 5488428"/>
              <a:gd name="connsiteX141" fmla="*/ 3749925 w 4354152"/>
              <a:gd name="connsiteY141" fmla="*/ 2282097 h 5488428"/>
              <a:gd name="connsiteX142" fmla="*/ 3491464 w 4354152"/>
              <a:gd name="connsiteY142" fmla="*/ 2196435 h 5488428"/>
              <a:gd name="connsiteX143" fmla="*/ 3426669 w 4354152"/>
              <a:gd name="connsiteY143" fmla="*/ 2173040 h 5488428"/>
              <a:gd name="connsiteX144" fmla="*/ 3405790 w 4354152"/>
              <a:gd name="connsiteY144" fmla="*/ 2107175 h 5488428"/>
              <a:gd name="connsiteX145" fmla="*/ 3349634 w 4354152"/>
              <a:gd name="connsiteY145" fmla="*/ 1827155 h 5488428"/>
              <a:gd name="connsiteX146" fmla="*/ 3202765 w 4354152"/>
              <a:gd name="connsiteY146" fmla="*/ 1767768 h 5488428"/>
              <a:gd name="connsiteX147" fmla="*/ 3197006 w 4354152"/>
              <a:gd name="connsiteY147" fmla="*/ 1767768 h 5488428"/>
              <a:gd name="connsiteX148" fmla="*/ 2997220 w 4354152"/>
              <a:gd name="connsiteY148" fmla="*/ 1995959 h 5488428"/>
              <a:gd name="connsiteX149" fmla="*/ 2918026 w 4354152"/>
              <a:gd name="connsiteY149" fmla="*/ 2072262 h 5488428"/>
              <a:gd name="connsiteX150" fmla="*/ 2841351 w 4354152"/>
              <a:gd name="connsiteY150" fmla="*/ 1993079 h 5488428"/>
              <a:gd name="connsiteX151" fmla="*/ 3204925 w 4354152"/>
              <a:gd name="connsiteY151" fmla="*/ 1611921 h 5488428"/>
              <a:gd name="connsiteX152" fmla="*/ 3469146 w 4354152"/>
              <a:gd name="connsiteY152" fmla="*/ 1726737 h 5488428"/>
              <a:gd name="connsiteX153" fmla="*/ 3565619 w 4354152"/>
              <a:gd name="connsiteY153" fmla="*/ 2040949 h 5488428"/>
              <a:gd name="connsiteX154" fmla="*/ 3847478 w 4354152"/>
              <a:gd name="connsiteY154" fmla="*/ 2160443 h 5488428"/>
              <a:gd name="connsiteX155" fmla="*/ 3987418 w 4354152"/>
              <a:gd name="connsiteY155" fmla="*/ 2322003 h 5488428"/>
              <a:gd name="connsiteX156" fmla="*/ 4028974 w 4354152"/>
              <a:gd name="connsiteY156" fmla="*/ 2413551 h 5488428"/>
              <a:gd name="connsiteX157" fmla="*/ 4038510 w 4354152"/>
              <a:gd name="connsiteY157" fmla="*/ 2408321 h 5488428"/>
              <a:gd name="connsiteX158" fmla="*/ 4198179 w 4354152"/>
              <a:gd name="connsiteY158" fmla="*/ 2075894 h 5488428"/>
              <a:gd name="connsiteX159" fmla="*/ 3919734 w 4354152"/>
              <a:gd name="connsiteY159" fmla="*/ 1712513 h 5488428"/>
              <a:gd name="connsiteX160" fmla="*/ 3855976 w 4354152"/>
              <a:gd name="connsiteY160" fmla="*/ 1651649 h 5488428"/>
              <a:gd name="connsiteX161" fmla="*/ 3889836 w 4354152"/>
              <a:gd name="connsiteY161" fmla="*/ 1570258 h 5488428"/>
              <a:gd name="connsiteX162" fmla="*/ 4060217 w 4354152"/>
              <a:gd name="connsiteY162" fmla="*/ 1326443 h 5488428"/>
              <a:gd name="connsiteX163" fmla="*/ 3988535 w 4354152"/>
              <a:gd name="connsiteY163" fmla="*/ 1052736 h 5488428"/>
              <a:gd name="connsiteX164" fmla="*/ 3816713 w 4354152"/>
              <a:gd name="connsiteY164" fmla="*/ 945505 h 5488428"/>
              <a:gd name="connsiteX165" fmla="*/ 3699920 w 4354152"/>
              <a:gd name="connsiteY165" fmla="*/ 928948 h 5488428"/>
              <a:gd name="connsiteX166" fmla="*/ 3693082 w 4354152"/>
              <a:gd name="connsiteY166" fmla="*/ 929531 h 5488428"/>
              <a:gd name="connsiteX167" fmla="*/ 3692631 w 4354152"/>
              <a:gd name="connsiteY167" fmla="*/ 929379 h 5488428"/>
              <a:gd name="connsiteX168" fmla="*/ 3576810 w 4354152"/>
              <a:gd name="connsiteY168" fmla="*/ 941453 h 5488428"/>
              <a:gd name="connsiteX169" fmla="*/ 3352757 w 4354152"/>
              <a:gd name="connsiteY169" fmla="*/ 1169422 h 5488428"/>
              <a:gd name="connsiteX170" fmla="*/ 3265586 w 4354152"/>
              <a:gd name="connsiteY170" fmla="*/ 1236768 h 5488428"/>
              <a:gd name="connsiteX171" fmla="*/ 3197865 w 4354152"/>
              <a:gd name="connsiteY171" fmla="*/ 1149614 h 5488428"/>
              <a:gd name="connsiteX172" fmla="*/ 3540429 w 4354152"/>
              <a:gd name="connsiteY172" fmla="*/ 789834 h 5488428"/>
              <a:gd name="connsiteX173" fmla="*/ 3625253 w 4354152"/>
              <a:gd name="connsiteY173" fmla="*/ 775538 h 5488428"/>
              <a:gd name="connsiteX174" fmla="*/ 3627646 w 4354152"/>
              <a:gd name="connsiteY174" fmla="*/ 775460 h 5488428"/>
              <a:gd name="connsiteX175" fmla="*/ 3622471 w 4354152"/>
              <a:gd name="connsiteY175" fmla="*/ 719769 h 5488428"/>
              <a:gd name="connsiteX176" fmla="*/ 3472795 w 4354152"/>
              <a:gd name="connsiteY176" fmla="*/ 469638 h 5488428"/>
              <a:gd name="connsiteX177" fmla="*/ 3131566 w 4354152"/>
              <a:gd name="connsiteY177" fmla="*/ 509613 h 5488428"/>
              <a:gd name="connsiteX178" fmla="*/ 3039060 w 4354152"/>
              <a:gd name="connsiteY178" fmla="*/ 518977 h 5488428"/>
              <a:gd name="connsiteX179" fmla="*/ 3003065 w 4354152"/>
              <a:gd name="connsiteY179" fmla="*/ 433625 h 5488428"/>
              <a:gd name="connsiteX180" fmla="*/ 2927117 w 4354152"/>
              <a:gd name="connsiteY180" fmla="*/ 215743 h 5488428"/>
              <a:gd name="connsiteX181" fmla="*/ 2776794 w 4354152"/>
              <a:gd name="connsiteY181" fmla="*/ 157986 h 5488428"/>
              <a:gd name="connsiteX182" fmla="*/ 1575823 w 4354152"/>
              <a:gd name="connsiteY182" fmla="*/ 157986 h 5488428"/>
              <a:gd name="connsiteX183" fmla="*/ 1425119 w 4354152"/>
              <a:gd name="connsiteY183" fmla="*/ 215743 h 5488428"/>
              <a:gd name="connsiteX184" fmla="*/ 1349497 w 4354152"/>
              <a:gd name="connsiteY184" fmla="*/ 433625 h 5488428"/>
              <a:gd name="connsiteX185" fmla="*/ 1313126 w 4354152"/>
              <a:gd name="connsiteY185" fmla="*/ 518977 h 5488428"/>
              <a:gd name="connsiteX186" fmla="*/ 1220939 w 4354152"/>
              <a:gd name="connsiteY186" fmla="*/ 509613 h 5488428"/>
              <a:gd name="connsiteX187" fmla="*/ 879558 w 4354152"/>
              <a:gd name="connsiteY187" fmla="*/ 469638 h 5488428"/>
              <a:gd name="connsiteX188" fmla="*/ 729816 w 4354152"/>
              <a:gd name="connsiteY188" fmla="*/ 719769 h 5488428"/>
              <a:gd name="connsiteX189" fmla="*/ 724644 w 4354152"/>
              <a:gd name="connsiteY189" fmla="*/ 775399 h 5488428"/>
              <a:gd name="connsiteX190" fmla="*/ 728914 w 4354152"/>
              <a:gd name="connsiteY190" fmla="*/ 775538 h 5488428"/>
              <a:gd name="connsiteX191" fmla="*/ 813723 w 4354152"/>
              <a:gd name="connsiteY191" fmla="*/ 789834 h 5488428"/>
              <a:gd name="connsiteX192" fmla="*/ 1156287 w 4354152"/>
              <a:gd name="connsiteY192" fmla="*/ 1149614 h 5488428"/>
              <a:gd name="connsiteX193" fmla="*/ 1088927 w 4354152"/>
              <a:gd name="connsiteY193" fmla="*/ 1236768 h 5488428"/>
              <a:gd name="connsiteX194" fmla="*/ 1001395 w 4354152"/>
              <a:gd name="connsiteY194" fmla="*/ 1169422 h 5488428"/>
              <a:gd name="connsiteX195" fmla="*/ 777342 w 4354152"/>
              <a:gd name="connsiteY195" fmla="*/ 941453 h 5488428"/>
              <a:gd name="connsiteX196" fmla="*/ 660042 w 4354152"/>
              <a:gd name="connsiteY196" fmla="*/ 929240 h 5488428"/>
              <a:gd name="connsiteX197" fmla="*/ 659173 w 4354152"/>
              <a:gd name="connsiteY197" fmla="*/ 929531 h 5488428"/>
              <a:gd name="connsiteX198" fmla="*/ 653296 w 4354152"/>
              <a:gd name="connsiteY198" fmla="*/ 929059 h 5488428"/>
              <a:gd name="connsiteX199" fmla="*/ 537304 w 4354152"/>
              <a:gd name="connsiteY199" fmla="*/ 945505 h 5488428"/>
              <a:gd name="connsiteX200" fmla="*/ 365617 w 4354152"/>
              <a:gd name="connsiteY200" fmla="*/ 1052736 h 5488428"/>
              <a:gd name="connsiteX201" fmla="*/ 294295 w 4354152"/>
              <a:gd name="connsiteY201" fmla="*/ 1326443 h 5488428"/>
              <a:gd name="connsiteX202" fmla="*/ 464676 w 4354152"/>
              <a:gd name="connsiteY202" fmla="*/ 1570618 h 5488428"/>
              <a:gd name="connsiteX203" fmla="*/ 497816 w 4354152"/>
              <a:gd name="connsiteY203" fmla="*/ 1652010 h 5488428"/>
              <a:gd name="connsiteX204" fmla="*/ 434418 w 4354152"/>
              <a:gd name="connsiteY204" fmla="*/ 1712513 h 5488428"/>
              <a:gd name="connsiteX205" fmla="*/ 156333 w 4354152"/>
              <a:gd name="connsiteY205" fmla="*/ 2075894 h 5488428"/>
              <a:gd name="connsiteX206" fmla="*/ 319379 w 4354152"/>
              <a:gd name="connsiteY206" fmla="*/ 2410600 h 5488428"/>
              <a:gd name="connsiteX207" fmla="*/ 323563 w 4354152"/>
              <a:gd name="connsiteY207" fmla="*/ 2412843 h 5488428"/>
              <a:gd name="connsiteX208" fmla="*/ 364775 w 4354152"/>
              <a:gd name="connsiteY208" fmla="*/ 2322003 h 5488428"/>
              <a:gd name="connsiteX209" fmla="*/ 504452 w 4354152"/>
              <a:gd name="connsiteY209" fmla="*/ 2160443 h 5488428"/>
              <a:gd name="connsiteX210" fmla="*/ 786779 w 4354152"/>
              <a:gd name="connsiteY210" fmla="*/ 2040949 h 5488428"/>
              <a:gd name="connsiteX211" fmla="*/ 883289 w 4354152"/>
              <a:gd name="connsiteY211" fmla="*/ 1726737 h 5488428"/>
              <a:gd name="connsiteX212" fmla="*/ 1147610 w 4354152"/>
              <a:gd name="connsiteY212" fmla="*/ 1611921 h 5488428"/>
              <a:gd name="connsiteX213" fmla="*/ 1511322 w 4354152"/>
              <a:gd name="connsiteY213" fmla="*/ 1993079 h 5488428"/>
              <a:gd name="connsiteX214" fmla="*/ 1434979 w 4354152"/>
              <a:gd name="connsiteY214" fmla="*/ 2072262 h 5488428"/>
              <a:gd name="connsiteX215" fmla="*/ 1355394 w 4354152"/>
              <a:gd name="connsiteY215" fmla="*/ 1995959 h 5488428"/>
              <a:gd name="connsiteX216" fmla="*/ 1149771 w 4354152"/>
              <a:gd name="connsiteY216" fmla="*/ 1767768 h 5488428"/>
              <a:gd name="connsiteX217" fmla="*/ 1002486 w 4354152"/>
              <a:gd name="connsiteY217" fmla="*/ 1827155 h 5488428"/>
              <a:gd name="connsiteX218" fmla="*/ 947028 w 4354152"/>
              <a:gd name="connsiteY218" fmla="*/ 2107175 h 5488428"/>
              <a:gd name="connsiteX219" fmla="*/ 925782 w 4354152"/>
              <a:gd name="connsiteY219" fmla="*/ 2173040 h 5488428"/>
              <a:gd name="connsiteX220" fmla="*/ 860962 w 4354152"/>
              <a:gd name="connsiteY220" fmla="*/ 2196435 h 5488428"/>
              <a:gd name="connsiteX221" fmla="*/ 602403 w 4354152"/>
              <a:gd name="connsiteY221" fmla="*/ 2282097 h 5488428"/>
              <a:gd name="connsiteX222" fmla="*/ 456198 w 4354152"/>
              <a:gd name="connsiteY222" fmla="*/ 2529003 h 5488428"/>
              <a:gd name="connsiteX223" fmla="*/ 455691 w 4354152"/>
              <a:gd name="connsiteY223" fmla="*/ 2536892 h 5488428"/>
              <a:gd name="connsiteX224" fmla="*/ 455671 w 4354152"/>
              <a:gd name="connsiteY224" fmla="*/ 2537954 h 5488428"/>
              <a:gd name="connsiteX225" fmla="*/ 455614 w 4354152"/>
              <a:gd name="connsiteY225" fmla="*/ 2538095 h 5488428"/>
              <a:gd name="connsiteX226" fmla="*/ 450756 w 4354152"/>
              <a:gd name="connsiteY226" fmla="*/ 2613639 h 5488428"/>
              <a:gd name="connsiteX227" fmla="*/ 634452 w 4354152"/>
              <a:gd name="connsiteY227" fmla="*/ 3051971 h 5488428"/>
              <a:gd name="connsiteX228" fmla="*/ 1115200 w 4354152"/>
              <a:gd name="connsiteY228" fmla="*/ 3134033 h 5488428"/>
              <a:gd name="connsiteX229" fmla="*/ 1195505 w 4354152"/>
              <a:gd name="connsiteY229" fmla="*/ 3150589 h 5488428"/>
              <a:gd name="connsiteX230" fmla="*/ 1515283 w 4354152"/>
              <a:gd name="connsiteY230" fmla="*/ 3248488 h 5488428"/>
              <a:gd name="connsiteX231" fmla="*/ 1852347 w 4354152"/>
              <a:gd name="connsiteY231" fmla="*/ 3075726 h 5488428"/>
              <a:gd name="connsiteX232" fmla="*/ 1944277 w 4354152"/>
              <a:gd name="connsiteY232" fmla="*/ 2897362 h 5488428"/>
              <a:gd name="connsiteX233" fmla="*/ 1952455 w 4354152"/>
              <a:gd name="connsiteY233" fmla="*/ 2869415 h 5488428"/>
              <a:gd name="connsiteX234" fmla="*/ 1956601 w 4354152"/>
              <a:gd name="connsiteY234" fmla="*/ 2851956 h 5488428"/>
              <a:gd name="connsiteX235" fmla="*/ 1944884 w 4354152"/>
              <a:gd name="connsiteY235" fmla="*/ 2503756 h 5488428"/>
              <a:gd name="connsiteX236" fmla="*/ 1878292 w 4354152"/>
              <a:gd name="connsiteY236" fmla="*/ 2452949 h 5488428"/>
              <a:gd name="connsiteX237" fmla="*/ 1706955 w 4354152"/>
              <a:gd name="connsiteY237" fmla="*/ 2482856 h 5488428"/>
              <a:gd name="connsiteX238" fmla="*/ 1664480 w 4354152"/>
              <a:gd name="connsiteY238" fmla="*/ 2648608 h 5488428"/>
              <a:gd name="connsiteX239" fmla="*/ 1614446 w 4354152"/>
              <a:gd name="connsiteY239" fmla="*/ 2745536 h 5488428"/>
              <a:gd name="connsiteX240" fmla="*/ 1516539 w 4354152"/>
              <a:gd name="connsiteY240" fmla="*/ 2697973 h 5488428"/>
              <a:gd name="connsiteX241" fmla="*/ 1290488 w 4354152"/>
              <a:gd name="connsiteY241" fmla="*/ 2549157 h 5488428"/>
              <a:gd name="connsiteX242" fmla="*/ 1155146 w 4354152"/>
              <a:gd name="connsiteY242" fmla="*/ 2684640 h 5488428"/>
              <a:gd name="connsiteX243" fmla="*/ 1198700 w 4354152"/>
              <a:gd name="connsiteY243" fmla="*/ 2815800 h 5488428"/>
              <a:gd name="connsiteX244" fmla="*/ 1228576 w 4354152"/>
              <a:gd name="connsiteY244" fmla="*/ 2922097 h 5488428"/>
              <a:gd name="connsiteX245" fmla="*/ 1122390 w 4354152"/>
              <a:gd name="connsiteY245" fmla="*/ 2952004 h 5488428"/>
              <a:gd name="connsiteX246" fmla="*/ 1001445 w 4354152"/>
              <a:gd name="connsiteY246" fmla="*/ 2657256 h 5488428"/>
              <a:gd name="connsiteX247" fmla="*/ 1265651 w 4354152"/>
              <a:gd name="connsiteY247" fmla="*/ 2395297 h 5488428"/>
              <a:gd name="connsiteX248" fmla="*/ 1534537 w 4354152"/>
              <a:gd name="connsiteY248" fmla="*/ 2466281 h 5488428"/>
              <a:gd name="connsiteX249" fmla="*/ 1593929 w 4354152"/>
              <a:gd name="connsiteY249" fmla="*/ 2375479 h 5488428"/>
              <a:gd name="connsiteX250" fmla="*/ 1916088 w 4354152"/>
              <a:gd name="connsiteY250" fmla="*/ 2301972 h 5488428"/>
              <a:gd name="connsiteX251" fmla="*/ 1996031 w 4354152"/>
              <a:gd name="connsiteY251" fmla="*/ 2339805 h 5488428"/>
              <a:gd name="connsiteX252" fmla="*/ 1996031 w 4354152"/>
              <a:gd name="connsiteY252" fmla="*/ 1992407 h 5488428"/>
              <a:gd name="connsiteX253" fmla="*/ 1992090 w 4354152"/>
              <a:gd name="connsiteY253" fmla="*/ 1889776 h 5488428"/>
              <a:gd name="connsiteX254" fmla="*/ 1944588 w 4354152"/>
              <a:gd name="connsiteY254" fmla="*/ 1713786 h 5488428"/>
              <a:gd name="connsiteX255" fmla="*/ 1890609 w 4354152"/>
              <a:gd name="connsiteY255" fmla="*/ 1696510 h 5488428"/>
              <a:gd name="connsiteX256" fmla="*/ 1783010 w 4354152"/>
              <a:gd name="connsiteY256" fmla="*/ 1799441 h 5488428"/>
              <a:gd name="connsiteX257" fmla="*/ 1705279 w 4354152"/>
              <a:gd name="connsiteY257" fmla="*/ 1877179 h 5488428"/>
              <a:gd name="connsiteX258" fmla="*/ 1627189 w 4354152"/>
              <a:gd name="connsiteY258" fmla="*/ 1799441 h 5488428"/>
              <a:gd name="connsiteX259" fmla="*/ 1890609 w 4354152"/>
              <a:gd name="connsiteY259" fmla="*/ 1540675 h 5488428"/>
              <a:gd name="connsiteX260" fmla="*/ 1982149 w 4354152"/>
              <a:gd name="connsiteY260" fmla="*/ 1556511 h 5488428"/>
              <a:gd name="connsiteX261" fmla="*/ 1996031 w 4354152"/>
              <a:gd name="connsiteY261" fmla="*/ 1565487 h 5488428"/>
              <a:gd name="connsiteX262" fmla="*/ 1996031 w 4354152"/>
              <a:gd name="connsiteY262" fmla="*/ 1056898 h 5488428"/>
              <a:gd name="connsiteX263" fmla="*/ 1967625 w 4354152"/>
              <a:gd name="connsiteY263" fmla="*/ 1095526 h 5488428"/>
              <a:gd name="connsiteX264" fmla="*/ 1908381 w 4354152"/>
              <a:gd name="connsiteY264" fmla="*/ 1158577 h 5488428"/>
              <a:gd name="connsiteX265" fmla="*/ 1563400 w 4354152"/>
              <a:gd name="connsiteY265" fmla="*/ 1306953 h 5488428"/>
              <a:gd name="connsiteX266" fmla="*/ 1510824 w 4354152"/>
              <a:gd name="connsiteY266" fmla="*/ 1304072 h 5488428"/>
              <a:gd name="connsiteX267" fmla="*/ 1218778 w 4354152"/>
              <a:gd name="connsiteY267" fmla="*/ 1024967 h 5488428"/>
              <a:gd name="connsiteX268" fmla="*/ 1379746 w 4354152"/>
              <a:gd name="connsiteY268" fmla="*/ 650786 h 5488428"/>
              <a:gd name="connsiteX269" fmla="*/ 1613454 w 4354152"/>
              <a:gd name="connsiteY269" fmla="*/ 624497 h 5488428"/>
              <a:gd name="connsiteX270" fmla="*/ 1756776 w 4354152"/>
              <a:gd name="connsiteY270" fmla="*/ 760628 h 5488428"/>
              <a:gd name="connsiteX271" fmla="*/ 1715004 w 4354152"/>
              <a:gd name="connsiteY271" fmla="*/ 862906 h 5488428"/>
              <a:gd name="connsiteX272" fmla="*/ 1613454 w 4354152"/>
              <a:gd name="connsiteY272" fmla="*/ 822211 h 5488428"/>
              <a:gd name="connsiteX273" fmla="*/ 1558718 w 4354152"/>
              <a:gd name="connsiteY273" fmla="*/ 771072 h 5488428"/>
              <a:gd name="connsiteX274" fmla="*/ 1450686 w 4354152"/>
              <a:gd name="connsiteY274" fmla="*/ 789799 h 5488428"/>
              <a:gd name="connsiteX275" fmla="*/ 1372543 w 4354152"/>
              <a:gd name="connsiteY275" fmla="*/ 998317 h 5488428"/>
              <a:gd name="connsiteX276" fmla="*/ 1530270 w 4354152"/>
              <a:gd name="connsiteY276" fmla="*/ 1149214 h 5488428"/>
              <a:gd name="connsiteX277" fmla="*/ 1801430 w 4354152"/>
              <a:gd name="connsiteY277" fmla="*/ 1044414 h 5488428"/>
              <a:gd name="connsiteX278" fmla="*/ 1995887 w 4354152"/>
              <a:gd name="connsiteY278" fmla="*/ 513935 h 5488428"/>
              <a:gd name="connsiteX279" fmla="*/ 1763258 w 4354152"/>
              <a:gd name="connsiteY279" fmla="*/ 186932 h 5488428"/>
              <a:gd name="connsiteX280" fmla="*/ 1575823 w 4354152"/>
              <a:gd name="connsiteY280" fmla="*/ 157986 h 5488428"/>
              <a:gd name="connsiteX281" fmla="*/ 1548365 w 4354152"/>
              <a:gd name="connsiteY281" fmla="*/ 3443 h 5488428"/>
              <a:gd name="connsiteX282" fmla="*/ 1821956 w 4354152"/>
              <a:gd name="connsiteY282" fmla="*/ 42878 h 5488428"/>
              <a:gd name="connsiteX283" fmla="*/ 2151093 w 4354152"/>
              <a:gd name="connsiteY283" fmla="*/ 504211 h 5488428"/>
              <a:gd name="connsiteX284" fmla="*/ 2151992 w 4354152"/>
              <a:gd name="connsiteY284" fmla="*/ 598341 h 5488428"/>
              <a:gd name="connsiteX285" fmla="*/ 2147836 w 4354152"/>
              <a:gd name="connsiteY285" fmla="*/ 642543 h 5488428"/>
              <a:gd name="connsiteX286" fmla="*/ 2151239 w 4354152"/>
              <a:gd name="connsiteY286" fmla="*/ 659567 h 5488428"/>
              <a:gd name="connsiteX287" fmla="*/ 2151239 w 4354152"/>
              <a:gd name="connsiteY287" fmla="*/ 1970498 h 5488428"/>
              <a:gd name="connsiteX288" fmla="*/ 2152533 w 4354152"/>
              <a:gd name="connsiteY288" fmla="*/ 1990980 h 5488428"/>
              <a:gd name="connsiteX289" fmla="*/ 2153308 w 4354152"/>
              <a:gd name="connsiteY289" fmla="*/ 2184891 h 5488428"/>
              <a:gd name="connsiteX290" fmla="*/ 2151239 w 4354152"/>
              <a:gd name="connsiteY290" fmla="*/ 2194903 h 5488428"/>
              <a:gd name="connsiteX291" fmla="*/ 2151239 w 4354152"/>
              <a:gd name="connsiteY291" fmla="*/ 2536202 h 5488428"/>
              <a:gd name="connsiteX292" fmla="*/ 2117229 w 4354152"/>
              <a:gd name="connsiteY292" fmla="*/ 2862519 h 5488428"/>
              <a:gd name="connsiteX293" fmla="*/ 2105830 w 4354152"/>
              <a:gd name="connsiteY293" fmla="*/ 2899313 h 5488428"/>
              <a:gd name="connsiteX294" fmla="*/ 2105260 w 4354152"/>
              <a:gd name="connsiteY294" fmla="*/ 2902006 h 5488428"/>
              <a:gd name="connsiteX295" fmla="*/ 2099304 w 4354152"/>
              <a:gd name="connsiteY295" fmla="*/ 2925700 h 5488428"/>
              <a:gd name="connsiteX296" fmla="*/ 2094287 w 4354152"/>
              <a:gd name="connsiteY296" fmla="*/ 2936569 h 5488428"/>
              <a:gd name="connsiteX297" fmla="*/ 2085964 w 4354152"/>
              <a:gd name="connsiteY297" fmla="*/ 2963435 h 5488428"/>
              <a:gd name="connsiteX298" fmla="*/ 1978746 w 4354152"/>
              <a:gd name="connsiteY298" fmla="*/ 3167146 h 5488428"/>
              <a:gd name="connsiteX299" fmla="*/ 1530048 w 4354152"/>
              <a:gd name="connsiteY299" fmla="*/ 3403975 h 5488428"/>
              <a:gd name="connsiteX300" fmla="*/ 1466308 w 4354152"/>
              <a:gd name="connsiteY300" fmla="*/ 3407214 h 5488428"/>
              <a:gd name="connsiteX301" fmla="*/ 1123483 w 4354152"/>
              <a:gd name="connsiteY301" fmla="*/ 3294198 h 5488428"/>
              <a:gd name="connsiteX302" fmla="*/ 532541 w 4354152"/>
              <a:gd name="connsiteY302" fmla="*/ 3170385 h 5488428"/>
              <a:gd name="connsiteX303" fmla="*/ 294855 w 4354152"/>
              <a:gd name="connsiteY303" fmla="*/ 2615504 h 5488428"/>
              <a:gd name="connsiteX304" fmla="*/ 297275 w 4354152"/>
              <a:gd name="connsiteY304" fmla="*/ 2574857 h 5488428"/>
              <a:gd name="connsiteX305" fmla="*/ 253326 w 4354152"/>
              <a:gd name="connsiteY305" fmla="*/ 2553626 h 5488428"/>
              <a:gd name="connsiteX306" fmla="*/ 0 w 4354152"/>
              <a:gd name="connsiteY306" fmla="*/ 2075894 h 5488428"/>
              <a:gd name="connsiteX307" fmla="*/ 273402 w 4354152"/>
              <a:gd name="connsiteY307" fmla="*/ 1607712 h 5488428"/>
              <a:gd name="connsiteX308" fmla="*/ 141204 w 4354152"/>
              <a:gd name="connsiteY308" fmla="*/ 1358135 h 5488428"/>
              <a:gd name="connsiteX309" fmla="*/ 236660 w 4354152"/>
              <a:gd name="connsiteY309" fmla="*/ 964862 h 5488428"/>
              <a:gd name="connsiteX310" fmla="*/ 560410 w 4354152"/>
              <a:gd name="connsiteY310" fmla="*/ 780927 h 5488428"/>
              <a:gd name="connsiteX311" fmla="*/ 568334 w 4354152"/>
              <a:gd name="connsiteY311" fmla="*/ 780152 h 5488428"/>
              <a:gd name="connsiteX312" fmla="*/ 568324 w 4354152"/>
              <a:gd name="connsiteY312" fmla="*/ 779953 h 5488428"/>
              <a:gd name="connsiteX313" fmla="*/ 805737 w 4354152"/>
              <a:gd name="connsiteY313" fmla="*/ 332067 h 5488428"/>
              <a:gd name="connsiteX314" fmla="*/ 1197892 w 4354152"/>
              <a:gd name="connsiteY314" fmla="*/ 315140 h 5488428"/>
              <a:gd name="connsiteX315" fmla="*/ 1320688 w 4354152"/>
              <a:gd name="connsiteY315" fmla="*/ 100139 h 5488428"/>
              <a:gd name="connsiteX316" fmla="*/ 1548365 w 4354152"/>
              <a:gd name="connsiteY316" fmla="*/ 3443 h 5488428"/>
              <a:gd name="connsiteX317" fmla="*/ 2804465 w 4354152"/>
              <a:gd name="connsiteY317" fmla="*/ 3308 h 5488428"/>
              <a:gd name="connsiteX318" fmla="*/ 3032221 w 4354152"/>
              <a:gd name="connsiteY318" fmla="*/ 100139 h 5488428"/>
              <a:gd name="connsiteX319" fmla="*/ 3154603 w 4354152"/>
              <a:gd name="connsiteY319" fmla="*/ 315140 h 5488428"/>
              <a:gd name="connsiteX320" fmla="*/ 3546944 w 4354152"/>
              <a:gd name="connsiteY320" fmla="*/ 332066 h 5488428"/>
              <a:gd name="connsiteX321" fmla="*/ 3784236 w 4354152"/>
              <a:gd name="connsiteY321" fmla="*/ 779953 h 5488428"/>
              <a:gd name="connsiteX322" fmla="*/ 3784235 w 4354152"/>
              <a:gd name="connsiteY322" fmla="*/ 779988 h 5488428"/>
              <a:gd name="connsiteX323" fmla="*/ 3793837 w 4354152"/>
              <a:gd name="connsiteY323" fmla="*/ 780927 h 5488428"/>
              <a:gd name="connsiteX324" fmla="*/ 4117491 w 4354152"/>
              <a:gd name="connsiteY324" fmla="*/ 964862 h 5488428"/>
              <a:gd name="connsiteX325" fmla="*/ 4212948 w 4354152"/>
              <a:gd name="connsiteY325" fmla="*/ 1358135 h 5488428"/>
              <a:gd name="connsiteX326" fmla="*/ 4080750 w 4354152"/>
              <a:gd name="connsiteY326" fmla="*/ 1607712 h 5488428"/>
              <a:gd name="connsiteX327" fmla="*/ 4354152 w 4354152"/>
              <a:gd name="connsiteY327" fmla="*/ 2075894 h 5488428"/>
              <a:gd name="connsiteX328" fmla="*/ 4100978 w 4354152"/>
              <a:gd name="connsiteY328" fmla="*/ 2553626 h 5488428"/>
              <a:gd name="connsiteX329" fmla="*/ 4055059 w 4354152"/>
              <a:gd name="connsiteY329" fmla="*/ 2575843 h 5488428"/>
              <a:gd name="connsiteX330" fmla="*/ 4057459 w 4354152"/>
              <a:gd name="connsiteY330" fmla="*/ 2615504 h 5488428"/>
              <a:gd name="connsiteX331" fmla="*/ 3819400 w 4354152"/>
              <a:gd name="connsiteY331" fmla="*/ 3170385 h 5488428"/>
              <a:gd name="connsiteX332" fmla="*/ 3228683 w 4354152"/>
              <a:gd name="connsiteY332" fmla="*/ 3294198 h 5488428"/>
              <a:gd name="connsiteX333" fmla="*/ 2885988 w 4354152"/>
              <a:gd name="connsiteY333" fmla="*/ 3407214 h 5488428"/>
              <a:gd name="connsiteX334" fmla="*/ 2822633 w 4354152"/>
              <a:gd name="connsiteY334" fmla="*/ 3403975 h 5488428"/>
              <a:gd name="connsiteX335" fmla="*/ 2374105 w 4354152"/>
              <a:gd name="connsiteY335" fmla="*/ 3167146 h 5488428"/>
              <a:gd name="connsiteX336" fmla="*/ 2266715 w 4354152"/>
              <a:gd name="connsiteY336" fmla="*/ 2963435 h 5488428"/>
              <a:gd name="connsiteX337" fmla="*/ 2257218 w 4354152"/>
              <a:gd name="connsiteY337" fmla="*/ 2932844 h 5488428"/>
              <a:gd name="connsiteX338" fmla="*/ 2253981 w 4354152"/>
              <a:gd name="connsiteY338" fmla="*/ 2925700 h 5488428"/>
              <a:gd name="connsiteX339" fmla="*/ 2249534 w 4354152"/>
              <a:gd name="connsiteY339" fmla="*/ 2908095 h 5488428"/>
              <a:gd name="connsiteX340" fmla="*/ 2235384 w 4354152"/>
              <a:gd name="connsiteY340" fmla="*/ 2862519 h 5488428"/>
              <a:gd name="connsiteX341" fmla="*/ 2200958 w 4354152"/>
              <a:gd name="connsiteY341" fmla="*/ 2536202 h 5488428"/>
              <a:gd name="connsiteX342" fmla="*/ 2200958 w 4354152"/>
              <a:gd name="connsiteY342" fmla="*/ 2193040 h 5488428"/>
              <a:gd name="connsiteX343" fmla="*/ 2199260 w 4354152"/>
              <a:gd name="connsiteY343" fmla="*/ 2184891 h 5488428"/>
              <a:gd name="connsiteX344" fmla="*/ 2200047 w 4354152"/>
              <a:gd name="connsiteY344" fmla="*/ 1990980 h 5488428"/>
              <a:gd name="connsiteX345" fmla="*/ 2200958 w 4354152"/>
              <a:gd name="connsiteY345" fmla="*/ 1976645 h 5488428"/>
              <a:gd name="connsiteX346" fmla="*/ 2200958 w 4354152"/>
              <a:gd name="connsiteY346" fmla="*/ 659567 h 5488428"/>
              <a:gd name="connsiteX347" fmla="*/ 2204641 w 4354152"/>
              <a:gd name="connsiteY347" fmla="*/ 641327 h 5488428"/>
              <a:gd name="connsiteX348" fmla="*/ 2200581 w 4354152"/>
              <a:gd name="connsiteY348" fmla="*/ 598341 h 5488428"/>
              <a:gd name="connsiteX349" fmla="*/ 2201465 w 4354152"/>
              <a:gd name="connsiteY349" fmla="*/ 504211 h 5488428"/>
              <a:gd name="connsiteX350" fmla="*/ 2530816 w 4354152"/>
              <a:gd name="connsiteY350" fmla="*/ 42878 h 5488428"/>
              <a:gd name="connsiteX351" fmla="*/ 2804465 w 4354152"/>
              <a:gd name="connsiteY351" fmla="*/ 3308 h 548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4354152" h="5488428">
                <a:moveTo>
                  <a:pt x="1737568" y="5039524"/>
                </a:moveTo>
                <a:lnTo>
                  <a:pt x="2620602" y="5195274"/>
                </a:lnTo>
                <a:cubicBezTo>
                  <a:pt x="2573482" y="5363253"/>
                  <a:pt x="2394718" y="5488428"/>
                  <a:pt x="2181423" y="5488428"/>
                </a:cubicBezTo>
                <a:cubicBezTo>
                  <a:pt x="1932519" y="5488428"/>
                  <a:pt x="1730374" y="5317571"/>
                  <a:pt x="1730374" y="5106428"/>
                </a:cubicBezTo>
                <a:cubicBezTo>
                  <a:pt x="1730374" y="5083407"/>
                  <a:pt x="1732892" y="5061106"/>
                  <a:pt x="1737568" y="5039524"/>
                </a:cubicBezTo>
                <a:close/>
                <a:moveTo>
                  <a:pt x="1502564" y="4651340"/>
                </a:moveTo>
                <a:lnTo>
                  <a:pt x="2900758" y="4897298"/>
                </a:lnTo>
                <a:cubicBezTo>
                  <a:pt x="2968076" y="4909164"/>
                  <a:pt x="3012714" y="4973171"/>
                  <a:pt x="3000835" y="5040054"/>
                </a:cubicBezTo>
                <a:lnTo>
                  <a:pt x="2992555" y="5086082"/>
                </a:lnTo>
                <a:cubicBezTo>
                  <a:pt x="2980675" y="5153325"/>
                  <a:pt x="2916957" y="5197914"/>
                  <a:pt x="2850000" y="5186047"/>
                </a:cubicBezTo>
                <a:lnTo>
                  <a:pt x="1451446" y="4939729"/>
                </a:lnTo>
                <a:cubicBezTo>
                  <a:pt x="1384488" y="4928223"/>
                  <a:pt x="1339849" y="4863856"/>
                  <a:pt x="1351729" y="4797332"/>
                </a:cubicBezTo>
                <a:lnTo>
                  <a:pt x="1359649" y="4750946"/>
                </a:lnTo>
                <a:cubicBezTo>
                  <a:pt x="1371528" y="4684062"/>
                  <a:pt x="1435606" y="4639473"/>
                  <a:pt x="1502564" y="4651340"/>
                </a:cubicBezTo>
                <a:close/>
                <a:moveTo>
                  <a:pt x="1502564" y="4305265"/>
                </a:moveTo>
                <a:lnTo>
                  <a:pt x="2900758" y="4551583"/>
                </a:lnTo>
                <a:cubicBezTo>
                  <a:pt x="2968076" y="4563449"/>
                  <a:pt x="3012714" y="4627096"/>
                  <a:pt x="3000835" y="4693979"/>
                </a:cubicBezTo>
                <a:lnTo>
                  <a:pt x="2992555" y="4740366"/>
                </a:lnTo>
                <a:cubicBezTo>
                  <a:pt x="2980675" y="4807250"/>
                  <a:pt x="2916957" y="4851839"/>
                  <a:pt x="2850000" y="4840332"/>
                </a:cubicBezTo>
                <a:lnTo>
                  <a:pt x="1451446" y="4593654"/>
                </a:lnTo>
                <a:cubicBezTo>
                  <a:pt x="1384488" y="4582148"/>
                  <a:pt x="1339849" y="4518141"/>
                  <a:pt x="1351729" y="4451257"/>
                </a:cubicBezTo>
                <a:lnTo>
                  <a:pt x="1359649" y="4404871"/>
                </a:lnTo>
                <a:cubicBezTo>
                  <a:pt x="1371528" y="4337987"/>
                  <a:pt x="1435606" y="4293398"/>
                  <a:pt x="1502564" y="4305265"/>
                </a:cubicBezTo>
                <a:close/>
                <a:moveTo>
                  <a:pt x="1502564" y="3959216"/>
                </a:moveTo>
                <a:lnTo>
                  <a:pt x="2900758" y="4206075"/>
                </a:lnTo>
                <a:cubicBezTo>
                  <a:pt x="2968076" y="4217967"/>
                  <a:pt x="3012714" y="4281754"/>
                  <a:pt x="3000835" y="4348784"/>
                </a:cubicBezTo>
                <a:lnTo>
                  <a:pt x="2992555" y="4395273"/>
                </a:lnTo>
                <a:cubicBezTo>
                  <a:pt x="2980675" y="4462304"/>
                  <a:pt x="2916957" y="4507351"/>
                  <a:pt x="2850000" y="4495458"/>
                </a:cubicBezTo>
                <a:lnTo>
                  <a:pt x="1451446" y="4248239"/>
                </a:lnTo>
                <a:cubicBezTo>
                  <a:pt x="1384488" y="4236707"/>
                  <a:pt x="1339849" y="4172560"/>
                  <a:pt x="1351729" y="4105529"/>
                </a:cubicBezTo>
                <a:lnTo>
                  <a:pt x="1359649" y="4059040"/>
                </a:lnTo>
                <a:cubicBezTo>
                  <a:pt x="1371528" y="3992010"/>
                  <a:pt x="1435606" y="3947323"/>
                  <a:pt x="1502564" y="3959216"/>
                </a:cubicBezTo>
                <a:close/>
                <a:moveTo>
                  <a:pt x="2408670" y="3435357"/>
                </a:moveTo>
                <a:cubicBezTo>
                  <a:pt x="2380929" y="3435357"/>
                  <a:pt x="2357872" y="3458054"/>
                  <a:pt x="2357872" y="3485794"/>
                </a:cubicBezTo>
                <a:cubicBezTo>
                  <a:pt x="2357872" y="3514256"/>
                  <a:pt x="2380929" y="3536593"/>
                  <a:pt x="2408670" y="3536593"/>
                </a:cubicBezTo>
                <a:cubicBezTo>
                  <a:pt x="2436771" y="3536593"/>
                  <a:pt x="2459468" y="3514256"/>
                  <a:pt x="2459468" y="3485794"/>
                </a:cubicBezTo>
                <a:cubicBezTo>
                  <a:pt x="2459468" y="3458054"/>
                  <a:pt x="2436771" y="3435357"/>
                  <a:pt x="2408670" y="3435357"/>
                </a:cubicBezTo>
                <a:close/>
                <a:moveTo>
                  <a:pt x="1945480" y="3435357"/>
                </a:moveTo>
                <a:cubicBezTo>
                  <a:pt x="1917379" y="3435357"/>
                  <a:pt x="1894682" y="3458054"/>
                  <a:pt x="1894682" y="3485794"/>
                </a:cubicBezTo>
                <a:cubicBezTo>
                  <a:pt x="1894682" y="3514256"/>
                  <a:pt x="1917379" y="3536593"/>
                  <a:pt x="1945480" y="3536593"/>
                </a:cubicBezTo>
                <a:cubicBezTo>
                  <a:pt x="1973221" y="3536593"/>
                  <a:pt x="1995918" y="3514256"/>
                  <a:pt x="1995918" y="3485794"/>
                </a:cubicBezTo>
                <a:cubicBezTo>
                  <a:pt x="1995918" y="3458054"/>
                  <a:pt x="1973221" y="3435357"/>
                  <a:pt x="1945480" y="3435357"/>
                </a:cubicBezTo>
                <a:close/>
                <a:moveTo>
                  <a:pt x="1156196" y="3362577"/>
                </a:moveTo>
                <a:cubicBezTo>
                  <a:pt x="1166308" y="3362650"/>
                  <a:pt x="1176549" y="3364696"/>
                  <a:pt x="1186363" y="3368925"/>
                </a:cubicBezTo>
                <a:cubicBezTo>
                  <a:pt x="1504359" y="3506751"/>
                  <a:pt x="1632206" y="3814070"/>
                  <a:pt x="1637608" y="3826665"/>
                </a:cubicBezTo>
                <a:cubicBezTo>
                  <a:pt x="1653814" y="3866610"/>
                  <a:pt x="1634727" y="3912312"/>
                  <a:pt x="1594752" y="3928506"/>
                </a:cubicBezTo>
                <a:cubicBezTo>
                  <a:pt x="1585029" y="3932104"/>
                  <a:pt x="1575305" y="3934263"/>
                  <a:pt x="1565582" y="3934263"/>
                </a:cubicBezTo>
                <a:cubicBezTo>
                  <a:pt x="1534610" y="3934263"/>
                  <a:pt x="1505440" y="3915911"/>
                  <a:pt x="1493195" y="3885682"/>
                </a:cubicBezTo>
                <a:cubicBezTo>
                  <a:pt x="1491755" y="3882084"/>
                  <a:pt x="1381915" y="3623345"/>
                  <a:pt x="1124420" y="3512149"/>
                </a:cubicBezTo>
                <a:cubicBezTo>
                  <a:pt x="1084805" y="3494875"/>
                  <a:pt x="1066799" y="3449173"/>
                  <a:pt x="1083725" y="3409589"/>
                </a:cubicBezTo>
                <a:cubicBezTo>
                  <a:pt x="1096690" y="3379900"/>
                  <a:pt x="1125861" y="3362357"/>
                  <a:pt x="1156196" y="3362577"/>
                </a:cubicBezTo>
                <a:close/>
                <a:moveTo>
                  <a:pt x="3202594" y="3362501"/>
                </a:moveTo>
                <a:cubicBezTo>
                  <a:pt x="3232629" y="3357267"/>
                  <a:pt x="3264183" y="3369963"/>
                  <a:pt x="3281751" y="3397247"/>
                </a:cubicBezTo>
                <a:cubicBezTo>
                  <a:pt x="3304814" y="3433626"/>
                  <a:pt x="3294363" y="3481890"/>
                  <a:pt x="3257967" y="3504942"/>
                </a:cubicBezTo>
                <a:cubicBezTo>
                  <a:pt x="2863729" y="3757790"/>
                  <a:pt x="2804990" y="4087718"/>
                  <a:pt x="2804269" y="4090960"/>
                </a:cubicBezTo>
                <a:cubicBezTo>
                  <a:pt x="2797782" y="4129499"/>
                  <a:pt x="2764989" y="4156513"/>
                  <a:pt x="2727151" y="4156513"/>
                </a:cubicBezTo>
                <a:cubicBezTo>
                  <a:pt x="2723187" y="4156513"/>
                  <a:pt x="2718863" y="4156153"/>
                  <a:pt x="2714538" y="4155432"/>
                </a:cubicBezTo>
                <a:cubicBezTo>
                  <a:pt x="2672015" y="4148589"/>
                  <a:pt x="2643186" y="4108248"/>
                  <a:pt x="2650394" y="4065747"/>
                </a:cubicBezTo>
                <a:cubicBezTo>
                  <a:pt x="2652916" y="4049539"/>
                  <a:pt x="2721385" y="3663422"/>
                  <a:pt x="3173641" y="3373835"/>
                </a:cubicBezTo>
                <a:cubicBezTo>
                  <a:pt x="3182741" y="3367982"/>
                  <a:pt x="3192583" y="3364245"/>
                  <a:pt x="3202594" y="3362501"/>
                </a:cubicBezTo>
                <a:close/>
                <a:moveTo>
                  <a:pt x="2408670" y="3337723"/>
                </a:moveTo>
                <a:cubicBezTo>
                  <a:pt x="2490451" y="3337723"/>
                  <a:pt x="2557101" y="3404373"/>
                  <a:pt x="2557101" y="3485794"/>
                </a:cubicBezTo>
                <a:cubicBezTo>
                  <a:pt x="2557101" y="3547401"/>
                  <a:pt x="2519610" y="3600090"/>
                  <a:pt x="2466364" y="3622585"/>
                </a:cubicBezTo>
                <a:lnTo>
                  <a:pt x="2409776" y="3634003"/>
                </a:lnTo>
                <a:lnTo>
                  <a:pt x="2385795" y="3673932"/>
                </a:lnTo>
                <a:cubicBezTo>
                  <a:pt x="2311626" y="3819092"/>
                  <a:pt x="2310252" y="3980667"/>
                  <a:pt x="2310252" y="3982555"/>
                </a:cubicBezTo>
                <a:cubicBezTo>
                  <a:pt x="2310252" y="4009166"/>
                  <a:pt x="2288355" y="4031102"/>
                  <a:pt x="2261792" y="4031102"/>
                </a:cubicBezTo>
                <a:cubicBezTo>
                  <a:pt x="2234871" y="4031102"/>
                  <a:pt x="2212974" y="4009166"/>
                  <a:pt x="2212974" y="3982195"/>
                </a:cubicBezTo>
                <a:cubicBezTo>
                  <a:pt x="2212974" y="3973699"/>
                  <a:pt x="2214349" y="3793953"/>
                  <a:pt x="2300541" y="3627250"/>
                </a:cubicBezTo>
                <a:lnTo>
                  <a:pt x="2317175" y="3599729"/>
                </a:lnTo>
                <a:lnTo>
                  <a:pt x="2303967" y="3590813"/>
                </a:lnTo>
                <a:cubicBezTo>
                  <a:pt x="2277172" y="3563973"/>
                  <a:pt x="2260599" y="3526865"/>
                  <a:pt x="2260599" y="3485794"/>
                </a:cubicBezTo>
                <a:cubicBezTo>
                  <a:pt x="2260599" y="3404373"/>
                  <a:pt x="2326889" y="3337723"/>
                  <a:pt x="2408670" y="3337723"/>
                </a:cubicBezTo>
                <a:close/>
                <a:moveTo>
                  <a:pt x="1945480" y="3337723"/>
                </a:moveTo>
                <a:cubicBezTo>
                  <a:pt x="2027261" y="3337723"/>
                  <a:pt x="2093551" y="3404373"/>
                  <a:pt x="2093551" y="3485794"/>
                </a:cubicBezTo>
                <a:cubicBezTo>
                  <a:pt x="2093551" y="3526865"/>
                  <a:pt x="2076978" y="3563973"/>
                  <a:pt x="2050183" y="3590813"/>
                </a:cubicBezTo>
                <a:lnTo>
                  <a:pt x="2035894" y="3600459"/>
                </a:lnTo>
                <a:lnTo>
                  <a:pt x="2052127" y="3627250"/>
                </a:lnTo>
                <a:cubicBezTo>
                  <a:pt x="2138491" y="3793953"/>
                  <a:pt x="2139590" y="3973699"/>
                  <a:pt x="2139590" y="3982195"/>
                </a:cubicBezTo>
                <a:cubicBezTo>
                  <a:pt x="2139590" y="4009166"/>
                  <a:pt x="2117694" y="4031102"/>
                  <a:pt x="2090772" y="4031102"/>
                </a:cubicBezTo>
                <a:cubicBezTo>
                  <a:pt x="2064209" y="4031102"/>
                  <a:pt x="2042313" y="4009166"/>
                  <a:pt x="2042313" y="3982555"/>
                </a:cubicBezTo>
                <a:cubicBezTo>
                  <a:pt x="2042313" y="3980667"/>
                  <a:pt x="2040939" y="3819092"/>
                  <a:pt x="1966770" y="3673932"/>
                </a:cubicBezTo>
                <a:lnTo>
                  <a:pt x="1942570" y="3633638"/>
                </a:lnTo>
                <a:lnTo>
                  <a:pt x="1887787" y="3622585"/>
                </a:lnTo>
                <a:cubicBezTo>
                  <a:pt x="1834540" y="3600090"/>
                  <a:pt x="1797049" y="3547401"/>
                  <a:pt x="1797049" y="3485794"/>
                </a:cubicBezTo>
                <a:cubicBezTo>
                  <a:pt x="1797049" y="3404373"/>
                  <a:pt x="1863699" y="3337723"/>
                  <a:pt x="1945480" y="3337723"/>
                </a:cubicBezTo>
                <a:close/>
                <a:moveTo>
                  <a:pt x="2776794" y="157986"/>
                </a:moveTo>
                <a:cubicBezTo>
                  <a:pt x="2716818" y="152899"/>
                  <a:pt x="2650678" y="162263"/>
                  <a:pt x="2589487" y="186932"/>
                </a:cubicBezTo>
                <a:cubicBezTo>
                  <a:pt x="2523977" y="213942"/>
                  <a:pt x="2370280" y="298934"/>
                  <a:pt x="2356962" y="513935"/>
                </a:cubicBezTo>
                <a:cubicBezTo>
                  <a:pt x="2344724" y="717411"/>
                  <a:pt x="2418872" y="920528"/>
                  <a:pt x="2550973" y="1044775"/>
                </a:cubicBezTo>
                <a:cubicBezTo>
                  <a:pt x="2635200" y="1123284"/>
                  <a:pt x="2731666" y="1160378"/>
                  <a:pt x="2822372" y="1149214"/>
                </a:cubicBezTo>
                <a:cubicBezTo>
                  <a:pt x="2939355" y="1134448"/>
                  <a:pt x="2971390" y="1048016"/>
                  <a:pt x="2980389" y="998317"/>
                </a:cubicBezTo>
                <a:cubicBezTo>
                  <a:pt x="2995146" y="911524"/>
                  <a:pt x="2960952" y="819690"/>
                  <a:pt x="2902280" y="789799"/>
                </a:cubicBezTo>
                <a:cubicBezTo>
                  <a:pt x="2858727" y="767470"/>
                  <a:pt x="2822372" y="761348"/>
                  <a:pt x="2793936" y="771072"/>
                </a:cubicBezTo>
                <a:cubicBezTo>
                  <a:pt x="2757582" y="783676"/>
                  <a:pt x="2739585" y="821851"/>
                  <a:pt x="2739225" y="822211"/>
                </a:cubicBezTo>
                <a:cubicBezTo>
                  <a:pt x="2722667" y="862186"/>
                  <a:pt x="2677314" y="880193"/>
                  <a:pt x="2637360" y="863266"/>
                </a:cubicBezTo>
                <a:cubicBezTo>
                  <a:pt x="2597766" y="846700"/>
                  <a:pt x="2579408" y="800603"/>
                  <a:pt x="2595966" y="760628"/>
                </a:cubicBezTo>
                <a:cubicBezTo>
                  <a:pt x="2600285" y="750544"/>
                  <a:pt x="2640599" y="660510"/>
                  <a:pt x="2739585" y="624497"/>
                </a:cubicBezTo>
                <a:cubicBezTo>
                  <a:pt x="2810494" y="598567"/>
                  <a:pt x="2888602" y="607570"/>
                  <a:pt x="2973190" y="650786"/>
                </a:cubicBezTo>
                <a:cubicBezTo>
                  <a:pt x="3093412" y="712369"/>
                  <a:pt x="3161082" y="869749"/>
                  <a:pt x="3133726" y="1024967"/>
                </a:cubicBezTo>
                <a:cubicBezTo>
                  <a:pt x="3107090" y="1177664"/>
                  <a:pt x="2995146" y="1284625"/>
                  <a:pt x="2841809" y="1304072"/>
                </a:cubicBezTo>
                <a:cubicBezTo>
                  <a:pt x="2824172" y="1305873"/>
                  <a:pt x="2806895" y="1306953"/>
                  <a:pt x="2789257" y="1306953"/>
                </a:cubicBezTo>
                <a:cubicBezTo>
                  <a:pt x="2668675" y="1306953"/>
                  <a:pt x="2548093" y="1255454"/>
                  <a:pt x="2444429" y="1158577"/>
                </a:cubicBezTo>
                <a:cubicBezTo>
                  <a:pt x="2423462" y="1138860"/>
                  <a:pt x="2403699" y="1117792"/>
                  <a:pt x="2385196" y="1095526"/>
                </a:cubicBezTo>
                <a:lnTo>
                  <a:pt x="2357187" y="1057452"/>
                </a:lnTo>
                <a:lnTo>
                  <a:pt x="2357187" y="1565320"/>
                </a:lnTo>
                <a:lnTo>
                  <a:pt x="2370752" y="1556511"/>
                </a:lnTo>
                <a:cubicBezTo>
                  <a:pt x="2398218" y="1545984"/>
                  <a:pt x="2428876" y="1540675"/>
                  <a:pt x="2462500" y="1540675"/>
                </a:cubicBezTo>
                <a:cubicBezTo>
                  <a:pt x="2655254" y="1540675"/>
                  <a:pt x="2725380" y="1695431"/>
                  <a:pt x="2725380" y="1799441"/>
                </a:cubicBezTo>
                <a:cubicBezTo>
                  <a:pt x="2725380" y="1842269"/>
                  <a:pt x="2690856" y="1877179"/>
                  <a:pt x="2647702" y="1877179"/>
                </a:cubicBezTo>
                <a:cubicBezTo>
                  <a:pt x="2604548" y="1877179"/>
                  <a:pt x="2570025" y="1842629"/>
                  <a:pt x="2569665" y="1799801"/>
                </a:cubicBezTo>
                <a:cubicBezTo>
                  <a:pt x="2568946" y="1768850"/>
                  <a:pt x="2557079" y="1696510"/>
                  <a:pt x="2462500" y="1696510"/>
                </a:cubicBezTo>
                <a:cubicBezTo>
                  <a:pt x="2429774" y="1696510"/>
                  <a:pt x="2416469" y="1705868"/>
                  <a:pt x="2408557" y="1713786"/>
                </a:cubicBezTo>
                <a:cubicBezTo>
                  <a:pt x="2380867" y="1741498"/>
                  <a:pt x="2367291" y="1805740"/>
                  <a:pt x="2360773" y="1889776"/>
                </a:cubicBezTo>
                <a:lnTo>
                  <a:pt x="2357187" y="1982537"/>
                </a:lnTo>
                <a:lnTo>
                  <a:pt x="2357187" y="2339720"/>
                </a:lnTo>
                <a:lnTo>
                  <a:pt x="2436838" y="2301972"/>
                </a:lnTo>
                <a:cubicBezTo>
                  <a:pt x="2605296" y="2259813"/>
                  <a:pt x="2705003" y="2318907"/>
                  <a:pt x="2758996" y="2375479"/>
                </a:cubicBezTo>
                <a:cubicBezTo>
                  <a:pt x="2784553" y="2402143"/>
                  <a:pt x="2803991" y="2433491"/>
                  <a:pt x="2818389" y="2466281"/>
                </a:cubicBezTo>
                <a:cubicBezTo>
                  <a:pt x="2884260" y="2412953"/>
                  <a:pt x="2973529" y="2377280"/>
                  <a:pt x="3087274" y="2395297"/>
                </a:cubicBezTo>
                <a:cubicBezTo>
                  <a:pt x="3225136" y="2417277"/>
                  <a:pt x="3326643" y="2517808"/>
                  <a:pt x="3351120" y="2657256"/>
                </a:cubicBezTo>
                <a:cubicBezTo>
                  <a:pt x="3373077" y="2780488"/>
                  <a:pt x="3324843" y="2899036"/>
                  <a:pt x="3230536" y="2952004"/>
                </a:cubicBezTo>
                <a:cubicBezTo>
                  <a:pt x="3192740" y="2973264"/>
                  <a:pt x="3145587" y="2959931"/>
                  <a:pt x="3124349" y="2922097"/>
                </a:cubicBezTo>
                <a:cubicBezTo>
                  <a:pt x="3103472" y="2884623"/>
                  <a:pt x="3116430" y="2837059"/>
                  <a:pt x="3154225" y="2815800"/>
                </a:cubicBezTo>
                <a:cubicBezTo>
                  <a:pt x="3189861" y="2795622"/>
                  <a:pt x="3207859" y="2741933"/>
                  <a:pt x="3197780" y="2684640"/>
                </a:cubicBezTo>
                <a:cubicBezTo>
                  <a:pt x="3192740" y="2657256"/>
                  <a:pt x="3168624" y="2566453"/>
                  <a:pt x="3062797" y="2549157"/>
                </a:cubicBezTo>
                <a:cubicBezTo>
                  <a:pt x="2906937" y="2524655"/>
                  <a:pt x="2842866" y="2680677"/>
                  <a:pt x="2836386" y="2698693"/>
                </a:cubicBezTo>
                <a:cubicBezTo>
                  <a:pt x="2821268" y="2737969"/>
                  <a:pt x="2777714" y="2758508"/>
                  <a:pt x="2738119" y="2745176"/>
                </a:cubicBezTo>
                <a:cubicBezTo>
                  <a:pt x="2698164" y="2731483"/>
                  <a:pt x="2676207" y="2688604"/>
                  <a:pt x="2688445" y="2648608"/>
                </a:cubicBezTo>
                <a:cubicBezTo>
                  <a:pt x="2698524" y="2615818"/>
                  <a:pt x="2692765" y="2532222"/>
                  <a:pt x="2645971" y="2482856"/>
                </a:cubicBezTo>
                <a:cubicBezTo>
                  <a:pt x="2608896" y="2443941"/>
                  <a:pt x="2551303" y="2433852"/>
                  <a:pt x="2474633" y="2452949"/>
                </a:cubicBezTo>
                <a:cubicBezTo>
                  <a:pt x="2445117" y="2460516"/>
                  <a:pt x="2423880" y="2476371"/>
                  <a:pt x="2408042" y="2503756"/>
                </a:cubicBezTo>
                <a:cubicBezTo>
                  <a:pt x="2355758" y="2592982"/>
                  <a:pt x="2378435" y="2766902"/>
                  <a:pt x="2396979" y="2853404"/>
                </a:cubicBezTo>
                <a:lnTo>
                  <a:pt x="2400352" y="2867516"/>
                </a:lnTo>
                <a:lnTo>
                  <a:pt x="2409220" y="2897919"/>
                </a:lnTo>
                <a:cubicBezTo>
                  <a:pt x="2430329" y="2958076"/>
                  <a:pt x="2459689" y="3019308"/>
                  <a:pt x="2500456" y="3075726"/>
                </a:cubicBezTo>
                <a:cubicBezTo>
                  <a:pt x="2567051" y="3167866"/>
                  <a:pt x="2699162" y="3235531"/>
                  <a:pt x="2837752" y="3248488"/>
                </a:cubicBezTo>
                <a:cubicBezTo>
                  <a:pt x="2963383" y="3260726"/>
                  <a:pt x="3076774" y="3225813"/>
                  <a:pt x="3157048" y="3150589"/>
                </a:cubicBezTo>
                <a:cubicBezTo>
                  <a:pt x="3178647" y="3130434"/>
                  <a:pt x="3209605" y="3123955"/>
                  <a:pt x="3237683" y="3134393"/>
                </a:cubicBezTo>
                <a:cubicBezTo>
                  <a:pt x="3248482" y="3137992"/>
                  <a:pt x="3510183" y="3229772"/>
                  <a:pt x="3718248" y="3051971"/>
                </a:cubicBezTo>
                <a:cubicBezTo>
                  <a:pt x="3865837" y="2924918"/>
                  <a:pt x="3920913" y="2763673"/>
                  <a:pt x="3896075" y="2529003"/>
                </a:cubicBezTo>
                <a:cubicBezTo>
                  <a:pt x="3886715" y="2438663"/>
                  <a:pt x="3833079" y="2349042"/>
                  <a:pt x="3749925" y="2282097"/>
                </a:cubicBezTo>
                <a:cubicBezTo>
                  <a:pt x="3670011" y="2218031"/>
                  <a:pt x="3575698" y="2186717"/>
                  <a:pt x="3491464" y="2196435"/>
                </a:cubicBezTo>
                <a:cubicBezTo>
                  <a:pt x="3467346" y="2199315"/>
                  <a:pt x="3443228" y="2190677"/>
                  <a:pt x="3426669" y="2173040"/>
                </a:cubicBezTo>
                <a:cubicBezTo>
                  <a:pt x="3409750" y="2155404"/>
                  <a:pt x="3401831" y="2131289"/>
                  <a:pt x="3405790" y="2107175"/>
                </a:cubicBezTo>
                <a:cubicBezTo>
                  <a:pt x="3412990" y="2056425"/>
                  <a:pt x="3417669" y="1906698"/>
                  <a:pt x="3349634" y="1827155"/>
                </a:cubicBezTo>
                <a:cubicBezTo>
                  <a:pt x="3316517" y="1787923"/>
                  <a:pt x="3268640" y="1768488"/>
                  <a:pt x="3202765" y="1767768"/>
                </a:cubicBezTo>
                <a:cubicBezTo>
                  <a:pt x="3200965" y="1767768"/>
                  <a:pt x="3198805" y="1767768"/>
                  <a:pt x="3197006" y="1767768"/>
                </a:cubicBezTo>
                <a:cubicBezTo>
                  <a:pt x="3060216" y="1767768"/>
                  <a:pt x="3000820" y="1836153"/>
                  <a:pt x="2997220" y="1995959"/>
                </a:cubicBezTo>
                <a:cubicBezTo>
                  <a:pt x="2996500" y="2039149"/>
                  <a:pt x="2961223" y="2073342"/>
                  <a:pt x="2918026" y="2072262"/>
                </a:cubicBezTo>
                <a:cubicBezTo>
                  <a:pt x="2874829" y="2071542"/>
                  <a:pt x="2840631" y="2035910"/>
                  <a:pt x="2841351" y="1993079"/>
                </a:cubicBezTo>
                <a:cubicBezTo>
                  <a:pt x="2848191" y="1656912"/>
                  <a:pt x="3071015" y="1609762"/>
                  <a:pt x="3204925" y="1611921"/>
                </a:cubicBezTo>
                <a:cubicBezTo>
                  <a:pt x="3316877" y="1613361"/>
                  <a:pt x="3406150" y="1651873"/>
                  <a:pt x="3469146" y="1726737"/>
                </a:cubicBezTo>
                <a:cubicBezTo>
                  <a:pt x="3549780" y="1822116"/>
                  <a:pt x="3565619" y="1953848"/>
                  <a:pt x="3565619" y="2040949"/>
                </a:cubicBezTo>
                <a:cubicBezTo>
                  <a:pt x="3663172" y="2050667"/>
                  <a:pt x="3762524" y="2092058"/>
                  <a:pt x="3847478" y="2160443"/>
                </a:cubicBezTo>
                <a:cubicBezTo>
                  <a:pt x="3905254" y="2206693"/>
                  <a:pt x="3952681" y="2261941"/>
                  <a:pt x="3987418" y="2322003"/>
                </a:cubicBezTo>
                <a:lnTo>
                  <a:pt x="4028974" y="2413551"/>
                </a:lnTo>
                <a:lnTo>
                  <a:pt x="4038510" y="2408321"/>
                </a:lnTo>
                <a:cubicBezTo>
                  <a:pt x="4108548" y="2363444"/>
                  <a:pt x="4198179" y="2268344"/>
                  <a:pt x="4198179" y="2075894"/>
                </a:cubicBezTo>
                <a:cubicBezTo>
                  <a:pt x="4198179" y="1857289"/>
                  <a:pt x="4035003" y="1731961"/>
                  <a:pt x="3919734" y="1712513"/>
                </a:cubicBezTo>
                <a:cubicBezTo>
                  <a:pt x="3888035" y="1707111"/>
                  <a:pt x="3862460" y="1683342"/>
                  <a:pt x="3855976" y="1651649"/>
                </a:cubicBezTo>
                <a:cubicBezTo>
                  <a:pt x="3849492" y="1619957"/>
                  <a:pt x="3862820" y="1587905"/>
                  <a:pt x="3889836" y="1570258"/>
                </a:cubicBezTo>
                <a:cubicBezTo>
                  <a:pt x="3891277" y="1569537"/>
                  <a:pt x="4031040" y="1475541"/>
                  <a:pt x="4060217" y="1326443"/>
                </a:cubicBezTo>
                <a:cubicBezTo>
                  <a:pt x="4077148" y="1239289"/>
                  <a:pt x="4053013" y="1147453"/>
                  <a:pt x="3988535" y="1052736"/>
                </a:cubicBezTo>
                <a:cubicBezTo>
                  <a:pt x="3954494" y="1003037"/>
                  <a:pt x="3891277" y="965673"/>
                  <a:pt x="3816713" y="945505"/>
                </a:cubicBezTo>
                <a:lnTo>
                  <a:pt x="3699920" y="928948"/>
                </a:lnTo>
                <a:lnTo>
                  <a:pt x="3693082" y="929531"/>
                </a:lnTo>
                <a:lnTo>
                  <a:pt x="3692631" y="929379"/>
                </a:lnTo>
                <a:lnTo>
                  <a:pt x="3576810" y="941453"/>
                </a:lnTo>
                <a:cubicBezTo>
                  <a:pt x="3501526" y="959820"/>
                  <a:pt x="3372569" y="1013121"/>
                  <a:pt x="3352757" y="1169422"/>
                </a:cubicBezTo>
                <a:cubicBezTo>
                  <a:pt x="3347354" y="1212278"/>
                  <a:pt x="3308451" y="1242530"/>
                  <a:pt x="3265586" y="1236768"/>
                </a:cubicBezTo>
                <a:cubicBezTo>
                  <a:pt x="3222720" y="1231726"/>
                  <a:pt x="3192462" y="1192471"/>
                  <a:pt x="3197865" y="1149614"/>
                </a:cubicBezTo>
                <a:cubicBezTo>
                  <a:pt x="3220919" y="967743"/>
                  <a:pt x="3345553" y="836652"/>
                  <a:pt x="3540429" y="789834"/>
                </a:cubicBezTo>
                <a:cubicBezTo>
                  <a:pt x="3568435" y="783082"/>
                  <a:pt x="3596819" y="778349"/>
                  <a:pt x="3625253" y="775538"/>
                </a:cubicBezTo>
                <a:lnTo>
                  <a:pt x="3627646" y="775460"/>
                </a:lnTo>
                <a:lnTo>
                  <a:pt x="3622471" y="719769"/>
                </a:lnTo>
                <a:cubicBezTo>
                  <a:pt x="3603456" y="602461"/>
                  <a:pt x="3539745" y="505562"/>
                  <a:pt x="3472795" y="469638"/>
                </a:cubicBezTo>
                <a:cubicBezTo>
                  <a:pt x="3288503" y="370241"/>
                  <a:pt x="3133006" y="508533"/>
                  <a:pt x="3131566" y="509613"/>
                </a:cubicBezTo>
                <a:cubicBezTo>
                  <a:pt x="3106010" y="532662"/>
                  <a:pt x="3068575" y="536623"/>
                  <a:pt x="3039060" y="518977"/>
                </a:cubicBezTo>
                <a:cubicBezTo>
                  <a:pt x="3009904" y="501690"/>
                  <a:pt x="2995146" y="467117"/>
                  <a:pt x="3003065" y="433625"/>
                </a:cubicBezTo>
                <a:cubicBezTo>
                  <a:pt x="3004145" y="429303"/>
                  <a:pt x="3029341" y="308658"/>
                  <a:pt x="2927117" y="215743"/>
                </a:cubicBezTo>
                <a:cubicBezTo>
                  <a:pt x="2890582" y="182610"/>
                  <a:pt x="2836770" y="163073"/>
                  <a:pt x="2776794" y="157986"/>
                </a:cubicBezTo>
                <a:close/>
                <a:moveTo>
                  <a:pt x="1575823" y="157986"/>
                </a:moveTo>
                <a:cubicBezTo>
                  <a:pt x="1515776" y="163073"/>
                  <a:pt x="1461850" y="182610"/>
                  <a:pt x="1425119" y="215743"/>
                </a:cubicBezTo>
                <a:cubicBezTo>
                  <a:pt x="1321048" y="310458"/>
                  <a:pt x="1349137" y="432544"/>
                  <a:pt x="1349497" y="433625"/>
                </a:cubicBezTo>
                <a:cubicBezTo>
                  <a:pt x="1357419" y="467117"/>
                  <a:pt x="1343015" y="501690"/>
                  <a:pt x="1313126" y="518977"/>
                </a:cubicBezTo>
                <a:cubicBezTo>
                  <a:pt x="1283957" y="536623"/>
                  <a:pt x="1246506" y="532662"/>
                  <a:pt x="1220939" y="509613"/>
                </a:cubicBezTo>
                <a:cubicBezTo>
                  <a:pt x="1214817" y="504211"/>
                  <a:pt x="1061412" y="371321"/>
                  <a:pt x="879558" y="469638"/>
                </a:cubicBezTo>
                <a:cubicBezTo>
                  <a:pt x="812578" y="505562"/>
                  <a:pt x="748840" y="602461"/>
                  <a:pt x="729816" y="719769"/>
                </a:cubicBezTo>
                <a:lnTo>
                  <a:pt x="724644" y="775399"/>
                </a:lnTo>
                <a:lnTo>
                  <a:pt x="728914" y="775538"/>
                </a:lnTo>
                <a:cubicBezTo>
                  <a:pt x="757338" y="778349"/>
                  <a:pt x="785717" y="783081"/>
                  <a:pt x="813723" y="789834"/>
                </a:cubicBezTo>
                <a:cubicBezTo>
                  <a:pt x="1008239" y="836652"/>
                  <a:pt x="1133233" y="967743"/>
                  <a:pt x="1156287" y="1149614"/>
                </a:cubicBezTo>
                <a:cubicBezTo>
                  <a:pt x="1161690" y="1192471"/>
                  <a:pt x="1131432" y="1231726"/>
                  <a:pt x="1088927" y="1236768"/>
                </a:cubicBezTo>
                <a:cubicBezTo>
                  <a:pt x="1046061" y="1242530"/>
                  <a:pt x="1006798" y="1212278"/>
                  <a:pt x="1001395" y="1169422"/>
                </a:cubicBezTo>
                <a:cubicBezTo>
                  <a:pt x="981583" y="1013121"/>
                  <a:pt x="852626" y="959820"/>
                  <a:pt x="777342" y="941453"/>
                </a:cubicBezTo>
                <a:lnTo>
                  <a:pt x="660042" y="929240"/>
                </a:lnTo>
                <a:lnTo>
                  <a:pt x="659173" y="929531"/>
                </a:lnTo>
                <a:lnTo>
                  <a:pt x="653296" y="929059"/>
                </a:lnTo>
                <a:lnTo>
                  <a:pt x="537304" y="945505"/>
                </a:lnTo>
                <a:cubicBezTo>
                  <a:pt x="462785" y="965673"/>
                  <a:pt x="399658" y="1003037"/>
                  <a:pt x="365617" y="1052736"/>
                </a:cubicBezTo>
                <a:cubicBezTo>
                  <a:pt x="301139" y="1147453"/>
                  <a:pt x="277004" y="1239289"/>
                  <a:pt x="294295" y="1326443"/>
                </a:cubicBezTo>
                <a:cubicBezTo>
                  <a:pt x="323472" y="1475541"/>
                  <a:pt x="463235" y="1569537"/>
                  <a:pt x="464676" y="1570618"/>
                </a:cubicBezTo>
                <a:cubicBezTo>
                  <a:pt x="491332" y="1588265"/>
                  <a:pt x="504660" y="1620677"/>
                  <a:pt x="497816" y="1652010"/>
                </a:cubicBezTo>
                <a:cubicBezTo>
                  <a:pt x="491332" y="1683342"/>
                  <a:pt x="466117" y="1707111"/>
                  <a:pt x="434418" y="1712513"/>
                </a:cubicBezTo>
                <a:cubicBezTo>
                  <a:pt x="318789" y="1731961"/>
                  <a:pt x="156333" y="1857289"/>
                  <a:pt x="156333" y="2075894"/>
                </a:cubicBezTo>
                <a:cubicBezTo>
                  <a:pt x="156333" y="2271496"/>
                  <a:pt x="249200" y="2366651"/>
                  <a:pt x="319379" y="2410600"/>
                </a:cubicBezTo>
                <a:lnTo>
                  <a:pt x="323563" y="2412843"/>
                </a:lnTo>
                <a:lnTo>
                  <a:pt x="364775" y="2322003"/>
                </a:lnTo>
                <a:cubicBezTo>
                  <a:pt x="399480" y="2261941"/>
                  <a:pt x="446835" y="2206693"/>
                  <a:pt x="504452" y="2160443"/>
                </a:cubicBezTo>
                <a:cubicBezTo>
                  <a:pt x="590159" y="2092058"/>
                  <a:pt x="689189" y="2050667"/>
                  <a:pt x="786779" y="2040949"/>
                </a:cubicBezTo>
                <a:cubicBezTo>
                  <a:pt x="787139" y="1953848"/>
                  <a:pt x="802624" y="1822116"/>
                  <a:pt x="883289" y="1726737"/>
                </a:cubicBezTo>
                <a:cubicBezTo>
                  <a:pt x="946668" y="1651873"/>
                  <a:pt x="1035256" y="1613361"/>
                  <a:pt x="1147610" y="1611921"/>
                </a:cubicBezTo>
                <a:cubicBezTo>
                  <a:pt x="1280851" y="1609762"/>
                  <a:pt x="1504480" y="1656912"/>
                  <a:pt x="1511322" y="1993079"/>
                </a:cubicBezTo>
                <a:cubicBezTo>
                  <a:pt x="1512042" y="2035910"/>
                  <a:pt x="1478192" y="2071542"/>
                  <a:pt x="1434979" y="2072262"/>
                </a:cubicBezTo>
                <a:cubicBezTo>
                  <a:pt x="1392486" y="2073342"/>
                  <a:pt x="1356115" y="2039149"/>
                  <a:pt x="1355394" y="1995959"/>
                </a:cubicBezTo>
                <a:cubicBezTo>
                  <a:pt x="1352153" y="1833994"/>
                  <a:pt x="1290214" y="1765248"/>
                  <a:pt x="1149771" y="1767768"/>
                </a:cubicBezTo>
                <a:cubicBezTo>
                  <a:pt x="1084231" y="1768488"/>
                  <a:pt x="1035976" y="1787923"/>
                  <a:pt x="1002486" y="1827155"/>
                </a:cubicBezTo>
                <a:cubicBezTo>
                  <a:pt x="934785" y="1906698"/>
                  <a:pt x="939466" y="2056425"/>
                  <a:pt x="947028" y="2107175"/>
                </a:cubicBezTo>
                <a:cubicBezTo>
                  <a:pt x="950630" y="2131289"/>
                  <a:pt x="942707" y="2155764"/>
                  <a:pt x="925782" y="2173040"/>
                </a:cubicBezTo>
                <a:cubicBezTo>
                  <a:pt x="908857" y="2190677"/>
                  <a:pt x="885089" y="2199315"/>
                  <a:pt x="860962" y="2196435"/>
                </a:cubicBezTo>
                <a:cubicBezTo>
                  <a:pt x="776336" y="2186717"/>
                  <a:pt x="682347" y="2218031"/>
                  <a:pt x="602403" y="2282097"/>
                </a:cubicBezTo>
                <a:cubicBezTo>
                  <a:pt x="518857" y="2349042"/>
                  <a:pt x="465921" y="2438663"/>
                  <a:pt x="456198" y="2529003"/>
                </a:cubicBezTo>
                <a:lnTo>
                  <a:pt x="455691" y="2536892"/>
                </a:lnTo>
                <a:lnTo>
                  <a:pt x="455671" y="2537954"/>
                </a:lnTo>
                <a:lnTo>
                  <a:pt x="455614" y="2538095"/>
                </a:lnTo>
                <a:lnTo>
                  <a:pt x="450756" y="2613639"/>
                </a:lnTo>
                <a:cubicBezTo>
                  <a:pt x="446852" y="2803450"/>
                  <a:pt x="504948" y="2940800"/>
                  <a:pt x="634452" y="3051971"/>
                </a:cubicBezTo>
                <a:cubicBezTo>
                  <a:pt x="842236" y="3229772"/>
                  <a:pt x="1104037" y="3137992"/>
                  <a:pt x="1115200" y="3134033"/>
                </a:cubicBezTo>
                <a:cubicBezTo>
                  <a:pt x="1142929" y="3124315"/>
                  <a:pt x="1174259" y="3130434"/>
                  <a:pt x="1195505" y="3150589"/>
                </a:cubicBezTo>
                <a:cubicBezTo>
                  <a:pt x="1275810" y="3225813"/>
                  <a:pt x="1389245" y="3260366"/>
                  <a:pt x="1515283" y="3248488"/>
                </a:cubicBezTo>
                <a:cubicBezTo>
                  <a:pt x="1653566" y="3235531"/>
                  <a:pt x="1785727" y="3167866"/>
                  <a:pt x="1852347" y="3075726"/>
                </a:cubicBezTo>
                <a:cubicBezTo>
                  <a:pt x="1893490" y="3018948"/>
                  <a:pt x="1923064" y="2957559"/>
                  <a:pt x="1944277" y="2897362"/>
                </a:cubicBezTo>
                <a:lnTo>
                  <a:pt x="1952455" y="2869415"/>
                </a:lnTo>
                <a:lnTo>
                  <a:pt x="1956601" y="2851956"/>
                </a:lnTo>
                <a:cubicBezTo>
                  <a:pt x="1975592" y="2763040"/>
                  <a:pt x="1997167" y="2592982"/>
                  <a:pt x="1944884" y="2503756"/>
                </a:cubicBezTo>
                <a:cubicBezTo>
                  <a:pt x="1928686" y="2476371"/>
                  <a:pt x="1907809" y="2460516"/>
                  <a:pt x="1878292" y="2452949"/>
                </a:cubicBezTo>
                <a:cubicBezTo>
                  <a:pt x="1801622" y="2433852"/>
                  <a:pt x="1744030" y="2443941"/>
                  <a:pt x="1706955" y="2482856"/>
                </a:cubicBezTo>
                <a:cubicBezTo>
                  <a:pt x="1660161" y="2532222"/>
                  <a:pt x="1654401" y="2615818"/>
                  <a:pt x="1664480" y="2648608"/>
                </a:cubicBezTo>
                <a:cubicBezTo>
                  <a:pt x="1676718" y="2688964"/>
                  <a:pt x="1654761" y="2731844"/>
                  <a:pt x="1614446" y="2745536"/>
                </a:cubicBezTo>
                <a:cubicBezTo>
                  <a:pt x="1574492" y="2758868"/>
                  <a:pt x="1530937" y="2737969"/>
                  <a:pt x="1516539" y="2697973"/>
                </a:cubicBezTo>
                <a:cubicBezTo>
                  <a:pt x="1509700" y="2680677"/>
                  <a:pt x="1446348" y="2524655"/>
                  <a:pt x="1290488" y="2549157"/>
                </a:cubicBezTo>
                <a:cubicBezTo>
                  <a:pt x="1184302" y="2566453"/>
                  <a:pt x="1160185" y="2657256"/>
                  <a:pt x="1155146" y="2684640"/>
                </a:cubicBezTo>
                <a:cubicBezTo>
                  <a:pt x="1145067" y="2741933"/>
                  <a:pt x="1162705" y="2795622"/>
                  <a:pt x="1198700" y="2815800"/>
                </a:cubicBezTo>
                <a:cubicBezTo>
                  <a:pt x="1236135" y="2837059"/>
                  <a:pt x="1249453" y="2884623"/>
                  <a:pt x="1228576" y="2922097"/>
                </a:cubicBezTo>
                <a:cubicBezTo>
                  <a:pt x="1207699" y="2959931"/>
                  <a:pt x="1159825" y="2973264"/>
                  <a:pt x="1122390" y="2952004"/>
                </a:cubicBezTo>
                <a:cubicBezTo>
                  <a:pt x="1028082" y="2899036"/>
                  <a:pt x="979488" y="2780488"/>
                  <a:pt x="1001445" y="2657256"/>
                </a:cubicBezTo>
                <a:cubicBezTo>
                  <a:pt x="1026642" y="2517808"/>
                  <a:pt x="1127789" y="2417277"/>
                  <a:pt x="1265651" y="2395297"/>
                </a:cubicBezTo>
                <a:cubicBezTo>
                  <a:pt x="1379397" y="2377280"/>
                  <a:pt x="1468665" y="2412953"/>
                  <a:pt x="1534537" y="2466281"/>
                </a:cubicBezTo>
                <a:cubicBezTo>
                  <a:pt x="1548575" y="2433491"/>
                  <a:pt x="1568372" y="2402143"/>
                  <a:pt x="1593929" y="2375479"/>
                </a:cubicBezTo>
                <a:cubicBezTo>
                  <a:pt x="1647922" y="2318907"/>
                  <a:pt x="1747629" y="2259813"/>
                  <a:pt x="1916088" y="2301972"/>
                </a:cubicBezTo>
                <a:lnTo>
                  <a:pt x="1996031" y="2339805"/>
                </a:lnTo>
                <a:lnTo>
                  <a:pt x="1996031" y="1992407"/>
                </a:lnTo>
                <a:lnTo>
                  <a:pt x="1992090" y="1889776"/>
                </a:lnTo>
                <a:cubicBezTo>
                  <a:pt x="1985613" y="1805740"/>
                  <a:pt x="1972118" y="1741498"/>
                  <a:pt x="1944588" y="1713786"/>
                </a:cubicBezTo>
                <a:cubicBezTo>
                  <a:pt x="1936311" y="1705868"/>
                  <a:pt x="1922996" y="1696510"/>
                  <a:pt x="1890609" y="1696510"/>
                </a:cubicBezTo>
                <a:cubicBezTo>
                  <a:pt x="1790927" y="1696510"/>
                  <a:pt x="1783010" y="1775328"/>
                  <a:pt x="1783010" y="1799441"/>
                </a:cubicBezTo>
                <a:cubicBezTo>
                  <a:pt x="1783010" y="1842269"/>
                  <a:pt x="1748103" y="1877179"/>
                  <a:pt x="1705279" y="1877179"/>
                </a:cubicBezTo>
                <a:cubicBezTo>
                  <a:pt x="1662096" y="1877179"/>
                  <a:pt x="1627189" y="1842269"/>
                  <a:pt x="1627189" y="1799441"/>
                </a:cubicBezTo>
                <a:cubicBezTo>
                  <a:pt x="1627189" y="1695431"/>
                  <a:pt x="1697362" y="1540675"/>
                  <a:pt x="1890609" y="1540675"/>
                </a:cubicBezTo>
                <a:cubicBezTo>
                  <a:pt x="1924076" y="1540675"/>
                  <a:pt x="1954665" y="1545984"/>
                  <a:pt x="1982149" y="1556511"/>
                </a:cubicBezTo>
                <a:lnTo>
                  <a:pt x="1996031" y="1565487"/>
                </a:lnTo>
                <a:lnTo>
                  <a:pt x="1996031" y="1056898"/>
                </a:lnTo>
                <a:lnTo>
                  <a:pt x="1967625" y="1095526"/>
                </a:lnTo>
                <a:cubicBezTo>
                  <a:pt x="1949124" y="1117792"/>
                  <a:pt x="1929357" y="1138860"/>
                  <a:pt x="1908381" y="1158577"/>
                </a:cubicBezTo>
                <a:cubicBezTo>
                  <a:pt x="1805031" y="1255454"/>
                  <a:pt x="1684035" y="1306953"/>
                  <a:pt x="1563400" y="1306953"/>
                </a:cubicBezTo>
                <a:cubicBezTo>
                  <a:pt x="1545754" y="1306953"/>
                  <a:pt x="1528469" y="1305873"/>
                  <a:pt x="1510824" y="1304072"/>
                </a:cubicBezTo>
                <a:cubicBezTo>
                  <a:pt x="1357419" y="1284625"/>
                  <a:pt x="1245426" y="1177664"/>
                  <a:pt x="1218778" y="1024967"/>
                </a:cubicBezTo>
                <a:cubicBezTo>
                  <a:pt x="1191410" y="869749"/>
                  <a:pt x="1259110" y="712369"/>
                  <a:pt x="1379746" y="650786"/>
                </a:cubicBezTo>
                <a:cubicBezTo>
                  <a:pt x="1463650" y="607570"/>
                  <a:pt x="1542513" y="598567"/>
                  <a:pt x="1613454" y="624497"/>
                </a:cubicBezTo>
                <a:cubicBezTo>
                  <a:pt x="1712123" y="660510"/>
                  <a:pt x="1752455" y="750544"/>
                  <a:pt x="1756776" y="760628"/>
                </a:cubicBezTo>
                <a:cubicBezTo>
                  <a:pt x="1773341" y="800603"/>
                  <a:pt x="1754976" y="846340"/>
                  <a:pt x="1715004" y="862906"/>
                </a:cubicBezTo>
                <a:cubicBezTo>
                  <a:pt x="1675753" y="879472"/>
                  <a:pt x="1630379" y="861105"/>
                  <a:pt x="1613454" y="822211"/>
                </a:cubicBezTo>
                <a:cubicBezTo>
                  <a:pt x="1612374" y="820050"/>
                  <a:pt x="1594369" y="783316"/>
                  <a:pt x="1558718" y="771072"/>
                </a:cubicBezTo>
                <a:cubicBezTo>
                  <a:pt x="1530270" y="761348"/>
                  <a:pt x="1494259" y="767470"/>
                  <a:pt x="1450686" y="789799"/>
                </a:cubicBezTo>
                <a:cubicBezTo>
                  <a:pt x="1391629" y="819690"/>
                  <a:pt x="1357059" y="911524"/>
                  <a:pt x="1372543" y="998317"/>
                </a:cubicBezTo>
                <a:cubicBezTo>
                  <a:pt x="1381186" y="1048016"/>
                  <a:pt x="1413596" y="1134448"/>
                  <a:pt x="1530270" y="1149214"/>
                </a:cubicBezTo>
                <a:cubicBezTo>
                  <a:pt x="1621017" y="1160378"/>
                  <a:pt x="1717525" y="1123284"/>
                  <a:pt x="1801430" y="1044414"/>
                </a:cubicBezTo>
                <a:cubicBezTo>
                  <a:pt x="1933949" y="920528"/>
                  <a:pt x="2008491" y="717411"/>
                  <a:pt x="1995887" y="513935"/>
                </a:cubicBezTo>
                <a:cubicBezTo>
                  <a:pt x="1982203" y="298934"/>
                  <a:pt x="1828798" y="213942"/>
                  <a:pt x="1763258" y="186932"/>
                </a:cubicBezTo>
                <a:cubicBezTo>
                  <a:pt x="1702040" y="162263"/>
                  <a:pt x="1635871" y="152899"/>
                  <a:pt x="1575823" y="157986"/>
                </a:cubicBezTo>
                <a:close/>
                <a:moveTo>
                  <a:pt x="1548365" y="3443"/>
                </a:moveTo>
                <a:cubicBezTo>
                  <a:pt x="1636231" y="-6641"/>
                  <a:pt x="1731749" y="5964"/>
                  <a:pt x="1821956" y="42878"/>
                </a:cubicBezTo>
                <a:cubicBezTo>
                  <a:pt x="2018213" y="122468"/>
                  <a:pt x="2138129" y="290651"/>
                  <a:pt x="2151093" y="504211"/>
                </a:cubicBezTo>
                <a:cubicBezTo>
                  <a:pt x="2153028" y="535768"/>
                  <a:pt x="2153310" y="567196"/>
                  <a:pt x="2151992" y="598341"/>
                </a:cubicBezTo>
                <a:lnTo>
                  <a:pt x="2147836" y="642543"/>
                </a:lnTo>
                <a:lnTo>
                  <a:pt x="2151239" y="659567"/>
                </a:lnTo>
                <a:lnTo>
                  <a:pt x="2151239" y="1970498"/>
                </a:lnTo>
                <a:lnTo>
                  <a:pt x="2152533" y="1990980"/>
                </a:lnTo>
                <a:cubicBezTo>
                  <a:pt x="2153848" y="2050582"/>
                  <a:pt x="2153578" y="2115341"/>
                  <a:pt x="2153308" y="2184891"/>
                </a:cubicBezTo>
                <a:lnTo>
                  <a:pt x="2151239" y="2194903"/>
                </a:lnTo>
                <a:lnTo>
                  <a:pt x="2151239" y="2536202"/>
                </a:lnTo>
                <a:cubicBezTo>
                  <a:pt x="2152815" y="2560272"/>
                  <a:pt x="2159032" y="2698364"/>
                  <a:pt x="2117229" y="2862519"/>
                </a:cubicBezTo>
                <a:lnTo>
                  <a:pt x="2105830" y="2899313"/>
                </a:lnTo>
                <a:lnTo>
                  <a:pt x="2105260" y="2902006"/>
                </a:lnTo>
                <a:cubicBezTo>
                  <a:pt x="2102572" y="2913460"/>
                  <a:pt x="2100429" y="2921601"/>
                  <a:pt x="2099304" y="2925700"/>
                </a:cubicBezTo>
                <a:lnTo>
                  <a:pt x="2094287" y="2936569"/>
                </a:lnTo>
                <a:lnTo>
                  <a:pt x="2085964" y="2963435"/>
                </a:lnTo>
                <a:cubicBezTo>
                  <a:pt x="2060716" y="3031860"/>
                  <a:pt x="2026101" y="3101640"/>
                  <a:pt x="1978746" y="3167146"/>
                </a:cubicBezTo>
                <a:cubicBezTo>
                  <a:pt x="1885837" y="3295638"/>
                  <a:pt x="1713704" y="3386339"/>
                  <a:pt x="1530048" y="3403975"/>
                </a:cubicBezTo>
                <a:cubicBezTo>
                  <a:pt x="1508441" y="3405775"/>
                  <a:pt x="1487195" y="3407214"/>
                  <a:pt x="1466308" y="3407214"/>
                </a:cubicBezTo>
                <a:cubicBezTo>
                  <a:pt x="1336669" y="3407214"/>
                  <a:pt x="1218192" y="3367983"/>
                  <a:pt x="1123483" y="3294198"/>
                </a:cubicBezTo>
                <a:cubicBezTo>
                  <a:pt x="1019051" y="3320833"/>
                  <a:pt x="755450" y="3360784"/>
                  <a:pt x="532541" y="3170385"/>
                </a:cubicBezTo>
                <a:cubicBezTo>
                  <a:pt x="370266" y="3030870"/>
                  <a:pt x="292083" y="2848643"/>
                  <a:pt x="294855" y="2615504"/>
                </a:cubicBezTo>
                <a:lnTo>
                  <a:pt x="297275" y="2574857"/>
                </a:lnTo>
                <a:lnTo>
                  <a:pt x="253326" y="2553626"/>
                </a:lnTo>
                <a:cubicBezTo>
                  <a:pt x="133527" y="2484834"/>
                  <a:pt x="0" y="2337896"/>
                  <a:pt x="0" y="2075894"/>
                </a:cubicBezTo>
                <a:cubicBezTo>
                  <a:pt x="0" y="1843604"/>
                  <a:pt x="134360" y="1684782"/>
                  <a:pt x="273402" y="1607712"/>
                </a:cubicBezTo>
                <a:cubicBezTo>
                  <a:pt x="220091" y="1549370"/>
                  <a:pt x="162456" y="1465097"/>
                  <a:pt x="141204" y="1358135"/>
                </a:cubicBezTo>
                <a:cubicBezTo>
                  <a:pt x="115268" y="1228125"/>
                  <a:pt x="147327" y="1095953"/>
                  <a:pt x="236660" y="964862"/>
                </a:cubicBezTo>
                <a:cubicBezTo>
                  <a:pt x="302400" y="868750"/>
                  <a:pt x="423859" y="803306"/>
                  <a:pt x="560410" y="780927"/>
                </a:cubicBezTo>
                <a:lnTo>
                  <a:pt x="568334" y="780152"/>
                </a:lnTo>
                <a:lnTo>
                  <a:pt x="568324" y="779953"/>
                </a:lnTo>
                <a:cubicBezTo>
                  <a:pt x="572056" y="590700"/>
                  <a:pt x="666151" y="407065"/>
                  <a:pt x="805737" y="332067"/>
                </a:cubicBezTo>
                <a:cubicBezTo>
                  <a:pt x="961662" y="247795"/>
                  <a:pt x="1102464" y="274085"/>
                  <a:pt x="1197892" y="315140"/>
                </a:cubicBezTo>
                <a:cubicBezTo>
                  <a:pt x="1211216" y="248155"/>
                  <a:pt x="1244346" y="169285"/>
                  <a:pt x="1320688" y="100139"/>
                </a:cubicBezTo>
                <a:cubicBezTo>
                  <a:pt x="1380286" y="46299"/>
                  <a:pt x="1460499" y="13527"/>
                  <a:pt x="1548365" y="3443"/>
                </a:cubicBezTo>
                <a:close/>
                <a:moveTo>
                  <a:pt x="2804465" y="3308"/>
                </a:moveTo>
                <a:cubicBezTo>
                  <a:pt x="2892292" y="13347"/>
                  <a:pt x="2972470" y="46119"/>
                  <a:pt x="3032221" y="100139"/>
                </a:cubicBezTo>
                <a:cubicBezTo>
                  <a:pt x="3108170" y="169285"/>
                  <a:pt x="3141285" y="248155"/>
                  <a:pt x="3154603" y="315140"/>
                </a:cubicBezTo>
                <a:cubicBezTo>
                  <a:pt x="3250348" y="274085"/>
                  <a:pt x="3390727" y="247795"/>
                  <a:pt x="3546944" y="332066"/>
                </a:cubicBezTo>
                <a:cubicBezTo>
                  <a:pt x="3686153" y="407065"/>
                  <a:pt x="3780442" y="590700"/>
                  <a:pt x="3784236" y="779953"/>
                </a:cubicBezTo>
                <a:lnTo>
                  <a:pt x="3784235" y="779988"/>
                </a:lnTo>
                <a:lnTo>
                  <a:pt x="3793837" y="780927"/>
                </a:lnTo>
                <a:cubicBezTo>
                  <a:pt x="3930462" y="803306"/>
                  <a:pt x="4051978" y="868750"/>
                  <a:pt x="4117491" y="964862"/>
                </a:cubicBezTo>
                <a:cubicBezTo>
                  <a:pt x="4206825" y="1095953"/>
                  <a:pt x="4238884" y="1228125"/>
                  <a:pt x="4212948" y="1358135"/>
                </a:cubicBezTo>
                <a:cubicBezTo>
                  <a:pt x="4191335" y="1465097"/>
                  <a:pt x="4134061" y="1549370"/>
                  <a:pt x="4080750" y="1607712"/>
                </a:cubicBezTo>
                <a:cubicBezTo>
                  <a:pt x="4219792" y="1684782"/>
                  <a:pt x="4354152" y="1843604"/>
                  <a:pt x="4354152" y="2075894"/>
                </a:cubicBezTo>
                <a:cubicBezTo>
                  <a:pt x="4354152" y="2337896"/>
                  <a:pt x="4220625" y="2484834"/>
                  <a:pt x="4100978" y="2553626"/>
                </a:cubicBezTo>
                <a:lnTo>
                  <a:pt x="4055059" y="2575843"/>
                </a:lnTo>
                <a:lnTo>
                  <a:pt x="4057459" y="2615504"/>
                </a:lnTo>
                <a:cubicBezTo>
                  <a:pt x="4060397" y="2848643"/>
                  <a:pt x="3981929" y="3030870"/>
                  <a:pt x="3819400" y="3170385"/>
                </a:cubicBezTo>
                <a:cubicBezTo>
                  <a:pt x="3596936" y="3360784"/>
                  <a:pt x="3333436" y="3320833"/>
                  <a:pt x="3228683" y="3294198"/>
                </a:cubicBezTo>
                <a:cubicBezTo>
                  <a:pt x="3134370" y="3367983"/>
                  <a:pt x="3015939" y="3407214"/>
                  <a:pt x="2885988" y="3407214"/>
                </a:cubicBezTo>
                <a:cubicBezTo>
                  <a:pt x="2865110" y="3407214"/>
                  <a:pt x="2844231" y="3405775"/>
                  <a:pt x="2822633" y="3403975"/>
                </a:cubicBezTo>
                <a:cubicBezTo>
                  <a:pt x="2639046" y="3386339"/>
                  <a:pt x="2466979" y="3295638"/>
                  <a:pt x="2374105" y="3167146"/>
                </a:cubicBezTo>
                <a:cubicBezTo>
                  <a:pt x="2326679" y="3101640"/>
                  <a:pt x="2292009" y="3031860"/>
                  <a:pt x="2266715" y="2963435"/>
                </a:cubicBezTo>
                <a:lnTo>
                  <a:pt x="2257218" y="2932844"/>
                </a:lnTo>
                <a:lnTo>
                  <a:pt x="2253981" y="2925700"/>
                </a:lnTo>
                <a:lnTo>
                  <a:pt x="2249534" y="2908095"/>
                </a:lnTo>
                <a:lnTo>
                  <a:pt x="2235384" y="2862519"/>
                </a:lnTo>
                <a:cubicBezTo>
                  <a:pt x="2193477" y="2698364"/>
                  <a:pt x="2199608" y="2560272"/>
                  <a:pt x="2200958" y="2536202"/>
                </a:cubicBezTo>
                <a:lnTo>
                  <a:pt x="2200958" y="2193040"/>
                </a:lnTo>
                <a:lnTo>
                  <a:pt x="2199260" y="2184891"/>
                </a:lnTo>
                <a:cubicBezTo>
                  <a:pt x="2198991" y="2115341"/>
                  <a:pt x="2198721" y="2050582"/>
                  <a:pt x="2200047" y="1990980"/>
                </a:cubicBezTo>
                <a:lnTo>
                  <a:pt x="2200958" y="1976645"/>
                </a:lnTo>
                <a:lnTo>
                  <a:pt x="2200958" y="659567"/>
                </a:lnTo>
                <a:lnTo>
                  <a:pt x="2204641" y="641327"/>
                </a:lnTo>
                <a:lnTo>
                  <a:pt x="2200581" y="598341"/>
                </a:lnTo>
                <a:cubicBezTo>
                  <a:pt x="2199255" y="567195"/>
                  <a:pt x="2199530" y="535768"/>
                  <a:pt x="2201465" y="504211"/>
                </a:cubicBezTo>
                <a:cubicBezTo>
                  <a:pt x="2214783" y="290651"/>
                  <a:pt x="2334645" y="122468"/>
                  <a:pt x="2530816" y="42878"/>
                </a:cubicBezTo>
                <a:cubicBezTo>
                  <a:pt x="2621162" y="5964"/>
                  <a:pt x="2716638" y="-6731"/>
                  <a:pt x="2804465" y="3308"/>
                </a:cubicBezTo>
                <a:close/>
              </a:path>
            </a:pathLst>
          </a:custGeom>
          <a:solidFill>
            <a:schemeClr val="bg1">
              <a:lumMod val="85000"/>
            </a:schemeClr>
          </a:solidFill>
          <a:ln>
            <a:noFill/>
          </a:ln>
          <a:effectLst/>
        </p:spPr>
        <p:txBody>
          <a:bodyPr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cxnSp>
        <p:nvCxnSpPr>
          <p:cNvPr id="255" name="Straight Connector 254">
            <a:extLst>
              <a:ext uri="{FF2B5EF4-FFF2-40B4-BE49-F238E27FC236}">
                <a16:creationId xmlns:a16="http://schemas.microsoft.com/office/drawing/2014/main" id="{6D4026E9-13FC-4A61-8B8B-D13B1478FCD3}"/>
              </a:ext>
            </a:extLst>
          </p:cNvPr>
          <p:cNvCxnSpPr>
            <a:cxnSpLocks/>
          </p:cNvCxnSpPr>
          <p:nvPr/>
        </p:nvCxnSpPr>
        <p:spPr>
          <a:xfrm>
            <a:off x="1282834" y="4693958"/>
            <a:ext cx="724045" cy="872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75BB6CD6-0400-4548-B588-7E3B9F5BD93C}"/>
              </a:ext>
            </a:extLst>
          </p:cNvPr>
          <p:cNvCxnSpPr>
            <a:cxnSpLocks/>
            <a:endCxn id="259" idx="3"/>
          </p:cNvCxnSpPr>
          <p:nvPr/>
        </p:nvCxnSpPr>
        <p:spPr>
          <a:xfrm flipV="1">
            <a:off x="1434984" y="5173982"/>
            <a:ext cx="662576" cy="18351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9" name="Freeform 15">
            <a:extLst>
              <a:ext uri="{FF2B5EF4-FFF2-40B4-BE49-F238E27FC236}">
                <a16:creationId xmlns:a16="http://schemas.microsoft.com/office/drawing/2014/main" id="{34EDC15E-4C85-4155-99F4-92FF12F20B82}"/>
              </a:ext>
            </a:extLst>
          </p:cNvPr>
          <p:cNvSpPr>
            <a:spLocks noEditPoints="1"/>
          </p:cNvSpPr>
          <p:nvPr/>
        </p:nvSpPr>
        <p:spPr bwMode="auto">
          <a:xfrm>
            <a:off x="1965041" y="4456889"/>
            <a:ext cx="904898" cy="840127"/>
          </a:xfrm>
          <a:prstGeom prst="donut">
            <a:avLst>
              <a:gd name="adj" fmla="val 7452"/>
            </a:avLst>
          </a:prstGeom>
          <a:solidFill>
            <a:schemeClr val="accent1"/>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sp>
        <p:nvSpPr>
          <p:cNvPr id="260" name="TextBox 259">
            <a:extLst>
              <a:ext uri="{FF2B5EF4-FFF2-40B4-BE49-F238E27FC236}">
                <a16:creationId xmlns:a16="http://schemas.microsoft.com/office/drawing/2014/main" id="{E6F95CB7-2C68-4FE1-A7D6-17204295A837}"/>
              </a:ext>
            </a:extLst>
          </p:cNvPr>
          <p:cNvSpPr txBox="1"/>
          <p:nvPr/>
        </p:nvSpPr>
        <p:spPr>
          <a:xfrm>
            <a:off x="1972807" y="4644459"/>
            <a:ext cx="904897" cy="461665"/>
          </a:xfrm>
          <a:prstGeom prst="rect">
            <a:avLst/>
          </a:prstGeom>
          <a:noFill/>
        </p:spPr>
        <p:txBody>
          <a:bodyPr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Pace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change</a:t>
            </a:r>
          </a:p>
        </p:txBody>
      </p:sp>
      <p:sp>
        <p:nvSpPr>
          <p:cNvPr id="261" name="Subtitle 2">
            <a:extLst>
              <a:ext uri="{FF2B5EF4-FFF2-40B4-BE49-F238E27FC236}">
                <a16:creationId xmlns:a16="http://schemas.microsoft.com/office/drawing/2014/main" id="{B1CC4F51-6B11-41B5-B249-A2BDCDFDA016}"/>
              </a:ext>
            </a:extLst>
          </p:cNvPr>
          <p:cNvSpPr txBox="1">
            <a:spLocks/>
          </p:cNvSpPr>
          <p:nvPr/>
        </p:nvSpPr>
        <p:spPr>
          <a:xfrm>
            <a:off x="405892" y="4602656"/>
            <a:ext cx="820096" cy="200055"/>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Accelerating</a:t>
            </a:r>
          </a:p>
        </p:txBody>
      </p:sp>
      <p:sp>
        <p:nvSpPr>
          <p:cNvPr id="262" name="Subtitle 2">
            <a:extLst>
              <a:ext uri="{FF2B5EF4-FFF2-40B4-BE49-F238E27FC236}">
                <a16:creationId xmlns:a16="http://schemas.microsoft.com/office/drawing/2014/main" id="{27F6A72E-3CB0-44F1-8789-BB4568141BBB}"/>
              </a:ext>
            </a:extLst>
          </p:cNvPr>
          <p:cNvSpPr txBox="1">
            <a:spLocks/>
          </p:cNvSpPr>
          <p:nvPr/>
        </p:nvSpPr>
        <p:spPr>
          <a:xfrm>
            <a:off x="393491" y="5312489"/>
            <a:ext cx="978794" cy="200055"/>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Unprecedented</a:t>
            </a:r>
          </a:p>
        </p:txBody>
      </p:sp>
      <p:sp>
        <p:nvSpPr>
          <p:cNvPr id="4" name="Rectangle 3">
            <a:extLst>
              <a:ext uri="{FF2B5EF4-FFF2-40B4-BE49-F238E27FC236}">
                <a16:creationId xmlns:a16="http://schemas.microsoft.com/office/drawing/2014/main" id="{BA6A4D10-29E4-4ACC-A32A-07CD6B6252E3}"/>
              </a:ext>
            </a:extLst>
          </p:cNvPr>
          <p:cNvSpPr/>
          <p:nvPr/>
        </p:nvSpPr>
        <p:spPr>
          <a:xfrm>
            <a:off x="332044" y="5261047"/>
            <a:ext cx="1092236" cy="28077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5" name="Rectangle 264">
            <a:extLst>
              <a:ext uri="{FF2B5EF4-FFF2-40B4-BE49-F238E27FC236}">
                <a16:creationId xmlns:a16="http://schemas.microsoft.com/office/drawing/2014/main" id="{5CBB6CA6-8E6C-428F-AAFF-62C81E7D235F}"/>
              </a:ext>
            </a:extLst>
          </p:cNvPr>
          <p:cNvSpPr/>
          <p:nvPr/>
        </p:nvSpPr>
        <p:spPr>
          <a:xfrm>
            <a:off x="332045" y="4588828"/>
            <a:ext cx="953176" cy="21388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6" name="Freeform 15">
            <a:extLst>
              <a:ext uri="{FF2B5EF4-FFF2-40B4-BE49-F238E27FC236}">
                <a16:creationId xmlns:a16="http://schemas.microsoft.com/office/drawing/2014/main" id="{6FB807D9-B663-4DE9-A59A-0DA72176C034}"/>
              </a:ext>
            </a:extLst>
          </p:cNvPr>
          <p:cNvSpPr>
            <a:spLocks noEditPoints="1"/>
          </p:cNvSpPr>
          <p:nvPr/>
        </p:nvSpPr>
        <p:spPr bwMode="auto">
          <a:xfrm>
            <a:off x="3782602" y="4440565"/>
            <a:ext cx="1274766" cy="925915"/>
          </a:xfrm>
          <a:prstGeom prst="donut">
            <a:avLst>
              <a:gd name="adj" fmla="val 7452"/>
            </a:avLst>
          </a:prstGeom>
          <a:solidFill>
            <a:schemeClr val="bg1">
              <a:lumMod val="85000"/>
            </a:schemeClr>
          </a:solidFill>
          <a:ln>
            <a:noFill/>
          </a:ln>
        </p:spPr>
        <p:txBody>
          <a:bodyPr vert="horz" wrap="square" lIns="91416" tIns="45708" rIns="91416" bIns="4570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599" b="0" i="0" u="none" strike="noStrike" kern="1200" cap="none" spc="0" normalizeH="0" baseline="0" noProof="0">
              <a:ln>
                <a:noFill/>
              </a:ln>
              <a:solidFill>
                <a:srgbClr val="230050"/>
              </a:solidFill>
              <a:effectLst/>
              <a:uLnTx/>
              <a:uFillTx/>
              <a:latin typeface="Lato Light" panose="020F0502020204030203" pitchFamily="34" charset="0"/>
              <a:cs typeface="Arial" charset="0"/>
            </a:endParaRPr>
          </a:p>
        </p:txBody>
      </p:sp>
      <p:sp>
        <p:nvSpPr>
          <p:cNvPr id="267" name="TextBox 266">
            <a:extLst>
              <a:ext uri="{FF2B5EF4-FFF2-40B4-BE49-F238E27FC236}">
                <a16:creationId xmlns:a16="http://schemas.microsoft.com/office/drawing/2014/main" id="{0D7BB6AF-3A03-41AD-A0B8-F2AD0E7FF608}"/>
              </a:ext>
            </a:extLst>
          </p:cNvPr>
          <p:cNvSpPr txBox="1"/>
          <p:nvPr/>
        </p:nvSpPr>
        <p:spPr>
          <a:xfrm>
            <a:off x="3767753" y="4625869"/>
            <a:ext cx="1259424" cy="461665"/>
          </a:xfrm>
          <a:prstGeom prst="rect">
            <a:avLst/>
          </a:prstGeom>
          <a:noFill/>
        </p:spPr>
        <p:txBody>
          <a:bodyPr wrap="squar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1E2DBE"/>
                </a:solidFill>
                <a:effectLst/>
                <a:uLnTx/>
                <a:uFillTx/>
                <a:latin typeface="Poppins" pitchFamily="2" charset="77"/>
                <a:ea typeface="League Spartan" charset="0"/>
                <a:cs typeface="Poppins" pitchFamily="2" charset="77"/>
              </a:rPr>
              <a:t>Digital Technologies</a:t>
            </a:r>
          </a:p>
        </p:txBody>
      </p:sp>
      <p:cxnSp>
        <p:nvCxnSpPr>
          <p:cNvPr id="268" name="Straight Connector 267">
            <a:extLst>
              <a:ext uri="{FF2B5EF4-FFF2-40B4-BE49-F238E27FC236}">
                <a16:creationId xmlns:a16="http://schemas.microsoft.com/office/drawing/2014/main" id="{EA9C3A71-076C-465B-BD9E-0BC180633DC2}"/>
              </a:ext>
            </a:extLst>
          </p:cNvPr>
          <p:cNvCxnSpPr>
            <a:cxnSpLocks/>
            <a:stCxn id="259" idx="7"/>
          </p:cNvCxnSpPr>
          <p:nvPr/>
        </p:nvCxnSpPr>
        <p:spPr>
          <a:xfrm flipV="1">
            <a:off x="2737420" y="4388973"/>
            <a:ext cx="255080" cy="1909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85A2C51-95A5-4608-A7B7-92323B052D8E}"/>
              </a:ext>
            </a:extLst>
          </p:cNvPr>
          <p:cNvCxnSpPr>
            <a:cxnSpLocks/>
            <a:stCxn id="253" idx="331"/>
            <a:endCxn id="266" idx="1"/>
          </p:cNvCxnSpPr>
          <p:nvPr/>
        </p:nvCxnSpPr>
        <p:spPr>
          <a:xfrm>
            <a:off x="3663702" y="4429127"/>
            <a:ext cx="305585" cy="14703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5" name="Subtitle 2">
            <a:extLst>
              <a:ext uri="{FF2B5EF4-FFF2-40B4-BE49-F238E27FC236}">
                <a16:creationId xmlns:a16="http://schemas.microsoft.com/office/drawing/2014/main" id="{F0EDA546-ED24-46D2-8E58-5F3982854DEA}"/>
              </a:ext>
            </a:extLst>
          </p:cNvPr>
          <p:cNvSpPr txBox="1">
            <a:spLocks/>
          </p:cNvSpPr>
          <p:nvPr/>
        </p:nvSpPr>
        <p:spPr>
          <a:xfrm>
            <a:off x="3540062" y="5579731"/>
            <a:ext cx="1421175" cy="20005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AI, Machine learning</a:t>
            </a:r>
          </a:p>
        </p:txBody>
      </p:sp>
      <p:sp>
        <p:nvSpPr>
          <p:cNvPr id="276" name="Rectangle 275">
            <a:extLst>
              <a:ext uri="{FF2B5EF4-FFF2-40B4-BE49-F238E27FC236}">
                <a16:creationId xmlns:a16="http://schemas.microsoft.com/office/drawing/2014/main" id="{3639EE36-0232-4686-B8B6-6D2E3B4759F2}"/>
              </a:ext>
            </a:extLst>
          </p:cNvPr>
          <p:cNvSpPr/>
          <p:nvPr/>
        </p:nvSpPr>
        <p:spPr>
          <a:xfrm>
            <a:off x="3540063" y="5551784"/>
            <a:ext cx="1421174" cy="21388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7" name="Subtitle 2">
            <a:extLst>
              <a:ext uri="{FF2B5EF4-FFF2-40B4-BE49-F238E27FC236}">
                <a16:creationId xmlns:a16="http://schemas.microsoft.com/office/drawing/2014/main" id="{181AFF38-237A-49BC-B2D9-1E2D2B4E8E36}"/>
              </a:ext>
            </a:extLst>
          </p:cNvPr>
          <p:cNvSpPr txBox="1">
            <a:spLocks/>
          </p:cNvSpPr>
          <p:nvPr/>
        </p:nvSpPr>
        <p:spPr>
          <a:xfrm>
            <a:off x="4583743" y="4086287"/>
            <a:ext cx="1421175" cy="38472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IoT, 3D printing,</a:t>
            </a:r>
          </a:p>
          <a:p>
            <a:pPr marL="0" marR="0" lvl="0" indent="0" algn="ctr" defTabSz="1087636" rtl="0" eaLnBrk="1" fontAlgn="base" latinLnBrk="0" hangingPunct="1">
              <a:lnSpc>
                <a:spcPct val="100000"/>
              </a:lnSpc>
              <a:spcBef>
                <a:spcPct val="20000"/>
              </a:spcBef>
              <a:spcAft>
                <a:spcPct val="0"/>
              </a:spcAft>
              <a:buClrTx/>
              <a:buSzTx/>
              <a:buFont typeface="Arial"/>
              <a:buNone/>
              <a:tabLst/>
              <a:defRPr/>
            </a:pPr>
            <a:r>
              <a:rPr kumimoji="0" lang="en-US" sz="1000" b="0" i="0" u="none" strike="noStrike" kern="1200" cap="none" spc="0" normalizeH="0" baseline="0" noProof="0">
                <a:ln>
                  <a:noFill/>
                </a:ln>
                <a:solidFill>
                  <a:srgbClr val="230050"/>
                </a:solidFill>
                <a:effectLst/>
                <a:uLnTx/>
                <a:uFillTx/>
                <a:latin typeface="Overpass" panose="00000500000000000000" pitchFamily="2" charset="0"/>
                <a:ea typeface="Lato Light" panose="020F0502020204030203" pitchFamily="34" charset="0"/>
                <a:cs typeface="Mukta ExtraLight" panose="020B0000000000000000" pitchFamily="34" charset="77"/>
              </a:rPr>
              <a:t>Robotics</a:t>
            </a:r>
          </a:p>
        </p:txBody>
      </p:sp>
      <p:sp>
        <p:nvSpPr>
          <p:cNvPr id="278" name="Rectangle 277">
            <a:extLst>
              <a:ext uri="{FF2B5EF4-FFF2-40B4-BE49-F238E27FC236}">
                <a16:creationId xmlns:a16="http://schemas.microsoft.com/office/drawing/2014/main" id="{6DB11B75-8858-4E80-B113-F89B17B7D953}"/>
              </a:ext>
            </a:extLst>
          </p:cNvPr>
          <p:cNvSpPr/>
          <p:nvPr/>
        </p:nvSpPr>
        <p:spPr>
          <a:xfrm>
            <a:off x="4768780" y="4072920"/>
            <a:ext cx="1020203" cy="38396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79" name="Straight Connector 278">
            <a:extLst>
              <a:ext uri="{FF2B5EF4-FFF2-40B4-BE49-F238E27FC236}">
                <a16:creationId xmlns:a16="http://schemas.microsoft.com/office/drawing/2014/main" id="{3C6E75F8-A61C-4F57-99CD-AFE549617FDC}"/>
              </a:ext>
            </a:extLst>
          </p:cNvPr>
          <p:cNvCxnSpPr>
            <a:cxnSpLocks/>
            <a:stCxn id="267" idx="3"/>
            <a:endCxn id="278" idx="2"/>
          </p:cNvCxnSpPr>
          <p:nvPr/>
        </p:nvCxnSpPr>
        <p:spPr>
          <a:xfrm flipV="1">
            <a:off x="5027177" y="4456889"/>
            <a:ext cx="251705" cy="39981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087AA9D-8975-4834-88F8-76D67516555A}"/>
              </a:ext>
            </a:extLst>
          </p:cNvPr>
          <p:cNvCxnSpPr>
            <a:cxnSpLocks/>
            <a:stCxn id="276" idx="0"/>
            <a:endCxn id="266" idx="4"/>
          </p:cNvCxnSpPr>
          <p:nvPr/>
        </p:nvCxnSpPr>
        <p:spPr>
          <a:xfrm flipV="1">
            <a:off x="4250650" y="5366480"/>
            <a:ext cx="169335" cy="18530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23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EB15-7397-4DEF-8C4A-09036F19F1D9}"/>
              </a:ext>
            </a:extLst>
          </p:cNvPr>
          <p:cNvSpPr>
            <a:spLocks noGrp="1"/>
          </p:cNvSpPr>
          <p:nvPr>
            <p:ph type="title"/>
          </p:nvPr>
        </p:nvSpPr>
        <p:spPr>
          <a:xfrm>
            <a:off x="2150481" y="388035"/>
            <a:ext cx="11210924" cy="720000"/>
          </a:xfrm>
        </p:spPr>
        <p:txBody>
          <a:bodyPr/>
          <a:lstStyle/>
          <a:p>
            <a:r>
              <a:rPr lang="fr-CH" sz="2800"/>
              <a:t>STED– </a:t>
            </a:r>
            <a:r>
              <a:rPr lang="fr-CH" sz="2800" err="1"/>
              <a:t>Skills</a:t>
            </a:r>
            <a:r>
              <a:rPr lang="fr-CH" sz="2800"/>
              <a:t> for Trade and </a:t>
            </a:r>
            <a:r>
              <a:rPr lang="fr-CH" sz="2800" err="1"/>
              <a:t>Economic</a:t>
            </a:r>
            <a:r>
              <a:rPr lang="fr-CH" sz="2800"/>
              <a:t> Diversification</a:t>
            </a:r>
            <a:endParaRPr lang="en-GB"/>
          </a:p>
        </p:txBody>
      </p:sp>
      <p:sp>
        <p:nvSpPr>
          <p:cNvPr id="3" name="Content Placeholder 2">
            <a:extLst>
              <a:ext uri="{FF2B5EF4-FFF2-40B4-BE49-F238E27FC236}">
                <a16:creationId xmlns:a16="http://schemas.microsoft.com/office/drawing/2014/main" id="{1D8240BE-0191-4E05-9C21-C136CB834FEC}"/>
              </a:ext>
            </a:extLst>
          </p:cNvPr>
          <p:cNvSpPr>
            <a:spLocks noGrp="1"/>
          </p:cNvSpPr>
          <p:nvPr>
            <p:ph idx="1"/>
          </p:nvPr>
        </p:nvSpPr>
        <p:spPr>
          <a:xfrm>
            <a:off x="4530558" y="1408957"/>
            <a:ext cx="7432842" cy="3704103"/>
          </a:xfrm>
        </p:spPr>
        <p:txBody>
          <a:bodyPr/>
          <a:lstStyle/>
          <a:p>
            <a:pPr marL="342900" indent="-342900">
              <a:buClr>
                <a:schemeClr val="tx2">
                  <a:lumMod val="50000"/>
                </a:schemeClr>
              </a:buClr>
              <a:buFont typeface="Arial" panose="020B0604020202020204" pitchFamily="34" charset="0"/>
              <a:buChar char="•"/>
            </a:pPr>
            <a:r>
              <a:rPr lang="en-IE" sz="2400" b="0">
                <a:solidFill>
                  <a:schemeClr val="tx1"/>
                </a:solidFill>
              </a:rPr>
              <a:t>STED – Skills for Trade and Economic Diversification</a:t>
            </a:r>
          </a:p>
          <a:p>
            <a:pPr marL="342900" indent="-342900">
              <a:buClr>
                <a:schemeClr val="tx2">
                  <a:lumMod val="50000"/>
                </a:schemeClr>
              </a:buClr>
              <a:buFont typeface="Arial" panose="020B0604020202020204" pitchFamily="34" charset="0"/>
              <a:buChar char="•"/>
            </a:pPr>
            <a:r>
              <a:rPr lang="en-IE" sz="2400" b="0">
                <a:solidFill>
                  <a:schemeClr val="tx1"/>
                </a:solidFill>
              </a:rPr>
              <a:t>ILO’s sector-based methodology to provide strategic guidance </a:t>
            </a:r>
            <a:r>
              <a:rPr lang="en-IE" sz="2400" b="0">
                <a:solidFill>
                  <a:schemeClr val="accent1"/>
                </a:solidFill>
              </a:rPr>
              <a:t>on integrating skills development into policies to strengthen traded sectors </a:t>
            </a:r>
          </a:p>
          <a:p>
            <a:pPr marL="342900" indent="-342900">
              <a:buClr>
                <a:schemeClr val="tx2">
                  <a:lumMod val="50000"/>
                </a:schemeClr>
              </a:buClr>
              <a:buFont typeface="Arial" panose="020B0604020202020204" pitchFamily="34" charset="0"/>
              <a:buChar char="•"/>
            </a:pPr>
            <a:r>
              <a:rPr lang="en-IE" sz="2400" b="0">
                <a:solidFill>
                  <a:schemeClr val="tx1"/>
                </a:solidFill>
              </a:rPr>
              <a:t>Combination of </a:t>
            </a:r>
            <a:r>
              <a:rPr lang="en-IE" sz="2400" b="0">
                <a:solidFill>
                  <a:schemeClr val="accent1"/>
                </a:solidFill>
              </a:rPr>
              <a:t>strategic analysis </a:t>
            </a:r>
            <a:r>
              <a:rPr lang="en-IE" sz="2400" b="0">
                <a:solidFill>
                  <a:schemeClr val="tx1"/>
                </a:solidFill>
              </a:rPr>
              <a:t>and </a:t>
            </a:r>
            <a:r>
              <a:rPr lang="en-IE" sz="2400" b="0">
                <a:solidFill>
                  <a:schemeClr val="accent1"/>
                </a:solidFill>
              </a:rPr>
              <a:t>social dialogue </a:t>
            </a:r>
          </a:p>
          <a:p>
            <a:pPr marL="342900" indent="-342900">
              <a:buClr>
                <a:schemeClr val="tx2">
                  <a:lumMod val="50000"/>
                </a:schemeClr>
              </a:buClr>
              <a:buFont typeface="Arial" panose="020B0604020202020204" pitchFamily="34" charset="0"/>
              <a:buChar char="•"/>
            </a:pPr>
            <a:r>
              <a:rPr lang="en-IE" sz="2400" b="0">
                <a:solidFill>
                  <a:schemeClr val="tx1"/>
                </a:solidFill>
              </a:rPr>
              <a:t>Holistic and </a:t>
            </a:r>
            <a:r>
              <a:rPr lang="en-IE" sz="2400" b="0">
                <a:solidFill>
                  <a:schemeClr val="accent1"/>
                </a:solidFill>
              </a:rPr>
              <a:t>strategic focus on skills</a:t>
            </a:r>
          </a:p>
          <a:p>
            <a:endParaRPr lang="en-GB" sz="2400" b="0">
              <a:solidFill>
                <a:schemeClr val="tx1"/>
              </a:solidFill>
            </a:endParaRPr>
          </a:p>
        </p:txBody>
      </p:sp>
      <p:sp>
        <p:nvSpPr>
          <p:cNvPr id="4" name="Date Placeholder 3">
            <a:extLst>
              <a:ext uri="{FF2B5EF4-FFF2-40B4-BE49-F238E27FC236}">
                <a16:creationId xmlns:a16="http://schemas.microsoft.com/office/drawing/2014/main" id="{17909819-9DF8-4E09-B02F-7C5107F51B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5" name="Footer Placeholder 4">
            <a:extLst>
              <a:ext uri="{FF2B5EF4-FFF2-40B4-BE49-F238E27FC236}">
                <a16:creationId xmlns:a16="http://schemas.microsoft.com/office/drawing/2014/main" id="{B1CCB724-8F60-4E5F-8AE7-3A38C1897D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Advancing social justice, promoting decent work</a:t>
            </a:r>
          </a:p>
        </p:txBody>
      </p:sp>
      <p:pic>
        <p:nvPicPr>
          <p:cNvPr id="7" name="Picture 6">
            <a:extLst>
              <a:ext uri="{FF2B5EF4-FFF2-40B4-BE49-F238E27FC236}">
                <a16:creationId xmlns:a16="http://schemas.microsoft.com/office/drawing/2014/main" id="{810B08E4-A951-4C50-8CE9-7E11BD7AE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01" y="1243891"/>
            <a:ext cx="1454242" cy="2047420"/>
          </a:xfrm>
          <a:prstGeom prst="rect">
            <a:avLst/>
          </a:prstGeom>
        </p:spPr>
      </p:pic>
      <p:pic>
        <p:nvPicPr>
          <p:cNvPr id="8" name="Picture 7">
            <a:extLst>
              <a:ext uri="{FF2B5EF4-FFF2-40B4-BE49-F238E27FC236}">
                <a16:creationId xmlns:a16="http://schemas.microsoft.com/office/drawing/2014/main" id="{0D720746-BB59-4D1C-8D6B-1CF7CCA71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766" y="1486697"/>
            <a:ext cx="1514711" cy="2282301"/>
          </a:xfrm>
          <a:prstGeom prst="rect">
            <a:avLst/>
          </a:prstGeom>
          <a:effectLst>
            <a:innerShdw blurRad="63500" dist="50800" dir="18900000">
              <a:prstClr val="black">
                <a:alpha val="50000"/>
              </a:prstClr>
            </a:innerShdw>
          </a:effectLst>
        </p:spPr>
      </p:pic>
      <p:pic>
        <p:nvPicPr>
          <p:cNvPr id="9" name="Picture 8">
            <a:extLst>
              <a:ext uri="{FF2B5EF4-FFF2-40B4-BE49-F238E27FC236}">
                <a16:creationId xmlns:a16="http://schemas.microsoft.com/office/drawing/2014/main" id="{43313AF9-F573-433E-9DCD-1FB119B9D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0094" y="1855265"/>
            <a:ext cx="1523013" cy="2144443"/>
          </a:xfrm>
          <a:prstGeom prst="rect">
            <a:avLst/>
          </a:prstGeom>
        </p:spPr>
      </p:pic>
      <p:pic>
        <p:nvPicPr>
          <p:cNvPr id="10" name="Picture 2">
            <a:extLst>
              <a:ext uri="{FF2B5EF4-FFF2-40B4-BE49-F238E27FC236}">
                <a16:creationId xmlns:a16="http://schemas.microsoft.com/office/drawing/2014/main" id="{CF2E98AD-1E4D-4240-A054-304EC63D86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921" y="2793703"/>
            <a:ext cx="1770072" cy="249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8351FA8-A535-4C1F-B8BC-D70692F427D3}"/>
              </a:ext>
            </a:extLst>
          </p:cNvPr>
          <p:cNvPicPr>
            <a:picLocks noChangeAspect="1"/>
          </p:cNvPicPr>
          <p:nvPr/>
        </p:nvPicPr>
        <p:blipFill>
          <a:blip r:embed="rId6"/>
          <a:stretch>
            <a:fillRect/>
          </a:stretch>
        </p:blipFill>
        <p:spPr>
          <a:xfrm>
            <a:off x="2382488" y="3293991"/>
            <a:ext cx="1897806" cy="2733360"/>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221164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Map&#10;&#10;Description automatically generated">
            <a:extLst>
              <a:ext uri="{FF2B5EF4-FFF2-40B4-BE49-F238E27FC236}">
                <a16:creationId xmlns:a16="http://schemas.microsoft.com/office/drawing/2014/main" id="{E773C359-F976-40EE-8586-FCFC5F43E0DB}"/>
              </a:ext>
            </a:extLst>
          </p:cNvPr>
          <p:cNvPicPr>
            <a:picLocks noChangeAspect="1"/>
          </p:cNvPicPr>
          <p:nvPr/>
        </p:nvPicPr>
        <p:blipFill>
          <a:blip r:embed="rId3"/>
          <a:stretch>
            <a:fillRect/>
          </a:stretch>
        </p:blipFill>
        <p:spPr>
          <a:xfrm>
            <a:off x="-456728" y="1117887"/>
            <a:ext cx="12722840" cy="5859840"/>
          </a:xfrm>
          <a:prstGeom prst="rect">
            <a:avLst/>
          </a:prstGeom>
        </p:spPr>
      </p:pic>
      <p:sp>
        <p:nvSpPr>
          <p:cNvPr id="7" name="Rectangle 6">
            <a:extLst>
              <a:ext uri="{FF2B5EF4-FFF2-40B4-BE49-F238E27FC236}">
                <a16:creationId xmlns:a16="http://schemas.microsoft.com/office/drawing/2014/main" id="{AA74956F-5939-47D4-ADA0-77AEB3562272}"/>
              </a:ext>
            </a:extLst>
          </p:cNvPr>
          <p:cNvSpPr/>
          <p:nvPr/>
        </p:nvSpPr>
        <p:spPr>
          <a:xfrm>
            <a:off x="5014136" y="1321200"/>
            <a:ext cx="1326384"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Ukraine</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Metal Industry</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 </a:t>
            </a:r>
          </a:p>
        </p:txBody>
      </p:sp>
      <p:sp>
        <p:nvSpPr>
          <p:cNvPr id="9" name="Rectangle 8">
            <a:extLst>
              <a:ext uri="{FF2B5EF4-FFF2-40B4-BE49-F238E27FC236}">
                <a16:creationId xmlns:a16="http://schemas.microsoft.com/office/drawing/2014/main" id="{C91FD55E-A1FF-4DD4-8E0F-5F5330AED9BA}"/>
              </a:ext>
            </a:extLst>
          </p:cNvPr>
          <p:cNvSpPr/>
          <p:nvPr/>
        </p:nvSpPr>
        <p:spPr>
          <a:xfrm>
            <a:off x="2329350" y="1321200"/>
            <a:ext cx="1513912"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North Macedonia</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D51E3343-74E3-4B54-8863-0D81C6871742}"/>
              </a:ext>
            </a:extLst>
          </p:cNvPr>
          <p:cNvSpPr/>
          <p:nvPr/>
        </p:nvSpPr>
        <p:spPr>
          <a:xfrm>
            <a:off x="8236799" y="3313177"/>
            <a:ext cx="1937390" cy="644659"/>
          </a:xfrm>
          <a:prstGeom prst="rect">
            <a:avLst/>
          </a:prstGeom>
          <a:solidFill>
            <a:srgbClr val="F6993F">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Viet Nam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Tourism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Livestock (</a:t>
            </a:r>
            <a:r>
              <a:rPr kumimoji="0" lang="en-GB" sz="1050" b="0" i="0" u="none" strike="noStrike" kern="1200" cap="none" spc="0" normalizeH="0" baseline="0" noProof="0" err="1">
                <a:ln>
                  <a:noFill/>
                </a:ln>
                <a:solidFill>
                  <a:srgbClr val="000000"/>
                </a:solidFill>
                <a:effectLst/>
                <a:uLnTx/>
                <a:uFillTx/>
                <a:latin typeface="Verdana"/>
                <a:ea typeface="+mn-ea"/>
                <a:cs typeface="+mn-cs"/>
              </a:rPr>
              <a:t>pigmeat</a:t>
            </a:r>
            <a:r>
              <a:rPr kumimoji="0" lang="en-GB" sz="1050" b="0" i="0" u="none" strike="noStrike" kern="1200" cap="none" spc="0" normalizeH="0" baseline="0" noProof="0">
                <a:ln>
                  <a:noFill/>
                </a:ln>
                <a:solidFill>
                  <a:srgbClr val="000000"/>
                </a:solidFill>
                <a:effectLst/>
                <a:uLnTx/>
                <a:uFillTx/>
                <a:latin typeface="Verdana"/>
                <a:ea typeface="+mn-ea"/>
                <a:cs typeface="+mn-cs"/>
              </a:rPr>
              <a:t>)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711AB5FE-25D2-4634-AA02-D9207F30436E}"/>
              </a:ext>
            </a:extLst>
          </p:cNvPr>
          <p:cNvSpPr/>
          <p:nvPr/>
        </p:nvSpPr>
        <p:spPr>
          <a:xfrm>
            <a:off x="8236799" y="2148338"/>
            <a:ext cx="1845652" cy="611069"/>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Bangladesh</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Agro Processing</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Pharmaceuticals</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9BC85087-A15A-44C7-914C-BE7BE753501C}"/>
              </a:ext>
            </a:extLst>
          </p:cNvPr>
          <p:cNvSpPr/>
          <p:nvPr/>
        </p:nvSpPr>
        <p:spPr>
          <a:xfrm>
            <a:off x="5276807" y="3866965"/>
            <a:ext cx="1661977" cy="631301"/>
          </a:xfrm>
          <a:prstGeom prst="rect">
            <a:avLst/>
          </a:prstGeom>
          <a:solidFill>
            <a:srgbClr val="38C17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Egypt</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Furniture</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C46EF34-D589-4931-B760-0826C77D33A3}"/>
              </a:ext>
            </a:extLst>
          </p:cNvPr>
          <p:cNvSpPr/>
          <p:nvPr/>
        </p:nvSpPr>
        <p:spPr>
          <a:xfrm>
            <a:off x="5276807" y="2653825"/>
            <a:ext cx="1684800" cy="1213687"/>
          </a:xfrm>
          <a:prstGeom prst="rect">
            <a:avLst/>
          </a:prstGeom>
          <a:solidFill>
            <a:srgbClr val="F6993F">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Jordan</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Pharmaceuticals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Food processing</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Chemicals &amp; Cosmetics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Leather &amp; Garments</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A06D793A-51DD-48FF-9C93-F05D4738605B}"/>
              </a:ext>
            </a:extLst>
          </p:cNvPr>
          <p:cNvSpPr/>
          <p:nvPr/>
        </p:nvSpPr>
        <p:spPr>
          <a:xfrm>
            <a:off x="1487489" y="2178443"/>
            <a:ext cx="1572597" cy="950764"/>
          </a:xfrm>
          <a:prstGeom prst="rect">
            <a:avLst/>
          </a:prstGeom>
          <a:solidFill>
            <a:srgbClr val="38C172">
              <a:alpha val="62745"/>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Tunisia</a:t>
            </a: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Dates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Technical plastics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Metallurgy</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2B53FE89-E792-42D9-BF58-6150033B7588}"/>
              </a:ext>
            </a:extLst>
          </p:cNvPr>
          <p:cNvSpPr/>
          <p:nvPr/>
        </p:nvSpPr>
        <p:spPr>
          <a:xfrm>
            <a:off x="6340520" y="1321200"/>
            <a:ext cx="1573729" cy="622800"/>
          </a:xfrm>
          <a:prstGeom prst="rect">
            <a:avLst/>
          </a:prstGeom>
          <a:solidFill>
            <a:srgbClr val="B8C6E0">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Kyrgyzstan</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Garments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7" name="Rectangle 26">
            <a:extLst>
              <a:ext uri="{FF2B5EF4-FFF2-40B4-BE49-F238E27FC236}">
                <a16:creationId xmlns:a16="http://schemas.microsoft.com/office/drawing/2014/main" id="{3A038969-B48B-4662-90FB-28A151D216BB}"/>
              </a:ext>
            </a:extLst>
          </p:cNvPr>
          <p:cNvSpPr/>
          <p:nvPr/>
        </p:nvSpPr>
        <p:spPr>
          <a:xfrm>
            <a:off x="3887245" y="5144448"/>
            <a:ext cx="1358614" cy="765643"/>
          </a:xfrm>
          <a:prstGeom prst="rect">
            <a:avLst/>
          </a:prstGeom>
          <a:solidFill>
            <a:srgbClr val="FFED4A">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Malawi</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Oilseeds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Horticulture</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Dairy</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a:extLst>
              <a:ext uri="{FF2B5EF4-FFF2-40B4-BE49-F238E27FC236}">
                <a16:creationId xmlns:a16="http://schemas.microsoft.com/office/drawing/2014/main" id="{058D0BB9-2D3A-4E6C-886C-BC2DF58981DC}"/>
              </a:ext>
            </a:extLst>
          </p:cNvPr>
          <p:cNvSpPr/>
          <p:nvPr/>
        </p:nvSpPr>
        <p:spPr>
          <a:xfrm>
            <a:off x="1484860" y="4292151"/>
            <a:ext cx="1331640" cy="545752"/>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Senegal</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Digital sector</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29" name="Straight Connector 28">
            <a:extLst>
              <a:ext uri="{FF2B5EF4-FFF2-40B4-BE49-F238E27FC236}">
                <a16:creationId xmlns:a16="http://schemas.microsoft.com/office/drawing/2014/main" id="{E2BAC61C-8B10-4B55-90AB-56F66D4FC7B7}"/>
              </a:ext>
            </a:extLst>
          </p:cNvPr>
          <p:cNvCxnSpPr>
            <a:cxnSpLocks/>
            <a:stCxn id="28" idx="2"/>
            <a:endCxn id="28" idx="2"/>
          </p:cNvCxnSpPr>
          <p:nvPr/>
        </p:nvCxnSpPr>
        <p:spPr>
          <a:xfrm>
            <a:off x="2150680" y="4837903"/>
            <a:ext cx="0" cy="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A104D220-F424-4276-9C19-1AE33C572801}"/>
              </a:ext>
            </a:extLst>
          </p:cNvPr>
          <p:cNvSpPr/>
          <p:nvPr/>
        </p:nvSpPr>
        <p:spPr>
          <a:xfrm>
            <a:off x="1493422" y="4846106"/>
            <a:ext cx="1900901" cy="997179"/>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Ghana</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Agriculture</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Hospitality &amp; Tourism</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Construction</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-ICT sectors</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a:extLst>
              <a:ext uri="{FF2B5EF4-FFF2-40B4-BE49-F238E27FC236}">
                <a16:creationId xmlns:a16="http://schemas.microsoft.com/office/drawing/2014/main" id="{59601A17-1A59-4934-B007-A1CD50666C86}"/>
              </a:ext>
            </a:extLst>
          </p:cNvPr>
          <p:cNvSpPr/>
          <p:nvPr/>
        </p:nvSpPr>
        <p:spPr>
          <a:xfrm>
            <a:off x="5276807" y="4508909"/>
            <a:ext cx="1572859" cy="608968"/>
          </a:xfrm>
          <a:prstGeom prst="rect">
            <a:avLst/>
          </a:prstGeom>
          <a:solidFill>
            <a:srgbClr val="4DC0B5">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Ethiopia</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Garments/textiles</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Agro-processing</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5" name="Rectangle 34">
            <a:extLst>
              <a:ext uri="{FF2B5EF4-FFF2-40B4-BE49-F238E27FC236}">
                <a16:creationId xmlns:a16="http://schemas.microsoft.com/office/drawing/2014/main" id="{0B708492-3677-4699-BC8F-43917451476E}"/>
              </a:ext>
            </a:extLst>
          </p:cNvPr>
          <p:cNvSpPr/>
          <p:nvPr/>
        </p:nvSpPr>
        <p:spPr>
          <a:xfrm>
            <a:off x="3702135" y="4159032"/>
            <a:ext cx="1105441" cy="608967"/>
          </a:xfrm>
          <a:prstGeom prst="rect">
            <a:avLst/>
          </a:prstGeom>
          <a:solidFill>
            <a:srgbClr val="3490DC">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Togo</a:t>
            </a:r>
          </a:p>
          <a:p>
            <a:pPr marL="171451" marR="0" lvl="0" indent="-171451" algn="l" defTabSz="914406" rtl="0" eaLnBrk="1" fontAlgn="base" latinLnBrk="0" hangingPunct="1">
              <a:lnSpc>
                <a:spcPct val="100000"/>
              </a:lnSpc>
              <a:spcBef>
                <a:spcPct val="0"/>
              </a:spcBef>
              <a:spcAft>
                <a:spcPct val="0"/>
              </a:spcAft>
              <a:buClrTx/>
              <a:buSzTx/>
              <a:buFontTx/>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Transport &amp; Logistic</a:t>
            </a:r>
          </a:p>
          <a:p>
            <a:pPr marL="0" marR="0" lvl="0" indent="0" algn="l"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7" name="Rectangle 36">
            <a:extLst>
              <a:ext uri="{FF2B5EF4-FFF2-40B4-BE49-F238E27FC236}">
                <a16:creationId xmlns:a16="http://schemas.microsoft.com/office/drawing/2014/main" id="{2B53FE89-E792-42D9-BF58-6150033B7588}"/>
              </a:ext>
            </a:extLst>
          </p:cNvPr>
          <p:cNvSpPr/>
          <p:nvPr/>
        </p:nvSpPr>
        <p:spPr>
          <a:xfrm>
            <a:off x="6156572" y="6253200"/>
            <a:ext cx="1496099" cy="302400"/>
          </a:xfrm>
          <a:prstGeom prst="rect">
            <a:avLst/>
          </a:prstGeom>
          <a:solidFill>
            <a:srgbClr val="B8C6E0"/>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Pilot countries</a:t>
            </a:r>
          </a:p>
        </p:txBody>
      </p:sp>
      <p:sp>
        <p:nvSpPr>
          <p:cNvPr id="38" name="Rectangle 37">
            <a:extLst>
              <a:ext uri="{FF2B5EF4-FFF2-40B4-BE49-F238E27FC236}">
                <a16:creationId xmlns:a16="http://schemas.microsoft.com/office/drawing/2014/main" id="{3A038969-B48B-4662-90FB-28A151D216BB}"/>
              </a:ext>
            </a:extLst>
          </p:cNvPr>
          <p:cNvSpPr/>
          <p:nvPr/>
        </p:nvSpPr>
        <p:spPr>
          <a:xfrm>
            <a:off x="7606781" y="6253200"/>
            <a:ext cx="1424065" cy="313200"/>
          </a:xfrm>
          <a:prstGeom prst="rect">
            <a:avLst/>
          </a:prstGeom>
          <a:solidFill>
            <a:srgbClr val="FFED4A"/>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SIDA-</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9BC85087-A15A-44C7-914C-BE7BE753501C}"/>
              </a:ext>
            </a:extLst>
          </p:cNvPr>
          <p:cNvSpPr/>
          <p:nvPr/>
        </p:nvSpPr>
        <p:spPr>
          <a:xfrm>
            <a:off x="9068580" y="6253200"/>
            <a:ext cx="1579322" cy="294960"/>
          </a:xfrm>
          <a:prstGeom prst="rect">
            <a:avLst/>
          </a:prstGeom>
          <a:solidFill>
            <a:srgbClr val="38C17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Verdana"/>
                <a:ea typeface="+mn-ea"/>
                <a:cs typeface="+mn-cs"/>
              </a:rPr>
              <a:t>AFTIAS funded</a:t>
            </a:r>
          </a:p>
        </p:txBody>
      </p:sp>
      <p:sp>
        <p:nvSpPr>
          <p:cNvPr id="40" name="Rectangle 39">
            <a:extLst>
              <a:ext uri="{FF2B5EF4-FFF2-40B4-BE49-F238E27FC236}">
                <a16:creationId xmlns:a16="http://schemas.microsoft.com/office/drawing/2014/main" id="{7C46EF34-D589-4931-B760-0826C77D33A3}"/>
              </a:ext>
            </a:extLst>
          </p:cNvPr>
          <p:cNvSpPr/>
          <p:nvPr/>
        </p:nvSpPr>
        <p:spPr>
          <a:xfrm>
            <a:off x="960305" y="6252627"/>
            <a:ext cx="1459350" cy="300980"/>
          </a:xfrm>
          <a:prstGeom prst="rect">
            <a:avLst/>
          </a:prstGeom>
          <a:solidFill>
            <a:srgbClr val="F6993F">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err="1">
                <a:ln>
                  <a:noFill/>
                </a:ln>
                <a:solidFill>
                  <a:srgbClr val="000000"/>
                </a:solidFill>
                <a:effectLst/>
                <a:uLnTx/>
                <a:uFillTx/>
                <a:latin typeface="Verdana"/>
                <a:ea typeface="+mn-ea"/>
                <a:cs typeface="+mn-cs"/>
              </a:rPr>
              <a:t>Russia-funded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59601A17-1A59-4934-B007-A1CD50666C86}"/>
              </a:ext>
            </a:extLst>
          </p:cNvPr>
          <p:cNvSpPr/>
          <p:nvPr/>
        </p:nvSpPr>
        <p:spPr>
          <a:xfrm>
            <a:off x="10647902" y="6253200"/>
            <a:ext cx="1579322" cy="291324"/>
          </a:xfrm>
          <a:prstGeom prst="rect">
            <a:avLst/>
          </a:prstGeom>
          <a:solidFill>
            <a:srgbClr val="4DC0B5"/>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err="1">
                <a:ln>
                  <a:noFill/>
                </a:ln>
                <a:solidFill>
                  <a:srgbClr val="000000"/>
                </a:solidFill>
                <a:effectLst/>
                <a:uLnTx/>
                <a:uFillTx/>
                <a:latin typeface="Verdana"/>
                <a:ea typeface="+mn-ea"/>
                <a:cs typeface="+mn-cs"/>
              </a:rPr>
              <a:t>Norway</a:t>
            </a:r>
            <a:r>
              <a:rPr kumimoji="0" lang="fr-CH" sz="1400" b="0" i="0" u="none" strike="noStrike" kern="1200" cap="none" spc="0" normalizeH="0" baseline="0" noProof="0">
                <a:ln>
                  <a:noFill/>
                </a:ln>
                <a:solidFill>
                  <a:srgbClr val="000000"/>
                </a:solidFill>
                <a:effectLst/>
                <a:uLnTx/>
                <a:uFillTx/>
                <a:latin typeface="Verdana"/>
                <a:ea typeface="+mn-ea"/>
                <a:cs typeface="+mn-cs"/>
              </a:rPr>
              <a:t>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2B53FE89-E792-42D9-BF58-6150033B7588}"/>
              </a:ext>
            </a:extLst>
          </p:cNvPr>
          <p:cNvSpPr/>
          <p:nvPr/>
        </p:nvSpPr>
        <p:spPr>
          <a:xfrm>
            <a:off x="3838409" y="1321532"/>
            <a:ext cx="1175727" cy="623469"/>
          </a:xfrm>
          <a:prstGeom prst="rect">
            <a:avLst/>
          </a:prstGeom>
          <a:solidFill>
            <a:srgbClr val="3490DC">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Bosnia &amp; Herzegovina</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IT sector </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43" name="Rectangle 42">
            <a:extLst>
              <a:ext uri="{FF2B5EF4-FFF2-40B4-BE49-F238E27FC236}">
                <a16:creationId xmlns:a16="http://schemas.microsoft.com/office/drawing/2014/main" id="{EBE15F9D-7F0D-4658-AF91-A11F460E6833}"/>
              </a:ext>
            </a:extLst>
          </p:cNvPr>
          <p:cNvSpPr/>
          <p:nvPr/>
        </p:nvSpPr>
        <p:spPr>
          <a:xfrm>
            <a:off x="8242099" y="4628848"/>
            <a:ext cx="1729439" cy="542061"/>
          </a:xfrm>
          <a:prstGeom prst="rect">
            <a:avLst/>
          </a:prstGeom>
          <a:solidFill>
            <a:srgbClr val="9561E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Malaysia</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t>
            </a:r>
            <a:r>
              <a:rPr kumimoji="0" lang="en-GB" sz="1050" b="0" i="0" u="none" strike="noStrike" kern="1200" cap="none" spc="0" normalizeH="0" baseline="0" noProof="0" err="1">
                <a:ln>
                  <a:noFill/>
                </a:ln>
                <a:solidFill>
                  <a:srgbClr val="000000"/>
                </a:solidFill>
                <a:effectLst/>
                <a:uLnTx/>
                <a:uFillTx/>
                <a:latin typeface="Verdana"/>
                <a:ea typeface="+mn-ea"/>
                <a:cs typeface="+mn-cs"/>
              </a:rPr>
              <a:t>Agro</a:t>
            </a:r>
            <a:r>
              <a:rPr kumimoji="0" lang="en-GB" sz="1050" b="0" i="0" u="none" strike="noStrike" kern="1200" cap="none" spc="0" normalizeH="0" baseline="0" noProof="0">
                <a:ln>
                  <a:noFill/>
                </a:ln>
                <a:solidFill>
                  <a:srgbClr val="000000"/>
                </a:solidFill>
                <a:effectLst/>
                <a:uLnTx/>
                <a:uFillTx/>
                <a:latin typeface="Verdana"/>
                <a:ea typeface="+mn-ea"/>
                <a:cs typeface="+mn-cs"/>
              </a:rPr>
              <a:t>-Processing </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-Construction</a:t>
            </a:r>
          </a:p>
        </p:txBody>
      </p:sp>
      <p:sp>
        <p:nvSpPr>
          <p:cNvPr id="11" name="Rectangle 10">
            <a:extLst>
              <a:ext uri="{FF2B5EF4-FFF2-40B4-BE49-F238E27FC236}">
                <a16:creationId xmlns:a16="http://schemas.microsoft.com/office/drawing/2014/main" id="{D302A833-3CC8-472B-B26B-E4A09481F373}"/>
              </a:ext>
            </a:extLst>
          </p:cNvPr>
          <p:cNvSpPr/>
          <p:nvPr/>
        </p:nvSpPr>
        <p:spPr>
          <a:xfrm>
            <a:off x="8242099" y="3969091"/>
            <a:ext cx="1661978" cy="644660"/>
          </a:xfrm>
          <a:prstGeom prst="rect">
            <a:avLst/>
          </a:prstGeom>
          <a:solidFill>
            <a:srgbClr val="FFED4A">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Cambodia</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Food Processing</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Light Manufacturing</a:t>
            </a:r>
          </a:p>
        </p:txBody>
      </p:sp>
      <p:sp>
        <p:nvSpPr>
          <p:cNvPr id="50" name="Rectangle 49">
            <a:extLst>
              <a:ext uri="{FF2B5EF4-FFF2-40B4-BE49-F238E27FC236}">
                <a16:creationId xmlns:a16="http://schemas.microsoft.com/office/drawing/2014/main" id="{B5A13C6F-DE01-49E6-9711-09CFF89CC9F4}"/>
              </a:ext>
            </a:extLst>
          </p:cNvPr>
          <p:cNvSpPr/>
          <p:nvPr/>
        </p:nvSpPr>
        <p:spPr>
          <a:xfrm>
            <a:off x="1487488" y="3464930"/>
            <a:ext cx="1326384" cy="818008"/>
          </a:xfrm>
          <a:prstGeom prst="rect">
            <a:avLst/>
          </a:prstGeom>
          <a:solidFill>
            <a:srgbClr val="6574CD">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Morocco</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IT Offshoring</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BCC sector</a:t>
            </a:r>
          </a:p>
          <a:p>
            <a:pPr marL="171450" marR="0" lvl="0" indent="-171450" algn="l" defTabSz="914406"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Automotive </a:t>
            </a:r>
          </a:p>
        </p:txBody>
      </p:sp>
      <p:sp>
        <p:nvSpPr>
          <p:cNvPr id="95" name="Rectangle 94">
            <a:extLst>
              <a:ext uri="{FF2B5EF4-FFF2-40B4-BE49-F238E27FC236}">
                <a16:creationId xmlns:a16="http://schemas.microsoft.com/office/drawing/2014/main" id="{91F8DC50-ED3A-452C-8AF6-33E74A55EA05}"/>
              </a:ext>
            </a:extLst>
          </p:cNvPr>
          <p:cNvSpPr/>
          <p:nvPr/>
        </p:nvSpPr>
        <p:spPr>
          <a:xfrm>
            <a:off x="-396942" y="6251705"/>
            <a:ext cx="1368000" cy="302400"/>
          </a:xfrm>
          <a:prstGeom prst="rect">
            <a:avLst/>
          </a:prstGeom>
          <a:solidFill>
            <a:srgbClr val="3490DC"/>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RBTC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96" name="Rectangle 95">
            <a:extLst>
              <a:ext uri="{FF2B5EF4-FFF2-40B4-BE49-F238E27FC236}">
                <a16:creationId xmlns:a16="http://schemas.microsoft.com/office/drawing/2014/main" id="{B580177A-2F7E-4439-A117-100E93C09E99}"/>
              </a:ext>
            </a:extLst>
          </p:cNvPr>
          <p:cNvSpPr/>
          <p:nvPr/>
        </p:nvSpPr>
        <p:spPr>
          <a:xfrm>
            <a:off x="2419653" y="6253200"/>
            <a:ext cx="1134000" cy="300980"/>
          </a:xfrm>
          <a:prstGeom prst="rect">
            <a:avLst/>
          </a:prstGeom>
          <a:solidFill>
            <a:srgbClr val="F66D9B">
              <a:alpha val="46667"/>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EU-</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97" name="Rectangle 96">
            <a:extLst>
              <a:ext uri="{FF2B5EF4-FFF2-40B4-BE49-F238E27FC236}">
                <a16:creationId xmlns:a16="http://schemas.microsoft.com/office/drawing/2014/main" id="{48765993-E119-46CD-AFA6-9D95FA7B81AA}"/>
              </a:ext>
            </a:extLst>
          </p:cNvPr>
          <p:cNvSpPr/>
          <p:nvPr/>
        </p:nvSpPr>
        <p:spPr>
          <a:xfrm>
            <a:off x="1487488" y="3150615"/>
            <a:ext cx="1450207" cy="300462"/>
          </a:xfrm>
          <a:prstGeom prst="rect">
            <a:avLst/>
          </a:prstGeom>
          <a:solidFill>
            <a:srgbClr val="6574CD">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Algeria</a:t>
            </a:r>
            <a:endParaRPr kumimoji="0" lang="en-GB" sz="1050" b="1" i="0" u="none" strike="noStrike" kern="1200" cap="none" spc="0" normalizeH="0" baseline="0" noProof="0">
              <a:ln>
                <a:noFill/>
              </a:ln>
              <a:solidFill>
                <a:srgbClr val="000000"/>
              </a:solidFill>
              <a:effectLst/>
              <a:uLnTx/>
              <a:uFillTx/>
              <a:latin typeface="Verdana"/>
              <a:ea typeface="+mn-ea"/>
              <a:cs typeface="+mn-cs"/>
            </a:endParaRPr>
          </a:p>
        </p:txBody>
      </p:sp>
      <p:sp>
        <p:nvSpPr>
          <p:cNvPr id="99" name="Rectangle 98">
            <a:extLst>
              <a:ext uri="{FF2B5EF4-FFF2-40B4-BE49-F238E27FC236}">
                <a16:creationId xmlns:a16="http://schemas.microsoft.com/office/drawing/2014/main" id="{955741BB-3686-490F-9272-0C839C8DBA8B}"/>
              </a:ext>
            </a:extLst>
          </p:cNvPr>
          <p:cNvSpPr/>
          <p:nvPr/>
        </p:nvSpPr>
        <p:spPr>
          <a:xfrm>
            <a:off x="3549890" y="6253200"/>
            <a:ext cx="1138647" cy="302400"/>
          </a:xfrm>
          <a:prstGeom prst="rect">
            <a:avLst/>
          </a:prstGeom>
          <a:solidFill>
            <a:srgbClr val="9561E2"/>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UK </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2800" b="0" i="0" u="none" strike="noStrike" kern="1200" cap="none" spc="0" normalizeH="0" baseline="0" noProof="0">
              <a:ln>
                <a:noFill/>
              </a:ln>
              <a:solidFill>
                <a:srgbClr val="000000"/>
              </a:solidFill>
              <a:effectLst/>
              <a:uLnTx/>
              <a:uFillTx/>
              <a:latin typeface="Verdana"/>
              <a:ea typeface="+mn-ea"/>
              <a:cs typeface="+mn-cs"/>
            </a:endParaRPr>
          </a:p>
        </p:txBody>
      </p:sp>
      <p:sp>
        <p:nvSpPr>
          <p:cNvPr id="100" name="Rectangle 99">
            <a:extLst>
              <a:ext uri="{FF2B5EF4-FFF2-40B4-BE49-F238E27FC236}">
                <a16:creationId xmlns:a16="http://schemas.microsoft.com/office/drawing/2014/main" id="{6CCDD412-40C1-4B32-A8CE-D8A1E543377A}"/>
              </a:ext>
            </a:extLst>
          </p:cNvPr>
          <p:cNvSpPr/>
          <p:nvPr/>
        </p:nvSpPr>
        <p:spPr>
          <a:xfrm>
            <a:off x="2639615" y="3472938"/>
            <a:ext cx="174255" cy="810000"/>
          </a:xfrm>
          <a:prstGeom prst="rect">
            <a:avLst/>
          </a:prstGeom>
          <a:solidFill>
            <a:srgbClr val="F66D9B">
              <a:alpha val="62745"/>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02" name="Straight Connector 101">
            <a:extLst>
              <a:ext uri="{FF2B5EF4-FFF2-40B4-BE49-F238E27FC236}">
                <a16:creationId xmlns:a16="http://schemas.microsoft.com/office/drawing/2014/main" id="{14DA4F47-236E-47C7-AF40-AA3594C65239}"/>
              </a:ext>
            </a:extLst>
          </p:cNvPr>
          <p:cNvCxnSpPr>
            <a:cxnSpLocks/>
            <a:stCxn id="50" idx="3"/>
          </p:cNvCxnSpPr>
          <p:nvPr/>
        </p:nvCxnSpPr>
        <p:spPr>
          <a:xfrm flipV="1">
            <a:off x="2813872" y="3076371"/>
            <a:ext cx="474499" cy="797563"/>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BF0F0083-AAB6-4961-8343-2FE6A2D5B654}"/>
              </a:ext>
            </a:extLst>
          </p:cNvPr>
          <p:cNvCxnSpPr>
            <a:cxnSpLocks/>
            <a:stCxn id="51" idx="2"/>
          </p:cNvCxnSpPr>
          <p:nvPr/>
        </p:nvCxnSpPr>
        <p:spPr>
          <a:xfrm flipH="1">
            <a:off x="4295799" y="1945001"/>
            <a:ext cx="130474" cy="348831"/>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0F96837C-D7A9-4105-BD39-7FFEA65859A2}"/>
              </a:ext>
            </a:extLst>
          </p:cNvPr>
          <p:cNvCxnSpPr>
            <a:cxnSpLocks/>
            <a:stCxn id="9" idx="2"/>
          </p:cNvCxnSpPr>
          <p:nvPr/>
        </p:nvCxnSpPr>
        <p:spPr>
          <a:xfrm>
            <a:off x="3086306" y="1944000"/>
            <a:ext cx="1365794" cy="570746"/>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1D1BC5BF-DCED-4C9C-8CC4-318C3DF0D204}"/>
              </a:ext>
            </a:extLst>
          </p:cNvPr>
          <p:cNvCxnSpPr>
            <a:cxnSpLocks/>
            <a:stCxn id="7" idx="2"/>
          </p:cNvCxnSpPr>
          <p:nvPr/>
        </p:nvCxnSpPr>
        <p:spPr>
          <a:xfrm flipH="1">
            <a:off x="4878810" y="1944000"/>
            <a:ext cx="798518" cy="144437"/>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B8835723-AA9C-4455-8450-08CDB1AAD26C}"/>
              </a:ext>
            </a:extLst>
          </p:cNvPr>
          <p:cNvCxnSpPr>
            <a:cxnSpLocks/>
            <a:stCxn id="16" idx="2"/>
          </p:cNvCxnSpPr>
          <p:nvPr/>
        </p:nvCxnSpPr>
        <p:spPr>
          <a:xfrm flipH="1">
            <a:off x="6453019" y="1944000"/>
            <a:ext cx="674366" cy="598601"/>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04C9AA9D-4A22-4582-8E95-2BA729926528}"/>
              </a:ext>
            </a:extLst>
          </p:cNvPr>
          <p:cNvCxnSpPr>
            <a:cxnSpLocks/>
            <a:stCxn id="123" idx="1"/>
          </p:cNvCxnSpPr>
          <p:nvPr/>
        </p:nvCxnSpPr>
        <p:spPr>
          <a:xfrm flipH="1">
            <a:off x="7248128" y="3034787"/>
            <a:ext cx="988671" cy="447850"/>
          </a:xfrm>
          <a:prstGeom prst="line">
            <a:avLst/>
          </a:prstGeom>
        </p:spPr>
        <p:style>
          <a:lnRef idx="1">
            <a:schemeClr val="dk1"/>
          </a:lnRef>
          <a:fillRef idx="0">
            <a:schemeClr val="dk1"/>
          </a:fillRef>
          <a:effectRef idx="0">
            <a:schemeClr val="dk1"/>
          </a:effectRef>
          <a:fontRef idx="minor">
            <a:schemeClr val="tx1"/>
          </a:fontRef>
        </p:style>
      </p:cxnSp>
      <p:sp>
        <p:nvSpPr>
          <p:cNvPr id="123" name="Rectangle 122">
            <a:extLst>
              <a:ext uri="{FF2B5EF4-FFF2-40B4-BE49-F238E27FC236}">
                <a16:creationId xmlns:a16="http://schemas.microsoft.com/office/drawing/2014/main" id="{A0EFBE03-E3BE-4A89-BEFC-3FC107536DB8}"/>
              </a:ext>
            </a:extLst>
          </p:cNvPr>
          <p:cNvSpPr/>
          <p:nvPr/>
        </p:nvSpPr>
        <p:spPr>
          <a:xfrm>
            <a:off x="8236799" y="2763756"/>
            <a:ext cx="1729439" cy="542061"/>
          </a:xfrm>
          <a:prstGeom prst="rect">
            <a:avLst/>
          </a:prstGeom>
          <a:solidFill>
            <a:srgbClr val="FFED4A">
              <a:alpha val="62745"/>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Myanmar </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Tourism</a:t>
            </a:r>
          </a:p>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 Vegetable &amp; fruits</a:t>
            </a:r>
          </a:p>
        </p:txBody>
      </p:sp>
      <p:cxnSp>
        <p:nvCxnSpPr>
          <p:cNvPr id="129" name="Straight Connector 128">
            <a:extLst>
              <a:ext uri="{FF2B5EF4-FFF2-40B4-BE49-F238E27FC236}">
                <a16:creationId xmlns:a16="http://schemas.microsoft.com/office/drawing/2014/main" id="{DABBD4DF-1C9D-4F5B-90D9-533FDC753CDC}"/>
              </a:ext>
            </a:extLst>
          </p:cNvPr>
          <p:cNvCxnSpPr>
            <a:cxnSpLocks/>
            <a:stCxn id="10" idx="1"/>
          </p:cNvCxnSpPr>
          <p:nvPr/>
        </p:nvCxnSpPr>
        <p:spPr>
          <a:xfrm flipH="1">
            <a:off x="7668889" y="3635507"/>
            <a:ext cx="567910" cy="5716"/>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9F1B4817-AE92-432A-BAFF-B24F4627C4D0}"/>
              </a:ext>
            </a:extLst>
          </p:cNvPr>
          <p:cNvCxnSpPr>
            <a:cxnSpLocks/>
            <a:stCxn id="11" idx="1"/>
          </p:cNvCxnSpPr>
          <p:nvPr/>
        </p:nvCxnSpPr>
        <p:spPr>
          <a:xfrm flipH="1" flipV="1">
            <a:off x="7564307" y="3808015"/>
            <a:ext cx="677792" cy="483406"/>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69ECD96E-2EED-4A82-9A85-FEDF42DFB2FD}"/>
              </a:ext>
            </a:extLst>
          </p:cNvPr>
          <p:cNvCxnSpPr>
            <a:cxnSpLocks/>
            <a:stCxn id="43" idx="1"/>
          </p:cNvCxnSpPr>
          <p:nvPr/>
        </p:nvCxnSpPr>
        <p:spPr>
          <a:xfrm flipH="1" flipV="1">
            <a:off x="7796463" y="4177697"/>
            <a:ext cx="445636" cy="722182"/>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C95AB7D7-056B-410E-830E-17457F782BB7}"/>
              </a:ext>
            </a:extLst>
          </p:cNvPr>
          <p:cNvCxnSpPr>
            <a:cxnSpLocks/>
            <a:stCxn id="14" idx="1"/>
          </p:cNvCxnSpPr>
          <p:nvPr/>
        </p:nvCxnSpPr>
        <p:spPr>
          <a:xfrm flipH="1" flipV="1">
            <a:off x="5014136" y="3014886"/>
            <a:ext cx="262671" cy="245783"/>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2BABBA9B-FD63-459A-B93C-EEA26686B17F}"/>
              </a:ext>
            </a:extLst>
          </p:cNvPr>
          <p:cNvCxnSpPr>
            <a:cxnSpLocks/>
            <a:stCxn id="13" idx="1"/>
          </p:cNvCxnSpPr>
          <p:nvPr/>
        </p:nvCxnSpPr>
        <p:spPr>
          <a:xfrm flipH="1" flipV="1">
            <a:off x="4802308" y="3223760"/>
            <a:ext cx="474499" cy="958856"/>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1F4F9D71-C603-4E61-84AE-AB617594C1D5}"/>
              </a:ext>
            </a:extLst>
          </p:cNvPr>
          <p:cNvCxnSpPr>
            <a:cxnSpLocks/>
            <a:stCxn id="32" idx="1"/>
          </p:cNvCxnSpPr>
          <p:nvPr/>
        </p:nvCxnSpPr>
        <p:spPr>
          <a:xfrm flipH="1" flipV="1">
            <a:off x="5126391" y="3969091"/>
            <a:ext cx="150416" cy="844302"/>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745C6EBA-3865-4D28-B0D8-6BE1BDF3407E}"/>
              </a:ext>
            </a:extLst>
          </p:cNvPr>
          <p:cNvCxnSpPr>
            <a:cxnSpLocks/>
            <a:stCxn id="97" idx="3"/>
          </p:cNvCxnSpPr>
          <p:nvPr/>
        </p:nvCxnSpPr>
        <p:spPr>
          <a:xfrm flipV="1">
            <a:off x="2937695" y="3187465"/>
            <a:ext cx="805123" cy="113381"/>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C9527589-80C6-41A3-8819-3E4CF7D33DA8}"/>
              </a:ext>
            </a:extLst>
          </p:cNvPr>
          <p:cNvCxnSpPr>
            <a:cxnSpLocks/>
            <a:stCxn id="15" idx="3"/>
          </p:cNvCxnSpPr>
          <p:nvPr/>
        </p:nvCxnSpPr>
        <p:spPr>
          <a:xfrm>
            <a:off x="3060086" y="2653825"/>
            <a:ext cx="971361" cy="227105"/>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69AA18AA-3B2F-4DBD-A944-95B0C170D4BE}"/>
              </a:ext>
            </a:extLst>
          </p:cNvPr>
          <p:cNvCxnSpPr>
            <a:cxnSpLocks/>
            <a:stCxn id="28" idx="3"/>
          </p:cNvCxnSpPr>
          <p:nvPr/>
        </p:nvCxnSpPr>
        <p:spPr>
          <a:xfrm flipV="1">
            <a:off x="2816500" y="3757612"/>
            <a:ext cx="269806" cy="807415"/>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BB3CC6FE-9FCC-41D6-AD5F-F83C76415668}"/>
              </a:ext>
            </a:extLst>
          </p:cNvPr>
          <p:cNvCxnSpPr>
            <a:cxnSpLocks/>
            <a:stCxn id="30" idx="3"/>
          </p:cNvCxnSpPr>
          <p:nvPr/>
        </p:nvCxnSpPr>
        <p:spPr>
          <a:xfrm flipV="1">
            <a:off x="3394323" y="3969091"/>
            <a:ext cx="150416" cy="1375605"/>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9FBE7E79-C44C-4A66-8179-27955C8C6C69}"/>
              </a:ext>
            </a:extLst>
          </p:cNvPr>
          <p:cNvCxnSpPr>
            <a:cxnSpLocks/>
            <a:stCxn id="35" idx="0"/>
          </p:cNvCxnSpPr>
          <p:nvPr/>
        </p:nvCxnSpPr>
        <p:spPr>
          <a:xfrm flipH="1" flipV="1">
            <a:off x="3678674" y="3990243"/>
            <a:ext cx="576182" cy="168789"/>
          </a:xfrm>
          <a:prstGeom prst="line">
            <a:avLst/>
          </a:prstGeom>
        </p:spPr>
        <p:style>
          <a:lnRef idx="1">
            <a:schemeClr val="dk1"/>
          </a:lnRef>
          <a:fillRef idx="0">
            <a:schemeClr val="dk1"/>
          </a:fillRef>
          <a:effectRef idx="0">
            <a:schemeClr val="dk1"/>
          </a:effectRef>
          <a:fontRef idx="minor">
            <a:schemeClr val="tx1"/>
          </a:fontRef>
        </p:style>
      </p:cxnSp>
      <p:cxnSp>
        <p:nvCxnSpPr>
          <p:cNvPr id="163" name="Straight Connector 162">
            <a:extLst>
              <a:ext uri="{FF2B5EF4-FFF2-40B4-BE49-F238E27FC236}">
                <a16:creationId xmlns:a16="http://schemas.microsoft.com/office/drawing/2014/main" id="{F4AE118C-4B03-4ED8-B10C-7A5D82733002}"/>
              </a:ext>
            </a:extLst>
          </p:cNvPr>
          <p:cNvCxnSpPr>
            <a:cxnSpLocks/>
            <a:stCxn id="27" idx="0"/>
          </p:cNvCxnSpPr>
          <p:nvPr/>
        </p:nvCxnSpPr>
        <p:spPr>
          <a:xfrm flipV="1">
            <a:off x="4566552" y="4832578"/>
            <a:ext cx="398126" cy="311870"/>
          </a:xfrm>
          <a:prstGeom prst="line">
            <a:avLst/>
          </a:prstGeom>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853305F1-3A49-4F16-A061-CE47928CF978}"/>
              </a:ext>
            </a:extLst>
          </p:cNvPr>
          <p:cNvSpPr/>
          <p:nvPr/>
        </p:nvSpPr>
        <p:spPr>
          <a:xfrm>
            <a:off x="4673782" y="6253200"/>
            <a:ext cx="1496099" cy="313200"/>
          </a:xfrm>
          <a:prstGeom prst="rect">
            <a:avLst/>
          </a:prstGeom>
          <a:solidFill>
            <a:srgbClr val="6574CD"/>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6" rtl="0" eaLnBrk="1" fontAlgn="base" latinLnBrk="0" hangingPunct="1">
              <a:lnSpc>
                <a:spcPct val="100000"/>
              </a:lnSpc>
              <a:spcBef>
                <a:spcPct val="0"/>
              </a:spcBef>
              <a:spcAft>
                <a:spcPct val="0"/>
              </a:spcAft>
              <a:buClrTx/>
              <a:buSzTx/>
              <a:buFontTx/>
              <a:buNone/>
              <a:tabLst/>
              <a:defRPr/>
            </a:pPr>
            <a:r>
              <a:rPr kumimoji="0" lang="fr-CH" sz="1400" b="0" i="0" u="none" strike="noStrike" kern="1200" cap="none" spc="0" normalizeH="0" baseline="0" noProof="0">
                <a:ln>
                  <a:noFill/>
                </a:ln>
                <a:solidFill>
                  <a:srgbClr val="000000"/>
                </a:solidFill>
                <a:effectLst/>
                <a:uLnTx/>
                <a:uFillTx/>
                <a:latin typeface="Verdana"/>
                <a:ea typeface="+mn-ea"/>
                <a:cs typeface="+mn-cs"/>
              </a:rPr>
              <a:t>KOICA-</a:t>
            </a:r>
            <a:r>
              <a:rPr kumimoji="0" lang="fr-CH" sz="1400" b="0" i="0" u="none" strike="noStrike" kern="1200" cap="none" spc="0" normalizeH="0" baseline="0" noProof="0" err="1">
                <a:ln>
                  <a:noFill/>
                </a:ln>
                <a:solidFill>
                  <a:srgbClr val="000000"/>
                </a:solidFill>
                <a:effectLst/>
                <a:uLnTx/>
                <a:uFillTx/>
                <a:latin typeface="Verdana"/>
                <a:ea typeface="+mn-ea"/>
                <a:cs typeface="+mn-cs"/>
              </a:rPr>
              <a:t>funded</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55" name="Rectangle 54">
            <a:extLst>
              <a:ext uri="{FF2B5EF4-FFF2-40B4-BE49-F238E27FC236}">
                <a16:creationId xmlns:a16="http://schemas.microsoft.com/office/drawing/2014/main" id="{08BE9AB6-B0EF-4F4A-BBB8-8211617A226C}"/>
              </a:ext>
            </a:extLst>
          </p:cNvPr>
          <p:cNvSpPr/>
          <p:nvPr/>
        </p:nvSpPr>
        <p:spPr>
          <a:xfrm>
            <a:off x="2890598" y="2188718"/>
            <a:ext cx="174255" cy="936000"/>
          </a:xfrm>
          <a:prstGeom prst="rect">
            <a:avLst/>
          </a:prstGeom>
          <a:solidFill>
            <a:srgbClr val="6574CD">
              <a:alpha val="62353"/>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67" name="Straight Connector 66">
            <a:extLst>
              <a:ext uri="{FF2B5EF4-FFF2-40B4-BE49-F238E27FC236}">
                <a16:creationId xmlns:a16="http://schemas.microsoft.com/office/drawing/2014/main" id="{6ACC53BF-5C03-4447-B2D9-8C2B0D9DB5E1}"/>
              </a:ext>
            </a:extLst>
          </p:cNvPr>
          <p:cNvCxnSpPr>
            <a:cxnSpLocks/>
            <a:stCxn id="12" idx="1"/>
          </p:cNvCxnSpPr>
          <p:nvPr/>
        </p:nvCxnSpPr>
        <p:spPr>
          <a:xfrm flipH="1">
            <a:off x="7057335" y="2453873"/>
            <a:ext cx="1179464" cy="873726"/>
          </a:xfrm>
          <a:prstGeom prst="line">
            <a:avLst/>
          </a:prstGeom>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4E728B92-993A-4100-825D-3ED7264F82EC}"/>
              </a:ext>
            </a:extLst>
          </p:cNvPr>
          <p:cNvSpPr txBox="1"/>
          <p:nvPr/>
        </p:nvSpPr>
        <p:spPr bwMode="auto">
          <a:xfrm>
            <a:off x="5286290" y="5221468"/>
            <a:ext cx="2276256" cy="861774"/>
          </a:xfrm>
          <a:prstGeom prst="rect">
            <a:avLst/>
          </a:prstGeom>
          <a:solidFill>
            <a:schemeClr val="accent4">
              <a:lumMod val="20000"/>
              <a:lumOff val="80000"/>
            </a:schemeClr>
          </a:solidFill>
          <a:ln w="9525">
            <a:solidFill>
              <a:schemeClr val="bg1"/>
            </a:solidFill>
            <a:miter lim="800000"/>
            <a:headEnd/>
            <a:tailEnd/>
          </a:ln>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sng" strike="noStrike" kern="1200" cap="none" spc="0" normalizeH="0" baseline="0" noProof="0">
                <a:ln>
                  <a:noFill/>
                </a:ln>
                <a:solidFill>
                  <a:srgbClr val="000000"/>
                </a:solidFill>
                <a:effectLst/>
                <a:uLnTx/>
                <a:uFillTx/>
                <a:latin typeface="Arial"/>
                <a:ea typeface="Times New Roman" panose="02020603050405020304" pitchFamily="18" charset="0"/>
                <a:cs typeface="Arial"/>
              </a:rPr>
              <a:t>On-going SIFA project</a:t>
            </a:r>
            <a:endParaRPr lang="en-US">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Zimbabwe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(Horticulture Sector)</a:t>
            </a:r>
            <a:endParaRPr kumimoji="0" lang="en-GB" sz="1000" b="0" i="0" u="none" strike="noStrike" kern="1200" cap="none" spc="0" normalizeH="0" baseline="0" noProof="0">
              <a:ln>
                <a:noFill/>
              </a:ln>
              <a:solidFill>
                <a:srgbClr val="000000"/>
              </a:solidFill>
              <a:effectLst/>
              <a:uLnTx/>
              <a:uFillTx/>
              <a:latin typeface="Arial"/>
              <a:ea typeface="Calibri" panose="020F0502020204030204" pitchFamily="34" charset="0"/>
              <a:cs typeface="Arial"/>
            </a:endParaRPr>
          </a:p>
          <a:p>
            <a:pPr marL="171450" indent="-171450">
              <a:buFont typeface="Arial" panose="020B0604020202020204" pitchFamily="34" charset="0"/>
              <a:buChar char="•"/>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Tanzania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(Beef Sector)</a:t>
            </a:r>
            <a:r>
              <a:rPr lang="en-GB" sz="1000">
                <a:solidFill>
                  <a:srgbClr val="000000"/>
                </a:solidFill>
                <a:latin typeface="Arial"/>
                <a:ea typeface="Times New Roman" panose="02020603050405020304" pitchFamily="18" charset="0"/>
                <a:cs typeface="Arial"/>
              </a:rPr>
              <a:t> </a:t>
            </a:r>
            <a:endPar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171450" indent="-171450">
              <a:buFont typeface="Arial" panose="020B0604020202020204" pitchFamily="34" charset="0"/>
              <a:buChar char="•"/>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Eswatini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(Horticulture Sector)</a:t>
            </a:r>
            <a:r>
              <a:rPr lang="en-GB" sz="1000">
                <a:solidFill>
                  <a:srgbClr val="000000"/>
                </a:solidFill>
                <a:latin typeface="Arial"/>
                <a:ea typeface="Times New Roman" panose="02020603050405020304" pitchFamily="18" charset="0"/>
                <a:cs typeface="Arial"/>
              </a:rPr>
              <a:t> </a:t>
            </a:r>
            <a:endPar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Ghana </a:t>
            </a:r>
            <a:r>
              <a:rPr kumimoji="0" lang="en-GB"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(Garments and Textiles)</a:t>
            </a:r>
            <a:endParaRPr kumimoji="0" lang="en-GB" sz="1000" b="0" i="0" u="none" strike="noStrike" kern="1200" cap="none" spc="0" normalizeH="0" baseline="0" noProof="0">
              <a:ln>
                <a:noFill/>
              </a:ln>
              <a:solidFill>
                <a:srgbClr val="230050"/>
              </a:solidFill>
              <a:effectLst/>
              <a:uLnTx/>
              <a:uFillTx/>
              <a:latin typeface="Arial"/>
              <a:ea typeface="Calibri" panose="020F0502020204030204" pitchFamily="34" charset="0"/>
              <a:cs typeface="Arial"/>
            </a:endParaRPr>
          </a:p>
        </p:txBody>
      </p:sp>
      <p:sp>
        <p:nvSpPr>
          <p:cNvPr id="58" name="Rectangle 57">
            <a:extLst>
              <a:ext uri="{FF2B5EF4-FFF2-40B4-BE49-F238E27FC236}">
                <a16:creationId xmlns:a16="http://schemas.microsoft.com/office/drawing/2014/main" id="{26A2CB17-C511-4A6C-A12B-97F0D922910B}"/>
              </a:ext>
            </a:extLst>
          </p:cNvPr>
          <p:cNvSpPr/>
          <p:nvPr/>
        </p:nvSpPr>
        <p:spPr>
          <a:xfrm>
            <a:off x="8248370" y="5225127"/>
            <a:ext cx="1729439" cy="757043"/>
          </a:xfrm>
          <a:prstGeom prst="rect">
            <a:avLst/>
          </a:prstGeom>
          <a:solidFill>
            <a:srgbClr val="9561E2">
              <a:alpha val="63000"/>
            </a:srgb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6"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Verdana"/>
                <a:ea typeface="+mn-ea"/>
                <a:cs typeface="+mn-cs"/>
              </a:rPr>
              <a:t>Indonesia </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-Seafaring</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-International Logistics</a:t>
            </a:r>
          </a:p>
          <a:p>
            <a:pPr marL="0" marR="0" lvl="0" indent="0" algn="l" defTabSz="914406"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Verdana"/>
                <a:ea typeface="+mn-ea"/>
                <a:cs typeface="+mn-cs"/>
              </a:rPr>
              <a:t>-Ship building</a:t>
            </a:r>
          </a:p>
          <a:p>
            <a:pPr marL="0" marR="0" lvl="0" indent="0" algn="ctr" defTabSz="914406"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60" name="Straight Connector 59">
            <a:extLst>
              <a:ext uri="{FF2B5EF4-FFF2-40B4-BE49-F238E27FC236}">
                <a16:creationId xmlns:a16="http://schemas.microsoft.com/office/drawing/2014/main" id="{F8F0D8AB-6E77-4492-B0BA-73B0DD98F245}"/>
              </a:ext>
            </a:extLst>
          </p:cNvPr>
          <p:cNvCxnSpPr>
            <a:cxnSpLocks/>
            <a:stCxn id="58" idx="1"/>
          </p:cNvCxnSpPr>
          <p:nvPr/>
        </p:nvCxnSpPr>
        <p:spPr>
          <a:xfrm flipH="1" flipV="1">
            <a:off x="7668889" y="4544252"/>
            <a:ext cx="579481" cy="1059397"/>
          </a:xfrm>
          <a:prstGeom prst="line">
            <a:avLst/>
          </a:prstGeom>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36CE1E03-DB89-4EC3-9AD2-144F02C7D177}"/>
              </a:ext>
            </a:extLst>
          </p:cNvPr>
          <p:cNvSpPr/>
          <p:nvPr/>
        </p:nvSpPr>
        <p:spPr>
          <a:xfrm>
            <a:off x="7606781" y="4498266"/>
            <a:ext cx="100564" cy="11548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Title 1">
            <a:extLst>
              <a:ext uri="{FF2B5EF4-FFF2-40B4-BE49-F238E27FC236}">
                <a16:creationId xmlns:a16="http://schemas.microsoft.com/office/drawing/2014/main" id="{1869096E-5A8D-4527-8919-820A37B1EFC1}"/>
              </a:ext>
            </a:extLst>
          </p:cNvPr>
          <p:cNvSpPr txBox="1">
            <a:spLocks/>
          </p:cNvSpPr>
          <p:nvPr/>
        </p:nvSpPr>
        <p:spPr>
          <a:xfrm>
            <a:off x="2214024" y="282787"/>
            <a:ext cx="10492747" cy="7200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154F98"/>
                </a:solidFill>
                <a:latin typeface="Arial Narrow" panose="020B060602020203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rPr>
              <a:t>Locations of STED </a:t>
            </a:r>
            <a:r>
              <a:rPr kumimoji="0" lang="fr-CH" sz="2800" b="1" i="0" u="none" strike="noStrike" kern="1200" cap="none" spc="0" normalizeH="0" baseline="0" noProof="0" err="1">
                <a:ln>
                  <a:noFill/>
                </a:ln>
                <a:solidFill>
                  <a:srgbClr val="1E2DBE"/>
                </a:solidFill>
                <a:effectLst/>
                <a:uLnTx/>
                <a:uFillTx/>
                <a:latin typeface="Arial" panose="020B0604020202020204"/>
                <a:ea typeface="+mj-ea"/>
                <a:cs typeface="Arial" pitchFamily="34" charset="0"/>
              </a:rPr>
              <a:t>development</a:t>
            </a:r>
            <a:r>
              <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rPr>
              <a:t> </a:t>
            </a:r>
            <a:r>
              <a:rPr kumimoji="0" lang="fr-CH" sz="2800" b="1" i="0" u="none" strike="noStrike" kern="1200" cap="none" spc="0" normalizeH="0" baseline="0" noProof="0" err="1">
                <a:ln>
                  <a:noFill/>
                </a:ln>
                <a:solidFill>
                  <a:srgbClr val="1E2DBE"/>
                </a:solidFill>
                <a:effectLst/>
                <a:uLnTx/>
                <a:uFillTx/>
                <a:latin typeface="Arial" panose="020B0604020202020204"/>
                <a:ea typeface="+mj-ea"/>
                <a:cs typeface="Arial" pitchFamily="34" charset="0"/>
              </a:rPr>
              <a:t>cooperation</a:t>
            </a:r>
            <a:endParaRPr kumimoji="0" lang="fr-CH" sz="2800" b="1" i="0" u="none" strike="noStrike" kern="1200" cap="none" spc="0" normalizeH="0" baseline="0" noProof="0">
              <a:ln>
                <a:noFill/>
              </a:ln>
              <a:solidFill>
                <a:srgbClr val="1E2DBE"/>
              </a:solidFill>
              <a:effectLst/>
              <a:uLnTx/>
              <a:uFillTx/>
              <a:latin typeface="Arial" panose="020B0604020202020204"/>
              <a:ea typeface="+mj-ea"/>
              <a:cs typeface="Arial"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1800" b="1" i="1" u="none" strike="noStrike" kern="1200" cap="none" spc="0" normalizeH="0" baseline="0" noProof="0">
                <a:ln>
                  <a:noFill/>
                </a:ln>
                <a:solidFill>
                  <a:srgbClr val="1E2DBE"/>
                </a:solidFill>
                <a:effectLst/>
                <a:uLnTx/>
                <a:uFillTx/>
                <a:latin typeface="Arial" panose="020B0604020202020204"/>
                <a:ea typeface="+mj-ea"/>
                <a:cs typeface="Arial" pitchFamily="34" charset="0"/>
              </a:rPr>
              <a:t>(24 countries, 50 </a:t>
            </a:r>
            <a:r>
              <a:rPr kumimoji="0" lang="fr-CH" sz="1800" b="1" i="1" u="none" strike="noStrike" kern="1200" cap="none" spc="0" normalizeH="0" baseline="0" noProof="0" err="1">
                <a:ln>
                  <a:noFill/>
                </a:ln>
                <a:solidFill>
                  <a:srgbClr val="1E2DBE"/>
                </a:solidFill>
                <a:effectLst/>
                <a:uLnTx/>
                <a:uFillTx/>
                <a:latin typeface="Arial" panose="020B0604020202020204"/>
                <a:ea typeface="+mj-ea"/>
                <a:cs typeface="Arial" pitchFamily="34" charset="0"/>
              </a:rPr>
              <a:t>sectors</a:t>
            </a:r>
            <a:r>
              <a:rPr kumimoji="0" lang="fr-CH" sz="1800" b="1" i="1" u="none" strike="noStrike" kern="1200" cap="none" spc="0" normalizeH="0" baseline="0" noProof="0">
                <a:ln>
                  <a:noFill/>
                </a:ln>
                <a:solidFill>
                  <a:srgbClr val="1E2DBE"/>
                </a:solidFill>
                <a:effectLst/>
                <a:uLnTx/>
                <a:uFillTx/>
                <a:latin typeface="Arial" panose="020B0604020202020204"/>
                <a:ea typeface="+mj-ea"/>
                <a:cs typeface="Arial" pitchFamily="34" charset="0"/>
              </a:rPr>
              <a:t>)</a:t>
            </a:r>
            <a:endParaRPr kumimoji="0" lang="en-GB" sz="1600" b="1" i="1" u="none" strike="noStrike" kern="1200" cap="none" spc="0" normalizeH="0" baseline="0" noProof="0">
              <a:ln>
                <a:noFill/>
              </a:ln>
              <a:solidFill>
                <a:srgbClr val="1E2DBE"/>
              </a:solidFill>
              <a:effectLst/>
              <a:uLnTx/>
              <a:uFillTx/>
              <a:latin typeface="Arial" panose="020B0604020202020204"/>
              <a:ea typeface="+mj-ea"/>
              <a:cs typeface="Arial" pitchFamily="34" charset="0"/>
            </a:endParaRPr>
          </a:p>
        </p:txBody>
      </p:sp>
    </p:spTree>
    <p:extLst>
      <p:ext uri="{BB962C8B-B14F-4D97-AF65-F5344CB8AC3E}">
        <p14:creationId xmlns:p14="http://schemas.microsoft.com/office/powerpoint/2010/main" val="1388504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272" y="252424"/>
            <a:ext cx="7543800" cy="572978"/>
          </a:xfrm>
        </p:spPr>
        <p:txBody>
          <a:bodyPr/>
          <a:lstStyle/>
          <a:p>
            <a:r>
              <a:rPr lang="en-GB" sz="2800"/>
              <a:t>Typical STED problem Analysis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0277379"/>
              </p:ext>
            </p:extLst>
          </p:nvPr>
        </p:nvGraphicFramePr>
        <p:xfrm>
          <a:off x="635682" y="808570"/>
          <a:ext cx="6843489" cy="5541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608168" y="825401"/>
            <a:ext cx="439248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Addressing these issues </a:t>
            </a:r>
            <a:r>
              <a:rPr kumimoji="0" lang="en-IE" sz="2400" b="1" i="0" u="sng" strike="noStrike" kern="1200" cap="none" spc="0" normalizeH="0" baseline="0" noProof="0">
                <a:ln>
                  <a:noFill/>
                </a:ln>
                <a:solidFill>
                  <a:srgbClr val="230050"/>
                </a:solidFill>
                <a:effectLst/>
                <a:uLnTx/>
                <a:uFillTx/>
                <a:latin typeface="Arial" panose="020B0604020202020204"/>
                <a:ea typeface="+mn-ea"/>
                <a:cs typeface="+mn-cs"/>
              </a:rPr>
              <a:t>for a sector </a:t>
            </a: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can contribute to wider system reform, using mechanisms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230050"/>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Sector skills strategies,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sector skills councils,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skills anticipation systems,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curriculum reform,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funding reform,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230050"/>
                </a:solidFill>
                <a:effectLst/>
                <a:uLnTx/>
                <a:uFillTx/>
                <a:latin typeface="Arial" panose="020B0604020202020204"/>
                <a:ea typeface="+mn-ea"/>
                <a:cs typeface="+mn-cs"/>
              </a:rPr>
              <a:t>high quality apprenticeships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1494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3"/>
          <a:stretch>
            <a:fillRect/>
          </a:stretch>
        </p:blipFill>
        <p:spPr>
          <a:xfrm>
            <a:off x="2045877" y="1215416"/>
            <a:ext cx="8457691" cy="4676392"/>
          </a:xfrm>
          <a:prstGeom prst="rect">
            <a:avLst/>
          </a:prstGeom>
        </p:spPr>
      </p:pic>
      <p:sp>
        <p:nvSpPr>
          <p:cNvPr id="5" name="TextBox 4"/>
          <p:cNvSpPr txBox="1"/>
          <p:nvPr/>
        </p:nvSpPr>
        <p:spPr>
          <a:xfrm>
            <a:off x="1419727" y="6231800"/>
            <a:ext cx="56388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900" b="0" i="0" u="none" strike="noStrike" kern="1200" cap="none" spc="0" normalizeH="0" baseline="0" noProof="0">
                <a:ln>
                  <a:noFill/>
                </a:ln>
                <a:solidFill>
                  <a:srgbClr val="000000"/>
                </a:solidFill>
                <a:effectLst/>
                <a:uLnTx/>
                <a:uFillTx/>
                <a:latin typeface="Arial" charset="0"/>
                <a:cs typeface="Arial" charset="0"/>
              </a:rPr>
              <a:t>Source: World </a:t>
            </a:r>
            <a:r>
              <a:rPr kumimoji="0" lang="fr-CH" sz="900" b="0" i="0" u="none" strike="noStrike" kern="1200" cap="none" spc="0" normalizeH="0" baseline="0" noProof="0" err="1">
                <a:ln>
                  <a:noFill/>
                </a:ln>
                <a:solidFill>
                  <a:srgbClr val="000000"/>
                </a:solidFill>
                <a:effectLst/>
                <a:uLnTx/>
                <a:uFillTx/>
                <a:latin typeface="Arial" charset="0"/>
                <a:cs typeface="Arial" charset="0"/>
              </a:rPr>
              <a:t>Development</a:t>
            </a:r>
            <a:r>
              <a:rPr kumimoji="0" lang="fr-CH" sz="900" b="0" i="0" u="none" strike="noStrike" kern="1200" cap="none" spc="0" normalizeH="0" baseline="0" noProof="0">
                <a:ln>
                  <a:noFill/>
                </a:ln>
                <a:solidFill>
                  <a:srgbClr val="000000"/>
                </a:solidFill>
                <a:effectLst/>
                <a:uLnTx/>
                <a:uFillTx/>
                <a:latin typeface="Arial" charset="0"/>
                <a:cs typeface="Arial" charset="0"/>
              </a:rPr>
              <a:t> Report (WDR) 2020</a:t>
            </a:r>
            <a:endParaRPr kumimoji="0" lang="en-GB" sz="900" b="0" i="0" u="none" strike="noStrike" kern="1200" cap="none" spc="0" normalizeH="0" baseline="0" noProof="0">
              <a:ln>
                <a:noFill/>
              </a:ln>
              <a:solidFill>
                <a:srgbClr val="000000"/>
              </a:solidFill>
              <a:effectLst/>
              <a:uLnTx/>
              <a:uFillTx/>
              <a:latin typeface="Arial" charset="0"/>
              <a:cs typeface="Arial" charset="0"/>
            </a:endParaRPr>
          </a:p>
        </p:txBody>
      </p:sp>
      <p:sp>
        <p:nvSpPr>
          <p:cNvPr id="8" name="Title 1">
            <a:extLst>
              <a:ext uri="{FF2B5EF4-FFF2-40B4-BE49-F238E27FC236}">
                <a16:creationId xmlns:a16="http://schemas.microsoft.com/office/drawing/2014/main" id="{F8CEF3F2-2D25-4AE0-A58C-511547DB3992}"/>
              </a:ext>
            </a:extLst>
          </p:cNvPr>
          <p:cNvSpPr txBox="1">
            <a:spLocks/>
          </p:cNvSpPr>
          <p:nvPr/>
        </p:nvSpPr>
        <p:spPr>
          <a:xfrm>
            <a:off x="479376" y="1124744"/>
            <a:ext cx="10492747" cy="7200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rgbClr val="154F98"/>
                </a:solidFill>
                <a:latin typeface="Arial Narrow" panose="020B060602020203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2500" b="1" i="0" u="none" strike="noStrike" kern="1200" cap="none" spc="0" normalizeH="0" baseline="0" noProof="0" err="1">
                <a:ln>
                  <a:noFill/>
                </a:ln>
                <a:solidFill>
                  <a:srgbClr val="1E2DBE"/>
                </a:solidFill>
                <a:effectLst/>
                <a:uLnTx/>
                <a:uFillTx/>
                <a:latin typeface="Arial Narrow" panose="020B0606020202030204" pitchFamily="34" charset="0"/>
                <a:ea typeface="+mj-ea"/>
                <a:cs typeface="Arial" pitchFamily="34" charset="0"/>
              </a:rPr>
              <a:t>Globalization</a:t>
            </a:r>
            <a:r>
              <a:rPr kumimoji="0" lang="fr-CH" sz="2500" b="1" i="0" u="none" strike="noStrike" kern="1200" cap="none" spc="0" normalizeH="0" baseline="0" noProof="0">
                <a:ln>
                  <a:noFill/>
                </a:ln>
                <a:solidFill>
                  <a:srgbClr val="1E2DBE"/>
                </a:solidFill>
                <a:effectLst/>
                <a:uLnTx/>
                <a:uFillTx/>
                <a:latin typeface="Arial Narrow" panose="020B0606020202030204" pitchFamily="34" charset="0"/>
                <a:ea typeface="+mj-ea"/>
                <a:cs typeface="Arial" pitchFamily="34" charset="0"/>
              </a:rPr>
              <a:t> and </a:t>
            </a:r>
            <a:r>
              <a:rPr kumimoji="0" lang="fr-CH" sz="2500" b="1" i="0" u="none" strike="noStrike" kern="1200" cap="none" spc="0" normalizeH="0" baseline="0" noProof="0" err="1">
                <a:ln>
                  <a:noFill/>
                </a:ln>
                <a:solidFill>
                  <a:srgbClr val="1E2DBE"/>
                </a:solidFill>
                <a:effectLst/>
                <a:uLnTx/>
                <a:uFillTx/>
                <a:latin typeface="Arial Narrow" panose="020B0606020202030204" pitchFamily="34" charset="0"/>
                <a:ea typeface="+mj-ea"/>
                <a:cs typeface="Arial" pitchFamily="34" charset="0"/>
              </a:rPr>
              <a:t>trade</a:t>
            </a:r>
            <a:endParaRPr kumimoji="0" lang="en-GB" sz="2500" b="1" i="0" u="none" strike="noStrike" kern="1200" cap="none" spc="0" normalizeH="0" baseline="0" noProof="0">
              <a:ln>
                <a:noFill/>
              </a:ln>
              <a:solidFill>
                <a:srgbClr val="1E2DBE"/>
              </a:solidFill>
              <a:effectLst/>
              <a:uLnTx/>
              <a:uFillTx/>
              <a:latin typeface="Arial Narrow" panose="020B0606020202030204" pitchFamily="34" charset="0"/>
              <a:ea typeface="+mj-ea"/>
              <a:cs typeface="Arial" pitchFamily="34" charset="0"/>
            </a:endParaRPr>
          </a:p>
        </p:txBody>
      </p:sp>
      <p:sp>
        <p:nvSpPr>
          <p:cNvPr id="12" name="Rectangle 11">
            <a:extLst>
              <a:ext uri="{FF2B5EF4-FFF2-40B4-BE49-F238E27FC236}">
                <a16:creationId xmlns:a16="http://schemas.microsoft.com/office/drawing/2014/main" id="{05D4F1A1-0474-4080-877A-BEE9DA8DB741}"/>
              </a:ext>
            </a:extLst>
          </p:cNvPr>
          <p:cNvSpPr/>
          <p:nvPr/>
        </p:nvSpPr>
        <p:spPr>
          <a:xfrm>
            <a:off x="5231904" y="4725144"/>
            <a:ext cx="1008112" cy="19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252609B6-7E27-4BD4-81F2-694611D43DF2}"/>
              </a:ext>
            </a:extLst>
          </p:cNvPr>
          <p:cNvSpPr txBox="1"/>
          <p:nvPr/>
        </p:nvSpPr>
        <p:spPr>
          <a:xfrm>
            <a:off x="5312260" y="669467"/>
            <a:ext cx="405912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strike="noStrike" kern="1200" cap="none" spc="0" normalizeH="0" baseline="0" noProof="0">
                <a:ln>
                  <a:noFill/>
                </a:ln>
                <a:solidFill>
                  <a:schemeClr val="accent1">
                    <a:lumMod val="50000"/>
                  </a:schemeClr>
                </a:solidFill>
                <a:effectLst/>
                <a:uLnTx/>
                <a:uFillTx/>
                <a:latin typeface="Arial" charset="0"/>
                <a:cs typeface="Arial" charset="0"/>
              </a:rPr>
              <a:t>Map of Participation in GVC, 2015</a:t>
            </a:r>
            <a:endParaRPr kumimoji="0" lang="en-GB" sz="2000" b="0" i="0" strike="noStrike" kern="1200" cap="none" spc="0" normalizeH="0" baseline="0" noProof="0">
              <a:ln>
                <a:noFill/>
              </a:ln>
              <a:solidFill>
                <a:schemeClr val="accent1">
                  <a:lumMod val="50000"/>
                </a:schemeClr>
              </a:solidFill>
              <a:effectLst/>
              <a:uLnTx/>
              <a:uFillTx/>
              <a:latin typeface="Arial" charset="0"/>
              <a:cs typeface="Arial" charset="0"/>
            </a:endParaRPr>
          </a:p>
        </p:txBody>
      </p:sp>
    </p:spTree>
    <p:extLst>
      <p:ext uri="{BB962C8B-B14F-4D97-AF65-F5344CB8AC3E}">
        <p14:creationId xmlns:p14="http://schemas.microsoft.com/office/powerpoint/2010/main" val="3697286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B5EA-9663-435E-8EA5-519BDE767E07}"/>
              </a:ext>
            </a:extLst>
          </p:cNvPr>
          <p:cNvSpPr>
            <a:spLocks noGrp="1"/>
          </p:cNvSpPr>
          <p:nvPr>
            <p:ph type="title"/>
          </p:nvPr>
        </p:nvSpPr>
        <p:spPr>
          <a:xfrm>
            <a:off x="2791778" y="354858"/>
            <a:ext cx="11210924" cy="720000"/>
          </a:xfrm>
        </p:spPr>
        <p:txBody>
          <a:bodyPr/>
          <a:lstStyle/>
          <a:p>
            <a:r>
              <a:rPr lang="en-GB"/>
              <a:t>  </a:t>
            </a:r>
            <a:r>
              <a:rPr lang="en-IE" sz="2800"/>
              <a:t>What is Distinctive about STED?</a:t>
            </a:r>
            <a:endParaRPr lang="en-GB" sz="2800"/>
          </a:p>
        </p:txBody>
      </p:sp>
      <p:sp>
        <p:nvSpPr>
          <p:cNvPr id="4" name="Date Placeholder 3">
            <a:extLst>
              <a:ext uri="{FF2B5EF4-FFF2-40B4-BE49-F238E27FC236}">
                <a16:creationId xmlns:a16="http://schemas.microsoft.com/office/drawing/2014/main" id="{F76CFA22-C7F3-4CD2-A5BF-B7EDCA8BC9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5" name="Footer Placeholder 4">
            <a:extLst>
              <a:ext uri="{FF2B5EF4-FFF2-40B4-BE49-F238E27FC236}">
                <a16:creationId xmlns:a16="http://schemas.microsoft.com/office/drawing/2014/main" id="{79042682-F6C2-4C34-B5C1-E4710D54FD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30050"/>
                </a:solidFill>
                <a:effectLst/>
                <a:uLnTx/>
                <a:uFillTx/>
                <a:latin typeface="Arial" panose="020B0604020202020204"/>
                <a:ea typeface="+mn-ea"/>
                <a:cs typeface="+mn-cs"/>
              </a:rPr>
              <a:t>Advancing social justice, promoting decent work</a:t>
            </a:r>
          </a:p>
        </p:txBody>
      </p:sp>
      <p:sp>
        <p:nvSpPr>
          <p:cNvPr id="6" name="Slide Number Placeholder 5">
            <a:extLst>
              <a:ext uri="{FF2B5EF4-FFF2-40B4-BE49-F238E27FC236}">
                <a16:creationId xmlns:a16="http://schemas.microsoft.com/office/drawing/2014/main" id="{C263D2DC-8D65-4DDF-B23E-2482AB1695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800" b="0" i="0" u="none" strike="noStrike" kern="1200" cap="none" spc="0" normalizeH="0" baseline="0" noProof="0" smtClean="0">
                <a:ln>
                  <a:noFill/>
                </a:ln>
                <a:solidFill>
                  <a:srgbClr val="1E2DB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800" b="0" i="0" u="none" strike="noStrike" kern="1200" cap="none" spc="0" normalizeH="0" baseline="0" noProof="0">
              <a:ln>
                <a:noFill/>
              </a:ln>
              <a:solidFill>
                <a:srgbClr val="1E2DB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5908473-D15F-41D6-B1B2-2F66D9DF823C}"/>
              </a:ext>
            </a:extLst>
          </p:cNvPr>
          <p:cNvSpPr txBox="1"/>
          <p:nvPr/>
        </p:nvSpPr>
        <p:spPr>
          <a:xfrm>
            <a:off x="4586112" y="1067309"/>
            <a:ext cx="2744688"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(Anticipation, Implementation) </a:t>
            </a:r>
          </a:p>
        </p:txBody>
      </p:sp>
      <p:sp>
        <p:nvSpPr>
          <p:cNvPr id="8" name="Oval 7">
            <a:extLst>
              <a:ext uri="{FF2B5EF4-FFF2-40B4-BE49-F238E27FC236}">
                <a16:creationId xmlns:a16="http://schemas.microsoft.com/office/drawing/2014/main" id="{7A8E1EEB-1FC5-4296-916A-97B960B187D3}"/>
              </a:ext>
            </a:extLst>
          </p:cNvPr>
          <p:cNvSpPr/>
          <p:nvPr/>
        </p:nvSpPr>
        <p:spPr>
          <a:xfrm>
            <a:off x="4662312" y="1074859"/>
            <a:ext cx="2592288" cy="2880320"/>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9" name="Oval 8">
            <a:extLst>
              <a:ext uri="{FF2B5EF4-FFF2-40B4-BE49-F238E27FC236}">
                <a16:creationId xmlns:a16="http://schemas.microsoft.com/office/drawing/2014/main" id="{8369DD19-EBBD-48E7-B2BE-ED099F806FFB}"/>
              </a:ext>
            </a:extLst>
          </p:cNvPr>
          <p:cNvSpPr/>
          <p:nvPr/>
        </p:nvSpPr>
        <p:spPr>
          <a:xfrm>
            <a:off x="3285776" y="2010963"/>
            <a:ext cx="3174942" cy="2736304"/>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86EBB321-5915-480A-946F-F3D92E697F5D}"/>
              </a:ext>
            </a:extLst>
          </p:cNvPr>
          <p:cNvSpPr/>
          <p:nvPr/>
        </p:nvSpPr>
        <p:spPr>
          <a:xfrm>
            <a:off x="5519937" y="2010963"/>
            <a:ext cx="3094431" cy="2736304"/>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CA6CB626-0E4F-4ACB-B9C8-620E0E14A39C}"/>
              </a:ext>
            </a:extLst>
          </p:cNvPr>
          <p:cNvSpPr/>
          <p:nvPr/>
        </p:nvSpPr>
        <p:spPr>
          <a:xfrm>
            <a:off x="4685835" y="2701104"/>
            <a:ext cx="2592288" cy="3054275"/>
          </a:xfrm>
          <a:prstGeom prst="ellipse">
            <a:avLst/>
          </a:prstGeom>
          <a:noFill/>
          <a:ln w="28575">
            <a:solidFill>
              <a:srgbClr val="154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39F7803-60C7-4E1F-A012-04B27BE6A67A}"/>
              </a:ext>
            </a:extLst>
          </p:cNvPr>
          <p:cNvSpPr txBox="1"/>
          <p:nvPr/>
        </p:nvSpPr>
        <p:spPr>
          <a:xfrm>
            <a:off x="3366766" y="2804405"/>
            <a:ext cx="1295547"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Trade,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Industrial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Strategy</a:t>
            </a:r>
          </a:p>
        </p:txBody>
      </p:sp>
      <p:sp>
        <p:nvSpPr>
          <p:cNvPr id="13" name="TextBox 12">
            <a:extLst>
              <a:ext uri="{FF2B5EF4-FFF2-40B4-BE49-F238E27FC236}">
                <a16:creationId xmlns:a16="http://schemas.microsoft.com/office/drawing/2014/main" id="{BA59804B-C539-4B2D-81B5-520060300416}"/>
              </a:ext>
            </a:extLst>
          </p:cNvPr>
          <p:cNvSpPr txBox="1"/>
          <p:nvPr/>
        </p:nvSpPr>
        <p:spPr>
          <a:xfrm>
            <a:off x="5120949" y="4667709"/>
            <a:ext cx="1765228"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Stakeholder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Tripartite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Approach</a:t>
            </a:r>
          </a:p>
        </p:txBody>
      </p:sp>
      <p:sp>
        <p:nvSpPr>
          <p:cNvPr id="14" name="TextBox 13">
            <a:extLst>
              <a:ext uri="{FF2B5EF4-FFF2-40B4-BE49-F238E27FC236}">
                <a16:creationId xmlns:a16="http://schemas.microsoft.com/office/drawing/2014/main" id="{2CD71E7D-5EE2-4408-98AD-E3A19446B55C}"/>
              </a:ext>
            </a:extLst>
          </p:cNvPr>
          <p:cNvSpPr txBox="1"/>
          <p:nvPr/>
        </p:nvSpPr>
        <p:spPr>
          <a:xfrm>
            <a:off x="5479279" y="3019076"/>
            <a:ext cx="1005403"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230050"/>
                </a:solidFill>
                <a:effectLst/>
                <a:uLnTx/>
                <a:uFillTx/>
                <a:latin typeface="Arial" panose="020B0604020202020204"/>
                <a:ea typeface="+mn-ea"/>
                <a:cs typeface="+mn-cs"/>
              </a:rPr>
              <a:t>STED</a:t>
            </a:r>
          </a:p>
        </p:txBody>
      </p:sp>
      <p:sp>
        <p:nvSpPr>
          <p:cNvPr id="15" name="Rectangle 14">
            <a:extLst>
              <a:ext uri="{FF2B5EF4-FFF2-40B4-BE49-F238E27FC236}">
                <a16:creationId xmlns:a16="http://schemas.microsoft.com/office/drawing/2014/main" id="{6160F29E-9C98-46EA-AEA0-ADC9D1273377}"/>
              </a:ext>
            </a:extLst>
          </p:cNvPr>
          <p:cNvSpPr/>
          <p:nvPr/>
        </p:nvSpPr>
        <p:spPr>
          <a:xfrm>
            <a:off x="7278123" y="2958293"/>
            <a:ext cx="13362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err="1">
                <a:ln>
                  <a:noFill/>
                </a:ln>
                <a:solidFill>
                  <a:srgbClr val="230050"/>
                </a:solidFill>
                <a:effectLst/>
                <a:uLnTx/>
                <a:uFillTx/>
                <a:latin typeface="Arial" panose="020B0604020202020204"/>
                <a:ea typeface="+mn-ea"/>
                <a:cs typeface="+mn-cs"/>
              </a:rPr>
              <a:t>Sectoral</a:t>
            </a:r>
            <a:endParaRPr kumimoji="0" lang="en-IE" sz="2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230050"/>
                </a:solidFill>
                <a:effectLst/>
                <a:uLnTx/>
                <a:uFillTx/>
                <a:latin typeface="Arial" panose="020B0604020202020204"/>
                <a:ea typeface="+mn-ea"/>
                <a:cs typeface="+mn-cs"/>
              </a:rPr>
              <a:t>Approach</a:t>
            </a:r>
          </a:p>
        </p:txBody>
      </p:sp>
      <p:sp>
        <p:nvSpPr>
          <p:cNvPr id="16" name="Rectangle 15">
            <a:extLst>
              <a:ext uri="{FF2B5EF4-FFF2-40B4-BE49-F238E27FC236}">
                <a16:creationId xmlns:a16="http://schemas.microsoft.com/office/drawing/2014/main" id="{84E32D20-A9D8-411A-962B-40BFE157D9B1}"/>
              </a:ext>
            </a:extLst>
          </p:cNvPr>
          <p:cNvSpPr/>
          <p:nvPr/>
        </p:nvSpPr>
        <p:spPr>
          <a:xfrm>
            <a:off x="7428148" y="1205808"/>
            <a:ext cx="4572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Sector –effective level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•analysing &amp; anticipating skills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•taking actions on these</a:t>
            </a:r>
          </a:p>
        </p:txBody>
      </p:sp>
      <p:sp>
        <p:nvSpPr>
          <p:cNvPr id="17" name="Rectangle 16">
            <a:extLst>
              <a:ext uri="{FF2B5EF4-FFF2-40B4-BE49-F238E27FC236}">
                <a16:creationId xmlns:a16="http://schemas.microsoft.com/office/drawing/2014/main" id="{798B29DC-17C8-49E5-B100-AE6458AAAFD9}"/>
              </a:ext>
            </a:extLst>
          </p:cNvPr>
          <p:cNvSpPr/>
          <p:nvPr/>
        </p:nvSpPr>
        <p:spPr>
          <a:xfrm>
            <a:off x="9013356" y="2515019"/>
            <a:ext cx="190770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skills 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occupations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E&amp;T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To great extent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•Similar forms of WO</a:t>
            </a:r>
          </a:p>
        </p:txBody>
      </p:sp>
      <p:sp>
        <p:nvSpPr>
          <p:cNvPr id="18" name="Rectangle 17">
            <a:extLst>
              <a:ext uri="{FF2B5EF4-FFF2-40B4-BE49-F238E27FC236}">
                <a16:creationId xmlns:a16="http://schemas.microsoft.com/office/drawing/2014/main" id="{A06A5828-3344-443C-B527-D0ABA0525845}"/>
              </a:ext>
            </a:extLst>
          </p:cNvPr>
          <p:cNvSpPr/>
          <p:nvPr/>
        </p:nvSpPr>
        <p:spPr>
          <a:xfrm>
            <a:off x="728226" y="1231128"/>
            <a:ext cx="45720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0050"/>
                </a:solidFill>
                <a:effectLst/>
                <a:uLnTx/>
                <a:uFillTx/>
                <a:latin typeface="Arial" panose="020B0604020202020204"/>
                <a:ea typeface="+mn-ea"/>
                <a:cs typeface="+mn-cs"/>
              </a:rPr>
              <a:t>Need for collaboration is especially strong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•exposure to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•potential for inclusiveness</a:t>
            </a:r>
          </a:p>
        </p:txBody>
      </p:sp>
      <p:sp>
        <p:nvSpPr>
          <p:cNvPr id="19" name="Rectangle 18">
            <a:extLst>
              <a:ext uri="{FF2B5EF4-FFF2-40B4-BE49-F238E27FC236}">
                <a16:creationId xmlns:a16="http://schemas.microsoft.com/office/drawing/2014/main" id="{F1910F49-C8A5-4D8F-A11E-FFC09516487C}"/>
              </a:ext>
            </a:extLst>
          </p:cNvPr>
          <p:cNvSpPr/>
          <p:nvPr/>
        </p:nvSpPr>
        <p:spPr>
          <a:xfrm>
            <a:off x="887786" y="4858020"/>
            <a:ext cx="312675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0050"/>
                </a:solidFill>
                <a:effectLst/>
                <a:uLnTx/>
                <a:uFillTx/>
                <a:latin typeface="Arial" panose="020B0604020202020204"/>
                <a:ea typeface="+mn-ea"/>
                <a:cs typeface="+mn-cs"/>
              </a:rPr>
              <a:t>It combines a sectoral approach to skills with trade &amp; industrial perspective, and social dialogue</a:t>
            </a:r>
            <a:endParaRPr kumimoji="0" lang="en-GB" sz="14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5388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288" y="2872447"/>
            <a:ext cx="2237224" cy="3487991"/>
          </a:xfrm>
        </p:spPr>
        <p:txBody>
          <a:bodyPr/>
          <a:lstStyle/>
          <a:p>
            <a:r>
              <a:rPr lang="en-GB" sz="2800">
                <a:solidFill>
                  <a:schemeClr val="accent1"/>
                </a:solidFill>
                <a:latin typeface="+mj-lt"/>
                <a:cs typeface="+mj-cs"/>
              </a:rPr>
              <a:t>STED Development Logic</a:t>
            </a:r>
          </a:p>
        </p:txBody>
      </p:sp>
      <p:graphicFrame>
        <p:nvGraphicFramePr>
          <p:cNvPr id="4" name="Diagram 3">
            <a:extLst>
              <a:ext uri="{FF2B5EF4-FFF2-40B4-BE49-F238E27FC236}">
                <a16:creationId xmlns:a16="http://schemas.microsoft.com/office/drawing/2014/main" id="{2A1B1477-F3AC-465D-B745-6FE4837B0AED}"/>
              </a:ext>
            </a:extLst>
          </p:cNvPr>
          <p:cNvGraphicFramePr/>
          <p:nvPr/>
        </p:nvGraphicFramePr>
        <p:xfrm>
          <a:off x="2465512" y="1569289"/>
          <a:ext cx="5256584" cy="4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6AA37CA-1B5B-4510-AE7F-B5A05E83E774}"/>
              </a:ext>
            </a:extLst>
          </p:cNvPr>
          <p:cNvSpPr txBox="1"/>
          <p:nvPr/>
        </p:nvSpPr>
        <p:spPr>
          <a:xfrm>
            <a:off x="8010128" y="1809701"/>
            <a:ext cx="3528392" cy="3460434"/>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Indirect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Scaling, institutionalizing and maturing skills governance through:</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Public-private institutional arrangements for skills governance</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 (such as Sector Skills Councils and National Skills Council, along with inter-ministerial collaboration)</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Technical capacity in skills analysis and anticipation </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(such as national skills anticipation technical unit)</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Practical collaboration between employers and providers of education and training </a:t>
            </a: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(curriculum, work-based learning, teaching skills, workplace learning …)</a:t>
            </a:r>
          </a:p>
        </p:txBody>
      </p:sp>
      <p:sp>
        <p:nvSpPr>
          <p:cNvPr id="6" name="TextBox 5">
            <a:extLst>
              <a:ext uri="{FF2B5EF4-FFF2-40B4-BE49-F238E27FC236}">
                <a16:creationId xmlns:a16="http://schemas.microsoft.com/office/drawing/2014/main" id="{71817622-7344-4710-A1E3-097DF81C4296}"/>
              </a:ext>
            </a:extLst>
          </p:cNvPr>
          <p:cNvSpPr txBox="1"/>
          <p:nvPr/>
        </p:nvSpPr>
        <p:spPr>
          <a:xfrm>
            <a:off x="3401616" y="558561"/>
            <a:ext cx="6120680" cy="1144865"/>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368" b="1" i="0" u="none" strike="noStrike" kern="1200" cap="none" spc="0" normalizeH="0" baseline="0" noProof="0">
                <a:ln>
                  <a:noFill/>
                </a:ln>
                <a:solidFill>
                  <a:srgbClr val="230050"/>
                </a:solidFill>
                <a:effectLst/>
                <a:uLnTx/>
                <a:uFillTx/>
                <a:latin typeface="Arial" panose="020B0604020202020204"/>
                <a:ea typeface="+mn-ea"/>
                <a:cs typeface="+mn-cs"/>
              </a:rPr>
              <a:t>STED Exercise</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Multi-stakeholder, public-private governance of STED process</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Sector selection</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Sector skills diagnosis and strategy</a:t>
            </a:r>
          </a:p>
          <a:p>
            <a:pPr marL="244373" marR="0" lvl="0" indent="-244373" algn="l" defTabSz="914400" rtl="0" eaLnBrk="1" fontAlgn="auto" latinLnBrk="0" hangingPunct="1">
              <a:lnSpc>
                <a:spcPct val="100000"/>
              </a:lnSpc>
              <a:spcBef>
                <a:spcPts val="0"/>
              </a:spcBef>
              <a:spcAft>
                <a:spcPts val="0"/>
              </a:spcAft>
              <a:buClrTx/>
              <a:buSzTx/>
              <a:buFontTx/>
              <a:buChar char="-"/>
              <a:tabLst/>
              <a:defRPr/>
            </a:pPr>
            <a:r>
              <a:rPr kumimoji="0" lang="en-IE" sz="1368" b="0" i="0" u="none" strike="noStrike" kern="1200" cap="none" spc="0" normalizeH="0" baseline="0" noProof="0">
                <a:ln>
                  <a:noFill/>
                </a:ln>
                <a:solidFill>
                  <a:srgbClr val="230050"/>
                </a:solidFill>
                <a:effectLst/>
                <a:uLnTx/>
                <a:uFillTx/>
                <a:latin typeface="Arial" panose="020B0604020202020204"/>
                <a:ea typeface="+mn-ea"/>
                <a:cs typeface="+mn-cs"/>
              </a:rPr>
              <a:t>Mobilization of implementation</a:t>
            </a:r>
          </a:p>
        </p:txBody>
      </p:sp>
      <p:sp>
        <p:nvSpPr>
          <p:cNvPr id="7" name="TextBox 6">
            <a:extLst>
              <a:ext uri="{FF2B5EF4-FFF2-40B4-BE49-F238E27FC236}">
                <a16:creationId xmlns:a16="http://schemas.microsoft.com/office/drawing/2014/main" id="{6520AEAB-9F31-4991-BDFA-AC93FE8E4ABE}"/>
              </a:ext>
            </a:extLst>
          </p:cNvPr>
          <p:cNvSpPr txBox="1"/>
          <p:nvPr/>
        </p:nvSpPr>
        <p:spPr>
          <a:xfrm>
            <a:off x="2101077" y="5775663"/>
            <a:ext cx="9145016" cy="584775"/>
          </a:xfrm>
          <a:prstGeom prst="rect">
            <a:avLst/>
          </a:prstGeom>
          <a:noFill/>
          <a:ln>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Tradable sectors also entry-point to </a:t>
            </a:r>
            <a:r>
              <a:rPr kumimoji="0" lang="en-IE" sz="1600" b="1" i="0" u="none" strike="noStrike" kern="1200" cap="none" spc="0" normalizeH="0" baseline="0" noProof="0">
                <a:ln>
                  <a:noFill/>
                </a:ln>
                <a:solidFill>
                  <a:srgbClr val="230050"/>
                </a:solidFill>
                <a:effectLst/>
                <a:uLnTx/>
                <a:uFillTx/>
                <a:latin typeface="Arial" panose="020B0604020202020204"/>
                <a:ea typeface="+mn-ea"/>
                <a:cs typeface="+mn-cs"/>
              </a:rPr>
              <a:t>domestically-traded sectors</a:t>
            </a: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 raising productivity, increasing employment formality, facilitating structural change</a:t>
            </a:r>
          </a:p>
        </p:txBody>
      </p:sp>
    </p:spTree>
    <p:extLst>
      <p:ext uri="{BB962C8B-B14F-4D97-AF65-F5344CB8AC3E}">
        <p14:creationId xmlns:p14="http://schemas.microsoft.com/office/powerpoint/2010/main" val="2300501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957" y="419044"/>
            <a:ext cx="10492747" cy="720080"/>
          </a:xfrm>
        </p:spPr>
        <p:txBody>
          <a:bodyPr/>
          <a:lstStyle/>
          <a:p>
            <a:r>
              <a:rPr lang="fr-CH" sz="2800">
                <a:solidFill>
                  <a:schemeClr val="accent1"/>
                </a:solidFill>
                <a:latin typeface="+mj-lt"/>
                <a:cs typeface="+mj-cs"/>
              </a:rPr>
              <a:t>STED Key </a:t>
            </a:r>
            <a:r>
              <a:rPr lang="fr-CH" sz="2800" err="1">
                <a:solidFill>
                  <a:schemeClr val="accent1"/>
                </a:solidFill>
                <a:latin typeface="+mj-lt"/>
                <a:cs typeface="+mj-cs"/>
              </a:rPr>
              <a:t>Partners</a:t>
            </a:r>
            <a:endParaRPr lang="en-GB" sz="2800">
              <a:solidFill>
                <a:schemeClr val="accent1"/>
              </a:solidFill>
              <a:latin typeface="+mj-lt"/>
              <a:cs typeface="+mj-cs"/>
            </a:endParaRPr>
          </a:p>
        </p:txBody>
      </p:sp>
      <p:graphicFrame>
        <p:nvGraphicFramePr>
          <p:cNvPr id="5" name="Content Placeholder 6">
            <a:extLst>
              <a:ext uri="{FF2B5EF4-FFF2-40B4-BE49-F238E27FC236}">
                <a16:creationId xmlns:a16="http://schemas.microsoft.com/office/drawing/2014/main" id="{AFDD034F-9C23-451E-BEC6-E229AE30FB19}"/>
              </a:ext>
            </a:extLst>
          </p:cNvPr>
          <p:cNvGraphicFramePr>
            <a:graphicFrameLocks/>
          </p:cNvGraphicFramePr>
          <p:nvPr/>
        </p:nvGraphicFramePr>
        <p:xfrm>
          <a:off x="3791744" y="1340768"/>
          <a:ext cx="8150581" cy="4468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F732F23-9632-48B6-9049-E3963ECAC5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520" y="1535168"/>
            <a:ext cx="2417786" cy="1861600"/>
          </a:xfrm>
          <a:prstGeom prst="rect">
            <a:avLst/>
          </a:prstGeom>
        </p:spPr>
      </p:pic>
      <p:sp>
        <p:nvSpPr>
          <p:cNvPr id="7" name="TextBox 6">
            <a:extLst>
              <a:ext uri="{FF2B5EF4-FFF2-40B4-BE49-F238E27FC236}">
                <a16:creationId xmlns:a16="http://schemas.microsoft.com/office/drawing/2014/main" id="{B730B8A3-B987-4307-9FD4-470BBA115561}"/>
              </a:ext>
            </a:extLst>
          </p:cNvPr>
          <p:cNvSpPr txBox="1"/>
          <p:nvPr/>
        </p:nvSpPr>
        <p:spPr>
          <a:xfrm>
            <a:off x="911424" y="5033830"/>
            <a:ext cx="5500676" cy="1107996"/>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In food value chains, for example, includes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food safety regulators, food export promotion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agencies, agricultural research centres, aggregators,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advice services, university researchers …</a:t>
            </a:r>
          </a:p>
        </p:txBody>
      </p:sp>
      <p:cxnSp>
        <p:nvCxnSpPr>
          <p:cNvPr id="8" name="Straight Arrow Connector 7">
            <a:extLst>
              <a:ext uri="{FF2B5EF4-FFF2-40B4-BE49-F238E27FC236}">
                <a16:creationId xmlns:a16="http://schemas.microsoft.com/office/drawing/2014/main" id="{3759399B-D6D3-4C93-8987-99AC0E651AC4}"/>
              </a:ext>
            </a:extLst>
          </p:cNvPr>
          <p:cNvCxnSpPr/>
          <p:nvPr/>
        </p:nvCxnSpPr>
        <p:spPr>
          <a:xfrm flipH="1">
            <a:off x="4223792" y="4675969"/>
            <a:ext cx="678558" cy="285853"/>
          </a:xfrm>
          <a:prstGeom prst="straightConnector1">
            <a:avLst/>
          </a:prstGeom>
          <a:ln w="22225">
            <a:solidFill>
              <a:srgbClr val="154F98"/>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5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0637" y="412106"/>
            <a:ext cx="10492747" cy="720080"/>
          </a:xfrm>
        </p:spPr>
        <p:txBody>
          <a:bodyPr/>
          <a:lstStyle/>
          <a:p>
            <a:r>
              <a:rPr lang="fr-CH" sz="2800">
                <a:solidFill>
                  <a:schemeClr val="accent1"/>
                </a:solidFill>
                <a:latin typeface="+mj-lt"/>
                <a:cs typeface="+mj-cs"/>
              </a:rPr>
              <a:t>STED </a:t>
            </a:r>
            <a:r>
              <a:rPr lang="fr-CH" sz="2800" err="1">
                <a:solidFill>
                  <a:schemeClr val="accent1"/>
                </a:solidFill>
                <a:latin typeface="+mj-lt"/>
                <a:cs typeface="+mj-cs"/>
              </a:rPr>
              <a:t>Approach</a:t>
            </a:r>
            <a:endParaRPr lang="en-GB" sz="2800">
              <a:solidFill>
                <a:schemeClr val="accent1"/>
              </a:solidFill>
              <a:latin typeface="+mj-lt"/>
              <a:cs typeface="+mj-cs"/>
            </a:endParaRPr>
          </a:p>
        </p:txBody>
      </p:sp>
      <p:graphicFrame>
        <p:nvGraphicFramePr>
          <p:cNvPr id="4" name="Diagram 3">
            <a:extLst>
              <a:ext uri="{FF2B5EF4-FFF2-40B4-BE49-F238E27FC236}">
                <a16:creationId xmlns:a16="http://schemas.microsoft.com/office/drawing/2014/main" id="{FB3BE584-B7B6-4662-97DF-AFE0FA64682B}"/>
              </a:ext>
            </a:extLst>
          </p:cNvPr>
          <p:cNvGraphicFramePr/>
          <p:nvPr/>
        </p:nvGraphicFramePr>
        <p:xfrm>
          <a:off x="640080" y="1052737"/>
          <a:ext cx="10805160" cy="368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Bent-Up Arrow 4">
            <a:extLst>
              <a:ext uri="{FF2B5EF4-FFF2-40B4-BE49-F238E27FC236}">
                <a16:creationId xmlns:a16="http://schemas.microsoft.com/office/drawing/2014/main" id="{63A3DC26-4B3B-42CE-B1CF-CC2DA67DE14D}"/>
              </a:ext>
            </a:extLst>
          </p:cNvPr>
          <p:cNvSpPr/>
          <p:nvPr/>
        </p:nvSpPr>
        <p:spPr>
          <a:xfrm rot="10800000">
            <a:off x="1936459" y="5138961"/>
            <a:ext cx="8142578" cy="1025843"/>
          </a:xfrm>
          <a:prstGeom prst="ben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712421D-C1AB-4F64-9E7C-71B7FB95BE5A}"/>
              </a:ext>
            </a:extLst>
          </p:cNvPr>
          <p:cNvSpPr txBox="1"/>
          <p:nvPr/>
        </p:nvSpPr>
        <p:spPr>
          <a:xfrm>
            <a:off x="7752184" y="2895824"/>
            <a:ext cx="270510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Practical</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under</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STED initiative</a:t>
            </a: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Identified</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skills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needs</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National and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sectoral</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context</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Address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some</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of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priority</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skills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needs</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mn-cs"/>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mn-cs"/>
              </a:rPr>
              <a:t>identified</a:t>
            </a:r>
            <a:endParaRPr kumimoji="0" lang="fr-CH" sz="1400" b="0" i="0" u="none" strike="noStrike" kern="1200" cap="none" spc="0" normalizeH="0" baseline="0" noProof="0">
              <a:ln>
                <a:noFill/>
              </a:ln>
              <a:solidFill>
                <a:srgbClr val="154F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1E2DBE">
                  <a:lumMod val="75000"/>
                </a:srgbClr>
              </a:buClr>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Ownership</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by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partners</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93A2D8F-96D4-47B0-9EC1-EE02DEE2E2E3}"/>
              </a:ext>
            </a:extLst>
          </p:cNvPr>
          <p:cNvSpPr txBox="1"/>
          <p:nvPr/>
        </p:nvSpPr>
        <p:spPr>
          <a:xfrm>
            <a:off x="5144466" y="3859933"/>
            <a:ext cx="261937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Strategic</a:t>
            </a: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 </a:t>
            </a:r>
            <a:r>
              <a:rPr kumimoji="0" lang="fr-CH" sz="1400" b="0" i="0" u="none" strike="noStrike" kern="1200" cap="none" spc="0" normalizeH="0" baseline="0" noProof="0" err="1">
                <a:ln>
                  <a:noFill/>
                </a:ln>
                <a:solidFill>
                  <a:srgbClr val="154F98"/>
                </a:solidFill>
                <a:effectLst/>
                <a:uLnTx/>
                <a:uFillTx/>
                <a:latin typeface="Arial" panose="020B0604020202020204"/>
                <a:ea typeface="+mn-ea"/>
                <a:cs typeface="Arial" panose="020B0604020202020204" pitchFamily="34" charset="0"/>
              </a:rPr>
              <a:t>analysis</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CH"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rPr>
              <a:t>Social dialogue &amp; engagement</a:t>
            </a: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8" name="Text Box 12">
            <a:extLst>
              <a:ext uri="{FF2B5EF4-FFF2-40B4-BE49-F238E27FC236}">
                <a16:creationId xmlns:a16="http://schemas.microsoft.com/office/drawing/2014/main" id="{4200B201-06E6-4684-A9E4-DFCF672F4AB8}"/>
              </a:ext>
            </a:extLst>
          </p:cNvPr>
          <p:cNvSpPr txBox="1"/>
          <p:nvPr/>
        </p:nvSpPr>
        <p:spPr>
          <a:xfrm>
            <a:off x="2423593" y="5458992"/>
            <a:ext cx="7655445" cy="7058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IE" sz="2100" b="0" i="0" u="none" strike="noStrike" kern="1200" cap="none" spc="0" normalizeH="0" baseline="0" noProof="0">
                <a:ln>
                  <a:noFill/>
                </a:ln>
                <a:solidFill>
                  <a:srgbClr val="230050"/>
                </a:solidFill>
                <a:effectLst/>
                <a:uLnTx/>
                <a:uFillTx/>
                <a:latin typeface="Arial" panose="020B0604020202020204"/>
                <a:ea typeface="+mn-ea"/>
                <a:cs typeface="+mn-cs"/>
              </a:rPr>
              <a:t>4. Project governance, Capacity building and Institutionalization</a:t>
            </a:r>
            <a:endParaRPr kumimoji="0" lang="en-GB" sz="21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53366"/>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120" y="356845"/>
            <a:ext cx="10585176" cy="720080"/>
          </a:xfrm>
        </p:spPr>
        <p:txBody>
          <a:bodyPr>
            <a:normAutofit/>
          </a:bodyPr>
          <a:lstStyle/>
          <a:p>
            <a:r>
              <a:rPr lang="en-IE" sz="2800">
                <a:solidFill>
                  <a:schemeClr val="accent1"/>
                </a:solidFill>
                <a:latin typeface="+mj-lt"/>
                <a:cs typeface="+mj-cs"/>
              </a:rPr>
              <a:t>Full- STED: Analytic and Implementation process</a:t>
            </a:r>
          </a:p>
        </p:txBody>
      </p:sp>
      <p:cxnSp>
        <p:nvCxnSpPr>
          <p:cNvPr id="4" name="Straight Arrow Connector 3"/>
          <p:cNvCxnSpPr/>
          <p:nvPr/>
        </p:nvCxnSpPr>
        <p:spPr>
          <a:xfrm>
            <a:off x="3119160" y="3244844"/>
            <a:ext cx="5061006" cy="18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8126" y="2276874"/>
            <a:ext cx="1515282" cy="1254189"/>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30050"/>
                </a:solidFill>
                <a:effectLst/>
                <a:uLnTx/>
                <a:uFillTx/>
                <a:latin typeface="Arial" panose="020B0604020202020204"/>
                <a:ea typeface="+mn-ea"/>
                <a:cs typeface="+mn-cs"/>
              </a:rPr>
              <a:t>Choosing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30050"/>
                </a:solidFill>
                <a:effectLst/>
                <a:uLnTx/>
                <a:uFillTx/>
                <a:latin typeface="Arial" panose="020B0604020202020204"/>
                <a:ea typeface="+mn-ea"/>
                <a:cs typeface="+mn-cs"/>
              </a:rPr>
              <a:t>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230050"/>
                </a:solidFill>
                <a:effectLst/>
                <a:uLnTx/>
                <a:uFillTx/>
                <a:latin typeface="Arial" panose="020B0604020202020204"/>
                <a:ea typeface="+mn-ea"/>
                <a:cs typeface="+mn-cs"/>
              </a:rPr>
              <a:t>Output document: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230050"/>
                </a:solidFill>
                <a:effectLst/>
                <a:uLnTx/>
                <a:uFillTx/>
                <a:latin typeface="Arial" panose="020B0604020202020204"/>
                <a:ea typeface="+mn-ea"/>
                <a:cs typeface="+mn-cs"/>
              </a:rPr>
              <a:t>Note on sector selection</a:t>
            </a:r>
          </a:p>
        </p:txBody>
      </p:sp>
      <p:sp>
        <p:nvSpPr>
          <p:cNvPr id="6" name="TextBox 5"/>
          <p:cNvSpPr txBox="1"/>
          <p:nvPr/>
        </p:nvSpPr>
        <p:spPr>
          <a:xfrm>
            <a:off x="3317784" y="1623022"/>
            <a:ext cx="2192240"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Desk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desk research</a:t>
            </a:r>
          </a:p>
        </p:txBody>
      </p:sp>
      <p:sp>
        <p:nvSpPr>
          <p:cNvPr id="7" name="TextBox 6"/>
          <p:cNvSpPr txBox="1"/>
          <p:nvPr/>
        </p:nvSpPr>
        <p:spPr>
          <a:xfrm>
            <a:off x="3316638" y="3581875"/>
            <a:ext cx="2182710"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Skills Supply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supply study</a:t>
            </a:r>
          </a:p>
        </p:txBody>
      </p:sp>
      <p:sp>
        <p:nvSpPr>
          <p:cNvPr id="8" name="TextBox 7"/>
          <p:cNvSpPr txBox="1"/>
          <p:nvPr/>
        </p:nvSpPr>
        <p:spPr>
          <a:xfrm>
            <a:off x="5608412" y="1650398"/>
            <a:ext cx="1076680" cy="1731243"/>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Analysis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Synthesis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STED analysis</a:t>
            </a:r>
          </a:p>
        </p:txBody>
      </p:sp>
      <p:sp>
        <p:nvSpPr>
          <p:cNvPr id="9" name="TextBox 8"/>
          <p:cNvSpPr txBox="1"/>
          <p:nvPr/>
        </p:nvSpPr>
        <p:spPr>
          <a:xfrm>
            <a:off x="6783480" y="2605542"/>
            <a:ext cx="1252310" cy="1723549"/>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Conclusions,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Recommendations and Validation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Finished STED report(s)</a:t>
            </a:r>
          </a:p>
        </p:txBody>
      </p:sp>
      <p:sp>
        <p:nvSpPr>
          <p:cNvPr id="10" name="TextBox 9"/>
          <p:cNvSpPr txBox="1"/>
          <p:nvPr/>
        </p:nvSpPr>
        <p:spPr>
          <a:xfrm>
            <a:off x="3316639" y="5564335"/>
            <a:ext cx="7179435" cy="73866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sector stakeholders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(employers, workers, government, education and training providers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through  steering committees and/or stakeholder workshops</a:t>
            </a:r>
          </a:p>
        </p:txBody>
      </p:sp>
      <p:sp>
        <p:nvSpPr>
          <p:cNvPr id="12" name="TextBox 11"/>
          <p:cNvSpPr txBox="1"/>
          <p:nvPr/>
        </p:nvSpPr>
        <p:spPr>
          <a:xfrm>
            <a:off x="1659810" y="3662592"/>
            <a:ext cx="1512453" cy="218521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national constituents </a:t>
            </a: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 </a:t>
            </a: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government, employers, workers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3" name="TextBox 12"/>
          <p:cNvSpPr txBox="1"/>
          <p:nvPr/>
        </p:nvSpPr>
        <p:spPr>
          <a:xfrm>
            <a:off x="3328478" y="2576222"/>
            <a:ext cx="2181321" cy="830997"/>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Survey of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sector survey</a:t>
            </a:r>
          </a:p>
        </p:txBody>
      </p:sp>
      <p:sp>
        <p:nvSpPr>
          <p:cNvPr id="14" name="TextBox 13"/>
          <p:cNvSpPr txBox="1"/>
          <p:nvPr/>
        </p:nvSpPr>
        <p:spPr>
          <a:xfrm>
            <a:off x="3317785" y="4498867"/>
            <a:ext cx="2192013" cy="1015663"/>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Interviews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Experts &amp;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Report(s) on interviews</a:t>
            </a:r>
          </a:p>
        </p:txBody>
      </p:sp>
      <p:sp>
        <p:nvSpPr>
          <p:cNvPr id="15" name="Left Brace 14"/>
          <p:cNvSpPr/>
          <p:nvPr/>
        </p:nvSpPr>
        <p:spPr>
          <a:xfrm rot="5400000">
            <a:off x="5601377" y="-1036396"/>
            <a:ext cx="295957" cy="4910399"/>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6" name="Left Brace 15"/>
          <p:cNvSpPr/>
          <p:nvPr/>
        </p:nvSpPr>
        <p:spPr>
          <a:xfrm rot="5400000">
            <a:off x="9288545" y="209316"/>
            <a:ext cx="208383" cy="2425141"/>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uLnTx/>
              <a:uFillTx/>
              <a:latin typeface="Arial" panose="020B0604020202020204"/>
              <a:ea typeface="+mn-ea"/>
              <a:cs typeface="+mn-cs"/>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5503" y="3637025"/>
            <a:ext cx="272282" cy="40949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8924" y="4559468"/>
            <a:ext cx="295049" cy="44373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49" y="2640691"/>
            <a:ext cx="265924" cy="39993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4310" y="1671179"/>
            <a:ext cx="395489" cy="459821"/>
          </a:xfrm>
          <a:prstGeom prst="rect">
            <a:avLst/>
          </a:prstGeom>
        </p:spPr>
      </p:pic>
      <p:sp>
        <p:nvSpPr>
          <p:cNvPr id="21" name="Rectangle 20"/>
          <p:cNvSpPr/>
          <p:nvPr/>
        </p:nvSpPr>
        <p:spPr>
          <a:xfrm>
            <a:off x="4433943" y="956680"/>
            <a:ext cx="2634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Diagnostic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2" name="Rectangle 21"/>
          <p:cNvSpPr/>
          <p:nvPr/>
        </p:nvSpPr>
        <p:spPr>
          <a:xfrm>
            <a:off x="8035790" y="1002543"/>
            <a:ext cx="393332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a:t>
            </a:r>
            <a:r>
              <a:rPr kumimoji="0" lang="fr-CH" sz="18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4" name="TextBox 23"/>
          <p:cNvSpPr txBox="1"/>
          <p:nvPr/>
        </p:nvSpPr>
        <p:spPr>
          <a:xfrm>
            <a:off x="5591945" y="3589308"/>
            <a:ext cx="1084758" cy="1723549"/>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STED Technical and Policy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2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Report on Workshop</a:t>
            </a:r>
          </a:p>
        </p:txBody>
      </p:sp>
      <p:graphicFrame>
        <p:nvGraphicFramePr>
          <p:cNvPr id="23" name="Table 22">
            <a:extLst>
              <a:ext uri="{FF2B5EF4-FFF2-40B4-BE49-F238E27FC236}">
                <a16:creationId xmlns:a16="http://schemas.microsoft.com/office/drawing/2014/main" id="{DCC68D11-D265-4BD9-976E-21F875776A34}"/>
              </a:ext>
            </a:extLst>
          </p:cNvPr>
          <p:cNvGraphicFramePr>
            <a:graphicFrameLocks noGrp="1"/>
          </p:cNvGraphicFramePr>
          <p:nvPr/>
        </p:nvGraphicFramePr>
        <p:xfrm>
          <a:off x="8227036" y="1646300"/>
          <a:ext cx="2378272" cy="3797811"/>
        </p:xfrm>
        <a:graphic>
          <a:graphicData uri="http://schemas.openxmlformats.org/drawingml/2006/table">
            <a:tbl>
              <a:tblPr firstRow="1" bandRow="1"/>
              <a:tblGrid>
                <a:gridCol w="2378272">
                  <a:extLst>
                    <a:ext uri="{9D8B030D-6E8A-4147-A177-3AD203B41FA5}">
                      <a16:colId xmlns:a16="http://schemas.microsoft.com/office/drawing/2014/main" val="1641358191"/>
                    </a:ext>
                  </a:extLst>
                </a:gridCol>
              </a:tblGrid>
              <a:tr h="54008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baseline="0"/>
                        <a:t>Initial Education / Training (including Workplace-based)</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55602919"/>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Provision of</a:t>
                      </a:r>
                      <a:r>
                        <a:rPr lang="en-GB" sz="1300" baseline="0"/>
                        <a:t> Continuing Education / Training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84012711"/>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Competency frameworks</a:t>
                      </a:r>
                    </a:p>
                    <a:p>
                      <a:r>
                        <a:rPr lang="en-GB" sz="1300"/>
                        <a:t>Curriculum development</a:t>
                      </a:r>
                    </a:p>
                    <a:p>
                      <a:r>
                        <a:rPr lang="en-GB" sz="1300"/>
                        <a:t>Course</a:t>
                      </a:r>
                      <a:r>
                        <a:rPr lang="en-GB" sz="1300" baseline="0"/>
                        <a:t> development</a:t>
                      </a:r>
                    </a:p>
                    <a:p>
                      <a:r>
                        <a:rPr lang="en-GB" sz="1300" baseline="0"/>
                        <a:t>Course piloting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63267583"/>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Capacity</a:t>
                      </a:r>
                      <a:r>
                        <a:rPr lang="en-GB" sz="1300" baseline="0"/>
                        <a:t> development:</a:t>
                      </a:r>
                    </a:p>
                    <a:p>
                      <a:r>
                        <a:rPr lang="en-GB" sz="1300" baseline="0"/>
                        <a:t>Ed/Training Provider</a:t>
                      </a:r>
                    </a:p>
                    <a:p>
                      <a:r>
                        <a:rPr lang="en-GB" sz="1300" baseline="0"/>
                        <a:t>Employers</a:t>
                      </a:r>
                    </a:p>
                    <a:p>
                      <a:r>
                        <a:rPr lang="en-GB" sz="1300" baseline="0"/>
                        <a:t>Institutions</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80129593"/>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Planning, skills anticipation and Labour Market Information</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0024499"/>
                  </a:ext>
                </a:extLst>
              </a:tr>
              <a:tr h="43545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System reform</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44559911"/>
                  </a:ext>
                </a:extLst>
              </a:tr>
            </a:tbl>
          </a:graphicData>
        </a:graphic>
      </p:graphicFrame>
      <p:sp>
        <p:nvSpPr>
          <p:cNvPr id="25" name="Left Brace 24">
            <a:extLst>
              <a:ext uri="{FF2B5EF4-FFF2-40B4-BE49-F238E27FC236}">
                <a16:creationId xmlns:a16="http://schemas.microsoft.com/office/drawing/2014/main" id="{7E556F75-61ED-442C-A34E-91B20D4048CB}"/>
              </a:ext>
            </a:extLst>
          </p:cNvPr>
          <p:cNvSpPr/>
          <p:nvPr/>
        </p:nvSpPr>
        <p:spPr>
          <a:xfrm rot="5400000">
            <a:off x="2135614" y="491117"/>
            <a:ext cx="270950" cy="1798978"/>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634F488D-8BE4-45DA-B31A-6D8FA9F615EB}"/>
              </a:ext>
            </a:extLst>
          </p:cNvPr>
          <p:cNvSpPr/>
          <p:nvPr/>
        </p:nvSpPr>
        <p:spPr>
          <a:xfrm>
            <a:off x="1536849" y="942676"/>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Start up</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844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872" y="239805"/>
            <a:ext cx="10476656" cy="720080"/>
          </a:xfrm>
        </p:spPr>
        <p:txBody>
          <a:bodyPr>
            <a:normAutofit/>
          </a:bodyPr>
          <a:lstStyle/>
          <a:p>
            <a:r>
              <a:rPr lang="en-IE" sz="2800">
                <a:solidFill>
                  <a:schemeClr val="accent1"/>
                </a:solidFill>
                <a:latin typeface="+mj-lt"/>
                <a:cs typeface="+mj-cs"/>
              </a:rPr>
              <a:t>Rapid STED: Analytic and Implementation process</a:t>
            </a:r>
          </a:p>
        </p:txBody>
      </p:sp>
      <p:cxnSp>
        <p:nvCxnSpPr>
          <p:cNvPr id="4" name="Straight Arrow Connector 3"/>
          <p:cNvCxnSpPr/>
          <p:nvPr/>
        </p:nvCxnSpPr>
        <p:spPr>
          <a:xfrm>
            <a:off x="2869563" y="3212976"/>
            <a:ext cx="5330745" cy="7200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6706" y="2084836"/>
            <a:ext cx="1225078" cy="1361911"/>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Choosing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Output document: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Note on sector selection</a:t>
            </a:r>
          </a:p>
        </p:txBody>
      </p:sp>
      <p:sp>
        <p:nvSpPr>
          <p:cNvPr id="10" name="TextBox 9"/>
          <p:cNvSpPr txBox="1"/>
          <p:nvPr/>
        </p:nvSpPr>
        <p:spPr>
          <a:xfrm>
            <a:off x="3316639" y="5564335"/>
            <a:ext cx="7179435" cy="738664"/>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sector stakeholders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30050"/>
                </a:solidFill>
                <a:effectLst/>
                <a:uLnTx/>
                <a:uFillTx/>
                <a:latin typeface="Arial" panose="020B0604020202020204"/>
                <a:ea typeface="+mn-ea"/>
                <a:cs typeface="+mn-cs"/>
              </a:rPr>
              <a:t>(employers, workers, government, education and training providers etc.)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230050"/>
                </a:solidFill>
                <a:effectLst/>
                <a:uLnTx/>
                <a:uFillTx/>
                <a:latin typeface="Arial" panose="020B0604020202020204"/>
                <a:ea typeface="+mn-ea"/>
                <a:cs typeface="+mn-cs"/>
              </a:rPr>
              <a:t>through  steering committees and/or stakeholder workshops</a:t>
            </a:r>
          </a:p>
        </p:txBody>
      </p:sp>
      <p:sp>
        <p:nvSpPr>
          <p:cNvPr id="12" name="TextBox 11"/>
          <p:cNvSpPr txBox="1"/>
          <p:nvPr/>
        </p:nvSpPr>
        <p:spPr>
          <a:xfrm>
            <a:off x="1656706" y="3551181"/>
            <a:ext cx="1212856" cy="1908215"/>
          </a:xfrm>
          <a:prstGeom prst="rect">
            <a:avLst/>
          </a:prstGeom>
          <a:solidFill>
            <a:schemeClr val="accent4">
              <a:lumMod val="20000"/>
              <a:lumOff val="80000"/>
            </a:schemeClr>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0050"/>
                </a:solidFill>
                <a:effectLst/>
                <a:uLnTx/>
                <a:uFillTx/>
                <a:latin typeface="Arial" panose="020B0604020202020204"/>
                <a:ea typeface="+mn-ea"/>
                <a:cs typeface="+mn-cs"/>
              </a:rPr>
              <a:t>Consultation and capacity development with national constituents </a:t>
            </a: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 </a:t>
            </a:r>
            <a:r>
              <a:rPr kumimoji="0" lang="en-GB" sz="1200" b="0" i="1" u="none" strike="noStrike" kern="1200" cap="none" spc="0" normalizeH="0" baseline="0" noProof="0">
                <a:ln>
                  <a:noFill/>
                </a:ln>
                <a:solidFill>
                  <a:srgbClr val="230050"/>
                </a:solidFill>
                <a:effectLst/>
                <a:uLnTx/>
                <a:uFillTx/>
                <a:latin typeface="Arial" panose="020B0604020202020204"/>
                <a:ea typeface="+mn-ea"/>
                <a:cs typeface="+mn-cs"/>
              </a:rPr>
              <a:t>government, employers, workers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1"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5" name="Left Brace 14"/>
          <p:cNvSpPr/>
          <p:nvPr/>
        </p:nvSpPr>
        <p:spPr>
          <a:xfrm rot="5400000">
            <a:off x="5411197" y="-1136625"/>
            <a:ext cx="333077" cy="5220700"/>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6" name="Left Brace 15"/>
          <p:cNvSpPr/>
          <p:nvPr/>
        </p:nvSpPr>
        <p:spPr>
          <a:xfrm rot="5400000">
            <a:off x="9276307" y="278363"/>
            <a:ext cx="226559" cy="2353540"/>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21" name="Rectangle 20"/>
          <p:cNvSpPr/>
          <p:nvPr/>
        </p:nvSpPr>
        <p:spPr>
          <a:xfrm>
            <a:off x="4433943" y="956680"/>
            <a:ext cx="26340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Diagnostic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
        <p:nvSpPr>
          <p:cNvPr id="22" name="Rectangle 21"/>
          <p:cNvSpPr/>
          <p:nvPr/>
        </p:nvSpPr>
        <p:spPr>
          <a:xfrm>
            <a:off x="8200308" y="901134"/>
            <a:ext cx="34656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a:t>
            </a:r>
            <a:r>
              <a:rPr kumimoji="0" lang="fr-CH" sz="1800" b="0" i="0" u="none" strike="noStrike" kern="1200" cap="none" spc="0" normalizeH="0" baseline="0" noProof="0" err="1">
                <a:ln>
                  <a:noFill/>
                </a:ln>
                <a:solidFill>
                  <a:srgbClr val="154F98"/>
                </a:solidFill>
                <a:effectLst/>
                <a:uLnTx/>
                <a:uFillTx/>
                <a:latin typeface="Arial" panose="020B0604020202020204"/>
                <a:ea typeface="+mn-ea"/>
                <a:cs typeface="+mn-cs"/>
              </a:rPr>
              <a:t>Implementation</a:t>
            </a: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 phase</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graphicFrame>
        <p:nvGraphicFramePr>
          <p:cNvPr id="29" name="Table 28">
            <a:extLst>
              <a:ext uri="{FF2B5EF4-FFF2-40B4-BE49-F238E27FC236}">
                <a16:creationId xmlns:a16="http://schemas.microsoft.com/office/drawing/2014/main" id="{DCC68D11-D265-4BD9-976E-21F875776A34}"/>
              </a:ext>
            </a:extLst>
          </p:cNvPr>
          <p:cNvGraphicFramePr>
            <a:graphicFrameLocks noGrp="1"/>
          </p:cNvGraphicFramePr>
          <p:nvPr/>
        </p:nvGraphicFramePr>
        <p:xfrm>
          <a:off x="8188085" y="1568410"/>
          <a:ext cx="2378272" cy="3797811"/>
        </p:xfrm>
        <a:graphic>
          <a:graphicData uri="http://schemas.openxmlformats.org/drawingml/2006/table">
            <a:tbl>
              <a:tblPr firstRow="1" bandRow="1"/>
              <a:tblGrid>
                <a:gridCol w="2378272">
                  <a:extLst>
                    <a:ext uri="{9D8B030D-6E8A-4147-A177-3AD203B41FA5}">
                      <a16:colId xmlns:a16="http://schemas.microsoft.com/office/drawing/2014/main" val="1641358191"/>
                    </a:ext>
                  </a:extLst>
                </a:gridCol>
              </a:tblGrid>
              <a:tr h="54008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baseline="0"/>
                        <a:t>Initial Education / Training (including Workplace-based)</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55602919"/>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Provision of</a:t>
                      </a:r>
                      <a:r>
                        <a:rPr lang="en-GB" sz="1300" baseline="0"/>
                        <a:t> Continuing Education / Training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584012711"/>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Competency frameworks</a:t>
                      </a:r>
                    </a:p>
                    <a:p>
                      <a:r>
                        <a:rPr lang="en-GB" sz="1300"/>
                        <a:t>Curriculum development</a:t>
                      </a:r>
                    </a:p>
                    <a:p>
                      <a:r>
                        <a:rPr lang="en-GB" sz="1300"/>
                        <a:t>Course</a:t>
                      </a:r>
                      <a:r>
                        <a:rPr lang="en-GB" sz="1300" baseline="0"/>
                        <a:t> development</a:t>
                      </a:r>
                    </a:p>
                    <a:p>
                      <a:r>
                        <a:rPr lang="en-GB" sz="1300" baseline="0"/>
                        <a:t>Course piloting</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63267583"/>
                  </a:ext>
                </a:extLst>
              </a:tr>
              <a:tr h="907161">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Capacity</a:t>
                      </a:r>
                      <a:r>
                        <a:rPr lang="en-GB" sz="1300" baseline="0"/>
                        <a:t> development:</a:t>
                      </a:r>
                    </a:p>
                    <a:p>
                      <a:r>
                        <a:rPr lang="en-GB" sz="1300" baseline="0"/>
                        <a:t>Ed/Training Provider</a:t>
                      </a:r>
                    </a:p>
                    <a:p>
                      <a:r>
                        <a:rPr lang="en-GB" sz="1300" baseline="0"/>
                        <a:t>Employers</a:t>
                      </a:r>
                    </a:p>
                    <a:p>
                      <a:r>
                        <a:rPr lang="en-GB" sz="1300" baseline="0"/>
                        <a:t>Institutions</a:t>
                      </a:r>
                      <a:endParaRPr lang="en-GB" sz="1300"/>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80129593"/>
                  </a:ext>
                </a:extLst>
              </a:tr>
              <a:tr h="50397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Planning, skills anticipation and Labour Market Information</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0024499"/>
                  </a:ext>
                </a:extLst>
              </a:tr>
              <a:tr h="43545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GB" sz="1300"/>
                        <a:t>System reform</a:t>
                      </a:r>
                    </a:p>
                  </a:txBody>
                  <a:tcPr marL="100796" marR="100796" marT="50398" marB="5039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944559911"/>
                  </a:ext>
                </a:extLst>
              </a:tr>
            </a:tbl>
          </a:graphicData>
        </a:graphic>
      </p:graphicFrame>
      <p:sp>
        <p:nvSpPr>
          <p:cNvPr id="28" name="TextBox 27">
            <a:extLst>
              <a:ext uri="{FF2B5EF4-FFF2-40B4-BE49-F238E27FC236}">
                <a16:creationId xmlns:a16="http://schemas.microsoft.com/office/drawing/2014/main" id="{46266523-E527-41AF-A0BF-E5A88CB2BAF1}"/>
              </a:ext>
            </a:extLst>
          </p:cNvPr>
          <p:cNvSpPr txBox="1"/>
          <p:nvPr/>
        </p:nvSpPr>
        <p:spPr>
          <a:xfrm>
            <a:off x="2967386" y="2052439"/>
            <a:ext cx="1129850" cy="2785378"/>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Desk Research and initial consultations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230050"/>
                </a:solidFill>
                <a:effectLst/>
                <a:uLnTx/>
                <a:uFillTx/>
                <a:latin typeface="Arial" panose="020B0604020202020204"/>
                <a:ea typeface="+mn-ea"/>
                <a:cs typeface="+mn-cs"/>
              </a:rPr>
              <a:t>Output document(s):</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IE" sz="1000" b="1" i="1" u="none" strike="noStrike" kern="0" cap="none" spc="0" normalizeH="0" baseline="0" noProof="0">
                <a:ln>
                  <a:noFill/>
                </a:ln>
                <a:solidFill>
                  <a:prstClr val="black"/>
                </a:solidFill>
                <a:effectLst/>
                <a:uLnTx/>
                <a:uFillTx/>
                <a:latin typeface="Arial" panose="020B0604020202020204"/>
                <a:ea typeface="+mn-ea"/>
                <a:cs typeface="+mn-cs"/>
              </a:rPr>
              <a:t>Skills for Trade and Economic Diversification background paper</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IE" sz="900" b="0" i="1" u="none" strike="noStrike" kern="0" cap="none" spc="0" normalizeH="0" baseline="0" noProof="0">
                <a:ln>
                  <a:noFill/>
                </a:ln>
                <a:solidFill>
                  <a:prstClr val="black"/>
                </a:solidFill>
                <a:effectLst/>
                <a:uLnTx/>
                <a:uFillTx/>
                <a:latin typeface="Arial" panose="020B0604020202020204"/>
                <a:ea typeface="+mn-ea"/>
                <a:cs typeface="+mn-cs"/>
              </a:rPr>
              <a:t>Companion document for strategic skills recommendations / Sector Skills Strategy</a:t>
            </a:r>
          </a:p>
        </p:txBody>
      </p:sp>
      <p:sp>
        <p:nvSpPr>
          <p:cNvPr id="30" name="TextBox 29">
            <a:extLst>
              <a:ext uri="{FF2B5EF4-FFF2-40B4-BE49-F238E27FC236}">
                <a16:creationId xmlns:a16="http://schemas.microsoft.com/office/drawing/2014/main" id="{DCA568A9-1AA8-4665-B413-3D1499BB71A8}"/>
              </a:ext>
            </a:extLst>
          </p:cNvPr>
          <p:cNvSpPr txBox="1"/>
          <p:nvPr/>
        </p:nvSpPr>
        <p:spPr>
          <a:xfrm>
            <a:off x="5443378" y="2052439"/>
            <a:ext cx="1459347" cy="2900794"/>
          </a:xfrm>
          <a:prstGeom prst="rect">
            <a:avLst/>
          </a:prstGeom>
          <a:solidFill>
            <a:schemeClr val="accent2">
              <a:lumMod val="20000"/>
              <a:lumOff val="80000"/>
            </a:schemeClr>
          </a:solidFill>
          <a:ln>
            <a:solidFill>
              <a:srgbClr val="7030A0"/>
            </a:solidFill>
          </a:ln>
        </p:spPr>
        <p:txBody>
          <a:bodyPr wrap="square" rtlCol="0">
            <a:spAutoFit/>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0" lang="fr-CH" sz="1100" b="1" i="0" u="none" strike="noStrike" kern="0" cap="none" spc="0" normalizeH="0" baseline="0" noProof="0">
                <a:ln>
                  <a:noFill/>
                </a:ln>
                <a:solidFill>
                  <a:prstClr val="black"/>
                </a:solidFill>
                <a:effectLst/>
                <a:uLnTx/>
                <a:uFillTx/>
                <a:latin typeface="Arial" panose="020B0604020202020204"/>
                <a:ea typeface="+mn-ea"/>
                <a:cs typeface="+mn-cs"/>
              </a:rPr>
              <a:t>Consultations, </a:t>
            </a:r>
            <a:r>
              <a:rPr kumimoji="0" lang="fr-CH" sz="1100" b="1" i="0" u="none" strike="noStrike" kern="0" cap="none" spc="0" normalizeH="0" baseline="0" noProof="0" err="1">
                <a:ln>
                  <a:noFill/>
                </a:ln>
                <a:solidFill>
                  <a:prstClr val="black"/>
                </a:solidFill>
                <a:effectLst/>
                <a:uLnTx/>
                <a:uFillTx/>
                <a:latin typeface="Arial" panose="020B0604020202020204"/>
                <a:ea typeface="+mn-ea"/>
                <a:cs typeface="+mn-cs"/>
              </a:rPr>
              <a:t>filling</a:t>
            </a:r>
            <a:r>
              <a:rPr kumimoji="0" lang="fr-CH" sz="1100" b="1" i="0" u="none" strike="noStrike" kern="0" cap="none" spc="0" normalizeH="0" baseline="0" noProof="0">
                <a:ln>
                  <a:noFill/>
                </a:ln>
                <a:solidFill>
                  <a:prstClr val="black"/>
                </a:solidFill>
                <a:effectLst/>
                <a:uLnTx/>
                <a:uFillTx/>
                <a:latin typeface="Arial" panose="020B0604020202020204"/>
                <a:ea typeface="+mn-ea"/>
                <a:cs typeface="+mn-cs"/>
              </a:rPr>
              <a:t> information gaps and validation</a:t>
            </a:r>
            <a:endParaRPr kumimoji="0" lang="en-GB" sz="11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prstClr val="black"/>
                </a:solidFill>
                <a:effectLst/>
                <a:uLnTx/>
                <a:uFillTx/>
                <a:latin typeface="Arial" panose="020B0604020202020204"/>
                <a:ea typeface="+mn-ea"/>
                <a:cs typeface="+mn-cs"/>
              </a:rPr>
              <a:t>Output document (s):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Sector Strategic Skills Recommendations /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Sector Skills Strategy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50" b="1" i="1" u="none" strike="noStrike" kern="0" cap="none" spc="0" normalizeH="0" baseline="0" noProof="0">
                <a:ln>
                  <a:noFill/>
                </a:ln>
                <a:solidFill>
                  <a:prstClr val="black"/>
                </a:solidFill>
                <a:effectLst/>
                <a:uLnTx/>
                <a:uFillTx/>
                <a:latin typeface="Arial" panose="020B0604020202020204"/>
                <a:ea typeface="+mn-ea"/>
                <a:cs typeface="+mn-cs"/>
              </a:rPr>
              <a:t>Document</a:t>
            </a:r>
          </a:p>
          <a:p>
            <a:pPr marL="0" marR="0" lvl="0" indent="0" algn="l" defTabSz="1007943" rtl="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prstClr val="black"/>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900" b="1" i="1" u="none" strike="noStrike" kern="0" cap="none" spc="0" normalizeH="0" baseline="0" noProof="0">
                <a:ln>
                  <a:noFill/>
                </a:ln>
                <a:solidFill>
                  <a:prstClr val="black"/>
                </a:solidFill>
                <a:effectLst/>
                <a:uLnTx/>
                <a:uFillTx/>
                <a:latin typeface="Arial" panose="020B0604020202020204"/>
                <a:ea typeface="+mn-ea"/>
                <a:cs typeface="+mn-cs"/>
              </a:rPr>
              <a:t>(Concise document setting out diagnosis and strategic skills recommendations for the sector)</a:t>
            </a:r>
          </a:p>
        </p:txBody>
      </p:sp>
      <p:sp>
        <p:nvSpPr>
          <p:cNvPr id="31" name="TextBox 30">
            <a:extLst>
              <a:ext uri="{FF2B5EF4-FFF2-40B4-BE49-F238E27FC236}">
                <a16:creationId xmlns:a16="http://schemas.microsoft.com/office/drawing/2014/main" id="{C3062DFD-04D6-4460-B3E3-697687E699BE}"/>
              </a:ext>
            </a:extLst>
          </p:cNvPr>
          <p:cNvSpPr txBox="1"/>
          <p:nvPr/>
        </p:nvSpPr>
        <p:spPr>
          <a:xfrm>
            <a:off x="4195062" y="2223780"/>
            <a:ext cx="1115031" cy="2339102"/>
          </a:xfrm>
          <a:prstGeom prst="rect">
            <a:avLst/>
          </a:prstGeom>
          <a:solidFill>
            <a:schemeClr val="accent6">
              <a:lumMod val="20000"/>
              <a:lumOff val="80000"/>
            </a:schemeClr>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STED Rapid Technical and Policy Workshop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30050"/>
                </a:solidFill>
                <a:effectLst/>
                <a:uLnTx/>
                <a:uFillTx/>
                <a:latin typeface="Arial" panose="020B0604020202020204"/>
                <a:ea typeface="+mn-ea"/>
                <a:cs typeface="+mn-cs"/>
              </a:rPr>
              <a:t> </a:t>
            </a:r>
            <a:endParaRPr kumimoji="0" lang="en-GB" sz="700" b="0"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rPr>
              <a:t>Output document</a:t>
            </a:r>
            <a:r>
              <a:rPr kumimoji="0" lang="en-GB" sz="1050" b="0" i="1" u="none" strike="noStrike" kern="1200" cap="none" spc="0" normalizeH="0" baseline="0" noProof="0">
                <a:ln>
                  <a:noFill/>
                </a:ln>
                <a:solidFill>
                  <a:srgbClr val="230050"/>
                </a:solidFill>
                <a:effectLst/>
                <a:uLnTx/>
                <a:uFillTx/>
                <a:latin typeface="Arial" panose="020B0604020202020204"/>
                <a:ea typeface="+mn-ea"/>
                <a:cs typeface="+mn-cs"/>
                <a:sym typeface="Wingdings" panose="05000000000000000000" pitchFamily="2" charset="2"/>
              </a:rPr>
              <a:t>(s):</a:t>
            </a:r>
            <a:endParaRPr kumimoji="0" lang="en-GB" sz="1050" b="0" i="1"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0" lang="en-GB" sz="1000" b="1" i="1" u="none" strike="noStrike" kern="0" cap="none" spc="0" normalizeH="0" baseline="0" noProof="0">
                <a:ln>
                  <a:noFill/>
                </a:ln>
                <a:solidFill>
                  <a:prstClr val="black"/>
                </a:solidFill>
                <a:effectLst/>
                <a:uLnTx/>
                <a:uFillTx/>
                <a:latin typeface="Arial" panose="020B0604020202020204"/>
                <a:ea typeface="+mn-ea"/>
                <a:cs typeface="+mn-cs"/>
              </a:rPr>
              <a:t>Initial outline draft of diagnosis and strategic skills </a:t>
            </a:r>
            <a:r>
              <a:rPr kumimoji="0" lang="en-GB" sz="1000" b="1" i="1" u="none" strike="noStrike" kern="0" cap="none" spc="0" normalizeH="0" baseline="0" noProof="0" err="1">
                <a:ln>
                  <a:noFill/>
                </a:ln>
                <a:solidFill>
                  <a:prstClr val="black"/>
                </a:solidFill>
                <a:effectLst/>
                <a:uLnTx/>
                <a:uFillTx/>
                <a:latin typeface="Arial" panose="020B0604020202020204"/>
                <a:ea typeface="+mn-ea"/>
                <a:cs typeface="+mn-cs"/>
              </a:rPr>
              <a:t>recommenda-tions</a:t>
            </a:r>
            <a:r>
              <a:rPr kumimoji="0" lang="en-GB" sz="1000" b="1" i="1" u="none" strike="noStrike" kern="0" cap="none" spc="0" normalizeH="0" baseline="0" noProof="0">
                <a:ln>
                  <a:noFill/>
                </a:ln>
                <a:solidFill>
                  <a:prstClr val="black"/>
                </a:solidFill>
                <a:effectLst/>
                <a:uLnTx/>
                <a:uFillTx/>
                <a:latin typeface="Arial" panose="020B0604020202020204"/>
                <a:ea typeface="+mn-ea"/>
                <a:cs typeface="+mn-cs"/>
              </a:rPr>
              <a:t> for the sector</a:t>
            </a:r>
          </a:p>
        </p:txBody>
      </p:sp>
      <p:sp>
        <p:nvSpPr>
          <p:cNvPr id="32" name="TextBox 31">
            <a:extLst>
              <a:ext uri="{FF2B5EF4-FFF2-40B4-BE49-F238E27FC236}">
                <a16:creationId xmlns:a16="http://schemas.microsoft.com/office/drawing/2014/main" id="{359AABAD-B616-4932-A2A9-9DA2C2EDE66E}"/>
              </a:ext>
            </a:extLst>
          </p:cNvPr>
          <p:cNvSpPr txBox="1"/>
          <p:nvPr/>
        </p:nvSpPr>
        <p:spPr>
          <a:xfrm>
            <a:off x="7036009" y="2651706"/>
            <a:ext cx="994976" cy="1631216"/>
          </a:xfrm>
          <a:prstGeom prst="rect">
            <a:avLst/>
          </a:prstGeom>
          <a:solidFill>
            <a:srgbClr val="EDDDEC"/>
          </a:solid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mn-cs"/>
              </a:rPr>
              <a:t>Final validation of </a:t>
            </a:r>
            <a:r>
              <a:rPr kumimoji="0" lang="en-GB" sz="1000" b="1" i="0" u="none" strike="noStrike" kern="0" cap="none" spc="0" normalizeH="0" baseline="0" noProof="0">
                <a:ln>
                  <a:noFill/>
                </a:ln>
                <a:solidFill>
                  <a:prstClr val="black"/>
                </a:solidFill>
                <a:effectLst/>
                <a:uLnTx/>
                <a:uFillTx/>
                <a:latin typeface="Arial" panose="020B0604020202020204"/>
                <a:ea typeface="+mn-ea"/>
                <a:cs typeface="+mn-cs"/>
              </a:rPr>
              <a:t>Sector Strategic Skills Recommendations / Sector Skills Strategy Document</a:t>
            </a:r>
          </a:p>
        </p:txBody>
      </p:sp>
      <p:sp>
        <p:nvSpPr>
          <p:cNvPr id="17" name="Left Brace 16">
            <a:extLst>
              <a:ext uri="{FF2B5EF4-FFF2-40B4-BE49-F238E27FC236}">
                <a16:creationId xmlns:a16="http://schemas.microsoft.com/office/drawing/2014/main" id="{36B842B0-00B6-4D31-A6D5-B97BA51C8E91}"/>
              </a:ext>
            </a:extLst>
          </p:cNvPr>
          <p:cNvSpPr/>
          <p:nvPr/>
        </p:nvSpPr>
        <p:spPr>
          <a:xfrm rot="5400000">
            <a:off x="1996030" y="728426"/>
            <a:ext cx="311653" cy="1512452"/>
          </a:xfrm>
          <a:prstGeom prst="leftBrace">
            <a:avLst/>
          </a:prstGeom>
          <a:ln>
            <a:solidFill>
              <a:srgbClr val="154F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54F98"/>
              </a:solidFill>
              <a:effectLst/>
              <a:highlight>
                <a:srgbClr val="154F98"/>
              </a:highligh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B83FD07-EAEA-4EE0-8667-19FEDFC54B40}"/>
              </a:ext>
            </a:extLst>
          </p:cNvPr>
          <p:cNvSpPr/>
          <p:nvPr/>
        </p:nvSpPr>
        <p:spPr>
          <a:xfrm>
            <a:off x="1333160" y="954816"/>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a:ln>
                  <a:noFill/>
                </a:ln>
                <a:solidFill>
                  <a:srgbClr val="154F98"/>
                </a:solidFill>
                <a:effectLst/>
                <a:uLnTx/>
                <a:uFillTx/>
                <a:latin typeface="Arial" panose="020B0604020202020204"/>
                <a:ea typeface="+mn-ea"/>
                <a:cs typeface="+mn-cs"/>
              </a:rPr>
              <a:t>STED Start up</a:t>
            </a:r>
            <a:endParaRPr kumimoji="0" lang="en-GB" sz="1800" b="0" i="0" u="none" strike="noStrike" kern="1200" cap="none" spc="0" normalizeH="0" baseline="0" noProof="0">
              <a:ln>
                <a:noFill/>
              </a:ln>
              <a:solidFill>
                <a:srgbClr val="154F9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740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p:cNvSpPr>
          <p:nvPr>
            <p:ph type="title"/>
          </p:nvPr>
        </p:nvSpPr>
        <p:spPr/>
        <p:txBody>
          <a:bodyPr>
            <a:normAutofit/>
          </a:bodyPr>
          <a:lstStyle/>
          <a:p>
            <a:pPr eaLnBrk="1" hangingPunct="1"/>
            <a:r>
              <a:rPr lang="en-GB" b="1">
                <a:solidFill>
                  <a:schemeClr val="accent1"/>
                </a:solidFill>
              </a:rPr>
              <a:t>Technology and innovation:</a:t>
            </a:r>
            <a:br>
              <a:rPr lang="en-GB" b="1">
                <a:solidFill>
                  <a:schemeClr val="accent1"/>
                </a:solidFill>
              </a:rPr>
            </a:br>
            <a:r>
              <a:rPr lang="en-GB">
                <a:solidFill>
                  <a:schemeClr val="accent1"/>
                </a:solidFill>
              </a:rPr>
              <a:t>Skills impact</a:t>
            </a:r>
            <a:endParaRPr lang="en-GB" b="1">
              <a:solidFill>
                <a:schemeClr val="accent1"/>
              </a:solidFill>
            </a:endParaRPr>
          </a:p>
        </p:txBody>
      </p:sp>
      <p:sp>
        <p:nvSpPr>
          <p:cNvPr id="4" name="Rectangle 140"/>
          <p:cNvSpPr>
            <a:spLocks noGrp="1"/>
          </p:cNvSpPr>
          <p:nvPr>
            <p:ph idx="1"/>
          </p:nvPr>
        </p:nvSpPr>
        <p:spPr bwMode="auto">
          <a:xfrm>
            <a:off x="187986" y="2713613"/>
            <a:ext cx="5057304" cy="3482975"/>
          </a:xfrm>
          <a:prstGeom prst="rect">
            <a:avLst/>
          </a:prstGeom>
          <a:noFill/>
          <a:ln w="9525">
            <a:noFill/>
            <a:miter lim="800000"/>
            <a:headEnd/>
            <a:tailEnd/>
          </a:ln>
        </p:spPr>
        <p:txBody>
          <a:bodyPr>
            <a:noAutofit/>
          </a:bodyPr>
          <a:lstStyle/>
          <a:p>
            <a:r>
              <a:rPr lang="en-GB">
                <a:solidFill>
                  <a:schemeClr val="accent1">
                    <a:lumMod val="50000"/>
                  </a:schemeClr>
                </a:solidFill>
              </a:rPr>
              <a:t>Which skills will secure jobs?</a:t>
            </a:r>
          </a:p>
          <a:p>
            <a:pPr lvl="2">
              <a:buClr>
                <a:schemeClr val="tx2"/>
              </a:buClr>
              <a:buFont typeface="Arial" panose="020B0604020202020204" pitchFamily="34" charset="0"/>
              <a:buChar char="•"/>
            </a:pPr>
            <a:r>
              <a:rPr lang="en-GB">
                <a:solidFill>
                  <a:schemeClr val="accent1">
                    <a:lumMod val="50000"/>
                  </a:schemeClr>
                </a:solidFill>
              </a:rPr>
              <a:t>STEM skills at all levels</a:t>
            </a:r>
          </a:p>
          <a:p>
            <a:pPr lvl="2">
              <a:buClr>
                <a:schemeClr val="tx2"/>
              </a:buClr>
              <a:buFont typeface="Arial" panose="020B0604020202020204" pitchFamily="34" charset="0"/>
              <a:buChar char="•"/>
            </a:pPr>
            <a:r>
              <a:rPr lang="en-GB">
                <a:solidFill>
                  <a:schemeClr val="accent1">
                    <a:lumMod val="50000"/>
                  </a:schemeClr>
                </a:solidFill>
              </a:rPr>
              <a:t>ICT and coding skills</a:t>
            </a:r>
          </a:p>
          <a:p>
            <a:pPr lvl="2">
              <a:buClr>
                <a:schemeClr val="tx2"/>
              </a:buClr>
              <a:buFont typeface="Arial" panose="020B0604020202020204" pitchFamily="34" charset="0"/>
              <a:buChar char="•"/>
            </a:pPr>
            <a:r>
              <a:rPr lang="en-GB">
                <a:solidFill>
                  <a:schemeClr val="accent1">
                    <a:lumMod val="50000"/>
                  </a:schemeClr>
                </a:solidFill>
              </a:rPr>
              <a:t>Skills that help to adopt, operate and maintain technologies</a:t>
            </a:r>
          </a:p>
          <a:p>
            <a:pPr lvl="2">
              <a:buClr>
                <a:schemeClr val="tx2"/>
              </a:buClr>
              <a:buFont typeface="Arial" panose="020B0604020202020204" pitchFamily="34" charset="0"/>
              <a:buChar char="•"/>
            </a:pPr>
            <a:r>
              <a:rPr lang="en-GB">
                <a:solidFill>
                  <a:schemeClr val="accent1">
                    <a:lumMod val="50000"/>
                  </a:schemeClr>
                </a:solidFill>
              </a:rPr>
              <a:t>Skills that help to create a business case, market and manage technologies adoption</a:t>
            </a:r>
          </a:p>
          <a:p>
            <a:pPr lvl="2">
              <a:buClr>
                <a:schemeClr val="tx2"/>
              </a:buClr>
              <a:buFont typeface="Arial" panose="020B0604020202020204" pitchFamily="34" charset="0"/>
              <a:buChar char="•"/>
            </a:pPr>
            <a:r>
              <a:rPr lang="en-GB">
                <a:solidFill>
                  <a:schemeClr val="accent1">
                    <a:lumMod val="50000"/>
                  </a:schemeClr>
                </a:solidFill>
              </a:rPr>
              <a:t>Creativity</a:t>
            </a:r>
          </a:p>
          <a:p>
            <a:pPr lvl="2">
              <a:buClr>
                <a:schemeClr val="tx2"/>
              </a:buClr>
              <a:buFont typeface="Arial" panose="020B0604020202020204" pitchFamily="34" charset="0"/>
              <a:buChar char="•"/>
            </a:pPr>
            <a:r>
              <a:rPr lang="en-GB">
                <a:solidFill>
                  <a:schemeClr val="accent1">
                    <a:lumMod val="50000"/>
                  </a:schemeClr>
                </a:solidFill>
              </a:rPr>
              <a:t>Social skills (interaction, care)</a:t>
            </a:r>
          </a:p>
          <a:p>
            <a:pPr lvl="2">
              <a:buClr>
                <a:schemeClr val="tx2"/>
              </a:buClr>
              <a:buFont typeface="Arial" panose="020B0604020202020204" pitchFamily="34" charset="0"/>
              <a:buChar char="•"/>
            </a:pPr>
            <a:r>
              <a:rPr lang="en-GB">
                <a:solidFill>
                  <a:schemeClr val="accent1">
                    <a:lumMod val="50000"/>
                  </a:schemeClr>
                </a:solidFill>
              </a:rPr>
              <a:t>Non-automatable high-manual dexterity tasks </a:t>
            </a:r>
          </a:p>
          <a:p>
            <a:pPr lvl="1"/>
            <a:endParaRPr lang="en-GB">
              <a:solidFill>
                <a:schemeClr val="accent1">
                  <a:lumMod val="50000"/>
                </a:schemeClr>
              </a:solidFill>
            </a:endParaRPr>
          </a:p>
          <a:p>
            <a:endParaRPr lang="en-GB">
              <a:solidFill>
                <a:schemeClr val="accent1">
                  <a:lumMod val="50000"/>
                </a:schemeClr>
              </a:solidFill>
            </a:endParaRPr>
          </a:p>
          <a:p>
            <a:pPr marL="319088" indent="-319088">
              <a:spcBef>
                <a:spcPts val="700"/>
              </a:spcBef>
              <a:buClr>
                <a:schemeClr val="accent2"/>
              </a:buClr>
              <a:buSzPct val="60000"/>
              <a:buFont typeface="Wingdings" pitchFamily="2" charset="2"/>
              <a:buChar char=""/>
            </a:pPr>
            <a:endParaRPr lang="en-GB">
              <a:solidFill>
                <a:schemeClr val="accent1">
                  <a:lumMod val="50000"/>
                </a:schemeClr>
              </a:solidFill>
              <a:latin typeface="Tw Cen MT"/>
            </a:endParaRPr>
          </a:p>
        </p:txBody>
      </p:sp>
      <p:pic>
        <p:nvPicPr>
          <p:cNvPr id="6" name="Picture 5" descr="Chart, scatter chart&#10;&#10;Description automatically generated">
            <a:extLst>
              <a:ext uri="{FF2B5EF4-FFF2-40B4-BE49-F238E27FC236}">
                <a16:creationId xmlns:a16="http://schemas.microsoft.com/office/drawing/2014/main" id="{8E607A28-C3E4-4180-A1E6-987C13969751}"/>
              </a:ext>
            </a:extLst>
          </p:cNvPr>
          <p:cNvPicPr>
            <a:picLocks noChangeAspect="1"/>
          </p:cNvPicPr>
          <p:nvPr/>
        </p:nvPicPr>
        <p:blipFill>
          <a:blip r:embed="rId3"/>
          <a:stretch>
            <a:fillRect/>
          </a:stretch>
        </p:blipFill>
        <p:spPr>
          <a:xfrm>
            <a:off x="5382234" y="1630983"/>
            <a:ext cx="6709682" cy="4376815"/>
          </a:xfrm>
          <a:prstGeom prst="rect">
            <a:avLst/>
          </a:prstGeom>
        </p:spPr>
      </p:pic>
    </p:spTree>
    <p:extLst>
      <p:ext uri="{BB962C8B-B14F-4D97-AF65-F5344CB8AC3E}">
        <p14:creationId xmlns:p14="http://schemas.microsoft.com/office/powerpoint/2010/main" val="3881974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796" y="1450232"/>
            <a:ext cx="3126404" cy="2885576"/>
          </a:xfrm>
        </p:spPr>
        <p:txBody>
          <a:bodyPr>
            <a:normAutofit/>
          </a:bodyPr>
          <a:lstStyle/>
          <a:p>
            <a:pPr eaLnBrk="0" hangingPunct="0"/>
            <a:r>
              <a:rPr lang="en-GB" sz="2800">
                <a:solidFill>
                  <a:schemeClr val="accent1"/>
                </a:solidFill>
                <a:latin typeface="+mj-lt"/>
                <a:cs typeface="+mj-cs"/>
              </a:rPr>
              <a:t>STED Analytic/</a:t>
            </a:r>
            <a:br>
              <a:rPr lang="en-GB" sz="2800">
                <a:solidFill>
                  <a:schemeClr val="accent1"/>
                </a:solidFill>
                <a:latin typeface="+mj-lt"/>
                <a:cs typeface="+mj-cs"/>
              </a:rPr>
            </a:br>
            <a:r>
              <a:rPr lang="en-GB" sz="2800">
                <a:solidFill>
                  <a:schemeClr val="accent1"/>
                </a:solidFill>
                <a:latin typeface="+mj-lt"/>
                <a:cs typeface="+mj-cs"/>
              </a:rPr>
              <a:t>Diagnostic  Framework</a:t>
            </a:r>
          </a:p>
        </p:txBody>
      </p:sp>
      <p:grpSp>
        <p:nvGrpSpPr>
          <p:cNvPr id="47" name="Group 8">
            <a:extLst>
              <a:ext uri="{FF2B5EF4-FFF2-40B4-BE49-F238E27FC236}">
                <a16:creationId xmlns:a16="http://schemas.microsoft.com/office/drawing/2014/main" id="{7A56A4DE-EB13-4BC4-A930-4A43B9316AB0}"/>
              </a:ext>
            </a:extLst>
          </p:cNvPr>
          <p:cNvGrpSpPr>
            <a:grpSpLocks/>
          </p:cNvGrpSpPr>
          <p:nvPr/>
        </p:nvGrpSpPr>
        <p:grpSpPr bwMode="auto">
          <a:xfrm>
            <a:off x="3719736" y="1109896"/>
            <a:ext cx="8229600" cy="5112567"/>
            <a:chOff x="-328613" y="720725"/>
            <a:chExt cx="6375401" cy="5143500"/>
          </a:xfrm>
        </p:grpSpPr>
        <p:sp>
          <p:nvSpPr>
            <p:cNvPr id="48" name="Rectangle 33">
              <a:extLst>
                <a:ext uri="{FF2B5EF4-FFF2-40B4-BE49-F238E27FC236}">
                  <a16:creationId xmlns:a16="http://schemas.microsoft.com/office/drawing/2014/main" id="{0EECB534-6556-4488-8F48-FE8E24E71A76}"/>
                </a:ext>
              </a:extLst>
            </p:cNvPr>
            <p:cNvSpPr>
              <a:spLocks noChangeArrowheads="1"/>
            </p:cNvSpPr>
            <p:nvPr/>
          </p:nvSpPr>
          <p:spPr bwMode="auto">
            <a:xfrm>
              <a:off x="-327025" y="720725"/>
              <a:ext cx="6373813" cy="758825"/>
            </a:xfrm>
            <a:prstGeom prst="rect">
              <a:avLst/>
            </a:prstGeom>
            <a:solidFill>
              <a:srgbClr val="FFFFFF"/>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49" name="Rectangle 29">
              <a:extLst>
                <a:ext uri="{FF2B5EF4-FFF2-40B4-BE49-F238E27FC236}">
                  <a16:creationId xmlns:a16="http://schemas.microsoft.com/office/drawing/2014/main" id="{6BC68D01-2731-4246-B2EB-CF945747560B}"/>
                </a:ext>
              </a:extLst>
            </p:cNvPr>
            <p:cNvSpPr>
              <a:spLocks noChangeArrowheads="1"/>
            </p:cNvSpPr>
            <p:nvPr/>
          </p:nvSpPr>
          <p:spPr bwMode="auto">
            <a:xfrm>
              <a:off x="3657600" y="2717800"/>
              <a:ext cx="2389188" cy="1527175"/>
            </a:xfrm>
            <a:prstGeom prst="rect">
              <a:avLst/>
            </a:prstGeom>
            <a:solidFill>
              <a:schemeClr val="accent2">
                <a:lumMod val="20000"/>
                <a:lumOff val="80000"/>
              </a:schemeClr>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0" name="Rectangle 26">
              <a:extLst>
                <a:ext uri="{FF2B5EF4-FFF2-40B4-BE49-F238E27FC236}">
                  <a16:creationId xmlns:a16="http://schemas.microsoft.com/office/drawing/2014/main" id="{BF832EFE-5E6A-4F8B-BFAD-8A1D03922CF4}"/>
                </a:ext>
              </a:extLst>
            </p:cNvPr>
            <p:cNvSpPr>
              <a:spLocks noChangeArrowheads="1"/>
            </p:cNvSpPr>
            <p:nvPr/>
          </p:nvSpPr>
          <p:spPr bwMode="auto">
            <a:xfrm>
              <a:off x="-327025" y="5070475"/>
              <a:ext cx="6373813" cy="793750"/>
            </a:xfrm>
            <a:prstGeom prst="rect">
              <a:avLst/>
            </a:prstGeom>
            <a:solidFill>
              <a:srgbClr val="E5DFEC"/>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1" name="Rectangle 22">
              <a:extLst>
                <a:ext uri="{FF2B5EF4-FFF2-40B4-BE49-F238E27FC236}">
                  <a16:creationId xmlns:a16="http://schemas.microsoft.com/office/drawing/2014/main" id="{2AB211E6-1D52-4BBE-AF0B-AEC191A84D32}"/>
                </a:ext>
              </a:extLst>
            </p:cNvPr>
            <p:cNvSpPr>
              <a:spLocks noChangeArrowheads="1"/>
            </p:cNvSpPr>
            <p:nvPr/>
          </p:nvSpPr>
          <p:spPr bwMode="auto">
            <a:xfrm>
              <a:off x="-327025" y="4246563"/>
              <a:ext cx="6373813" cy="820737"/>
            </a:xfrm>
            <a:prstGeom prst="rect">
              <a:avLst/>
            </a:prstGeom>
            <a:solidFill>
              <a:srgbClr val="DDD8C2"/>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2" name="Rectangle 13">
              <a:extLst>
                <a:ext uri="{FF2B5EF4-FFF2-40B4-BE49-F238E27FC236}">
                  <a16:creationId xmlns:a16="http://schemas.microsoft.com/office/drawing/2014/main" id="{9215AFC8-1B5E-4547-B3B8-D49D23B1A8DE}"/>
                </a:ext>
              </a:extLst>
            </p:cNvPr>
            <p:cNvSpPr>
              <a:spLocks noChangeArrowheads="1"/>
            </p:cNvSpPr>
            <p:nvPr/>
          </p:nvSpPr>
          <p:spPr bwMode="auto">
            <a:xfrm>
              <a:off x="-327025" y="3478213"/>
              <a:ext cx="4464746" cy="768350"/>
            </a:xfrm>
            <a:prstGeom prst="rect">
              <a:avLst/>
            </a:prstGeom>
            <a:solidFill>
              <a:srgbClr val="FDE9D9"/>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3" name="Rectangle 5">
              <a:extLst>
                <a:ext uri="{FF2B5EF4-FFF2-40B4-BE49-F238E27FC236}">
                  <a16:creationId xmlns:a16="http://schemas.microsoft.com/office/drawing/2014/main" id="{353D5F83-C831-4903-A262-D019B5AADAB0}"/>
                </a:ext>
              </a:extLst>
            </p:cNvPr>
            <p:cNvSpPr>
              <a:spLocks noChangeArrowheads="1"/>
            </p:cNvSpPr>
            <p:nvPr/>
          </p:nvSpPr>
          <p:spPr bwMode="auto">
            <a:xfrm>
              <a:off x="-327025" y="2717800"/>
              <a:ext cx="4464746" cy="758825"/>
            </a:xfrm>
            <a:prstGeom prst="rect">
              <a:avLst/>
            </a:prstGeom>
            <a:solidFill>
              <a:srgbClr val="C2D69B"/>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4" name="Rectangle 2">
              <a:extLst>
                <a:ext uri="{FF2B5EF4-FFF2-40B4-BE49-F238E27FC236}">
                  <a16:creationId xmlns:a16="http://schemas.microsoft.com/office/drawing/2014/main" id="{58D98F44-F721-4D68-82FF-43AFB7A87AFE}"/>
                </a:ext>
              </a:extLst>
            </p:cNvPr>
            <p:cNvSpPr>
              <a:spLocks noChangeArrowheads="1"/>
            </p:cNvSpPr>
            <p:nvPr/>
          </p:nvSpPr>
          <p:spPr bwMode="auto">
            <a:xfrm>
              <a:off x="-328613" y="1481138"/>
              <a:ext cx="6373813" cy="1233487"/>
            </a:xfrm>
            <a:prstGeom prst="rect">
              <a:avLst/>
            </a:prstGeom>
            <a:solidFill>
              <a:srgbClr val="C6D9F1"/>
            </a:solidFill>
            <a:ln w="12700">
              <a:solidFill>
                <a:srgbClr val="243F60"/>
              </a:solidFill>
              <a:prstDash val="sysDash"/>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55" name="Straight Arrow Connector 38">
              <a:extLst>
                <a:ext uri="{FF2B5EF4-FFF2-40B4-BE49-F238E27FC236}">
                  <a16:creationId xmlns:a16="http://schemas.microsoft.com/office/drawing/2014/main" id="{27689126-6A63-43F9-8ECE-ACF4F79A29E9}"/>
                </a:ext>
              </a:extLst>
            </p:cNvPr>
            <p:cNvCxnSpPr>
              <a:cxnSpLocks noChangeShapeType="1"/>
              <a:stCxn id="80" idx="2"/>
            </p:cNvCxnSpPr>
            <p:nvPr/>
          </p:nvCxnSpPr>
          <p:spPr bwMode="auto">
            <a:xfrm rot="5400000">
              <a:off x="5021489" y="5140095"/>
              <a:ext cx="200602" cy="10780"/>
            </a:xfrm>
            <a:prstGeom prst="bentConnector3">
              <a:avLst>
                <a:gd name="adj1" fmla="val 50000"/>
              </a:avLst>
            </a:prstGeom>
            <a:noFill/>
            <a:ln w="19050">
              <a:solidFill>
                <a:srgbClr val="4579B8"/>
              </a:solidFill>
              <a:miter lim="800000"/>
              <a:headEnd/>
              <a:tailEnd type="arrow" w="med" len="med"/>
            </a:ln>
            <a:extLst>
              <a:ext uri="{909E8E84-426E-40DD-AFC4-6F175D3DCCD1}">
                <a14:hiddenFill xmlns:a14="http://schemas.microsoft.com/office/drawing/2010/main">
                  <a:noFill/>
                </a14:hiddenFill>
              </a:ext>
            </a:extLst>
          </p:spPr>
        </p:cxnSp>
        <p:grpSp>
          <p:nvGrpSpPr>
            <p:cNvPr id="56" name="Group 3">
              <a:extLst>
                <a:ext uri="{FF2B5EF4-FFF2-40B4-BE49-F238E27FC236}">
                  <a16:creationId xmlns:a16="http://schemas.microsoft.com/office/drawing/2014/main" id="{4140C1B3-A9C0-4D50-A4B5-D1BD3CEE846A}"/>
                </a:ext>
              </a:extLst>
            </p:cNvPr>
            <p:cNvGrpSpPr>
              <a:grpSpLocks/>
            </p:cNvGrpSpPr>
            <p:nvPr/>
          </p:nvGrpSpPr>
          <p:grpSpPr bwMode="auto">
            <a:xfrm>
              <a:off x="1570369" y="876300"/>
              <a:ext cx="4319256" cy="4837101"/>
              <a:chOff x="3194" y="0"/>
              <a:chExt cx="43190" cy="48377"/>
            </a:xfrm>
          </p:grpSpPr>
          <p:sp>
            <p:nvSpPr>
              <p:cNvPr id="64" name="TextBox 6">
                <a:extLst>
                  <a:ext uri="{FF2B5EF4-FFF2-40B4-BE49-F238E27FC236}">
                    <a16:creationId xmlns:a16="http://schemas.microsoft.com/office/drawing/2014/main" id="{C4D983DC-FCDA-4D93-A560-E98BB3B55B79}"/>
                  </a:ext>
                </a:extLst>
              </p:cNvPr>
              <p:cNvSpPr txBox="1">
                <a:spLocks noChangeArrowheads="1"/>
              </p:cNvSpPr>
              <p:nvPr/>
            </p:nvSpPr>
            <p:spPr bwMode="auto">
              <a:xfrm>
                <a:off x="14661" y="0"/>
                <a:ext cx="17855" cy="4645"/>
              </a:xfrm>
              <a:prstGeom prst="rect">
                <a:avLst/>
              </a:prstGeom>
              <a:noFill/>
              <a:ln w="25400">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Sector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Selection</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5" name="TextBox 7">
                <a:extLst>
                  <a:ext uri="{FF2B5EF4-FFF2-40B4-BE49-F238E27FC236}">
                    <a16:creationId xmlns:a16="http://schemas.microsoft.com/office/drawing/2014/main" id="{EC85C46C-32FF-4863-8D83-8DDA50CE2894}"/>
                  </a:ext>
                </a:extLst>
              </p:cNvPr>
              <p:cNvSpPr txBox="1">
                <a:spLocks noChangeArrowheads="1"/>
              </p:cNvSpPr>
              <p:nvPr/>
            </p:nvSpPr>
            <p:spPr bwMode="auto">
              <a:xfrm>
                <a:off x="8051" y="7156"/>
                <a:ext cx="14287"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Sector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Characterisation</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6" name="TextBox 8">
                <a:extLst>
                  <a:ext uri="{FF2B5EF4-FFF2-40B4-BE49-F238E27FC236}">
                    <a16:creationId xmlns:a16="http://schemas.microsoft.com/office/drawing/2014/main" id="{5072A957-DD06-4005-BA51-B7C727EF1BAC}"/>
                  </a:ext>
                </a:extLst>
              </p:cNvPr>
              <p:cNvSpPr txBox="1">
                <a:spLocks noChangeArrowheads="1"/>
              </p:cNvSpPr>
              <p:nvPr/>
            </p:nvSpPr>
            <p:spPr bwMode="auto">
              <a:xfrm>
                <a:off x="14401" y="14319"/>
                <a:ext cx="17861" cy="2787"/>
              </a:xfrm>
              <a:prstGeom prst="rect">
                <a:avLst/>
              </a:prstGeom>
              <a:solidFill>
                <a:srgbClr val="FFFFFF"/>
              </a:solidFill>
              <a:ln w="25400">
                <a:solidFill>
                  <a:srgbClr val="4F81BD"/>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Envisioning the Future</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7" name="TextBox 9">
                <a:extLst>
                  <a:ext uri="{FF2B5EF4-FFF2-40B4-BE49-F238E27FC236}">
                    <a16:creationId xmlns:a16="http://schemas.microsoft.com/office/drawing/2014/main" id="{9FE6D5EC-67E3-4484-A4FD-BD045C2A1B01}"/>
                  </a:ext>
                </a:extLst>
              </p:cNvPr>
              <p:cNvSpPr txBox="1">
                <a:spLocks noChangeArrowheads="1"/>
              </p:cNvSpPr>
              <p:nvPr/>
            </p:nvSpPr>
            <p:spPr bwMode="auto">
              <a:xfrm>
                <a:off x="8785" y="19835"/>
                <a:ext cx="18922"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in Business Capabilities Required to Achieve Objectives </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8" name="TextBox 10">
                <a:extLst>
                  <a:ext uri="{FF2B5EF4-FFF2-40B4-BE49-F238E27FC236}">
                    <a16:creationId xmlns:a16="http://schemas.microsoft.com/office/drawing/2014/main" id="{AA4D34A4-FE33-4841-9F73-BC4F42E18B5E}"/>
                  </a:ext>
                </a:extLst>
              </p:cNvPr>
              <p:cNvSpPr txBox="1">
                <a:spLocks noChangeArrowheads="1"/>
              </p:cNvSpPr>
              <p:nvPr/>
            </p:nvSpPr>
            <p:spPr bwMode="auto">
              <a:xfrm>
                <a:off x="31136" y="27692"/>
                <a:ext cx="15248" cy="4645"/>
              </a:xfrm>
              <a:prstGeom prst="rect">
                <a:avLst/>
              </a:prstGeom>
              <a:solidFill>
                <a:schemeClr val="accent2">
                  <a:lumMod val="40000"/>
                  <a:lumOff val="60000"/>
                </a:schemeClr>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Modelling Employment and Skills Demand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9" name="TextBox 11">
                <a:extLst>
                  <a:ext uri="{FF2B5EF4-FFF2-40B4-BE49-F238E27FC236}">
                    <a16:creationId xmlns:a16="http://schemas.microsoft.com/office/drawing/2014/main" id="{AFDBEC17-1009-4FDA-A326-15BC04C3F48D}"/>
                  </a:ext>
                </a:extLst>
              </p:cNvPr>
              <p:cNvSpPr txBox="1">
                <a:spLocks noChangeArrowheads="1"/>
              </p:cNvSpPr>
              <p:nvPr/>
            </p:nvSpPr>
            <p:spPr bwMode="auto">
              <a:xfrm>
                <a:off x="8785" y="27777"/>
                <a:ext cx="18922"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Implications for Types of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Skills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70" name="TextBox 13">
                <a:extLst>
                  <a:ext uri="{FF2B5EF4-FFF2-40B4-BE49-F238E27FC236}">
                    <a16:creationId xmlns:a16="http://schemas.microsoft.com/office/drawing/2014/main" id="{8399BE84-9673-487C-ACB0-204EA02B4683}"/>
                  </a:ext>
                </a:extLst>
              </p:cNvPr>
              <p:cNvSpPr txBox="1">
                <a:spLocks noChangeArrowheads="1"/>
              </p:cNvSpPr>
              <p:nvPr/>
            </p:nvSpPr>
            <p:spPr bwMode="auto">
              <a:xfrm>
                <a:off x="3194" y="43732"/>
                <a:ext cx="40796" cy="4645"/>
              </a:xfrm>
              <a:prstGeom prst="rect">
                <a:avLst/>
              </a:prstGeom>
              <a:solidFill>
                <a:srgbClr val="FFFFFF"/>
              </a:solidFill>
              <a:ln w="25400">
                <a:solidFill>
                  <a:srgbClr val="4F81BD"/>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Proposed Response to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Future Skills Needs</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71" name="Straight Arrow Connector 14">
                <a:extLst>
                  <a:ext uri="{FF2B5EF4-FFF2-40B4-BE49-F238E27FC236}">
                    <a16:creationId xmlns:a16="http://schemas.microsoft.com/office/drawing/2014/main" id="{47E26628-54F9-4609-8F30-A40A34AFF76D}"/>
                  </a:ext>
                </a:extLst>
              </p:cNvPr>
              <p:cNvCxnSpPr>
                <a:cxnSpLocks noChangeShapeType="1"/>
              </p:cNvCxnSpPr>
              <p:nvPr/>
            </p:nvCxnSpPr>
            <p:spPr bwMode="auto">
              <a:xfrm>
                <a:off x="16985" y="4617"/>
                <a:ext cx="9" cy="2624"/>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2" name="Straight Arrow Connector 15">
                <a:extLst>
                  <a:ext uri="{FF2B5EF4-FFF2-40B4-BE49-F238E27FC236}">
                    <a16:creationId xmlns:a16="http://schemas.microsoft.com/office/drawing/2014/main" id="{F23EBAAB-6B91-4D18-89C3-31A1D4B269C2}"/>
                  </a:ext>
                </a:extLst>
              </p:cNvPr>
              <p:cNvCxnSpPr>
                <a:cxnSpLocks noChangeShapeType="1"/>
              </p:cNvCxnSpPr>
              <p:nvPr/>
            </p:nvCxnSpPr>
            <p:spPr bwMode="auto">
              <a:xfrm>
                <a:off x="16985" y="17162"/>
                <a:ext cx="9" cy="2673"/>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3" name="Straight Arrow Connector 16">
                <a:extLst>
                  <a:ext uri="{FF2B5EF4-FFF2-40B4-BE49-F238E27FC236}">
                    <a16:creationId xmlns:a16="http://schemas.microsoft.com/office/drawing/2014/main" id="{E8F5B3D7-A67D-439B-B2F5-9CC977C3C483}"/>
                  </a:ext>
                </a:extLst>
              </p:cNvPr>
              <p:cNvCxnSpPr>
                <a:cxnSpLocks noChangeShapeType="1"/>
              </p:cNvCxnSpPr>
              <p:nvPr/>
            </p:nvCxnSpPr>
            <p:spPr bwMode="auto">
              <a:xfrm>
                <a:off x="31660" y="17089"/>
                <a:ext cx="0" cy="10601"/>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4" name="Straight Arrow Connector 17">
                <a:extLst>
                  <a:ext uri="{FF2B5EF4-FFF2-40B4-BE49-F238E27FC236}">
                    <a16:creationId xmlns:a16="http://schemas.microsoft.com/office/drawing/2014/main" id="{D7281161-8B58-41FA-88EF-D61EFB452FC9}"/>
                  </a:ext>
                </a:extLst>
              </p:cNvPr>
              <p:cNvCxnSpPr>
                <a:cxnSpLocks noChangeShapeType="1"/>
              </p:cNvCxnSpPr>
              <p:nvPr/>
            </p:nvCxnSpPr>
            <p:spPr bwMode="auto">
              <a:xfrm>
                <a:off x="16985" y="24545"/>
                <a:ext cx="57" cy="2933"/>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5" name="Straight Arrow Connector 18">
                <a:extLst>
                  <a:ext uri="{FF2B5EF4-FFF2-40B4-BE49-F238E27FC236}">
                    <a16:creationId xmlns:a16="http://schemas.microsoft.com/office/drawing/2014/main" id="{E656B7E0-1819-4FE3-A633-44C50F4E3DFF}"/>
                  </a:ext>
                </a:extLst>
              </p:cNvPr>
              <p:cNvCxnSpPr>
                <a:cxnSpLocks noChangeShapeType="1"/>
              </p:cNvCxnSpPr>
              <p:nvPr/>
            </p:nvCxnSpPr>
            <p:spPr bwMode="auto">
              <a:xfrm>
                <a:off x="29847" y="11773"/>
                <a:ext cx="0" cy="2546"/>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76" name="Straight Arrow Connector 22">
                <a:extLst>
                  <a:ext uri="{FF2B5EF4-FFF2-40B4-BE49-F238E27FC236}">
                    <a16:creationId xmlns:a16="http://schemas.microsoft.com/office/drawing/2014/main" id="{7BB88C52-21DE-4A69-9777-DB376174FD6F}"/>
                  </a:ext>
                </a:extLst>
              </p:cNvPr>
              <p:cNvCxnSpPr>
                <a:cxnSpLocks noChangeShapeType="1"/>
              </p:cNvCxnSpPr>
              <p:nvPr/>
            </p:nvCxnSpPr>
            <p:spPr bwMode="auto">
              <a:xfrm>
                <a:off x="30019" y="4617"/>
                <a:ext cx="0" cy="2592"/>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
            <p:nvSpPr>
              <p:cNvPr id="77" name="TextBox 23">
                <a:extLst>
                  <a:ext uri="{FF2B5EF4-FFF2-40B4-BE49-F238E27FC236}">
                    <a16:creationId xmlns:a16="http://schemas.microsoft.com/office/drawing/2014/main" id="{FDD0310F-5E31-44A5-95B8-41E4F41C8664}"/>
                  </a:ext>
                </a:extLst>
              </p:cNvPr>
              <p:cNvSpPr txBox="1">
                <a:spLocks noChangeArrowheads="1"/>
              </p:cNvSpPr>
              <p:nvPr/>
            </p:nvSpPr>
            <p:spPr bwMode="auto">
              <a:xfrm>
                <a:off x="24668" y="7156"/>
                <a:ext cx="13984"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Business </a:t>
                </a:r>
                <a:endParaRPr kumimoji="0" lang="en-IE" altLang="en-US" sz="1200" b="0" i="0" u="none" strike="noStrike" kern="1200" cap="none" spc="0" normalizeH="0" baseline="0" noProof="0">
                  <a:ln>
                    <a:noFill/>
                  </a:ln>
                  <a:solidFill>
                    <a:srgbClr val="230050"/>
                  </a:solidFill>
                  <a:effectLst/>
                  <a:uLnTx/>
                  <a:uFillTx/>
                  <a:latin typeface="Arial" charset="0"/>
                  <a:ea typeface="Calibri" pitchFamily="34" charset="0"/>
                  <a:cs typeface="Times New Roman"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Environment</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78" name="TextBox 27">
                <a:extLst>
                  <a:ext uri="{FF2B5EF4-FFF2-40B4-BE49-F238E27FC236}">
                    <a16:creationId xmlns:a16="http://schemas.microsoft.com/office/drawing/2014/main" id="{10C87523-2B05-4084-B495-99F7734DA0EA}"/>
                  </a:ext>
                </a:extLst>
              </p:cNvPr>
              <p:cNvSpPr txBox="1">
                <a:spLocks noChangeArrowheads="1"/>
              </p:cNvSpPr>
              <p:nvPr/>
            </p:nvSpPr>
            <p:spPr bwMode="auto">
              <a:xfrm>
                <a:off x="12779" y="35175"/>
                <a:ext cx="17240" cy="464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between Skills Supply and Types of Skills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79" name="Straight Arrow Connector 30">
                <a:extLst>
                  <a:ext uri="{FF2B5EF4-FFF2-40B4-BE49-F238E27FC236}">
                    <a16:creationId xmlns:a16="http://schemas.microsoft.com/office/drawing/2014/main" id="{ECF81E17-9042-460E-9684-BD71371DB1EB}"/>
                  </a:ext>
                </a:extLst>
              </p:cNvPr>
              <p:cNvCxnSpPr>
                <a:cxnSpLocks noChangeShapeType="1"/>
              </p:cNvCxnSpPr>
              <p:nvPr/>
            </p:nvCxnSpPr>
            <p:spPr bwMode="auto">
              <a:xfrm flipH="1">
                <a:off x="17158" y="32309"/>
                <a:ext cx="12" cy="2629"/>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
            <p:nvSpPr>
              <p:cNvPr id="80" name="TextBox 31">
                <a:extLst>
                  <a:ext uri="{FF2B5EF4-FFF2-40B4-BE49-F238E27FC236}">
                    <a16:creationId xmlns:a16="http://schemas.microsoft.com/office/drawing/2014/main" id="{E3FA2FEF-0342-4364-B95F-D09C17DA560E}"/>
                  </a:ext>
                </a:extLst>
              </p:cNvPr>
              <p:cNvSpPr txBox="1">
                <a:spLocks noChangeArrowheads="1"/>
              </p:cNvSpPr>
              <p:nvPr/>
            </p:nvSpPr>
            <p:spPr bwMode="auto">
              <a:xfrm>
                <a:off x="31136" y="35191"/>
                <a:ext cx="15248" cy="6503"/>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Gap between Skills Supply and Numbers Needed</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81" name="Straight Arrow Connector 34">
                <a:extLst>
                  <a:ext uri="{FF2B5EF4-FFF2-40B4-BE49-F238E27FC236}">
                    <a16:creationId xmlns:a16="http://schemas.microsoft.com/office/drawing/2014/main" id="{366AB5ED-43A4-4DCB-89AB-204F6C82BEEC}"/>
                  </a:ext>
                </a:extLst>
              </p:cNvPr>
              <p:cNvCxnSpPr>
                <a:cxnSpLocks noChangeShapeType="1"/>
              </p:cNvCxnSpPr>
              <p:nvPr/>
            </p:nvCxnSpPr>
            <p:spPr bwMode="auto">
              <a:xfrm>
                <a:off x="38668" y="32699"/>
                <a:ext cx="0" cy="2629"/>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2" name="Straight Arrow Connector 36">
                <a:extLst>
                  <a:ext uri="{FF2B5EF4-FFF2-40B4-BE49-F238E27FC236}">
                    <a16:creationId xmlns:a16="http://schemas.microsoft.com/office/drawing/2014/main" id="{42444DFD-EA88-4F44-BFB0-0C86D27FAE1E}"/>
                  </a:ext>
                </a:extLst>
              </p:cNvPr>
              <p:cNvCxnSpPr>
                <a:cxnSpLocks noChangeShapeType="1"/>
              </p:cNvCxnSpPr>
              <p:nvPr/>
            </p:nvCxnSpPr>
            <p:spPr bwMode="auto">
              <a:xfrm>
                <a:off x="20839" y="39808"/>
                <a:ext cx="0" cy="3954"/>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3" name="Straight Arrow Connector 50">
                <a:extLst>
                  <a:ext uri="{FF2B5EF4-FFF2-40B4-BE49-F238E27FC236}">
                    <a16:creationId xmlns:a16="http://schemas.microsoft.com/office/drawing/2014/main" id="{21029271-A72C-4A70-AC66-C7B7F37E6217}"/>
                  </a:ext>
                </a:extLst>
              </p:cNvPr>
              <p:cNvCxnSpPr>
                <a:cxnSpLocks noChangeShapeType="1"/>
              </p:cNvCxnSpPr>
              <p:nvPr/>
            </p:nvCxnSpPr>
            <p:spPr bwMode="auto">
              <a:xfrm>
                <a:off x="27707" y="31087"/>
                <a:ext cx="3429" cy="0"/>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84" name="Straight Arrow Connector 18">
                <a:extLst>
                  <a:ext uri="{FF2B5EF4-FFF2-40B4-BE49-F238E27FC236}">
                    <a16:creationId xmlns:a16="http://schemas.microsoft.com/office/drawing/2014/main" id="{63B674A4-9E37-4946-9AC7-A52C1F132E32}"/>
                  </a:ext>
                </a:extLst>
              </p:cNvPr>
              <p:cNvCxnSpPr>
                <a:cxnSpLocks noChangeShapeType="1"/>
              </p:cNvCxnSpPr>
              <p:nvPr/>
            </p:nvCxnSpPr>
            <p:spPr bwMode="auto">
              <a:xfrm>
                <a:off x="17789" y="11773"/>
                <a:ext cx="0" cy="2546"/>
              </a:xfrm>
              <a:prstGeom prst="straightConnector1">
                <a:avLst/>
              </a:prstGeom>
              <a:noFill/>
              <a:ln w="19050">
                <a:solidFill>
                  <a:srgbClr val="4A7EBB"/>
                </a:solidFill>
                <a:round/>
                <a:headEnd/>
                <a:tailEnd type="arrow" w="med" len="med"/>
              </a:ln>
              <a:extLst>
                <a:ext uri="{909E8E84-426E-40DD-AFC4-6F175D3DCCD1}">
                  <a14:hiddenFill xmlns:a14="http://schemas.microsoft.com/office/drawing/2010/main">
                    <a:noFill/>
                  </a14:hiddenFill>
                </a:ext>
              </a:extLst>
            </p:spPr>
          </p:cxnSp>
        </p:grpSp>
        <p:sp>
          <p:nvSpPr>
            <p:cNvPr id="57" name="Text Box 4">
              <a:extLst>
                <a:ext uri="{FF2B5EF4-FFF2-40B4-BE49-F238E27FC236}">
                  <a16:creationId xmlns:a16="http://schemas.microsoft.com/office/drawing/2014/main" id="{F807033E-E21B-4500-8F92-2A7CF3ABA6E7}"/>
                </a:ext>
              </a:extLst>
            </p:cNvPr>
            <p:cNvSpPr txBox="1">
              <a:spLocks noChangeArrowheads="1"/>
            </p:cNvSpPr>
            <p:nvPr/>
          </p:nvSpPr>
          <p:spPr bwMode="auto">
            <a:xfrm>
              <a:off x="-241300" y="1739900"/>
              <a:ext cx="205188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1: Sector position and outlook</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8" name="Text Box 6">
              <a:extLst>
                <a:ext uri="{FF2B5EF4-FFF2-40B4-BE49-F238E27FC236}">
                  <a16:creationId xmlns:a16="http://schemas.microsoft.com/office/drawing/2014/main" id="{17993933-15AA-43A0-B079-3A7A83AC3581}"/>
                </a:ext>
              </a:extLst>
            </p:cNvPr>
            <p:cNvSpPr txBox="1">
              <a:spLocks noChangeArrowheads="1"/>
            </p:cNvSpPr>
            <p:nvPr/>
          </p:nvSpPr>
          <p:spPr bwMode="auto">
            <a:xfrm>
              <a:off x="-233363" y="2695575"/>
              <a:ext cx="220265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2: Business capability implications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59" name="Text Box 20">
              <a:extLst>
                <a:ext uri="{FF2B5EF4-FFF2-40B4-BE49-F238E27FC236}">
                  <a16:creationId xmlns:a16="http://schemas.microsoft.com/office/drawing/2014/main" id="{9CD2D61E-0FC8-446C-BE17-639651CE019B}"/>
                </a:ext>
              </a:extLst>
            </p:cNvPr>
            <p:cNvSpPr txBox="1">
              <a:spLocks noChangeArrowheads="1"/>
            </p:cNvSpPr>
            <p:nvPr/>
          </p:nvSpPr>
          <p:spPr bwMode="auto">
            <a:xfrm>
              <a:off x="-231775" y="3571875"/>
              <a:ext cx="198030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3: What type of skills?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0" name="Text Box 25">
              <a:extLst>
                <a:ext uri="{FF2B5EF4-FFF2-40B4-BE49-F238E27FC236}">
                  <a16:creationId xmlns:a16="http://schemas.microsoft.com/office/drawing/2014/main" id="{8189FA50-F607-491E-841C-0885C7C084FC}"/>
                </a:ext>
              </a:extLst>
            </p:cNvPr>
            <p:cNvSpPr txBox="1">
              <a:spLocks noChangeArrowheads="1"/>
            </p:cNvSpPr>
            <p:nvPr/>
          </p:nvSpPr>
          <p:spPr bwMode="auto">
            <a:xfrm>
              <a:off x="-225425" y="4359390"/>
              <a:ext cx="17391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5: Skills supply gap</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1" name="Text Box 27">
              <a:extLst>
                <a:ext uri="{FF2B5EF4-FFF2-40B4-BE49-F238E27FC236}">
                  <a16:creationId xmlns:a16="http://schemas.microsoft.com/office/drawing/2014/main" id="{57D00C64-D3EB-40F2-81A0-DD45C55FF6C9}"/>
                </a:ext>
              </a:extLst>
            </p:cNvPr>
            <p:cNvSpPr txBox="1">
              <a:spLocks noChangeArrowheads="1"/>
            </p:cNvSpPr>
            <p:nvPr/>
          </p:nvSpPr>
          <p:spPr bwMode="auto">
            <a:xfrm>
              <a:off x="-190501" y="5205413"/>
              <a:ext cx="1646711"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6: Proposed responses</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2" name="Text Box 30">
              <a:extLst>
                <a:ext uri="{FF2B5EF4-FFF2-40B4-BE49-F238E27FC236}">
                  <a16:creationId xmlns:a16="http://schemas.microsoft.com/office/drawing/2014/main" id="{EAFADCD4-CC04-4390-83A2-4755361DA657}"/>
                </a:ext>
              </a:extLst>
            </p:cNvPr>
            <p:cNvSpPr txBox="1">
              <a:spLocks noChangeArrowheads="1"/>
            </p:cNvSpPr>
            <p:nvPr/>
          </p:nvSpPr>
          <p:spPr bwMode="auto">
            <a:xfrm>
              <a:off x="4473574" y="2771775"/>
              <a:ext cx="15716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4: How many workers by skill type?</a:t>
              </a:r>
              <a:endParaRPr kumimoji="0" lang="en-IE" altLang="en-US" sz="3200" b="0" i="0" u="none" strike="noStrike" kern="1200" cap="none" spc="0" normalizeH="0" baseline="0" noProof="0">
                <a:ln>
                  <a:noFill/>
                </a:ln>
                <a:solidFill>
                  <a:srgbClr val="230050"/>
                </a:solidFill>
                <a:effectLst/>
                <a:uLnTx/>
                <a:uFillTx/>
                <a:latin typeface="Arial" charset="0"/>
                <a:ea typeface="+mn-ea"/>
                <a:cs typeface="+mn-cs"/>
              </a:endParaRPr>
            </a:p>
          </p:txBody>
        </p:sp>
        <p:sp>
          <p:nvSpPr>
            <p:cNvPr id="63" name="Text Box 34">
              <a:extLst>
                <a:ext uri="{FF2B5EF4-FFF2-40B4-BE49-F238E27FC236}">
                  <a16:creationId xmlns:a16="http://schemas.microsoft.com/office/drawing/2014/main" id="{4FC02735-91AA-4760-8BFB-950D98DA845E}"/>
                </a:ext>
              </a:extLst>
            </p:cNvPr>
            <p:cNvSpPr txBox="1">
              <a:spLocks noChangeArrowheads="1"/>
            </p:cNvSpPr>
            <p:nvPr/>
          </p:nvSpPr>
          <p:spPr bwMode="auto">
            <a:xfrm>
              <a:off x="-257559" y="784226"/>
              <a:ext cx="20458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1" i="0" u="none" strike="noStrike" kern="1200" cap="none" spc="0" normalizeH="0" baseline="0" noProof="0">
                  <a:ln>
                    <a:noFill/>
                  </a:ln>
                  <a:solidFill>
                    <a:srgbClr val="230050"/>
                  </a:solidFill>
                  <a:effectLst/>
                  <a:uLnTx/>
                  <a:uFillTx/>
                  <a:latin typeface="Arial" charset="0"/>
                  <a:ea typeface="Calibri" pitchFamily="34" charset="0"/>
                  <a:cs typeface="Calibri" pitchFamily="34" charset="0"/>
                </a:rPr>
                <a:t>Stage 0: Choice of sectors</a:t>
              </a:r>
              <a:endParaRPr kumimoji="0" lang="en-IE" altLang="en-US" sz="3600" b="0" i="0" u="none" strike="noStrike" kern="1200" cap="none" spc="0" normalizeH="0" baseline="0" noProof="0">
                <a:ln>
                  <a:noFill/>
                </a:ln>
                <a:solidFill>
                  <a:srgbClr val="230050"/>
                </a:solidFill>
                <a:effectLst/>
                <a:uLnTx/>
                <a:uFillTx/>
                <a:latin typeface="Arial" charset="0"/>
                <a:ea typeface="+mn-ea"/>
                <a:cs typeface="+mn-cs"/>
              </a:endParaRPr>
            </a:p>
          </p:txBody>
        </p:sp>
      </p:grpSp>
      <p:sp>
        <p:nvSpPr>
          <p:cNvPr id="85" name="TextBox 27">
            <a:extLst>
              <a:ext uri="{FF2B5EF4-FFF2-40B4-BE49-F238E27FC236}">
                <a16:creationId xmlns:a16="http://schemas.microsoft.com/office/drawing/2014/main" id="{6BEFEEAC-FA39-4715-A9A9-C332B88F3DDC}"/>
              </a:ext>
            </a:extLst>
          </p:cNvPr>
          <p:cNvSpPr txBox="1">
            <a:spLocks noChangeArrowheads="1"/>
          </p:cNvSpPr>
          <p:nvPr/>
        </p:nvSpPr>
        <p:spPr bwMode="auto">
          <a:xfrm>
            <a:off x="6022570" y="4774327"/>
            <a:ext cx="1066376" cy="461665"/>
          </a:xfrm>
          <a:prstGeom prst="rect">
            <a:avLst/>
          </a:prstGeom>
          <a:solidFill>
            <a:srgbClr val="FFFFFF"/>
          </a:solidFill>
          <a:ln w="25400">
            <a:solidFill>
              <a:srgbClr val="4F81BD"/>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Skills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Arial" charset="0"/>
                <a:ea typeface="Calibri" pitchFamily="34" charset="0"/>
                <a:cs typeface="Calibri" pitchFamily="34" charset="0"/>
              </a:rPr>
              <a:t>Supply</a:t>
            </a:r>
            <a:endParaRPr kumimoji="0" lang="en-GB" altLang="en-US" sz="3200" b="0" i="0" u="none" strike="noStrike" kern="1200" cap="none" spc="0" normalizeH="0" baseline="0" noProof="0">
              <a:ln>
                <a:noFill/>
              </a:ln>
              <a:solidFill>
                <a:srgbClr val="230050"/>
              </a:solidFill>
              <a:effectLst/>
              <a:uLnTx/>
              <a:uFillTx/>
              <a:latin typeface="Arial" charset="0"/>
              <a:ea typeface="+mn-ea"/>
              <a:cs typeface="+mn-cs"/>
            </a:endParaRPr>
          </a:p>
        </p:txBody>
      </p:sp>
      <p:cxnSp>
        <p:nvCxnSpPr>
          <p:cNvPr id="86" name="Straight Arrow Connector 50">
            <a:extLst>
              <a:ext uri="{FF2B5EF4-FFF2-40B4-BE49-F238E27FC236}">
                <a16:creationId xmlns:a16="http://schemas.microsoft.com/office/drawing/2014/main" id="{CF0D8D25-5BF3-4921-AF2A-8F754DC44298}"/>
              </a:ext>
            </a:extLst>
          </p:cNvPr>
          <p:cNvCxnSpPr>
            <a:cxnSpLocks noChangeShapeType="1"/>
          </p:cNvCxnSpPr>
          <p:nvPr/>
        </p:nvCxnSpPr>
        <p:spPr bwMode="auto">
          <a:xfrm>
            <a:off x="7055499" y="5022430"/>
            <a:ext cx="352852" cy="0"/>
          </a:xfrm>
          <a:prstGeom prst="straightConnector1">
            <a:avLst/>
          </a:prstGeom>
          <a:noFill/>
          <a:ln w="19050">
            <a:solidFill>
              <a:srgbClr val="4579B8"/>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3809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93245" y="265419"/>
            <a:ext cx="8953500" cy="767169"/>
          </a:xfrm>
        </p:spPr>
        <p:txBody>
          <a:bodyPr/>
          <a:lstStyle/>
          <a:p>
            <a:r>
              <a:rPr lang="en-GB" sz="2800"/>
              <a:t>Rapid STED process</a:t>
            </a:r>
          </a:p>
        </p:txBody>
      </p:sp>
      <p:graphicFrame>
        <p:nvGraphicFramePr>
          <p:cNvPr id="5" name="Content Placeholder 4"/>
          <p:cNvGraphicFramePr>
            <a:graphicFrameLocks noGrp="1"/>
          </p:cNvGraphicFramePr>
          <p:nvPr>
            <p:ph idx="1"/>
          </p:nvPr>
        </p:nvGraphicFramePr>
        <p:xfrm>
          <a:off x="1578650" y="261021"/>
          <a:ext cx="8953500" cy="4274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714547" y="3828386"/>
            <a:ext cx="21755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230050"/>
                </a:solidFill>
                <a:effectLst/>
                <a:uLnTx/>
                <a:uFillTx/>
                <a:latin typeface="Arial" panose="020B0604020202020204"/>
                <a:ea typeface="+mn-ea"/>
                <a:cs typeface="+mn-cs"/>
              </a:rPr>
              <a:t>Background research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available statistics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existing strategy documents &amp;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initial consultations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skills supply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Focus group discussions in industrial parks</a:t>
            </a:r>
          </a:p>
        </p:txBody>
      </p:sp>
      <p:sp>
        <p:nvSpPr>
          <p:cNvPr id="7" name="TextBox 6"/>
          <p:cNvSpPr txBox="1"/>
          <p:nvPr/>
        </p:nvSpPr>
        <p:spPr>
          <a:xfrm>
            <a:off x="3804357" y="3952562"/>
            <a:ext cx="21755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230050"/>
                </a:solidFill>
                <a:effectLst/>
                <a:uLnTx/>
                <a:uFillTx/>
                <a:latin typeface="Arial" panose="020B0604020202020204"/>
                <a:ea typeface="+mn-ea"/>
                <a:cs typeface="+mn-cs"/>
              </a:rPr>
              <a:t>Foresight 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Duration: 2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Participants are key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Good facilitator(s)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Output: Initial outline of a sector skills strategy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2300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8" name="TextBox 7"/>
          <p:cNvSpPr txBox="1"/>
          <p:nvPr/>
        </p:nvSpPr>
        <p:spPr>
          <a:xfrm>
            <a:off x="6105526" y="3828386"/>
            <a:ext cx="268428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sng" strike="noStrike" kern="1200" cap="none" spc="0" normalizeH="0" baseline="0" noProof="0">
                <a:ln>
                  <a:noFill/>
                </a:ln>
                <a:solidFill>
                  <a:srgbClr val="230050"/>
                </a:solidFill>
                <a:effectLst/>
                <a:uLnTx/>
                <a:uFillTx/>
                <a:latin typeface="Arial" panose="020B0604020202020204"/>
                <a:ea typeface="+mn-ea"/>
                <a:cs typeface="+mn-cs"/>
              </a:rPr>
              <a:t>Drafting &amp; consultation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Iterative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Refine and agree the conclusions and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Draft and finalize a skills strategy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rgbClr val="230050"/>
                </a:solidFill>
                <a:effectLst/>
                <a:uLnTx/>
                <a:uFillTx/>
                <a:latin typeface="Arial" panose="020B0604020202020204"/>
                <a:ea typeface="+mn-ea"/>
                <a:cs typeface="+mn-cs"/>
              </a:rPr>
              <a:t>Resulting strategy is approved by the project steering mechanism.</a:t>
            </a:r>
            <a:endParaRPr kumimoji="0" lang="en-GB" sz="1600"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9" name="TextBox 8"/>
          <p:cNvSpPr txBox="1"/>
          <p:nvPr/>
        </p:nvSpPr>
        <p:spPr>
          <a:xfrm>
            <a:off x="8573910" y="3952560"/>
            <a:ext cx="217558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rgbClr val="230050"/>
                </a:solidFill>
                <a:effectLst/>
                <a:uLnTx/>
                <a:uFillTx/>
                <a:latin typeface="Arial" panose="020B0604020202020204"/>
                <a:ea typeface="+mn-ea"/>
                <a:cs typeface="+mn-cs"/>
              </a:rPr>
              <a:t>Validation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Wider consultations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230050"/>
                </a:solidFill>
                <a:effectLst/>
                <a:uLnTx/>
                <a:uFillTx/>
                <a:latin typeface="Arial" panose="020B0604020202020204"/>
                <a:ea typeface="+mn-ea"/>
                <a:cs typeface="+mn-cs"/>
              </a:rPr>
              <a:t>Implementation planning for the strategy is developed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23005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230050"/>
              </a:solidFill>
              <a:effectLst/>
              <a:uLnTx/>
              <a:uFillTx/>
              <a:latin typeface="Arial" panose="020B0604020202020204"/>
              <a:ea typeface="+mn-ea"/>
              <a:cs typeface="+mn-cs"/>
            </a:endParaRPr>
          </a:p>
        </p:txBody>
      </p:sp>
      <p:sp>
        <p:nvSpPr>
          <p:cNvPr id="10" name="Down Arrow 9"/>
          <p:cNvSpPr/>
          <p:nvPr/>
        </p:nvSpPr>
        <p:spPr>
          <a:xfrm>
            <a:off x="2393245" y="3501009"/>
            <a:ext cx="413633" cy="327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Down Arrow 10"/>
          <p:cNvSpPr/>
          <p:nvPr/>
        </p:nvSpPr>
        <p:spPr>
          <a:xfrm>
            <a:off x="4586464" y="3501009"/>
            <a:ext cx="413633" cy="327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Down Arrow 11"/>
          <p:cNvSpPr/>
          <p:nvPr/>
        </p:nvSpPr>
        <p:spPr>
          <a:xfrm>
            <a:off x="7004137" y="3501008"/>
            <a:ext cx="413633" cy="327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Down Arrow 12"/>
          <p:cNvSpPr/>
          <p:nvPr/>
        </p:nvSpPr>
        <p:spPr>
          <a:xfrm>
            <a:off x="9327091" y="3506651"/>
            <a:ext cx="413633" cy="327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4" name="Straight Arrow Connector 3"/>
          <p:cNvCxnSpPr/>
          <p:nvPr/>
        </p:nvCxnSpPr>
        <p:spPr>
          <a:xfrm>
            <a:off x="1757386" y="1078286"/>
            <a:ext cx="8696279" cy="9525"/>
          </a:xfrm>
          <a:prstGeom prst="straightConnector1">
            <a:avLst/>
          </a:prstGeom>
          <a:ln>
            <a:solidFill>
              <a:srgbClr val="154F98"/>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FBCCFC4-46F8-43B4-9FC8-67630C33461E}"/>
              </a:ext>
            </a:extLst>
          </p:cNvPr>
          <p:cNvPicPr>
            <a:picLocks noChangeAspect="1"/>
          </p:cNvPicPr>
          <p:nvPr/>
        </p:nvPicPr>
        <p:blipFill>
          <a:blip r:embed="rId8"/>
          <a:stretch>
            <a:fillRect/>
          </a:stretch>
        </p:blipFill>
        <p:spPr>
          <a:xfrm>
            <a:off x="183634" y="908720"/>
            <a:ext cx="1034331" cy="1489720"/>
          </a:xfrm>
          <a:prstGeom prst="rect">
            <a:avLst/>
          </a:prstGeom>
          <a:scene3d>
            <a:camera prst="orthographicFront"/>
            <a:lightRig rig="threePt" dir="t"/>
          </a:scene3d>
          <a:sp3d>
            <a:bevelT prst="relaxedInset"/>
          </a:sp3d>
        </p:spPr>
      </p:pic>
    </p:spTree>
    <p:extLst>
      <p:ext uri="{BB962C8B-B14F-4D97-AF65-F5344CB8AC3E}">
        <p14:creationId xmlns:p14="http://schemas.microsoft.com/office/powerpoint/2010/main" val="405465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90637" y="498768"/>
            <a:ext cx="10492747" cy="720080"/>
          </a:xfrm>
        </p:spPr>
        <p:txBody>
          <a:bodyPr/>
          <a:lstStyle/>
          <a:p>
            <a:r>
              <a:rPr lang="en-GB" sz="2800">
                <a:solidFill>
                  <a:schemeClr val="accent1"/>
                </a:solidFill>
                <a:latin typeface="+mj-lt"/>
                <a:cs typeface="+mj-cs"/>
              </a:rPr>
              <a:t>STED Lessons learned</a:t>
            </a:r>
          </a:p>
        </p:txBody>
      </p:sp>
      <p:sp>
        <p:nvSpPr>
          <p:cNvPr id="3" name="Content Placeholder 2"/>
          <p:cNvSpPr>
            <a:spLocks noGrp="1"/>
          </p:cNvSpPr>
          <p:nvPr>
            <p:ph sz="quarter" idx="13"/>
          </p:nvPr>
        </p:nvSpPr>
        <p:spPr>
          <a:xfrm>
            <a:off x="553277" y="1462688"/>
            <a:ext cx="10465163" cy="4536504"/>
          </a:xfrm>
        </p:spPr>
        <p:txBody>
          <a:bodyPr/>
          <a:lstStyle/>
          <a:p>
            <a:pPr lvl="2">
              <a:buFont typeface="Wingdings" panose="05000000000000000000" pitchFamily="2" charset="2"/>
              <a:buChar char="Ø"/>
            </a:pPr>
            <a:r>
              <a:rPr lang="en-GB" sz="2400"/>
              <a:t>National and </a:t>
            </a:r>
            <a:r>
              <a:rPr lang="en-GB" sz="2400" err="1"/>
              <a:t>sectoral</a:t>
            </a:r>
            <a:r>
              <a:rPr lang="en-GB" sz="2400"/>
              <a:t> development strategies</a:t>
            </a:r>
          </a:p>
          <a:p>
            <a:pPr lvl="2">
              <a:buFont typeface="Wingdings" panose="05000000000000000000" pitchFamily="2" charset="2"/>
              <a:buChar char="Ø"/>
            </a:pPr>
            <a:r>
              <a:rPr lang="en-GB" sz="2400"/>
              <a:t>Strong ownership and involvement </a:t>
            </a:r>
          </a:p>
          <a:p>
            <a:pPr lvl="2">
              <a:buFont typeface="Wingdings" panose="05000000000000000000" pitchFamily="2" charset="2"/>
              <a:buChar char="Ø"/>
            </a:pPr>
            <a:r>
              <a:rPr lang="en-GB" sz="2400"/>
              <a:t>Cross-ministerial collaboration</a:t>
            </a:r>
          </a:p>
          <a:p>
            <a:pPr lvl="2">
              <a:buFont typeface="Wingdings" panose="05000000000000000000" pitchFamily="2" charset="2"/>
              <a:buChar char="Ø"/>
            </a:pPr>
            <a:r>
              <a:rPr lang="en-GB" sz="2400"/>
              <a:t>Social dialogue</a:t>
            </a:r>
          </a:p>
          <a:p>
            <a:pPr lvl="2">
              <a:buFont typeface="Wingdings" panose="05000000000000000000" pitchFamily="2" charset="2"/>
              <a:buChar char="Ø"/>
            </a:pPr>
            <a:r>
              <a:rPr lang="en-GB" sz="2400"/>
              <a:t>Build on existing systems and reform pro</a:t>
            </a:r>
            <a:r>
              <a:rPr lang="fr-CH" sz="2400"/>
              <a:t>cesses</a:t>
            </a:r>
            <a:endParaRPr lang="en-GB" sz="2400"/>
          </a:p>
          <a:p>
            <a:pPr lvl="2">
              <a:buFont typeface="Wingdings" panose="05000000000000000000" pitchFamily="2" charset="2"/>
              <a:buChar char="Ø"/>
            </a:pPr>
            <a:r>
              <a:rPr lang="en-GB" sz="2400"/>
              <a:t>Make better use of existing resources and better targeting</a:t>
            </a:r>
          </a:p>
          <a:p>
            <a:pPr lvl="2">
              <a:buFont typeface="Wingdings" panose="05000000000000000000" pitchFamily="2" charset="2"/>
              <a:buChar char="Ø"/>
            </a:pPr>
            <a:r>
              <a:rPr lang="en-GB" sz="2400"/>
              <a:t>Targeted interventions: Example o</a:t>
            </a:r>
            <a:r>
              <a:rPr lang="fr-CH" sz="2400"/>
              <a:t>f </a:t>
            </a:r>
            <a:r>
              <a:rPr lang="en-GB" sz="2400"/>
              <a:t>Empowering</a:t>
            </a:r>
            <a:r>
              <a:rPr lang="fr-CH" sz="2400"/>
              <a:t> </a:t>
            </a:r>
            <a:r>
              <a:rPr lang="en-GB" sz="2400"/>
              <a:t>women farmers  </a:t>
            </a:r>
          </a:p>
          <a:p>
            <a:pPr lvl="2">
              <a:buFont typeface="Wingdings" panose="05000000000000000000" pitchFamily="2" charset="2"/>
              <a:buChar char="Ø"/>
            </a:pPr>
            <a:r>
              <a:rPr lang="en-GB" sz="2400"/>
              <a:t>Sustainability</a:t>
            </a:r>
          </a:p>
          <a:p>
            <a:pPr lvl="3">
              <a:spcBef>
                <a:spcPts val="0"/>
              </a:spcBef>
              <a:spcAft>
                <a:spcPts val="0"/>
              </a:spcAft>
              <a:buFont typeface="Wingdings" panose="05000000000000000000" pitchFamily="2" charset="2"/>
              <a:buChar char="Ø"/>
            </a:pPr>
            <a:r>
              <a:rPr lang="en-GB" sz="2000" b="0"/>
              <a:t>Capacity building </a:t>
            </a:r>
          </a:p>
          <a:p>
            <a:pPr lvl="3">
              <a:spcBef>
                <a:spcPts val="0"/>
              </a:spcBef>
              <a:spcAft>
                <a:spcPts val="0"/>
              </a:spcAft>
              <a:buFont typeface="Wingdings" panose="05000000000000000000" pitchFamily="2" charset="2"/>
              <a:buChar char="Ø"/>
            </a:pPr>
            <a:r>
              <a:rPr lang="fr-CH" sz="2000" b="0"/>
              <a:t>Building </a:t>
            </a:r>
            <a:r>
              <a:rPr lang="en-GB" sz="2000" b="0"/>
              <a:t>institutional</a:t>
            </a:r>
            <a:r>
              <a:rPr lang="fr-CH" sz="2000" b="0"/>
              <a:t> </a:t>
            </a:r>
            <a:r>
              <a:rPr lang="en-GB" sz="2000" b="0"/>
              <a:t>mechanisms</a:t>
            </a:r>
            <a:r>
              <a:rPr lang="fr-CH" sz="2000" b="0"/>
              <a:t> </a:t>
            </a:r>
          </a:p>
          <a:p>
            <a:pPr lvl="3">
              <a:spcBef>
                <a:spcPts val="0"/>
              </a:spcBef>
              <a:spcAft>
                <a:spcPts val="0"/>
              </a:spcAft>
              <a:buFont typeface="Wingdings" panose="05000000000000000000" pitchFamily="2" charset="2"/>
              <a:buChar char="Ø"/>
            </a:pPr>
            <a:r>
              <a:rPr lang="en-GB" sz="2000" b="0"/>
              <a:t>Mainstreaming &amp; scaling up pilot projects</a:t>
            </a:r>
          </a:p>
          <a:p>
            <a:pPr lvl="3">
              <a:spcBef>
                <a:spcPts val="0"/>
              </a:spcBef>
              <a:spcAft>
                <a:spcPts val="0"/>
              </a:spcAft>
              <a:buFont typeface="Wingdings" panose="05000000000000000000" pitchFamily="2" charset="2"/>
              <a:buChar char="Ø"/>
            </a:pPr>
            <a:r>
              <a:rPr lang="en-GB" sz="2000" b="0"/>
              <a:t>Implementation by national, </a:t>
            </a:r>
            <a:r>
              <a:rPr lang="en-GB" sz="2000" b="0" err="1"/>
              <a:t>sectoral</a:t>
            </a:r>
            <a:r>
              <a:rPr lang="en-GB" sz="2000" b="0"/>
              <a:t> partners </a:t>
            </a:r>
            <a:r>
              <a:rPr lang="fr-CH" sz="2000" b="0"/>
              <a:t>and </a:t>
            </a:r>
            <a:r>
              <a:rPr lang="en-GB" sz="2000" b="0"/>
              <a:t>development partners</a:t>
            </a:r>
          </a:p>
          <a:p>
            <a:pPr>
              <a:buFont typeface="Wingdings" panose="05000000000000000000" pitchFamily="2" charset="2"/>
              <a:buChar char="Ø"/>
            </a:pPr>
            <a:endParaRPr lang="en-GB" sz="3200"/>
          </a:p>
          <a:p>
            <a:endParaRPr lang="en-GB" sz="3200"/>
          </a:p>
        </p:txBody>
      </p:sp>
    </p:spTree>
    <p:extLst>
      <p:ext uri="{BB962C8B-B14F-4D97-AF65-F5344CB8AC3E}">
        <p14:creationId xmlns:p14="http://schemas.microsoft.com/office/powerpoint/2010/main" val="403375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D43F-7131-445D-90A9-71B822649B2F}"/>
              </a:ext>
            </a:extLst>
          </p:cNvPr>
          <p:cNvSpPr>
            <a:spLocks noGrp="1"/>
          </p:cNvSpPr>
          <p:nvPr>
            <p:ph type="title"/>
          </p:nvPr>
        </p:nvSpPr>
        <p:spPr>
          <a:xfrm>
            <a:off x="2351597" y="491912"/>
            <a:ext cx="10492747" cy="720080"/>
          </a:xfrm>
        </p:spPr>
        <p:txBody>
          <a:bodyPr/>
          <a:lstStyle/>
          <a:p>
            <a:r>
              <a:rPr lang="en-IE" sz="2800">
                <a:solidFill>
                  <a:schemeClr val="accent1"/>
                </a:solidFill>
                <a:latin typeface="+mj-lt"/>
                <a:cs typeface="+mj-cs"/>
              </a:rPr>
              <a:t>STED Process Lessons learned</a:t>
            </a:r>
          </a:p>
        </p:txBody>
      </p:sp>
      <p:sp>
        <p:nvSpPr>
          <p:cNvPr id="3" name="Content Placeholder 2">
            <a:extLst>
              <a:ext uri="{FF2B5EF4-FFF2-40B4-BE49-F238E27FC236}">
                <a16:creationId xmlns:a16="http://schemas.microsoft.com/office/drawing/2014/main" id="{9DE72187-F4E0-4E8A-AFD3-6AC8DBBF35FE}"/>
              </a:ext>
            </a:extLst>
          </p:cNvPr>
          <p:cNvSpPr>
            <a:spLocks noGrp="1"/>
          </p:cNvSpPr>
          <p:nvPr>
            <p:ph sz="quarter" idx="13"/>
          </p:nvPr>
        </p:nvSpPr>
        <p:spPr>
          <a:xfrm>
            <a:off x="1051561" y="1340768"/>
            <a:ext cx="10805080" cy="4536504"/>
          </a:xfrm>
        </p:spPr>
        <p:txBody>
          <a:bodyPr/>
          <a:lstStyle/>
          <a:p>
            <a:r>
              <a:rPr lang="en-GB" sz="2800" b="0"/>
              <a:t>Institutionalizing STED and Skills anticipation</a:t>
            </a:r>
          </a:p>
          <a:p>
            <a:r>
              <a:rPr lang="en-GB" sz="2800" b="0"/>
              <a:t>Develop/strengthen institutional framework for a better balance between skills supply and current &amp; future labour market demand </a:t>
            </a:r>
          </a:p>
          <a:p>
            <a:pPr lvl="1"/>
            <a:r>
              <a:rPr lang="en-GB" sz="2400"/>
              <a:t>Need to take into account existing structure</a:t>
            </a:r>
          </a:p>
          <a:p>
            <a:pPr lvl="1"/>
            <a:r>
              <a:rPr lang="en-GB" sz="2400"/>
              <a:t>Various elements: functions, levels, institutions, clients, coordination</a:t>
            </a:r>
          </a:p>
          <a:p>
            <a:pPr lvl="1"/>
            <a:r>
              <a:rPr lang="en-GB" sz="2400"/>
              <a:t>Clear roles and needs of the institutions involved</a:t>
            </a:r>
          </a:p>
          <a:p>
            <a:pPr lvl="1"/>
            <a:r>
              <a:rPr lang="en-GB" sz="2400"/>
              <a:t>To ensure effective dialogue for more responsive skills development</a:t>
            </a:r>
          </a:p>
          <a:p>
            <a:pPr lvl="1"/>
            <a:r>
              <a:rPr lang="en-GB" sz="2400"/>
              <a:t>Funding mechanisms</a:t>
            </a:r>
          </a:p>
          <a:p>
            <a:endParaRPr lang="en-IE"/>
          </a:p>
        </p:txBody>
      </p:sp>
    </p:spTree>
    <p:extLst>
      <p:ext uri="{BB962C8B-B14F-4D97-AF65-F5344CB8AC3E}">
        <p14:creationId xmlns:p14="http://schemas.microsoft.com/office/powerpoint/2010/main" val="3862729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6902EF8-3968-4D5E-925C-C25443FCCB26}"/>
              </a:ext>
            </a:extLst>
          </p:cNvPr>
          <p:cNvCxnSpPr>
            <a:cxnSpLocks/>
          </p:cNvCxnSpPr>
          <p:nvPr/>
        </p:nvCxnSpPr>
        <p:spPr>
          <a:xfrm>
            <a:off x="1092346" y="5073306"/>
            <a:ext cx="9760017" cy="0"/>
          </a:xfrm>
          <a:prstGeom prst="straightConnector1">
            <a:avLst/>
          </a:prstGeom>
          <a:noFill/>
          <a:ln w="57150" cap="flat" cmpd="sng" algn="ctr">
            <a:solidFill>
              <a:srgbClr val="FF0000"/>
            </a:solidFill>
            <a:prstDash val="solid"/>
            <a:miter lim="800000"/>
            <a:tailEnd type="triangle"/>
          </a:ln>
          <a:effectLst/>
        </p:spPr>
      </p:cxnSp>
      <p:sp>
        <p:nvSpPr>
          <p:cNvPr id="6" name="TextBox 5">
            <a:extLst>
              <a:ext uri="{FF2B5EF4-FFF2-40B4-BE49-F238E27FC236}">
                <a16:creationId xmlns:a16="http://schemas.microsoft.com/office/drawing/2014/main" id="{5792BB46-B4BB-4F58-BEEB-446DC1E77016}"/>
              </a:ext>
            </a:extLst>
          </p:cNvPr>
          <p:cNvSpPr txBox="1"/>
          <p:nvPr/>
        </p:nvSpPr>
        <p:spPr>
          <a:xfrm>
            <a:off x="67355" y="1544659"/>
            <a:ext cx="2675845" cy="2800767"/>
          </a:xfrm>
          <a:prstGeom prst="rect">
            <a:avLst/>
          </a:prstGeom>
          <a:solidFill>
            <a:srgbClr val="ED7D31">
              <a:lumMod val="20000"/>
              <a:lumOff val="80000"/>
            </a:srgbClr>
          </a:solidFill>
          <a:ln>
            <a:solidFill>
              <a:srgbClr val="7030A0"/>
            </a:solidFill>
          </a:ln>
        </p:spPr>
        <p:txBody>
          <a:bodyPr wrap="square" rtlCol="0">
            <a:spAutoFit/>
          </a:bodyPr>
          <a:lstStyle/>
          <a:p>
            <a:pPr defTabSz="914406">
              <a:defRPr/>
            </a:pPr>
            <a:r>
              <a:rPr lang="en-GB" sz="1600" b="1" kern="0">
                <a:solidFill>
                  <a:prstClr val="black"/>
                </a:solidFill>
                <a:latin typeface="Calibri" panose="020F0502020204030204"/>
              </a:rPr>
              <a:t>Sector Background study </a:t>
            </a:r>
          </a:p>
          <a:p>
            <a:pPr defTabSz="914406">
              <a:defRPr/>
            </a:pPr>
            <a:r>
              <a:rPr lang="en-GB" sz="1600" b="1" kern="0">
                <a:solidFill>
                  <a:prstClr val="black"/>
                </a:solidFill>
                <a:latin typeface="Calibri" panose="020F0502020204030204"/>
              </a:rPr>
              <a:t>Desk Research and Consultations</a:t>
            </a:r>
          </a:p>
          <a:p>
            <a:pPr defTabSz="914406">
              <a:defRPr/>
            </a:pPr>
            <a:endParaRPr lang="en-GB" sz="1600" b="1" i="1" kern="0">
              <a:solidFill>
                <a:prstClr val="black"/>
              </a:solidFill>
              <a:latin typeface="Calibri" panose="020F0502020204030204"/>
            </a:endParaRPr>
          </a:p>
          <a:p>
            <a:pPr defTabSz="914406">
              <a:defRPr/>
            </a:pPr>
            <a:r>
              <a:rPr lang="en-GB" sz="1600" b="1" i="1" kern="0">
                <a:solidFill>
                  <a:prstClr val="black"/>
                </a:solidFill>
                <a:latin typeface="Calibri" panose="020F0502020204030204"/>
              </a:rPr>
              <a:t>Output document(s):</a:t>
            </a:r>
          </a:p>
          <a:p>
            <a:pPr defTabSz="914406">
              <a:defRPr/>
            </a:pPr>
            <a:endParaRPr lang="en-IE" sz="1600" b="1" i="1" kern="0">
              <a:solidFill>
                <a:prstClr val="black"/>
              </a:solidFill>
            </a:endParaRPr>
          </a:p>
          <a:p>
            <a:pPr defTabSz="914406">
              <a:defRPr/>
            </a:pPr>
            <a:r>
              <a:rPr lang="en-IE" sz="1600" b="1" i="1" kern="0">
                <a:solidFill>
                  <a:prstClr val="black"/>
                </a:solidFill>
              </a:rPr>
              <a:t>STED Sector background paper</a:t>
            </a:r>
          </a:p>
          <a:p>
            <a:pPr defTabSz="914406">
              <a:defRPr/>
            </a:pPr>
            <a:r>
              <a:rPr lang="en-IE" sz="1600" b="1" i="1" kern="0">
                <a:solidFill>
                  <a:prstClr val="black"/>
                </a:solidFill>
              </a:rPr>
              <a:t>Companion document for strategic skills recommendations</a:t>
            </a:r>
          </a:p>
        </p:txBody>
      </p:sp>
      <p:sp>
        <p:nvSpPr>
          <p:cNvPr id="7" name="TextBox 6">
            <a:extLst>
              <a:ext uri="{FF2B5EF4-FFF2-40B4-BE49-F238E27FC236}">
                <a16:creationId xmlns:a16="http://schemas.microsoft.com/office/drawing/2014/main" id="{727AC11D-5B43-41BB-AB06-24F1609A0CCA}"/>
              </a:ext>
            </a:extLst>
          </p:cNvPr>
          <p:cNvSpPr txBox="1"/>
          <p:nvPr/>
        </p:nvSpPr>
        <p:spPr>
          <a:xfrm>
            <a:off x="7258114" y="1628129"/>
            <a:ext cx="2044485" cy="3293209"/>
          </a:xfrm>
          <a:prstGeom prst="rect">
            <a:avLst/>
          </a:prstGeom>
          <a:solidFill>
            <a:srgbClr val="ED7D31">
              <a:lumMod val="20000"/>
              <a:lumOff val="80000"/>
            </a:srgbClr>
          </a:solidFill>
          <a:ln>
            <a:solidFill>
              <a:srgbClr val="7030A0"/>
            </a:solidFill>
          </a:ln>
        </p:spPr>
        <p:txBody>
          <a:bodyPr wrap="square" rtlCol="0">
            <a:spAutoFit/>
          </a:bodyPr>
          <a:lstStyle/>
          <a:p>
            <a:pPr algn="ctr" defTabSz="914406">
              <a:defRPr/>
            </a:pPr>
            <a:r>
              <a:rPr lang="en-GB" sz="1600" b="1" kern="0">
                <a:solidFill>
                  <a:schemeClr val="accent3">
                    <a:lumMod val="50000"/>
                  </a:schemeClr>
                </a:solidFill>
                <a:latin typeface="Calibri" panose="020F0502020204030204"/>
              </a:rPr>
              <a:t>Sector Strategic </a:t>
            </a:r>
          </a:p>
          <a:p>
            <a:pPr algn="ctr" defTabSz="914406">
              <a:defRPr/>
            </a:pPr>
            <a:r>
              <a:rPr lang="en-GB" sz="1600" b="1" kern="0">
                <a:solidFill>
                  <a:schemeClr val="accent3">
                    <a:lumMod val="50000"/>
                  </a:schemeClr>
                </a:solidFill>
                <a:latin typeface="Calibri" panose="020F0502020204030204"/>
              </a:rPr>
              <a:t>Skills identification and </a:t>
            </a:r>
          </a:p>
          <a:p>
            <a:pPr algn="ctr" defTabSz="914406">
              <a:defRPr/>
            </a:pPr>
            <a:r>
              <a:rPr lang="en-GB" sz="1600" b="1" kern="0">
                <a:solidFill>
                  <a:schemeClr val="accent3">
                    <a:lumMod val="50000"/>
                  </a:schemeClr>
                </a:solidFill>
                <a:latin typeface="Calibri" panose="020F0502020204030204"/>
              </a:rPr>
              <a:t>Recommendations</a:t>
            </a:r>
          </a:p>
          <a:p>
            <a:pPr algn="ctr" defTabSz="914406">
              <a:defRPr/>
            </a:pPr>
            <a:r>
              <a:rPr lang="en-GB" sz="1600" b="1" kern="0">
                <a:solidFill>
                  <a:schemeClr val="accent3">
                    <a:lumMod val="50000"/>
                  </a:schemeClr>
                </a:solidFill>
                <a:latin typeface="Calibri" panose="020F0502020204030204"/>
              </a:rPr>
              <a:t>Document</a:t>
            </a:r>
          </a:p>
          <a:p>
            <a:pPr algn="ctr" defTabSz="914406">
              <a:defRPr/>
            </a:pPr>
            <a:endParaRPr lang="en-GB" sz="1600" b="1" kern="0">
              <a:solidFill>
                <a:prstClr val="black"/>
              </a:solidFill>
              <a:latin typeface="Calibri" panose="020F0502020204030204"/>
            </a:endParaRPr>
          </a:p>
          <a:p>
            <a:pPr algn="ctr" defTabSz="914406">
              <a:defRPr/>
            </a:pPr>
            <a:r>
              <a:rPr lang="en-GB" sz="1600" b="1" i="1" kern="0">
                <a:solidFill>
                  <a:prstClr val="black"/>
                </a:solidFill>
                <a:latin typeface="Calibri" panose="020F0502020204030204"/>
              </a:rPr>
              <a:t>Short document setting out </a:t>
            </a:r>
          </a:p>
          <a:p>
            <a:pPr algn="ctr" defTabSz="914406">
              <a:defRPr/>
            </a:pPr>
            <a:r>
              <a:rPr lang="en-GB" sz="1600" b="1" i="1" kern="0">
                <a:solidFill>
                  <a:prstClr val="black"/>
                </a:solidFill>
                <a:latin typeface="Calibri" panose="020F0502020204030204"/>
              </a:rPr>
              <a:t>diagnosis </a:t>
            </a:r>
          </a:p>
          <a:p>
            <a:pPr algn="ctr" defTabSz="914406">
              <a:defRPr/>
            </a:pPr>
            <a:r>
              <a:rPr lang="en-GB" sz="1600" b="1" i="1" kern="0">
                <a:solidFill>
                  <a:prstClr val="black"/>
                </a:solidFill>
                <a:latin typeface="Calibri" panose="020F0502020204030204"/>
              </a:rPr>
              <a:t>and </a:t>
            </a:r>
          </a:p>
          <a:p>
            <a:pPr algn="ctr" defTabSz="914406">
              <a:defRPr/>
            </a:pPr>
            <a:r>
              <a:rPr lang="en-GB" sz="1600" b="1" i="1" kern="0">
                <a:solidFill>
                  <a:prstClr val="black"/>
                </a:solidFill>
                <a:latin typeface="Calibri" panose="020F0502020204030204"/>
              </a:rPr>
              <a:t>strategic skills recommendations </a:t>
            </a:r>
          </a:p>
          <a:p>
            <a:pPr algn="ctr" defTabSz="914406">
              <a:defRPr/>
            </a:pPr>
            <a:r>
              <a:rPr lang="en-GB" sz="1600" b="1" i="1" kern="0">
                <a:solidFill>
                  <a:prstClr val="black"/>
                </a:solidFill>
                <a:latin typeface="Calibri" panose="020F0502020204030204"/>
              </a:rPr>
              <a:t>for the sector</a:t>
            </a:r>
          </a:p>
        </p:txBody>
      </p:sp>
      <p:sp>
        <p:nvSpPr>
          <p:cNvPr id="8" name="TextBox 7">
            <a:extLst>
              <a:ext uri="{FF2B5EF4-FFF2-40B4-BE49-F238E27FC236}">
                <a16:creationId xmlns:a16="http://schemas.microsoft.com/office/drawing/2014/main" id="{ADC4ABA8-51C4-4257-8710-4716A1CBE70C}"/>
              </a:ext>
            </a:extLst>
          </p:cNvPr>
          <p:cNvSpPr txBox="1"/>
          <p:nvPr/>
        </p:nvSpPr>
        <p:spPr>
          <a:xfrm>
            <a:off x="702236" y="5232864"/>
            <a:ext cx="11117587" cy="1200329"/>
          </a:xfrm>
          <a:prstGeom prst="rect">
            <a:avLst/>
          </a:prstGeom>
          <a:solidFill>
            <a:srgbClr val="FFC000">
              <a:lumMod val="20000"/>
              <a:lumOff val="80000"/>
            </a:srgbClr>
          </a:solidFill>
          <a:ln>
            <a:solidFill>
              <a:srgbClr val="7030A0"/>
            </a:solidFill>
          </a:ln>
        </p:spPr>
        <p:txBody>
          <a:bodyPr wrap="square" rtlCol="0">
            <a:spAutoFit/>
          </a:bodyPr>
          <a:lstStyle/>
          <a:p>
            <a:pPr algn="ctr" defTabSz="914406">
              <a:defRPr/>
            </a:pPr>
            <a:r>
              <a:rPr lang="en-GB" sz="2400" b="1" kern="0">
                <a:solidFill>
                  <a:prstClr val="black"/>
                </a:solidFill>
                <a:latin typeface="Calibri" panose="020F0502020204030204"/>
              </a:rPr>
              <a:t>Consultation and capacity development with sector and national partners  and stakeholders </a:t>
            </a:r>
          </a:p>
          <a:p>
            <a:pPr algn="ctr" defTabSz="914406">
              <a:defRPr/>
            </a:pPr>
            <a:r>
              <a:rPr lang="en-GB" sz="2400" b="1" kern="0">
                <a:solidFill>
                  <a:schemeClr val="accent1">
                    <a:lumMod val="75000"/>
                  </a:schemeClr>
                </a:solidFill>
                <a:effectLst>
                  <a:outerShdw blurRad="38100" dist="38100" dir="2700000" algn="tl">
                    <a:srgbClr val="000000">
                      <a:alpha val="43137"/>
                    </a:srgbClr>
                  </a:outerShdw>
                </a:effectLst>
                <a:latin typeface="Calibri" panose="020F0502020204030204"/>
              </a:rPr>
              <a:t>(National Task Teams and Key Sector Players and Training Providers)</a:t>
            </a:r>
          </a:p>
        </p:txBody>
      </p:sp>
      <p:sp>
        <p:nvSpPr>
          <p:cNvPr id="14" name="Rectangle 13">
            <a:extLst>
              <a:ext uri="{FF2B5EF4-FFF2-40B4-BE49-F238E27FC236}">
                <a16:creationId xmlns:a16="http://schemas.microsoft.com/office/drawing/2014/main" id="{BEFD86C9-C2C2-40AC-A349-3B6C26126861}"/>
              </a:ext>
            </a:extLst>
          </p:cNvPr>
          <p:cNvSpPr/>
          <p:nvPr/>
        </p:nvSpPr>
        <p:spPr>
          <a:xfrm>
            <a:off x="0" y="78328"/>
            <a:ext cx="12452243" cy="1569660"/>
          </a:xfrm>
          <a:prstGeom prst="rect">
            <a:avLst/>
          </a:prstGeom>
        </p:spPr>
        <p:txBody>
          <a:bodyPr wrap="square">
            <a:spAutoFit/>
          </a:bodyPr>
          <a:lstStyle/>
          <a:p>
            <a:pPr algn="ct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STED diagnostic phase </a:t>
            </a:r>
            <a:r>
              <a:rPr lang="fr-CH" sz="3200" b="1" err="1">
                <a:solidFill>
                  <a:srgbClr val="5B9BD5">
                    <a:lumMod val="50000"/>
                  </a:srgbClr>
                </a:solidFill>
                <a:effectLst>
                  <a:outerShdw blurRad="38100" dist="38100" dir="2700000" algn="tl">
                    <a:srgbClr val="000000">
                      <a:alpha val="43137"/>
                    </a:srgbClr>
                  </a:outerShdw>
                </a:effectLst>
                <a:latin typeface="Calibri" panose="020F0502020204030204"/>
              </a:rPr>
              <a:t>implemented</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in </a:t>
            </a:r>
          </a:p>
          <a:p>
            <a:pPr algn="ctr"/>
            <a:r>
              <a:rPr lang="fr-CH" sz="3200" b="1">
                <a:solidFill>
                  <a:schemeClr val="accent3">
                    <a:lumMod val="50000"/>
                  </a:schemeClr>
                </a:solidFill>
                <a:effectLst>
                  <a:outerShdw blurRad="38100" dist="38100" dir="2700000" algn="tl">
                    <a:srgbClr val="000000">
                      <a:alpha val="43137"/>
                    </a:srgbClr>
                  </a:outerShdw>
                </a:effectLst>
                <a:latin typeface="Calibri" panose="020F0502020204030204"/>
              </a:rPr>
              <a:t>Eswatini</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(horticulture) </a:t>
            </a:r>
            <a:r>
              <a:rPr lang="fr-CH" sz="3200" b="1">
                <a:solidFill>
                  <a:schemeClr val="accent3">
                    <a:lumMod val="50000"/>
                  </a:schemeClr>
                </a:solidFill>
                <a:effectLst>
                  <a:outerShdw blurRad="38100" dist="38100" dir="2700000" algn="tl">
                    <a:srgbClr val="000000">
                      <a:alpha val="43137"/>
                    </a:srgbClr>
                  </a:outerShdw>
                </a:effectLst>
                <a:latin typeface="Calibri" panose="020F0502020204030204"/>
              </a:rPr>
              <a:t>Ghana</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(Textile and </a:t>
            </a:r>
            <a:r>
              <a:rPr lang="fr-CH" sz="3200" b="1" err="1">
                <a:solidFill>
                  <a:srgbClr val="5B9BD5">
                    <a:lumMod val="50000"/>
                  </a:srgbClr>
                </a:solidFill>
                <a:effectLst>
                  <a:outerShdw blurRad="38100" dist="38100" dir="2700000" algn="tl">
                    <a:srgbClr val="000000">
                      <a:alpha val="43137"/>
                    </a:srgbClr>
                  </a:outerShdw>
                </a:effectLst>
                <a:latin typeface="Calibri" panose="020F0502020204030204"/>
              </a:rPr>
              <a:t>Garments</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a:t>
            </a:r>
            <a:r>
              <a:rPr lang="fr-CH" sz="3200" b="1" err="1">
                <a:solidFill>
                  <a:schemeClr val="accent3">
                    <a:lumMod val="50000"/>
                  </a:schemeClr>
                </a:solidFill>
                <a:effectLst>
                  <a:outerShdw blurRad="38100" dist="38100" dir="2700000" algn="tl">
                    <a:srgbClr val="000000">
                      <a:alpha val="43137"/>
                    </a:srgbClr>
                  </a:outerShdw>
                </a:effectLst>
                <a:latin typeface="Calibri" panose="020F0502020204030204"/>
              </a:rPr>
              <a:t>Tanzania</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a:t>
            </a:r>
            <a:r>
              <a:rPr lang="fr-CH" sz="3200" b="1" err="1">
                <a:solidFill>
                  <a:srgbClr val="5B9BD5">
                    <a:lumMod val="50000"/>
                  </a:srgbClr>
                </a:solidFill>
                <a:effectLst>
                  <a:outerShdw blurRad="38100" dist="38100" dir="2700000" algn="tl">
                    <a:srgbClr val="000000">
                      <a:alpha val="43137"/>
                    </a:srgbClr>
                  </a:outerShdw>
                </a:effectLst>
                <a:latin typeface="Calibri" panose="020F0502020204030204"/>
              </a:rPr>
              <a:t>Beef</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a:t>
            </a:r>
            <a:r>
              <a:rPr lang="fr-CH" sz="3200" b="1">
                <a:solidFill>
                  <a:schemeClr val="accent3">
                    <a:lumMod val="50000"/>
                  </a:schemeClr>
                </a:solidFill>
                <a:effectLst>
                  <a:outerShdw blurRad="38100" dist="38100" dir="2700000" algn="tl">
                    <a:srgbClr val="000000">
                      <a:alpha val="43137"/>
                    </a:srgbClr>
                  </a:outerShdw>
                </a:effectLst>
                <a:latin typeface="Calibri" panose="020F0502020204030204"/>
              </a:rPr>
              <a:t>Zimbabwe</a:t>
            </a:r>
            <a:r>
              <a:rPr lang="fr-CH" sz="3200" b="1">
                <a:solidFill>
                  <a:srgbClr val="5B9BD5">
                    <a:lumMod val="50000"/>
                  </a:srgbClr>
                </a:solidFill>
                <a:effectLst>
                  <a:outerShdw blurRad="38100" dist="38100" dir="2700000" algn="tl">
                    <a:srgbClr val="000000">
                      <a:alpha val="43137"/>
                    </a:srgbClr>
                  </a:outerShdw>
                </a:effectLst>
                <a:latin typeface="Calibri" panose="020F0502020204030204"/>
              </a:rPr>
              <a:t> (Horticulture)  </a:t>
            </a:r>
            <a:endParaRPr lang="en-GB" sz="3200" b="1">
              <a:solidFill>
                <a:srgbClr val="5B9BD5">
                  <a:lumMod val="50000"/>
                </a:srgbClr>
              </a:solidFill>
              <a:effectLst>
                <a:outerShdw blurRad="38100" dist="38100" dir="2700000" algn="tl">
                  <a:srgbClr val="000000">
                    <a:alpha val="43137"/>
                  </a:srgbClr>
                </a:outerShdw>
              </a:effectLst>
              <a:latin typeface="Calibri" panose="020F0502020204030204"/>
            </a:endParaRPr>
          </a:p>
        </p:txBody>
      </p:sp>
      <p:sp>
        <p:nvSpPr>
          <p:cNvPr id="16" name="TextBox 15">
            <a:extLst>
              <a:ext uri="{FF2B5EF4-FFF2-40B4-BE49-F238E27FC236}">
                <a16:creationId xmlns:a16="http://schemas.microsoft.com/office/drawing/2014/main" id="{05871797-D5AB-491C-93F6-0CF0291BBFA2}"/>
              </a:ext>
            </a:extLst>
          </p:cNvPr>
          <p:cNvSpPr txBox="1"/>
          <p:nvPr/>
        </p:nvSpPr>
        <p:spPr>
          <a:xfrm>
            <a:off x="2854012" y="1790879"/>
            <a:ext cx="2079876" cy="2800767"/>
          </a:xfrm>
          <a:prstGeom prst="rect">
            <a:avLst/>
          </a:prstGeom>
          <a:solidFill>
            <a:srgbClr val="70AD47">
              <a:lumMod val="20000"/>
              <a:lumOff val="80000"/>
            </a:srgbClr>
          </a:solidFill>
          <a:ln>
            <a:solidFill>
              <a:srgbClr val="7030A0"/>
            </a:solidFill>
          </a:ln>
        </p:spPr>
        <p:txBody>
          <a:bodyPr wrap="square" rtlCol="0">
            <a:spAutoFit/>
          </a:bodyPr>
          <a:lstStyle/>
          <a:p>
            <a:pPr defTabSz="914406">
              <a:defRPr/>
            </a:pPr>
            <a:r>
              <a:rPr lang="en-GB" sz="1600" kern="0">
                <a:solidFill>
                  <a:prstClr val="black"/>
                </a:solidFill>
                <a:latin typeface="Calibri" panose="020F0502020204030204"/>
              </a:rPr>
              <a:t>STED Foresight Policy Workshop</a:t>
            </a:r>
          </a:p>
          <a:p>
            <a:pPr defTabSz="914406">
              <a:defRPr/>
            </a:pPr>
            <a:endParaRPr lang="en-GB" sz="1600" kern="0">
              <a:solidFill>
                <a:prstClr val="black"/>
              </a:solidFill>
              <a:latin typeface="Calibri" panose="020F0502020204030204"/>
            </a:endParaRPr>
          </a:p>
          <a:p>
            <a:pPr algn="ctr" defTabSz="914406">
              <a:defRPr/>
            </a:pPr>
            <a:r>
              <a:rPr lang="en-GB" sz="1600" i="1" kern="0">
                <a:solidFill>
                  <a:prstClr val="black"/>
                </a:solidFill>
                <a:latin typeface="Calibri" panose="020F0502020204030204"/>
              </a:rPr>
              <a:t>Output document</a:t>
            </a:r>
            <a:r>
              <a:rPr lang="en-GB" sz="1600" i="1" kern="0">
                <a:solidFill>
                  <a:prstClr val="black"/>
                </a:solidFill>
                <a:latin typeface="Calibri" panose="020F0502020204030204"/>
                <a:sym typeface="Wingdings" panose="05000000000000000000" pitchFamily="2" charset="2"/>
              </a:rPr>
              <a:t>(s):</a:t>
            </a:r>
            <a:endParaRPr lang="en-GB" sz="1600" i="1" kern="0">
              <a:solidFill>
                <a:prstClr val="black"/>
              </a:solidFill>
              <a:latin typeface="Calibri" panose="020F0502020204030204"/>
            </a:endParaRPr>
          </a:p>
          <a:p>
            <a:pPr algn="ctr" defTabSz="914406">
              <a:defRPr/>
            </a:pPr>
            <a:r>
              <a:rPr lang="en-GB" sz="1600" b="1" i="1" kern="0">
                <a:solidFill>
                  <a:schemeClr val="accent3">
                    <a:lumMod val="50000"/>
                  </a:schemeClr>
                </a:solidFill>
                <a:latin typeface="Calibri" panose="020F0502020204030204"/>
              </a:rPr>
              <a:t>Draft </a:t>
            </a:r>
          </a:p>
          <a:p>
            <a:pPr algn="ctr" defTabSz="914406">
              <a:defRPr/>
            </a:pPr>
            <a:r>
              <a:rPr lang="en-GB" sz="1600" b="1" i="1" kern="0">
                <a:solidFill>
                  <a:schemeClr val="accent3">
                    <a:lumMod val="50000"/>
                  </a:schemeClr>
                </a:solidFill>
                <a:latin typeface="Calibri" panose="020F0502020204030204"/>
              </a:rPr>
              <a:t>of diagnosis </a:t>
            </a:r>
          </a:p>
          <a:p>
            <a:pPr algn="ctr" defTabSz="914406">
              <a:defRPr/>
            </a:pPr>
            <a:r>
              <a:rPr lang="en-GB" sz="1600" b="1" i="1" kern="0">
                <a:solidFill>
                  <a:schemeClr val="accent3">
                    <a:lumMod val="50000"/>
                  </a:schemeClr>
                </a:solidFill>
                <a:latin typeface="Calibri" panose="020F0502020204030204"/>
              </a:rPr>
              <a:t>and </a:t>
            </a:r>
          </a:p>
          <a:p>
            <a:pPr algn="ctr" defTabSz="914406">
              <a:defRPr/>
            </a:pPr>
            <a:r>
              <a:rPr lang="en-GB" sz="1600" b="1" i="1" kern="0">
                <a:solidFill>
                  <a:schemeClr val="accent3">
                    <a:lumMod val="50000"/>
                  </a:schemeClr>
                </a:solidFill>
                <a:latin typeface="Calibri" panose="020F0502020204030204"/>
              </a:rPr>
              <a:t>strategic skills recommendations </a:t>
            </a:r>
          </a:p>
          <a:p>
            <a:pPr algn="ctr" defTabSz="914406">
              <a:defRPr/>
            </a:pPr>
            <a:r>
              <a:rPr lang="en-GB" sz="1600" i="1" kern="0">
                <a:solidFill>
                  <a:prstClr val="black"/>
                </a:solidFill>
                <a:latin typeface="Calibri" panose="020F0502020204030204"/>
              </a:rPr>
              <a:t>for sector’s development </a:t>
            </a:r>
          </a:p>
        </p:txBody>
      </p:sp>
      <p:sp>
        <p:nvSpPr>
          <p:cNvPr id="18" name="TextBox 17">
            <a:extLst>
              <a:ext uri="{FF2B5EF4-FFF2-40B4-BE49-F238E27FC236}">
                <a16:creationId xmlns:a16="http://schemas.microsoft.com/office/drawing/2014/main" id="{B5EDC3F5-EA25-4E92-B428-79EA192C2A78}"/>
              </a:ext>
            </a:extLst>
          </p:cNvPr>
          <p:cNvSpPr txBox="1"/>
          <p:nvPr/>
        </p:nvSpPr>
        <p:spPr>
          <a:xfrm>
            <a:off x="5117222" y="2129648"/>
            <a:ext cx="1957557" cy="2031325"/>
          </a:xfrm>
          <a:prstGeom prst="rect">
            <a:avLst/>
          </a:prstGeom>
          <a:solidFill>
            <a:srgbClr val="EDDDEC"/>
          </a:solidFill>
          <a:ln>
            <a:solidFill>
              <a:srgbClr val="7030A0"/>
            </a:solidFill>
          </a:ln>
        </p:spPr>
        <p:txBody>
          <a:bodyPr wrap="square" rtlCol="0">
            <a:spAutoFit/>
          </a:bodyPr>
          <a:lstStyle/>
          <a:p>
            <a:pPr algn="ctr"/>
            <a:r>
              <a:rPr lang="en-GB" b="1">
                <a:solidFill>
                  <a:schemeClr val="accent3">
                    <a:lumMod val="50000"/>
                  </a:schemeClr>
                </a:solidFill>
                <a:latin typeface="Calibri" panose="020F0502020204030204"/>
              </a:rPr>
              <a:t>Validation </a:t>
            </a:r>
          </a:p>
          <a:p>
            <a:pPr algn="ctr"/>
            <a:r>
              <a:rPr lang="en-GB" b="1">
                <a:solidFill>
                  <a:prstClr val="black"/>
                </a:solidFill>
                <a:latin typeface="Calibri" panose="020F0502020204030204"/>
              </a:rPr>
              <a:t>and </a:t>
            </a:r>
          </a:p>
          <a:p>
            <a:pPr algn="ctr"/>
            <a:r>
              <a:rPr lang="en-GB" b="1">
                <a:solidFill>
                  <a:schemeClr val="accent3">
                    <a:lumMod val="50000"/>
                  </a:schemeClr>
                </a:solidFill>
                <a:latin typeface="Calibri" panose="020F0502020204030204"/>
              </a:rPr>
              <a:t>improvement</a:t>
            </a:r>
            <a:r>
              <a:rPr lang="en-GB" b="1">
                <a:solidFill>
                  <a:prstClr val="black"/>
                </a:solidFill>
                <a:latin typeface="Calibri" panose="020F0502020204030204"/>
              </a:rPr>
              <a:t> </a:t>
            </a:r>
          </a:p>
          <a:p>
            <a:pPr algn="ctr"/>
            <a:r>
              <a:rPr lang="en-GB" b="1">
                <a:solidFill>
                  <a:prstClr val="black"/>
                </a:solidFill>
                <a:latin typeface="Calibri" panose="020F0502020204030204"/>
              </a:rPr>
              <a:t>of </a:t>
            </a:r>
          </a:p>
          <a:p>
            <a:pPr algn="ctr"/>
            <a:r>
              <a:rPr lang="en-GB" b="1">
                <a:solidFill>
                  <a:prstClr val="black"/>
                </a:solidFill>
                <a:latin typeface="Calibri" panose="020F0502020204030204"/>
              </a:rPr>
              <a:t>Strategic </a:t>
            </a:r>
          </a:p>
          <a:p>
            <a:pPr algn="ctr"/>
            <a:r>
              <a:rPr lang="en-GB" b="1">
                <a:solidFill>
                  <a:prstClr val="black"/>
                </a:solidFill>
                <a:latin typeface="Calibri" panose="020F0502020204030204"/>
              </a:rPr>
              <a:t>Skills Recommendations</a:t>
            </a:r>
          </a:p>
        </p:txBody>
      </p:sp>
      <p:sp>
        <p:nvSpPr>
          <p:cNvPr id="19" name="TextBox 18">
            <a:extLst>
              <a:ext uri="{FF2B5EF4-FFF2-40B4-BE49-F238E27FC236}">
                <a16:creationId xmlns:a16="http://schemas.microsoft.com/office/drawing/2014/main" id="{AF8BA282-0705-48B0-9265-C23ADFD8AF95}"/>
              </a:ext>
            </a:extLst>
          </p:cNvPr>
          <p:cNvSpPr txBox="1"/>
          <p:nvPr/>
        </p:nvSpPr>
        <p:spPr>
          <a:xfrm>
            <a:off x="9577137" y="2330813"/>
            <a:ext cx="2406316" cy="1569660"/>
          </a:xfrm>
          <a:prstGeom prst="rect">
            <a:avLst/>
          </a:prstGeom>
          <a:solidFill>
            <a:schemeClr val="accent5">
              <a:lumMod val="60000"/>
              <a:lumOff val="40000"/>
            </a:schemeClr>
          </a:solidFill>
          <a:ln>
            <a:solidFill>
              <a:srgbClr val="7030A0"/>
            </a:solidFill>
          </a:ln>
        </p:spPr>
        <p:txBody>
          <a:bodyPr wrap="square" rtlCol="0">
            <a:spAutoFit/>
          </a:bodyPr>
          <a:lstStyle/>
          <a:p>
            <a:pPr algn="ctr" defTabSz="914406">
              <a:defRPr/>
            </a:pPr>
            <a:r>
              <a:rPr lang="en-GB" sz="2400" b="1" kern="0">
                <a:solidFill>
                  <a:prstClr val="black"/>
                </a:solidFill>
              </a:rPr>
              <a:t>Adopted Sector </a:t>
            </a:r>
          </a:p>
          <a:p>
            <a:pPr algn="ctr" defTabSz="914406">
              <a:defRPr/>
            </a:pPr>
            <a:r>
              <a:rPr lang="en-GB" sz="2400" b="1" kern="0">
                <a:solidFill>
                  <a:prstClr val="black"/>
                </a:solidFill>
              </a:rPr>
              <a:t>Skills Strategies  </a:t>
            </a:r>
          </a:p>
        </p:txBody>
      </p:sp>
    </p:spTree>
    <p:extLst>
      <p:ext uri="{BB962C8B-B14F-4D97-AF65-F5344CB8AC3E}">
        <p14:creationId xmlns:p14="http://schemas.microsoft.com/office/powerpoint/2010/main" val="69451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719859"/>
          </a:xfrm>
        </p:spPr>
        <p:txBody>
          <a:bodyPr/>
          <a:lstStyle/>
          <a:p>
            <a:r>
              <a:rPr lang="en-GB">
                <a:latin typeface="Arial"/>
                <a:cs typeface="Arial"/>
              </a:rPr>
              <a:t>MALAWI  context:</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140431"/>
            <a:ext cx="10944225" cy="4962418"/>
          </a:xfrm>
        </p:spPr>
        <p:txBody>
          <a:bodyPr vert="horz" lIns="0" tIns="0" rIns="0" bIns="0" rtlCol="0" anchor="t">
            <a:normAutofit fontScale="92500" lnSpcReduction="20000"/>
          </a:bodyPr>
          <a:lstStyle/>
          <a:p>
            <a:r>
              <a:rPr kumimoji="0" lang="en-GB" sz="1500" b="1" i="0" u="none" strike="noStrike" kern="1200" cap="none" spc="0" normalizeH="0" baseline="0" noProof="0">
                <a:ln>
                  <a:noFill/>
                </a:ln>
                <a:solidFill>
                  <a:schemeClr val="accent2"/>
                </a:solidFill>
                <a:effectLst/>
                <a:uLnTx/>
                <a:uFillTx/>
                <a:latin typeface="Arial"/>
                <a:ea typeface="+mj-ea"/>
                <a:cs typeface="Arial"/>
              </a:rPr>
              <a:t>In 2013, Malawi began to implement the National Export Strategy NES (2013 – 2018) with the purpose of increasing and stabilizing national income, as well as economic and employment growth. </a:t>
            </a:r>
          </a:p>
          <a:p>
            <a:endParaRPr kumimoji="0" lang="en-GB" sz="1500" b="1" i="0" u="none" strike="noStrike" kern="1200" cap="none" spc="0" normalizeH="0" baseline="0" noProof="0">
              <a:ln>
                <a:noFill/>
              </a:ln>
              <a:solidFill>
                <a:schemeClr val="accent2"/>
              </a:solidFill>
              <a:effectLst/>
              <a:uLnTx/>
              <a:uFillTx/>
              <a:latin typeface="Arial"/>
              <a:ea typeface="+mj-ea"/>
              <a:cs typeface="Arial"/>
            </a:endParaRPr>
          </a:p>
          <a:p>
            <a:r>
              <a:rPr kumimoji="0" lang="en-GB" sz="1500" b="1" i="0" u="none" strike="noStrike" kern="1200" cap="none" spc="0" normalizeH="0" baseline="0" noProof="0">
                <a:ln>
                  <a:noFill/>
                </a:ln>
                <a:solidFill>
                  <a:schemeClr val="accent2"/>
                </a:solidFill>
                <a:effectLst/>
                <a:uLnTx/>
                <a:uFillTx/>
                <a:latin typeface="Arial"/>
                <a:ea typeface="+mj-ea"/>
                <a:cs typeface="Arial"/>
              </a:rPr>
              <a:t>The NES identified access to skills as a major challenge to businesses realizing their growth and export potential in Malawi's priority export clusters</a:t>
            </a:r>
          </a:p>
          <a:p>
            <a:endParaRPr lang="en-GB" sz="1500">
              <a:solidFill>
                <a:schemeClr val="accent2"/>
              </a:solidFill>
              <a:latin typeface="Arial"/>
              <a:ea typeface="+mj-ea"/>
              <a:cs typeface="Arial"/>
            </a:endParaRPr>
          </a:p>
          <a:p>
            <a:r>
              <a:rPr kumimoji="0" lang="en-GB" sz="1500" b="1" i="0" u="none" strike="noStrike" kern="1200" cap="none" spc="0" normalizeH="0" baseline="0" noProof="0">
                <a:ln>
                  <a:noFill/>
                </a:ln>
                <a:solidFill>
                  <a:schemeClr val="accent2"/>
                </a:solidFill>
                <a:effectLst/>
                <a:uLnTx/>
                <a:uFillTx/>
                <a:latin typeface="Arial"/>
                <a:ea typeface="+mj-ea"/>
                <a:cs typeface="Arial"/>
              </a:rPr>
              <a:t>The Ministry of Trade and Industry requested ILO to support the implementation of the National Export Strategy.</a:t>
            </a:r>
          </a:p>
          <a:p>
            <a:endParaRPr kumimoji="0" lang="en-GB" sz="1500" b="1" i="0" u="none" strike="noStrike" kern="1200" cap="none" spc="0" normalizeH="0" baseline="0" noProof="0">
              <a:ln>
                <a:noFill/>
              </a:ln>
              <a:solidFill>
                <a:srgbClr val="455560"/>
              </a:solidFill>
              <a:effectLst/>
              <a:uLnTx/>
              <a:uFillTx/>
              <a:latin typeface="Arial"/>
              <a:ea typeface="+mj-ea"/>
              <a:cs typeface="Arial"/>
            </a:endParaRPr>
          </a:p>
          <a:p>
            <a:r>
              <a:rPr kumimoji="0" lang="en-GB" sz="1500" b="1" i="0" u="none" strike="noStrike" kern="1200" cap="none" spc="0" normalizeH="0" baseline="0" noProof="0">
                <a:ln>
                  <a:noFill/>
                </a:ln>
                <a:solidFill>
                  <a:srgbClr val="FF0000"/>
                </a:solidFill>
                <a:effectLst/>
                <a:uLnTx/>
                <a:uFillTx/>
                <a:latin typeface="Arial"/>
                <a:ea typeface="+mj-ea"/>
                <a:cs typeface="Arial"/>
              </a:rPr>
              <a:t>The ILO  in 2015 conducted  STED study in the Horticulture and Oilseed sectors, of which the report was published in February 2016 with the following major recommendations:</a:t>
            </a:r>
          </a:p>
          <a:p>
            <a:endParaRPr lang="en-GB" sz="1500">
              <a:solidFill>
                <a:srgbClr val="455560"/>
              </a:solidFill>
              <a:latin typeface="Arial"/>
              <a:ea typeface="+mj-ea"/>
              <a:cs typeface="Arial"/>
            </a:endParaRPr>
          </a:p>
          <a:p>
            <a:pPr marL="285750" indent="-285750">
              <a:buFont typeface="Arial" panose="020B0604020202020204" pitchFamily="34" charset="0"/>
              <a:buChar char="•"/>
            </a:pPr>
            <a:endParaRPr kumimoji="0" lang="en-GB" sz="1500" b="1" i="0" u="none" strike="noStrike" kern="1200" cap="none" spc="0" normalizeH="0" baseline="0" noProof="0">
              <a:ln>
                <a:noFill/>
              </a:ln>
              <a:solidFill>
                <a:srgbClr val="455560"/>
              </a:solidFill>
              <a:effectLst/>
              <a:uLnTx/>
              <a:uFillTx/>
              <a:latin typeface="Arial"/>
              <a:ea typeface="+mj-ea"/>
              <a:cs typeface="Arial"/>
            </a:endParaRPr>
          </a:p>
          <a:p>
            <a:pPr marL="285750" indent="-285750">
              <a:buFont typeface="Arial" panose="020B0604020202020204" pitchFamily="34" charset="0"/>
              <a:buChar char="•"/>
            </a:pPr>
            <a:r>
              <a:rPr kumimoji="0" lang="en-GB" sz="1500" b="1" i="0" u="none" strike="noStrike" kern="1200" cap="none" spc="0" normalizeH="0" baseline="0" noProof="0">
                <a:ln>
                  <a:noFill/>
                </a:ln>
                <a:solidFill>
                  <a:srgbClr val="00B050"/>
                </a:solidFill>
                <a:effectLst/>
                <a:uLnTx/>
                <a:uFillTx/>
                <a:latin typeface="Arial"/>
                <a:ea typeface="+mj-ea"/>
                <a:cs typeface="Arial"/>
              </a:rPr>
              <a:t>At the Training System Level – reorganise existing training and education institutions to respond to Industry needs</a:t>
            </a:r>
          </a:p>
          <a:p>
            <a:pPr marL="285750" indent="-285750">
              <a:buFont typeface="Arial" panose="020B0604020202020204" pitchFamily="34" charset="0"/>
              <a:buChar char="•"/>
            </a:pPr>
            <a:endParaRPr lang="en-GB" sz="1500">
              <a:solidFill>
                <a:srgbClr val="00B050"/>
              </a:solidFill>
              <a:latin typeface="Arial"/>
              <a:ea typeface="+mj-ea"/>
              <a:cs typeface="Arial"/>
            </a:endParaRPr>
          </a:p>
          <a:p>
            <a:pPr marL="285750" indent="-285750">
              <a:buFont typeface="Arial" panose="020B0604020202020204" pitchFamily="34" charset="0"/>
              <a:buChar char="•"/>
            </a:pPr>
            <a:r>
              <a:rPr kumimoji="0" lang="en-GB" sz="1500" b="1" i="0" u="none" strike="noStrike" kern="1200" cap="none" spc="0" normalizeH="0" baseline="0" noProof="0">
                <a:ln>
                  <a:noFill/>
                </a:ln>
                <a:solidFill>
                  <a:srgbClr val="00B050"/>
                </a:solidFill>
                <a:effectLst/>
                <a:uLnTx/>
                <a:uFillTx/>
                <a:latin typeface="Arial"/>
                <a:ea typeface="+mj-ea"/>
                <a:cs typeface="Arial"/>
              </a:rPr>
              <a:t>At the Sector Level –  explore other sources of skills supply beyond existing training and education institutions</a:t>
            </a:r>
          </a:p>
          <a:p>
            <a:pPr marL="285750" indent="-285750">
              <a:buFont typeface="Arial" panose="020B0604020202020204" pitchFamily="34" charset="0"/>
              <a:buChar char="•"/>
            </a:pPr>
            <a:endParaRPr kumimoji="0" lang="en-GB" sz="1500" b="1" i="0" u="none" strike="noStrike" kern="1200" cap="none" spc="0" normalizeH="0" baseline="0" noProof="0">
              <a:ln>
                <a:noFill/>
              </a:ln>
              <a:solidFill>
                <a:srgbClr val="00B050"/>
              </a:solidFill>
              <a:effectLst/>
              <a:uLnTx/>
              <a:uFillTx/>
              <a:latin typeface="Arial"/>
              <a:ea typeface="+mj-ea"/>
              <a:cs typeface="Arial"/>
            </a:endParaRPr>
          </a:p>
          <a:p>
            <a:pPr marL="285750" indent="-285750">
              <a:buFont typeface="Arial" panose="020B0604020202020204" pitchFamily="34" charset="0"/>
              <a:buChar char="•"/>
            </a:pPr>
            <a:r>
              <a:rPr lang="en-GB" sz="1500">
                <a:solidFill>
                  <a:srgbClr val="00B050"/>
                </a:solidFill>
                <a:latin typeface="Arial"/>
                <a:ea typeface="+mj-ea"/>
                <a:cs typeface="Arial"/>
              </a:rPr>
              <a:t>At National Policy level -  disseminate important strategies and institutionalise important labour related exercises, such as skills anticipation processes linked to skills development</a:t>
            </a:r>
          </a:p>
          <a:p>
            <a:pPr marL="285750" indent="-285750">
              <a:buFont typeface="Arial" panose="020B0604020202020204" pitchFamily="34" charset="0"/>
              <a:buChar char="•"/>
            </a:pPr>
            <a:endParaRPr kumimoji="0" lang="en-GB" sz="1500" b="1" i="0" u="none" strike="noStrike" kern="1200" cap="none" spc="0" normalizeH="0" baseline="0" noProof="0">
              <a:ln>
                <a:noFill/>
              </a:ln>
              <a:solidFill>
                <a:srgbClr val="00B050"/>
              </a:solidFill>
              <a:effectLst/>
              <a:uLnTx/>
              <a:uFillTx/>
              <a:latin typeface="Arial"/>
              <a:ea typeface="+mj-ea"/>
              <a:cs typeface="Arial"/>
            </a:endParaRPr>
          </a:p>
          <a:p>
            <a:pPr marL="285750" indent="-285750">
              <a:buFont typeface="Arial" panose="020B0604020202020204" pitchFamily="34" charset="0"/>
              <a:buChar char="•"/>
            </a:pPr>
            <a:r>
              <a:rPr kumimoji="0" lang="en-GB" sz="1500" b="1" i="0" u="none" strike="noStrike" kern="1200" cap="none" spc="0" normalizeH="0" baseline="0" noProof="0">
                <a:ln>
                  <a:noFill/>
                </a:ln>
                <a:solidFill>
                  <a:srgbClr val="00B050"/>
                </a:solidFill>
                <a:effectLst/>
                <a:uLnTx/>
                <a:uFillTx/>
                <a:latin typeface="Arial"/>
                <a:ea typeface="+mj-ea"/>
                <a:cs typeface="Arial"/>
              </a:rPr>
              <a:t>At the enterprise level – Retraining and/or upskilling to ensure enhanced skills in the workforce</a:t>
            </a:r>
          </a:p>
          <a:p>
            <a:endParaRPr lang="en-GB" sz="1400">
              <a:solidFill>
                <a:srgbClr val="455560"/>
              </a:solidFill>
              <a:latin typeface="Arial"/>
              <a:ea typeface="+mj-ea"/>
              <a:cs typeface="Arial"/>
            </a:endParaRPr>
          </a:p>
          <a:p>
            <a:pPr marL="285750" indent="-285750">
              <a:buFont typeface="Arial" panose="020B0604020202020204" pitchFamily="34" charset="0"/>
              <a:buChar char="•"/>
            </a:pPr>
            <a:endParaRPr lang="en-US"/>
          </a:p>
          <a:p>
            <a:pPr lvl="1"/>
            <a:endParaRPr lang="en-GB">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45</a:t>
            </a:fld>
            <a:endParaRPr lang="en-US"/>
          </a:p>
        </p:txBody>
      </p:sp>
    </p:spTree>
    <p:custDataLst>
      <p:tags r:id="rId1"/>
    </p:custDataLst>
    <p:extLst>
      <p:ext uri="{BB962C8B-B14F-4D97-AF65-F5344CB8AC3E}">
        <p14:creationId xmlns:p14="http://schemas.microsoft.com/office/powerpoint/2010/main" val="3408350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7"/>
            <a:ext cx="10944224" cy="1080120"/>
          </a:xfrm>
        </p:spPr>
        <p:txBody>
          <a:bodyPr/>
          <a:lstStyle/>
          <a:p>
            <a:r>
              <a:rPr lang="en-GB">
                <a:latin typeface="Arial"/>
                <a:cs typeface="Arial"/>
              </a:rPr>
              <a:t>STED Implementation Approaches – Curriculum Development</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078787"/>
            <a:ext cx="10944225" cy="5013788"/>
          </a:xfrm>
        </p:spPr>
        <p:txBody>
          <a:bodyPr vert="horz" lIns="0" tIns="0" rIns="0" bIns="0" rtlCol="0" anchor="t">
            <a:normAutofit fontScale="25000" lnSpcReduction="20000"/>
          </a:bodyPr>
          <a:lstStyle/>
          <a:p>
            <a:r>
              <a:rPr lang="en-GB" sz="5600">
                <a:solidFill>
                  <a:schemeClr val="tx2"/>
                </a:solidFill>
              </a:rPr>
              <a:t>The identified skill gaps  in the horticulture value chain were addressed in various ways which included development of the Edible Horticulture Curriculum:</a:t>
            </a:r>
          </a:p>
          <a:p>
            <a:endParaRPr lang="en-GB" sz="5600"/>
          </a:p>
          <a:p>
            <a:pPr marL="285750" indent="-285750">
              <a:buFont typeface="Arial" panose="020B0604020202020204" pitchFamily="34" charset="0"/>
              <a:buChar char="•"/>
            </a:pPr>
            <a:r>
              <a:rPr lang="en-GB" sz="5600">
                <a:solidFill>
                  <a:srgbClr val="FF0000"/>
                </a:solidFill>
              </a:rPr>
              <a:t>Consultation of the TEVET stakeholders which included the following – </a:t>
            </a:r>
          </a:p>
          <a:p>
            <a:pPr marL="461963" lvl="2" indent="-285750"/>
            <a:r>
              <a:rPr lang="en-GB" sz="5600">
                <a:solidFill>
                  <a:srgbClr val="FF0000"/>
                </a:solidFill>
              </a:rPr>
              <a:t>Individuals, organizations and collaborating partners drawn from</a:t>
            </a:r>
          </a:p>
          <a:p>
            <a:pPr marL="738188" lvl="3" indent="-285750"/>
            <a:r>
              <a:rPr lang="en-GB" sz="5600">
                <a:solidFill>
                  <a:srgbClr val="FF0000"/>
                </a:solidFill>
              </a:rPr>
              <a:t>Universities, TVET Institutions, Industries, Ministry of Agriculture, Research Institutions</a:t>
            </a:r>
          </a:p>
          <a:p>
            <a:endParaRPr lang="en-GB" sz="5600">
              <a:solidFill>
                <a:srgbClr val="FF0000"/>
              </a:solidFill>
            </a:endParaRPr>
          </a:p>
          <a:p>
            <a:pPr marL="285750" indent="-285750">
              <a:buFont typeface="Arial" panose="020B0604020202020204" pitchFamily="34" charset="0"/>
              <a:buChar char="•"/>
            </a:pPr>
            <a:r>
              <a:rPr lang="en-GB" sz="5600">
                <a:solidFill>
                  <a:srgbClr val="FF0000"/>
                </a:solidFill>
              </a:rPr>
              <a:t>Curriculum developed based on the CBET approach (Competency Based Education and Training)</a:t>
            </a:r>
          </a:p>
          <a:p>
            <a:pPr marL="461963" lvl="2" indent="-285750"/>
            <a:r>
              <a:rPr lang="en-GB" sz="5600">
                <a:solidFill>
                  <a:srgbClr val="FF0000"/>
                </a:solidFill>
              </a:rPr>
              <a:t>It  is a standard based modular and has a system of continuous and summative assessment.</a:t>
            </a:r>
            <a:endParaRPr lang="en-GB" sz="5600" i="1">
              <a:solidFill>
                <a:srgbClr val="FF0000"/>
              </a:solidFill>
              <a:cs typeface="Arial"/>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FF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600" b="1" i="0" u="none" strike="noStrike" kern="1200" cap="none" spc="0" normalizeH="0" baseline="0" noProof="0">
                <a:ln>
                  <a:noFill/>
                </a:ln>
                <a:solidFill>
                  <a:srgbClr val="FF0000"/>
                </a:solidFill>
                <a:effectLst/>
                <a:uLnTx/>
                <a:uFillTx/>
                <a:latin typeface="Arial" panose="020B0604020202020204"/>
                <a:ea typeface="+mn-ea"/>
                <a:cs typeface="+mn-cs"/>
              </a:rPr>
              <a:t>Curriculum was piloted in 2 TVET Institutions</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kumimoji="0" lang="en-GB" sz="5600" b="0" i="0" u="none" strike="noStrike" kern="1200" cap="none" spc="0" normalizeH="0" baseline="0" noProof="0">
                <a:ln>
                  <a:noFill/>
                </a:ln>
                <a:solidFill>
                  <a:srgbClr val="FF0000"/>
                </a:solidFill>
                <a:effectLst/>
                <a:uLnTx/>
                <a:uFillTx/>
                <a:latin typeface="Arial" panose="020B0604020202020204"/>
                <a:ea typeface="+mn-ea"/>
                <a:cs typeface="+mn-cs"/>
              </a:rPr>
              <a:t>It  is now scaled to most TVET Institutions in the country</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This is the first Agri TVET curriculum in Malawi</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Work Integrated Learning (WIL)</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45556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600" b="1" i="0" u="none" strike="noStrike" kern="1200" cap="none" spc="0" normalizeH="0" baseline="0" noProof="0">
                <a:ln>
                  <a:noFill/>
                </a:ln>
                <a:solidFill>
                  <a:srgbClr val="00B050"/>
                </a:solidFill>
                <a:effectLst/>
                <a:uLnTx/>
                <a:uFillTx/>
                <a:latin typeface="Arial" panose="020B0604020202020204"/>
                <a:ea typeface="+mn-ea"/>
                <a:cs typeface="+mn-cs"/>
              </a:rPr>
              <a:t>Curriculum development in Organic Agriculture is being developed led by the Ministry of Agriculture in response to TEVET strategy to bring TVET in Secondary and Primary schools using CBET approaches</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00B050"/>
                </a:solidFill>
                <a:latin typeface="Arial" panose="020B0604020202020204"/>
              </a:rPr>
              <a:t>The following Institutions are engaged in the development of the curriculum – Ministry of Education, LUANAR, Ministry of Labour, Malawi Institute of Education, Ministry of Agriculture, Ministry of Trade, ECAM and MCTU as well as enterprise based organizations in the horticulture sector and practicing organic Agriculture</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kumimoji="0" lang="en-GB" sz="5600" b="0" i="0" u="none" strike="noStrike" kern="1200" cap="none" spc="0" normalizeH="0" baseline="0" noProof="0">
                <a:ln>
                  <a:noFill/>
                </a:ln>
                <a:solidFill>
                  <a:srgbClr val="00B050"/>
                </a:solidFill>
                <a:effectLst/>
                <a:uLnTx/>
                <a:uFillTx/>
                <a:latin typeface="Arial" panose="020B0604020202020204"/>
                <a:ea typeface="+mn-ea"/>
                <a:cs typeface="+mn-cs"/>
              </a:rPr>
              <a:t>The </a:t>
            </a:r>
            <a:r>
              <a:rPr lang="en-GB" sz="5600">
                <a:solidFill>
                  <a:srgbClr val="00B050"/>
                </a:solidFill>
                <a:latin typeface="Arial" panose="020B0604020202020204"/>
              </a:rPr>
              <a:t>curriculum included the online manuals for workplace trainers targeting interventions at the enterprise level as well as responding to COVID 19 challenges</a:t>
            </a:r>
            <a:endParaRPr kumimoji="0" lang="en-GB" sz="5600" b="0" i="0" u="none" strike="noStrike" kern="1200" cap="none" spc="0" normalizeH="0" baseline="0" noProof="0">
              <a:ln>
                <a:noFill/>
              </a:ln>
              <a:solidFill>
                <a:srgbClr val="00B050"/>
              </a:solidFill>
              <a:effectLst/>
              <a:uLnTx/>
              <a:uFillTx/>
              <a:latin typeface="Arial" panose="020B0604020202020204"/>
              <a:ea typeface="+mn-ea"/>
              <a:cs typeface="+mn-cs"/>
            </a:endParaRP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lvl="1"/>
            <a:endParaRPr lang="en-GB">
              <a:cs typeface="Arial"/>
            </a:endParaRPr>
          </a:p>
          <a:p>
            <a:pPr marL="541655" lvl="4" indent="0">
              <a:buNone/>
            </a:pPr>
            <a:endParaRPr lang="en-GB">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46</a:t>
            </a:fld>
            <a:endParaRPr lang="en-US"/>
          </a:p>
        </p:txBody>
      </p:sp>
    </p:spTree>
    <p:custDataLst>
      <p:tags r:id="rId1"/>
    </p:custDataLst>
    <p:extLst>
      <p:ext uri="{BB962C8B-B14F-4D97-AF65-F5344CB8AC3E}">
        <p14:creationId xmlns:p14="http://schemas.microsoft.com/office/powerpoint/2010/main" val="427346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6"/>
            <a:ext cx="10944224" cy="787227"/>
          </a:xfrm>
        </p:spPr>
        <p:txBody>
          <a:bodyPr/>
          <a:lstStyle/>
          <a:p>
            <a:r>
              <a:rPr lang="en-GB">
                <a:latin typeface="Arial"/>
                <a:cs typeface="Arial"/>
              </a:rPr>
              <a:t>STED Implementation Approaches – Informal Sector</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232899"/>
            <a:ext cx="10944225" cy="4715837"/>
          </a:xfrm>
        </p:spPr>
        <p:txBody>
          <a:bodyPr vert="horz" lIns="0" tIns="0" rIns="0" bIns="0" rtlCol="0" anchor="t">
            <a:normAutofit fontScale="25000" lnSpcReduction="20000"/>
          </a:bodyPr>
          <a:lstStyle/>
          <a:p>
            <a:r>
              <a:rPr lang="en-GB" sz="5600">
                <a:solidFill>
                  <a:schemeClr val="tx2"/>
                </a:solidFill>
              </a:rPr>
              <a:t>The sector approach was implemented through the engagement of Bvumbwe Agriculture Research Station (BARS) – a research wing of the Ministry of Agriculture.</a:t>
            </a:r>
          </a:p>
          <a:p>
            <a:endParaRPr lang="en-GB" sz="5600"/>
          </a:p>
          <a:p>
            <a:pPr marL="285750" indent="-285750">
              <a:buFont typeface="Arial" panose="020B0604020202020204" pitchFamily="34" charset="0"/>
              <a:buChar char="•"/>
            </a:pPr>
            <a:r>
              <a:rPr lang="en-GB" sz="5600">
                <a:solidFill>
                  <a:srgbClr val="FF0000"/>
                </a:solidFill>
              </a:rPr>
              <a:t>Training Manuals were developed following the identified skills gap in the Value Horticulture chain – </a:t>
            </a:r>
          </a:p>
          <a:p>
            <a:pPr marL="461963" lvl="2" indent="-285750"/>
            <a:r>
              <a:rPr lang="en-GB" sz="5600">
                <a:solidFill>
                  <a:srgbClr val="FF0000"/>
                </a:solidFill>
              </a:rPr>
              <a:t>Manuals were pre tested with the local farmers to adapt to their environment.</a:t>
            </a:r>
          </a:p>
          <a:p>
            <a:endParaRPr lang="en-GB" sz="5600">
              <a:solidFill>
                <a:srgbClr val="FF0000"/>
              </a:solidFill>
            </a:endParaRPr>
          </a:p>
          <a:p>
            <a:pPr marL="285750" indent="-285750">
              <a:buFont typeface="Arial" panose="020B0604020202020204" pitchFamily="34" charset="0"/>
              <a:buChar char="•"/>
            </a:pPr>
            <a:r>
              <a:rPr lang="en-GB" sz="5600">
                <a:solidFill>
                  <a:srgbClr val="FF0000"/>
                </a:solidFill>
              </a:rPr>
              <a:t>Agriculture Extension Development Officers (AEDOs) and lead Farmers Trained as TOTs</a:t>
            </a:r>
          </a:p>
          <a:p>
            <a:pPr marL="461963" lvl="2" indent="-285750"/>
            <a:r>
              <a:rPr lang="en-GB" sz="5600">
                <a:solidFill>
                  <a:srgbClr val="FF0000"/>
                </a:solidFill>
              </a:rPr>
              <a:t>Manual translated into local language to allow flexibility in its use.</a:t>
            </a:r>
          </a:p>
          <a:p>
            <a:pPr marL="461963" lvl="2" indent="-285750"/>
            <a:r>
              <a:rPr lang="en-GB" sz="5600" i="1">
                <a:solidFill>
                  <a:srgbClr val="FF0000"/>
                </a:solidFill>
                <a:cs typeface="Arial"/>
              </a:rPr>
              <a:t>Program mainstreamed in the Agriculture training extension services, reaching out to local farmers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FF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5600">
                <a:solidFill>
                  <a:srgbClr val="FF0000"/>
                </a:solidFill>
                <a:latin typeface="Arial" panose="020B0604020202020204"/>
              </a:rPr>
              <a:t>Trained Farmers connected to aggregator farmers</a:t>
            </a:r>
            <a:endParaRPr kumimoji="0" lang="en-GB" sz="5600" b="1" i="0" u="none" strike="noStrike" kern="1200" cap="none" spc="0" normalizeH="0" baseline="0" noProof="0">
              <a:ln>
                <a:noFill/>
              </a:ln>
              <a:solidFill>
                <a:srgbClr val="FF0000"/>
              </a:solidFill>
              <a:effectLst/>
              <a:uLnTx/>
              <a:uFillTx/>
              <a:latin typeface="Arial" panose="020B0604020202020204"/>
              <a:ea typeface="+mn-ea"/>
              <a:cs typeface="+mn-cs"/>
            </a:endParaRP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Promotion of market linkages</a:t>
            </a:r>
            <a:endParaRPr kumimoji="0" lang="en-GB" sz="5600" b="0" i="0" u="none" strike="noStrike" kern="1200" cap="none" spc="0" normalizeH="0" baseline="0" noProof="0">
              <a:ln>
                <a:noFill/>
              </a:ln>
              <a:solidFill>
                <a:srgbClr val="FF0000"/>
              </a:solidFill>
              <a:effectLst/>
              <a:uLnTx/>
              <a:uFillTx/>
              <a:latin typeface="Arial" panose="020B0604020202020204"/>
              <a:ea typeface="+mn-ea"/>
              <a:cs typeface="+mn-cs"/>
            </a:endParaRP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Capacity to maintain quality of the products</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Enterprises became instrumental in providing hands on experience to local farmers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45556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5600">
                <a:solidFill>
                  <a:srgbClr val="00B050"/>
                </a:solidFill>
                <a:latin typeface="Arial" panose="020B0604020202020204"/>
              </a:rPr>
              <a:t>Achieved 80% import substitution of horticulture products </a:t>
            </a:r>
            <a:endParaRPr kumimoji="0" lang="en-GB" sz="5600" b="1" i="0" u="none" strike="noStrike" kern="1200" cap="none" spc="0" normalizeH="0" baseline="0" noProof="0">
              <a:ln>
                <a:noFill/>
              </a:ln>
              <a:solidFill>
                <a:srgbClr val="00B050"/>
              </a:solidFill>
              <a:effectLst/>
              <a:uLnTx/>
              <a:uFillTx/>
              <a:latin typeface="Arial" panose="020B0604020202020204"/>
              <a:ea typeface="+mn-ea"/>
              <a:cs typeface="+mn-cs"/>
            </a:endParaRP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00B050"/>
                </a:solidFill>
                <a:latin typeface="Arial" panose="020B0604020202020204"/>
              </a:rPr>
              <a:t>The major chain stores including Shoprite reduced import of vegetables from South Africa as local farmers through the aggregator farmers are managing the supply with both quality and quantity being achieved as per requirements.</a:t>
            </a:r>
            <a:endParaRPr kumimoji="0" lang="en-GB" sz="5600" b="0" i="0" u="none" strike="noStrike" kern="1200" cap="none" spc="0" normalizeH="0" baseline="0" noProof="0">
              <a:ln>
                <a:noFill/>
              </a:ln>
              <a:solidFill>
                <a:srgbClr val="00B050"/>
              </a:solidFill>
              <a:effectLst/>
              <a:uLnTx/>
              <a:uFillTx/>
              <a:latin typeface="Arial" panose="020B0604020202020204"/>
              <a:ea typeface="+mn-ea"/>
              <a:cs typeface="+mn-cs"/>
            </a:endParaRP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lvl="1"/>
            <a:endParaRPr lang="en-GB">
              <a:cs typeface="Arial"/>
            </a:endParaRPr>
          </a:p>
          <a:p>
            <a:pPr marL="541655" lvl="4" indent="0">
              <a:buNone/>
            </a:pPr>
            <a:endParaRPr lang="en-GB">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47</a:t>
            </a:fld>
            <a:endParaRPr lang="en-US"/>
          </a:p>
        </p:txBody>
      </p:sp>
    </p:spTree>
    <p:custDataLst>
      <p:tags r:id="rId1"/>
    </p:custDataLst>
    <p:extLst>
      <p:ext uri="{BB962C8B-B14F-4D97-AF65-F5344CB8AC3E}">
        <p14:creationId xmlns:p14="http://schemas.microsoft.com/office/powerpoint/2010/main" val="1706837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FCF17-1B49-4E15-BDD0-508A3AAC0112}"/>
              </a:ext>
            </a:extLst>
          </p:cNvPr>
          <p:cNvSpPr>
            <a:spLocks noGrp="1"/>
          </p:cNvSpPr>
          <p:nvPr>
            <p:ph type="title"/>
          </p:nvPr>
        </p:nvSpPr>
        <p:spPr>
          <a:xfrm>
            <a:off x="623888" y="332656"/>
            <a:ext cx="10944224" cy="787227"/>
          </a:xfrm>
        </p:spPr>
        <p:txBody>
          <a:bodyPr/>
          <a:lstStyle/>
          <a:p>
            <a:r>
              <a:rPr lang="en-GB">
                <a:latin typeface="Arial"/>
                <a:cs typeface="Arial"/>
              </a:rPr>
              <a:t>STED Implementation Approaches – Institutionalization</a:t>
            </a:r>
            <a:endParaRPr lang="en-US"/>
          </a:p>
        </p:txBody>
      </p:sp>
      <p:sp>
        <p:nvSpPr>
          <p:cNvPr id="2" name="Content Placeholder 1">
            <a:extLst>
              <a:ext uri="{FF2B5EF4-FFF2-40B4-BE49-F238E27FC236}">
                <a16:creationId xmlns:a16="http://schemas.microsoft.com/office/drawing/2014/main" id="{7DDCBF68-D0F0-44D0-B9D4-B8DF7C7F8857}"/>
              </a:ext>
            </a:extLst>
          </p:cNvPr>
          <p:cNvSpPr>
            <a:spLocks noGrp="1"/>
          </p:cNvSpPr>
          <p:nvPr>
            <p:ph idx="1"/>
          </p:nvPr>
        </p:nvSpPr>
        <p:spPr>
          <a:xfrm>
            <a:off x="623887" y="1037691"/>
            <a:ext cx="10944225" cy="4911046"/>
          </a:xfrm>
        </p:spPr>
        <p:txBody>
          <a:bodyPr vert="horz" lIns="0" tIns="0" rIns="0" bIns="0" rtlCol="0" anchor="t">
            <a:normAutofit fontScale="25000" lnSpcReduction="20000"/>
          </a:bodyPr>
          <a:lstStyle/>
          <a:p>
            <a:r>
              <a:rPr lang="en-GB" sz="5600">
                <a:solidFill>
                  <a:schemeClr val="tx2"/>
                </a:solidFill>
              </a:rPr>
              <a:t>The National level interventions included the institutionalization of the STED approaches to national TVET stakeholders.  </a:t>
            </a:r>
          </a:p>
          <a:p>
            <a:endParaRPr lang="en-GB" sz="5600"/>
          </a:p>
          <a:p>
            <a:pPr marL="285750" indent="-285750">
              <a:buFont typeface="Arial" panose="020B0604020202020204" pitchFamily="34" charset="0"/>
              <a:buChar char="•"/>
            </a:pPr>
            <a:r>
              <a:rPr lang="en-GB" sz="5600">
                <a:solidFill>
                  <a:srgbClr val="FF0000"/>
                </a:solidFill>
              </a:rPr>
              <a:t>National STED task team established – </a:t>
            </a:r>
          </a:p>
          <a:p>
            <a:pPr marL="461963" lvl="2" indent="-285750"/>
            <a:r>
              <a:rPr lang="en-GB" sz="5600">
                <a:solidFill>
                  <a:srgbClr val="FF0000"/>
                </a:solidFill>
              </a:rPr>
              <a:t>The task team is led by the Ministry of labour and have the following composition.</a:t>
            </a:r>
          </a:p>
          <a:p>
            <a:pPr marL="738188" lvl="3" indent="-285750"/>
            <a:r>
              <a:rPr lang="en-GB" sz="5400">
                <a:solidFill>
                  <a:srgbClr val="FF0000"/>
                </a:solidFill>
              </a:rPr>
              <a:t>Ministry of Labour, TEVETA, Ministry of Finance, Ministry of Trade and Industry, Ministry of Agriculture, ECAM, MCTU, and selected enterprises in the selected value chain, National Planning Commission.</a:t>
            </a:r>
          </a:p>
          <a:p>
            <a:pPr marL="738188" lvl="3" indent="-285750"/>
            <a:r>
              <a:rPr lang="en-GB" sz="5400">
                <a:solidFill>
                  <a:srgbClr val="FF0000"/>
                </a:solidFill>
              </a:rPr>
              <a:t>The team received training in STED approaches by the ILO</a:t>
            </a:r>
          </a:p>
          <a:p>
            <a:endParaRPr lang="en-GB" sz="5600">
              <a:solidFill>
                <a:srgbClr val="FF0000"/>
              </a:solidFill>
            </a:endParaRPr>
          </a:p>
          <a:p>
            <a:pPr marL="285750" indent="-285750">
              <a:buFont typeface="Arial" panose="020B0604020202020204" pitchFamily="34" charset="0"/>
              <a:buChar char="•"/>
            </a:pPr>
            <a:r>
              <a:rPr lang="en-GB" sz="5600">
                <a:solidFill>
                  <a:srgbClr val="FF0000"/>
                </a:solidFill>
              </a:rPr>
              <a:t>Malawi STED Guide developed and adopted by stakeholders</a:t>
            </a:r>
          </a:p>
          <a:p>
            <a:pPr marL="461963" lvl="2" indent="-285750"/>
            <a:r>
              <a:rPr lang="en-GB" sz="5600">
                <a:solidFill>
                  <a:srgbClr val="FF0000"/>
                </a:solidFill>
              </a:rPr>
              <a:t>Ministry of labour being the custodian of the developed guide.</a:t>
            </a:r>
          </a:p>
          <a:p>
            <a:pPr marL="461963" lvl="2" indent="-285750"/>
            <a:r>
              <a:rPr lang="en-GB" sz="5600">
                <a:solidFill>
                  <a:srgbClr val="FF0000"/>
                </a:solidFill>
              </a:rPr>
              <a:t>Guide being championed by the Department of Planning in the Ministry of Labour.</a:t>
            </a:r>
            <a:endParaRPr lang="en-GB" sz="5600" i="1">
              <a:solidFill>
                <a:srgbClr val="FF0000"/>
              </a:solidFill>
              <a:cs typeface="Arial"/>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FF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5600" b="1" i="0" u="none" strike="noStrike" kern="1200" cap="none" spc="0" normalizeH="0" baseline="0" noProof="0">
                <a:ln>
                  <a:noFill/>
                </a:ln>
                <a:solidFill>
                  <a:srgbClr val="FF0000"/>
                </a:solidFill>
                <a:effectLst/>
                <a:uLnTx/>
                <a:uFillTx/>
                <a:latin typeface="Arial" panose="020B0604020202020204"/>
                <a:ea typeface="+mn-ea"/>
                <a:cs typeface="+mn-cs"/>
              </a:rPr>
              <a:t>First Institutionalised STED study – STED in the Dairy Sector</a:t>
            </a: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kumimoji="0" lang="en-GB" sz="5600" b="0" i="0" u="none" strike="noStrike" kern="1200" cap="none" spc="0" normalizeH="0" baseline="0" noProof="0">
                <a:ln>
                  <a:noFill/>
                </a:ln>
                <a:solidFill>
                  <a:srgbClr val="FF0000"/>
                </a:solidFill>
                <a:effectLst/>
                <a:uLnTx/>
                <a:uFillTx/>
                <a:latin typeface="Arial" panose="020B0604020202020204"/>
                <a:ea typeface="+mn-ea"/>
                <a:cs typeface="+mn-cs"/>
              </a:rPr>
              <a:t>Led and championed by the Ministry of </a:t>
            </a:r>
            <a:r>
              <a:rPr lang="en-GB" sz="5600">
                <a:solidFill>
                  <a:srgbClr val="FF0000"/>
                </a:solidFill>
                <a:latin typeface="Arial" panose="020B0604020202020204"/>
              </a:rPr>
              <a:t>Finance and Economic Planning</a:t>
            </a:r>
            <a:endParaRPr kumimoji="0" lang="en-GB" sz="5600" b="0" i="0" u="none" strike="noStrike" kern="1200" cap="none" spc="0" normalizeH="0" baseline="0" noProof="0">
              <a:ln>
                <a:noFill/>
              </a:ln>
              <a:solidFill>
                <a:srgbClr val="FF0000"/>
              </a:solidFill>
              <a:effectLst/>
              <a:uLnTx/>
              <a:uFillTx/>
              <a:latin typeface="Arial" panose="020B0604020202020204"/>
              <a:ea typeface="+mn-ea"/>
              <a:cs typeface="+mn-cs"/>
            </a:endParaRP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lang="en-GB" sz="5600">
                <a:solidFill>
                  <a:srgbClr val="FF0000"/>
                </a:solidFill>
                <a:latin typeface="Arial" panose="020B0604020202020204"/>
              </a:rPr>
              <a:t>Dairy STED study report owned by the Ministry of Finance and Economic Planning and used by different stakeholders in the Dairy sector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5600" b="1" i="0" u="none" strike="noStrike" kern="1200" cap="none" spc="0" normalizeH="0" baseline="0" noProof="0">
              <a:ln>
                <a:noFill/>
              </a:ln>
              <a:solidFill>
                <a:srgbClr val="45556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5600">
                <a:solidFill>
                  <a:srgbClr val="00B050"/>
                </a:solidFill>
                <a:latin typeface="Arial" panose="020B0604020202020204"/>
              </a:rPr>
              <a:t>MAFE Farms developed into a Dairy skills development Hub through the implementation of the Dairy STED report </a:t>
            </a:r>
            <a:endParaRPr kumimoji="0" lang="en-GB" sz="5600" b="1" i="0" u="none" strike="noStrike" kern="1200" cap="none" spc="0" normalizeH="0" baseline="0" noProof="0">
              <a:ln>
                <a:noFill/>
              </a:ln>
              <a:solidFill>
                <a:srgbClr val="00B050"/>
              </a:solidFill>
              <a:effectLst/>
              <a:uLnTx/>
              <a:uFillTx/>
              <a:latin typeface="Arial" panose="020B0604020202020204"/>
              <a:ea typeface="+mn-ea"/>
              <a:cs typeface="+mn-cs"/>
            </a:endParaRPr>
          </a:p>
          <a:p>
            <a:pPr marL="461963" marR="0" lvl="2" indent="-285750" algn="l" defTabSz="914400" rtl="0" eaLnBrk="1" fontAlgn="auto" latinLnBrk="0" hangingPunct="1">
              <a:lnSpc>
                <a:spcPct val="100000"/>
              </a:lnSpc>
              <a:spcBef>
                <a:spcPts val="0"/>
              </a:spcBef>
              <a:spcAft>
                <a:spcPts val="600"/>
              </a:spcAft>
              <a:buClr>
                <a:srgbClr val="455560"/>
              </a:buClr>
              <a:buSzTx/>
              <a:buFont typeface="Arial" panose="020B0604020202020204" pitchFamily="34" charset="0"/>
              <a:buChar char="•"/>
              <a:tabLst/>
              <a:defRPr/>
            </a:pPr>
            <a:r>
              <a:rPr kumimoji="0" lang="en-GB" sz="5600" b="0" i="0" u="none" strike="noStrike" kern="1200" cap="none" spc="0" normalizeH="0" baseline="0" noProof="0">
                <a:ln>
                  <a:noFill/>
                </a:ln>
                <a:solidFill>
                  <a:srgbClr val="00B050"/>
                </a:solidFill>
                <a:effectLst/>
                <a:uLnTx/>
                <a:uFillTx/>
                <a:latin typeface="Arial" panose="020B0604020202020204"/>
                <a:ea typeface="+mn-ea"/>
                <a:cs typeface="+mn-cs"/>
              </a:rPr>
              <a:t>Ministry of Labour in collaboration with TEVETA visited the hub and processes under way to strengthen and recognise the hub by TEVETA, So far MAFE farm as a hub has already trained over 250 Dairy Farmers around Mpemba area in Blantyre in collaboration with the Ministry of Agriculture using the upgraded informal apprenticeship approaches.</a:t>
            </a: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marR="0" lvl="2" indent="0" algn="l" defTabSz="914400" rtl="0" eaLnBrk="1" fontAlgn="auto" latinLnBrk="0" hangingPunct="1">
              <a:lnSpc>
                <a:spcPct val="100000"/>
              </a:lnSpc>
              <a:spcBef>
                <a:spcPts val="0"/>
              </a:spcBef>
              <a:spcAft>
                <a:spcPts val="600"/>
              </a:spcAft>
              <a:buClr>
                <a:srgbClr val="455560"/>
              </a:buClr>
              <a:buSzTx/>
              <a:buNone/>
              <a:tabLst/>
              <a:defRPr/>
            </a:pPr>
            <a:endParaRPr kumimoji="0" lang="en-GB" sz="1900" b="0" i="0" u="none" strike="noStrike" kern="1200" cap="none" spc="0" normalizeH="0" baseline="0" noProof="0">
              <a:ln>
                <a:noFill/>
              </a:ln>
              <a:solidFill>
                <a:srgbClr val="455560"/>
              </a:solidFill>
              <a:effectLst/>
              <a:uLnTx/>
              <a:uFillTx/>
              <a:latin typeface="Arial" panose="020B0604020202020204"/>
              <a:ea typeface="+mn-ea"/>
              <a:cs typeface="+mn-cs"/>
            </a:endParaRPr>
          </a:p>
          <a:p>
            <a:pPr lvl="1"/>
            <a:endParaRPr lang="en-GB">
              <a:cs typeface="Arial"/>
            </a:endParaRPr>
          </a:p>
          <a:p>
            <a:pPr marL="541655" lvl="4" indent="0">
              <a:buNone/>
            </a:pPr>
            <a:endParaRPr lang="en-GB">
              <a:cs typeface="Arial"/>
            </a:endParaRPr>
          </a:p>
        </p:txBody>
      </p:sp>
      <p:sp>
        <p:nvSpPr>
          <p:cNvPr id="6" name="Footer Placeholder 5">
            <a:extLst>
              <a:ext uri="{FF2B5EF4-FFF2-40B4-BE49-F238E27FC236}">
                <a16:creationId xmlns:a16="http://schemas.microsoft.com/office/drawing/2014/main" id="{3A789460-F006-4285-BFD1-45A472A25F48}"/>
              </a:ext>
            </a:extLst>
          </p:cNvPr>
          <p:cNvSpPr>
            <a:spLocks noGrp="1"/>
          </p:cNvSpPr>
          <p:nvPr>
            <p:ph type="ftr" sz="quarter" idx="13"/>
          </p:nvPr>
        </p:nvSpPr>
        <p:spPr>
          <a:xfrm>
            <a:off x="3359696" y="6237312"/>
            <a:ext cx="5472608" cy="293663"/>
          </a:xfrm>
        </p:spPr>
        <p:txBody>
          <a:bodyPr/>
          <a:lstStyle/>
          <a:p>
            <a:r>
              <a:rPr lang="en-GB" b="1">
                <a:ea typeface="+mn-lt"/>
                <a:cs typeface="+mn-lt"/>
              </a:rPr>
              <a:t>INTPA VET training, 8-9-10 November 2022, Lilongwe, Malawi </a:t>
            </a:r>
            <a:endParaRPr lang="en-US"/>
          </a:p>
        </p:txBody>
      </p:sp>
      <p:sp>
        <p:nvSpPr>
          <p:cNvPr id="4" name="Slide Number Placeholder 3">
            <a:extLst>
              <a:ext uri="{FF2B5EF4-FFF2-40B4-BE49-F238E27FC236}">
                <a16:creationId xmlns:a16="http://schemas.microsoft.com/office/drawing/2014/main" id="{5C6CE603-6A7A-4DE0-B363-42AFE7D64BD3}"/>
              </a:ext>
            </a:extLst>
          </p:cNvPr>
          <p:cNvSpPr>
            <a:spLocks noGrp="1"/>
          </p:cNvSpPr>
          <p:nvPr>
            <p:ph type="sldNum" sz="quarter" idx="12"/>
          </p:nvPr>
        </p:nvSpPr>
        <p:spPr>
          <a:xfrm>
            <a:off x="11208568" y="6237312"/>
            <a:ext cx="359544" cy="293663"/>
          </a:xfrm>
        </p:spPr>
        <p:txBody>
          <a:bodyPr/>
          <a:lstStyle/>
          <a:p>
            <a:fld id="{3DB84476-BC29-4407-9D57-B2E562B8968B}" type="slidenum">
              <a:rPr lang="en-US" smtClean="0"/>
              <a:pPr/>
              <a:t>48</a:t>
            </a:fld>
            <a:endParaRPr lang="en-US"/>
          </a:p>
        </p:txBody>
      </p:sp>
    </p:spTree>
    <p:custDataLst>
      <p:tags r:id="rId1"/>
    </p:custDataLst>
    <p:extLst>
      <p:ext uri="{BB962C8B-B14F-4D97-AF65-F5344CB8AC3E}">
        <p14:creationId xmlns:p14="http://schemas.microsoft.com/office/powerpoint/2010/main" val="668333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E70CE0-9B5E-4C13-B96E-A9438380EF83}"/>
              </a:ext>
            </a:extLst>
          </p:cNvPr>
          <p:cNvSpPr>
            <a:spLocks noGrp="1"/>
          </p:cNvSpPr>
          <p:nvPr>
            <p:ph type="ftr" sz="quarter" idx="13"/>
          </p:nvPr>
        </p:nvSpPr>
        <p:spPr/>
        <p:txBody>
          <a:bodyPr/>
          <a:lstStyle/>
          <a:p>
            <a:r>
              <a:rPr lang="en-GB"/>
              <a:t>INTPA VET training, 8-9-10 November 2022, Lilongwe, Malawi </a:t>
            </a:r>
            <a:endParaRPr lang="en-US"/>
          </a:p>
        </p:txBody>
      </p:sp>
      <p:sp>
        <p:nvSpPr>
          <p:cNvPr id="3" name="Title 2">
            <a:extLst>
              <a:ext uri="{FF2B5EF4-FFF2-40B4-BE49-F238E27FC236}">
                <a16:creationId xmlns:a16="http://schemas.microsoft.com/office/drawing/2014/main" id="{4EC2FA30-008B-40D9-B056-B61845B0B117}"/>
              </a:ext>
            </a:extLst>
          </p:cNvPr>
          <p:cNvSpPr>
            <a:spLocks noGrp="1"/>
          </p:cNvSpPr>
          <p:nvPr>
            <p:ph type="title"/>
          </p:nvPr>
        </p:nvSpPr>
        <p:spPr>
          <a:xfrm>
            <a:off x="623888" y="327025"/>
            <a:ext cx="11128964" cy="813406"/>
          </a:xfrm>
        </p:spPr>
        <p:txBody>
          <a:bodyPr>
            <a:normAutofit/>
          </a:bodyPr>
          <a:lstStyle/>
          <a:p>
            <a:r>
              <a:rPr lang="en-GB" sz="2000"/>
              <a:t>STED Implementation in Pictures – Developing Youth Entrepreneurs, Creating Jobs!</a:t>
            </a:r>
          </a:p>
        </p:txBody>
      </p:sp>
      <p:sp>
        <p:nvSpPr>
          <p:cNvPr id="4" name="Slide Number Placeholder 3">
            <a:extLst>
              <a:ext uri="{FF2B5EF4-FFF2-40B4-BE49-F238E27FC236}">
                <a16:creationId xmlns:a16="http://schemas.microsoft.com/office/drawing/2014/main" id="{0503F1BF-3B72-4368-BC64-888A40C55928}"/>
              </a:ext>
            </a:extLst>
          </p:cNvPr>
          <p:cNvSpPr>
            <a:spLocks noGrp="1"/>
          </p:cNvSpPr>
          <p:nvPr>
            <p:ph type="sldNum" sz="quarter" idx="12"/>
          </p:nvPr>
        </p:nvSpPr>
        <p:spPr/>
        <p:txBody>
          <a:bodyPr/>
          <a:lstStyle/>
          <a:p>
            <a:fld id="{3DB84476-BC29-4407-9D57-B2E562B8968B}" type="slidenum">
              <a:rPr lang="en-US" smtClean="0"/>
              <a:pPr/>
              <a:t>49</a:t>
            </a:fld>
            <a:endParaRPr lang="en-US"/>
          </a:p>
        </p:txBody>
      </p:sp>
      <p:pic>
        <p:nvPicPr>
          <p:cNvPr id="6" name="Picture 5">
            <a:extLst>
              <a:ext uri="{FF2B5EF4-FFF2-40B4-BE49-F238E27FC236}">
                <a16:creationId xmlns:a16="http://schemas.microsoft.com/office/drawing/2014/main" id="{F0265EBD-1A20-446A-B722-88FBF7D92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97" y="1140431"/>
            <a:ext cx="5472608" cy="4957280"/>
          </a:xfrm>
          <a:prstGeom prst="rect">
            <a:avLst/>
          </a:prstGeom>
        </p:spPr>
      </p:pic>
      <p:pic>
        <p:nvPicPr>
          <p:cNvPr id="8" name="Picture 7">
            <a:extLst>
              <a:ext uri="{FF2B5EF4-FFF2-40B4-BE49-F238E27FC236}">
                <a16:creationId xmlns:a16="http://schemas.microsoft.com/office/drawing/2014/main" id="{20F28C63-7CC7-4D1E-9A73-2FB591B02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245" y="1140431"/>
            <a:ext cx="5472607" cy="4942857"/>
          </a:xfrm>
          <a:prstGeom prst="rect">
            <a:avLst/>
          </a:prstGeom>
        </p:spPr>
      </p:pic>
    </p:spTree>
    <p:extLst>
      <p:ext uri="{BB962C8B-B14F-4D97-AF65-F5344CB8AC3E}">
        <p14:creationId xmlns:p14="http://schemas.microsoft.com/office/powerpoint/2010/main" val="1068014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34046" y="1338748"/>
            <a:ext cx="10877550" cy="719137"/>
          </a:xfrm>
        </p:spPr>
        <p:txBody>
          <a:bodyPr/>
          <a:lstStyle/>
          <a:p>
            <a:r>
              <a:rPr lang="fr-CH"/>
              <a:t>Digitalisation, </a:t>
            </a:r>
            <a:r>
              <a:rPr lang="fr-CH" err="1"/>
              <a:t>work</a:t>
            </a:r>
            <a:r>
              <a:rPr lang="fr-CH"/>
              <a:t> organisation and COVID-19</a:t>
            </a:r>
            <a:endParaRPr lang="en-GB"/>
          </a:p>
        </p:txBody>
      </p:sp>
      <p:sp>
        <p:nvSpPr>
          <p:cNvPr id="8" name="Rectangle 7"/>
          <p:cNvSpPr/>
          <p:nvPr/>
        </p:nvSpPr>
        <p:spPr>
          <a:xfrm>
            <a:off x="7269324" y="5516617"/>
            <a:ext cx="1468672" cy="215444"/>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230050"/>
                </a:solidFill>
                <a:effectLst/>
                <a:uLnTx/>
                <a:uFillTx/>
                <a:latin typeface="Arial" charset="0"/>
                <a:cs typeface="Arial" charset="0"/>
              </a:rPr>
              <a:t>Source: WESO - ILO (2021)</a:t>
            </a:r>
          </a:p>
        </p:txBody>
      </p:sp>
      <p:sp>
        <p:nvSpPr>
          <p:cNvPr id="9" name="Content Placeholder 2">
            <a:extLst>
              <a:ext uri="{FF2B5EF4-FFF2-40B4-BE49-F238E27FC236}">
                <a16:creationId xmlns:a16="http://schemas.microsoft.com/office/drawing/2014/main" id="{C9028E3E-D77A-4213-BE3D-C609FFBD2A83}"/>
              </a:ext>
            </a:extLst>
          </p:cNvPr>
          <p:cNvSpPr txBox="1">
            <a:spLocks/>
          </p:cNvSpPr>
          <p:nvPr/>
        </p:nvSpPr>
        <p:spPr>
          <a:xfrm>
            <a:off x="560203" y="2447454"/>
            <a:ext cx="5242803" cy="467745"/>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Rise of the </a:t>
            </a:r>
            <a:r>
              <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a:t>
            </a:r>
            <a:r>
              <a:rPr kumimoji="0" lang="fr-CH" sz="1800" b="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ig</a:t>
            </a:r>
            <a:r>
              <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rPr>
              <a:t> </a:t>
            </a:r>
            <a:r>
              <a:rPr kumimoji="0" lang="fr-CH" sz="1800" b="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economy</a:t>
            </a:r>
            <a:endParaRPr kumimoji="0" lang="fr-CH" sz="1800" b="0"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0" name="Content Placeholder 2">
            <a:extLst>
              <a:ext uri="{FF2B5EF4-FFF2-40B4-BE49-F238E27FC236}">
                <a16:creationId xmlns:a16="http://schemas.microsoft.com/office/drawing/2014/main" id="{D22C5A68-8E34-48AC-A6BC-D0F776DAF63C}"/>
              </a:ext>
            </a:extLst>
          </p:cNvPr>
          <p:cNvSpPr txBox="1">
            <a:spLocks/>
          </p:cNvSpPr>
          <p:nvPr/>
        </p:nvSpPr>
        <p:spPr>
          <a:xfrm>
            <a:off x="560203" y="3506602"/>
            <a:ext cx="5242803" cy="709400"/>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Changes in organizational structures as businesses shift towards the future of work</a:t>
            </a:r>
            <a:endParaRPr kumimoji="0" lang="fr-CH" sz="16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endParaRPr kumimoji="0" lang="en-GB" sz="1600" b="1"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a:extLst>
              <a:ext uri="{FF2B5EF4-FFF2-40B4-BE49-F238E27FC236}">
                <a16:creationId xmlns:a16="http://schemas.microsoft.com/office/drawing/2014/main" id="{EE54111D-6101-416B-9399-8F7B850D826E}"/>
              </a:ext>
            </a:extLst>
          </p:cNvPr>
          <p:cNvSpPr txBox="1">
            <a:spLocks/>
          </p:cNvSpPr>
          <p:nvPr/>
        </p:nvSpPr>
        <p:spPr>
          <a:xfrm>
            <a:off x="560203" y="2965347"/>
            <a:ext cx="5242803" cy="467745"/>
          </a:xfrm>
          <a:prstGeom prst="roundRect">
            <a:avLst/>
          </a:prstGeom>
          <a:solidFill>
            <a:sysClr val="window" lastClr="FFFFFF"/>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a:t>
            </a:r>
            <a:r>
              <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Who is responsible for skills development?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p:txBody>
      </p:sp>
      <p:sp>
        <p:nvSpPr>
          <p:cNvPr id="12" name="Content Placeholder 2">
            <a:extLst>
              <a:ext uri="{FF2B5EF4-FFF2-40B4-BE49-F238E27FC236}">
                <a16:creationId xmlns:a16="http://schemas.microsoft.com/office/drawing/2014/main" id="{91E92B73-5374-441B-B8CE-B47E0BD96A6F}"/>
              </a:ext>
            </a:extLst>
          </p:cNvPr>
          <p:cNvSpPr txBox="1">
            <a:spLocks/>
          </p:cNvSpPr>
          <p:nvPr/>
        </p:nvSpPr>
        <p:spPr>
          <a:xfrm>
            <a:off x="560202" y="4257653"/>
            <a:ext cx="5242803" cy="2199020"/>
          </a:xfrm>
          <a:prstGeom prst="roundRect">
            <a:avLst/>
          </a:prstGeom>
          <a:solidFill>
            <a:sysClr val="window" lastClr="FFFFFF"/>
          </a:solidFill>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a:t>
            </a:r>
            <a:r>
              <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Flatter organization structures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Greater demand for individuals with interpersonal skills</a:t>
            </a:r>
            <a:endParaRPr kumimoji="0" lang="en-GB" sz="24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Remote working arrangements</a:t>
            </a:r>
          </a:p>
          <a:p>
            <a:pPr marL="0" indent="0">
              <a:lnSpc>
                <a:spcPct val="110000"/>
              </a:lnSpc>
              <a:buNone/>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Rise in remote learning</a:t>
            </a:r>
          </a:p>
          <a:p>
            <a:pPr marL="0" indent="0">
              <a:lnSpc>
                <a:spcPct val="110000"/>
              </a:lnSpc>
              <a:buNone/>
              <a:defRPr/>
            </a:pPr>
            <a:r>
              <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rPr>
              <a:t>New skills requirements</a:t>
            </a:r>
          </a:p>
          <a:p>
            <a:pPr marL="0" indent="0">
              <a:lnSpc>
                <a:spcPct val="110000"/>
              </a:lnSpc>
              <a:buNone/>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indent="0">
              <a:lnSpc>
                <a:spcPct val="110000"/>
              </a:lnSpc>
              <a:buNone/>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a:lnSpc>
                <a:spcPct val="110000"/>
              </a:lnSpc>
              <a:defRPr/>
            </a:pPr>
            <a:endParaRPr kumimoji="0" lang="en-US"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457200" marR="0" lvl="1"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a:ln>
                <a:noFill/>
              </a:ln>
              <a:solidFill>
                <a:srgbClr val="000000"/>
              </a:solidFill>
              <a:effectLst/>
              <a:uLnTx/>
              <a:uFillTx/>
              <a:latin typeface="Overpass"/>
              <a:ea typeface="+mn-ea"/>
              <a:cs typeface="+mn-cs"/>
              <a:sym typeface="Webdings" panose="05030102010509060703" pitchFamily="18" charset="2"/>
            </a:endParaRPr>
          </a:p>
        </p:txBody>
      </p:sp>
      <p:pic>
        <p:nvPicPr>
          <p:cNvPr id="6" name="Picture 5" descr="Chart, bubble chart&#10;&#10;Description automatically generated">
            <a:extLst>
              <a:ext uri="{FF2B5EF4-FFF2-40B4-BE49-F238E27FC236}">
                <a16:creationId xmlns:a16="http://schemas.microsoft.com/office/drawing/2014/main" id="{092D8FFA-C3EB-483E-B922-A44D00D46FC4}"/>
              </a:ext>
            </a:extLst>
          </p:cNvPr>
          <p:cNvPicPr>
            <a:picLocks noChangeAspect="1"/>
          </p:cNvPicPr>
          <p:nvPr/>
        </p:nvPicPr>
        <p:blipFill>
          <a:blip r:embed="rId3"/>
          <a:stretch>
            <a:fillRect/>
          </a:stretch>
        </p:blipFill>
        <p:spPr>
          <a:xfrm>
            <a:off x="6168008" y="1861400"/>
            <a:ext cx="5695402" cy="4878125"/>
          </a:xfrm>
          <a:prstGeom prst="rect">
            <a:avLst/>
          </a:prstGeom>
        </p:spPr>
      </p:pic>
      <p:sp>
        <p:nvSpPr>
          <p:cNvPr id="7" name="TextBox 6">
            <a:extLst>
              <a:ext uri="{FF2B5EF4-FFF2-40B4-BE49-F238E27FC236}">
                <a16:creationId xmlns:a16="http://schemas.microsoft.com/office/drawing/2014/main" id="{6C5817EE-4613-4173-9875-E59D7EB44510}"/>
              </a:ext>
            </a:extLst>
          </p:cNvPr>
          <p:cNvSpPr txBox="1"/>
          <p:nvPr/>
        </p:nvSpPr>
        <p:spPr>
          <a:xfrm>
            <a:off x="7661185" y="974272"/>
            <a:ext cx="4212367" cy="73866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Outsourcing of task on a freelance platform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across countries,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a:ln>
                  <a:noFill/>
                </a:ln>
                <a:solidFill>
                  <a:schemeClr val="accent1">
                    <a:lumMod val="50000"/>
                  </a:schemeClr>
                </a:solidFill>
                <a:effectLst/>
                <a:uLnTx/>
                <a:uFillTx/>
                <a:latin typeface="Arial" charset="0"/>
                <a:cs typeface="Arial" charset="0"/>
              </a:rPr>
              <a:t>inflow or work and earnings, 2019</a:t>
            </a:r>
            <a:endParaRPr kumimoji="0" lang="en-GB" sz="1400" b="0" i="0" u="sng" strike="noStrike" kern="1200" cap="none" spc="0" normalizeH="0" baseline="0" noProof="0">
              <a:ln>
                <a:noFill/>
              </a:ln>
              <a:solidFill>
                <a:schemeClr val="accent1">
                  <a:lumMod val="50000"/>
                </a:schemeClr>
              </a:solidFill>
              <a:effectLst/>
              <a:uLnTx/>
              <a:uFillTx/>
              <a:latin typeface="Arial" charset="0"/>
              <a:cs typeface="Arial" charset="0"/>
            </a:endParaRPr>
          </a:p>
        </p:txBody>
      </p:sp>
    </p:spTree>
    <p:extLst>
      <p:ext uri="{BB962C8B-B14F-4D97-AF65-F5344CB8AC3E}">
        <p14:creationId xmlns:p14="http://schemas.microsoft.com/office/powerpoint/2010/main" val="1072429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E70CE0-9B5E-4C13-B96E-A9438380EF83}"/>
              </a:ext>
            </a:extLst>
          </p:cNvPr>
          <p:cNvSpPr>
            <a:spLocks noGrp="1"/>
          </p:cNvSpPr>
          <p:nvPr>
            <p:ph type="ftr" sz="quarter" idx="13"/>
          </p:nvPr>
        </p:nvSpPr>
        <p:spPr/>
        <p:txBody>
          <a:bodyPr/>
          <a:lstStyle/>
          <a:p>
            <a:r>
              <a:rPr lang="en-GB"/>
              <a:t>INTPA VET training, 8-9-10 November 2022, Lilongwe, Malawi </a:t>
            </a:r>
            <a:endParaRPr lang="en-US"/>
          </a:p>
        </p:txBody>
      </p:sp>
      <p:sp>
        <p:nvSpPr>
          <p:cNvPr id="3" name="Title 2">
            <a:extLst>
              <a:ext uri="{FF2B5EF4-FFF2-40B4-BE49-F238E27FC236}">
                <a16:creationId xmlns:a16="http://schemas.microsoft.com/office/drawing/2014/main" id="{4EC2FA30-008B-40D9-B056-B61845B0B117}"/>
              </a:ext>
            </a:extLst>
          </p:cNvPr>
          <p:cNvSpPr>
            <a:spLocks noGrp="1"/>
          </p:cNvSpPr>
          <p:nvPr>
            <p:ph type="title"/>
          </p:nvPr>
        </p:nvSpPr>
        <p:spPr>
          <a:xfrm>
            <a:off x="623888" y="327025"/>
            <a:ext cx="11128964" cy="684978"/>
          </a:xfrm>
        </p:spPr>
        <p:txBody>
          <a:bodyPr>
            <a:normAutofit/>
          </a:bodyPr>
          <a:lstStyle/>
          <a:p>
            <a:r>
              <a:rPr lang="en-GB" sz="2000"/>
              <a:t>STED Implementation in Pictures – Institutionalizing Training in MOA – AEDOs and Learning on the Job – a WIL candidate at Roseberry Farms (Aggregator Farmer) </a:t>
            </a:r>
          </a:p>
        </p:txBody>
      </p:sp>
      <p:sp>
        <p:nvSpPr>
          <p:cNvPr id="4" name="Slide Number Placeholder 3">
            <a:extLst>
              <a:ext uri="{FF2B5EF4-FFF2-40B4-BE49-F238E27FC236}">
                <a16:creationId xmlns:a16="http://schemas.microsoft.com/office/drawing/2014/main" id="{0503F1BF-3B72-4368-BC64-888A40C55928}"/>
              </a:ext>
            </a:extLst>
          </p:cNvPr>
          <p:cNvSpPr>
            <a:spLocks noGrp="1"/>
          </p:cNvSpPr>
          <p:nvPr>
            <p:ph type="sldNum" sz="quarter" idx="12"/>
          </p:nvPr>
        </p:nvSpPr>
        <p:spPr/>
        <p:txBody>
          <a:bodyPr/>
          <a:lstStyle/>
          <a:p>
            <a:fld id="{3DB84476-BC29-4407-9D57-B2E562B8968B}" type="slidenum">
              <a:rPr lang="en-US" smtClean="0"/>
              <a:pPr/>
              <a:t>50</a:t>
            </a:fld>
            <a:endParaRPr lang="en-US"/>
          </a:p>
        </p:txBody>
      </p:sp>
      <p:pic>
        <p:nvPicPr>
          <p:cNvPr id="7" name="Picture 6">
            <a:extLst>
              <a:ext uri="{FF2B5EF4-FFF2-40B4-BE49-F238E27FC236}">
                <a16:creationId xmlns:a16="http://schemas.microsoft.com/office/drawing/2014/main" id="{7626F509-3A2D-4409-903B-48E91288C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881" y="1012004"/>
            <a:ext cx="5548829" cy="4833991"/>
          </a:xfrm>
          <a:prstGeom prst="rect">
            <a:avLst/>
          </a:prstGeom>
        </p:spPr>
      </p:pic>
      <p:pic>
        <p:nvPicPr>
          <p:cNvPr id="10" name="Picture 9">
            <a:extLst>
              <a:ext uri="{FF2B5EF4-FFF2-40B4-BE49-F238E27FC236}">
                <a16:creationId xmlns:a16="http://schemas.microsoft.com/office/drawing/2014/main" id="{878D6DE8-CE5A-43C0-A4BD-18AB1A5EB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88" y="1140432"/>
            <a:ext cx="6850295" cy="4705564"/>
          </a:xfrm>
          <a:prstGeom prst="rect">
            <a:avLst/>
          </a:prstGeom>
        </p:spPr>
      </p:pic>
    </p:spTree>
    <p:extLst>
      <p:ext uri="{BB962C8B-B14F-4D97-AF65-F5344CB8AC3E}">
        <p14:creationId xmlns:p14="http://schemas.microsoft.com/office/powerpoint/2010/main" val="3269321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E924A1-0664-4358-89A1-1DB8886D17D7}"/>
              </a:ext>
            </a:extLst>
          </p:cNvPr>
          <p:cNvSpPr txBox="1">
            <a:spLocks noGrp="1"/>
          </p:cNvSpPr>
          <p:nvPr>
            <p:ph type="title"/>
          </p:nvPr>
        </p:nvSpPr>
        <p:spPr>
          <a:prstGeom prst="rect">
            <a:avLst/>
          </a:prstGeom>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en-US" altLang="ru-RU" sz="3200">
                <a:solidFill>
                  <a:schemeClr val="accent1"/>
                </a:solidFill>
                <a:latin typeface="Trebuchet MS" panose="020B0603020202020204" pitchFamily="34" charset="0"/>
              </a:rPr>
              <a:t>Skills Technology Foresight</a:t>
            </a:r>
          </a:p>
        </p:txBody>
      </p:sp>
      <p:sp>
        <p:nvSpPr>
          <p:cNvPr id="3" name="Объект 2"/>
          <p:cNvSpPr>
            <a:spLocks noGrp="1"/>
          </p:cNvSpPr>
          <p:nvPr>
            <p:ph idx="1"/>
          </p:nvPr>
        </p:nvSpPr>
        <p:spPr>
          <a:xfrm>
            <a:off x="374821" y="2261285"/>
            <a:ext cx="11207579" cy="4680673"/>
          </a:xfrm>
        </p:spPr>
        <p:txBody>
          <a:bodyPr>
            <a:noAutofit/>
          </a:bodyPr>
          <a:lstStyle/>
          <a:p>
            <a:pPr marL="342900" indent="-342900">
              <a:spcBef>
                <a:spcPts val="1200"/>
              </a:spcBef>
              <a:buFont typeface="Arial" panose="020B0604020202020204" pitchFamily="34" charset="0"/>
              <a:buChar char="•"/>
            </a:pPr>
            <a:r>
              <a:rPr lang="en-US" sz="2000" b="0">
                <a:solidFill>
                  <a:schemeClr val="accent1">
                    <a:lumMod val="75000"/>
                  </a:schemeClr>
                </a:solidFill>
              </a:rPr>
              <a:t>Developed in 2014.</a:t>
            </a:r>
          </a:p>
          <a:p>
            <a:pPr marL="342900" indent="-342900">
              <a:spcBef>
                <a:spcPts val="1200"/>
              </a:spcBef>
              <a:buFont typeface="Arial" panose="020B0604020202020204" pitchFamily="34" charset="0"/>
              <a:buChar char="•"/>
            </a:pPr>
            <a:r>
              <a:rPr lang="en-GB" sz="2000" b="0">
                <a:solidFill>
                  <a:schemeClr val="accent1">
                    <a:lumMod val="75000"/>
                  </a:schemeClr>
                </a:solidFill>
              </a:rPr>
              <a:t>Built on the foresight experiences in Brazil, China, the Czech Republic, Germany, India, Japan, Korea, Romania and Russia</a:t>
            </a:r>
          </a:p>
          <a:p>
            <a:pPr marL="342900" indent="-342900">
              <a:spcBef>
                <a:spcPts val="1200"/>
              </a:spcBef>
              <a:buFont typeface="Arial" panose="020B0604020202020204" pitchFamily="34" charset="0"/>
              <a:buChar char="•"/>
            </a:pPr>
            <a:r>
              <a:rPr lang="en-GB" sz="2000" b="0">
                <a:solidFill>
                  <a:schemeClr val="accent1">
                    <a:lumMod val="75000"/>
                  </a:schemeClr>
                </a:solidFill>
              </a:rPr>
              <a:t>Targets sectors exposed to large technological changes</a:t>
            </a:r>
          </a:p>
          <a:p>
            <a:pPr marL="342900" indent="-342900">
              <a:spcBef>
                <a:spcPts val="1200"/>
              </a:spcBef>
              <a:buFont typeface="Arial" panose="020B0604020202020204" pitchFamily="34" charset="0"/>
              <a:buChar char="•"/>
            </a:pPr>
            <a:r>
              <a:rPr lang="en-GB" sz="2000" b="0">
                <a:solidFill>
                  <a:schemeClr val="accent1">
                    <a:lumMod val="75000"/>
                  </a:schemeClr>
                </a:solidFill>
              </a:rPr>
              <a:t>Interactive. Based on social dialogue</a:t>
            </a:r>
          </a:p>
          <a:p>
            <a:pPr marL="342900" indent="-342900">
              <a:spcBef>
                <a:spcPts val="1200"/>
              </a:spcBef>
              <a:buFont typeface="Arial" panose="020B0604020202020204" pitchFamily="34" charset="0"/>
              <a:buChar char="•"/>
            </a:pPr>
            <a:r>
              <a:rPr lang="en-GB" sz="2000" b="0">
                <a:solidFill>
                  <a:schemeClr val="accent1">
                    <a:lumMod val="75000"/>
                  </a:schemeClr>
                </a:solidFill>
              </a:rPr>
              <a:t>Change management tool</a:t>
            </a:r>
          </a:p>
          <a:p>
            <a:pPr marL="342900" indent="-342900">
              <a:spcBef>
                <a:spcPts val="1200"/>
              </a:spcBef>
              <a:buFont typeface="Arial" panose="020B0604020202020204" pitchFamily="34" charset="0"/>
              <a:buChar char="•"/>
            </a:pPr>
            <a:r>
              <a:rPr lang="en-GB" sz="2000" b="0">
                <a:solidFill>
                  <a:schemeClr val="accent1">
                    <a:lumMod val="75000"/>
                  </a:schemeClr>
                </a:solidFill>
              </a:rPr>
              <a:t>Piloted in Armenia food processing and ICT/Precision Engineering and in Vietnam metal processing.</a:t>
            </a:r>
            <a:r>
              <a:rPr lang="en-US" sz="2000" b="0">
                <a:solidFill>
                  <a:schemeClr val="accent1">
                    <a:lumMod val="75000"/>
                  </a:schemeClr>
                </a:solidFill>
              </a:rPr>
              <a:t> Used in Tanzania, Tunisia and South Africa.</a:t>
            </a:r>
          </a:p>
          <a:p>
            <a:pPr marL="342900" indent="-342900">
              <a:spcBef>
                <a:spcPts val="1200"/>
              </a:spcBef>
              <a:buFont typeface="Arial" panose="020B0604020202020204" pitchFamily="34" charset="0"/>
              <a:buChar char="•"/>
            </a:pPr>
            <a:r>
              <a:rPr lang="en-US" sz="2000" b="0">
                <a:solidFill>
                  <a:schemeClr val="accent1">
                    <a:lumMod val="75000"/>
                  </a:schemeClr>
                </a:solidFill>
              </a:rPr>
              <a:t>Rapid foresight is used in Russia and Kazakhstan for identifying  future skills and jobs (Atlas of New Jobs) and in sectoral foresights</a:t>
            </a:r>
          </a:p>
          <a:p>
            <a:pPr marL="342900" indent="-342900">
              <a:spcBef>
                <a:spcPts val="1200"/>
              </a:spcBef>
              <a:buFont typeface="Arial" panose="020B0604020202020204" pitchFamily="34" charset="0"/>
              <a:buChar char="•"/>
            </a:pPr>
            <a:endParaRPr lang="en-GB" sz="2000" b="0">
              <a:solidFill>
                <a:schemeClr val="accent1">
                  <a:lumMod val="75000"/>
                </a:schemeClr>
              </a:solidFill>
            </a:endParaRPr>
          </a:p>
          <a:p>
            <a:pPr marL="342900" indent="-342900">
              <a:spcBef>
                <a:spcPts val="1200"/>
              </a:spcBef>
              <a:buFont typeface="Arial" panose="020B0604020202020204" pitchFamily="34" charset="0"/>
              <a:buChar char="•"/>
            </a:pPr>
            <a:endParaRPr lang="ru-RU" sz="2000" b="0">
              <a:solidFill>
                <a:schemeClr val="accent1">
                  <a:lumMod val="75000"/>
                </a:schemeClr>
              </a:solidFill>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E52476-7ABB-47AF-B862-619FD5635462}" type="slidenum">
              <a:rPr kumimoji="0" lang="en-US" sz="18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2" name="Picture 1"/>
          <p:cNvPicPr>
            <a:picLocks noChangeAspect="1"/>
          </p:cNvPicPr>
          <p:nvPr/>
        </p:nvPicPr>
        <p:blipFill>
          <a:blip r:embed="rId3"/>
          <a:stretch>
            <a:fillRect/>
          </a:stretch>
        </p:blipFill>
        <p:spPr>
          <a:xfrm>
            <a:off x="215935" y="95150"/>
            <a:ext cx="2371545" cy="2166135"/>
          </a:xfrm>
          <a:prstGeom prst="rect">
            <a:avLst/>
          </a:prstGeom>
        </p:spPr>
      </p:pic>
    </p:spTree>
    <p:extLst>
      <p:ext uri="{BB962C8B-B14F-4D97-AF65-F5344CB8AC3E}">
        <p14:creationId xmlns:p14="http://schemas.microsoft.com/office/powerpoint/2010/main" val="787774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vert="horz" lIns="72000" tIns="36000" rIns="72000" bIns="36000" rtlCol="0" anchor="b" anchorCtr="0">
            <a:noAutofit/>
          </a:bodyPr>
          <a:lstStyle/>
          <a:p>
            <a:r>
              <a:rPr lang="en-US" sz="3600" b="1">
                <a:solidFill>
                  <a:schemeClr val="accent1"/>
                </a:solidFill>
                <a:latin typeface="+mn-lt"/>
              </a:rPr>
              <a:t>Skills Technology Foresight session: the central element</a:t>
            </a:r>
            <a:endParaRPr lang="ru-RU" sz="3600" b="1">
              <a:solidFill>
                <a:schemeClr val="accent1"/>
              </a:solidFill>
              <a:latin typeface="+mn-lt"/>
            </a:endParaRPr>
          </a:p>
        </p:txBody>
      </p:sp>
      <p:sp>
        <p:nvSpPr>
          <p:cNvPr id="3" name="Нижний колонтитул 2"/>
          <p:cNvSpPr>
            <a:spLocks noGrp="1"/>
          </p:cNvSpPr>
          <p:nvPr>
            <p:ph type="ftr" sz="quarter" idx="4294967295"/>
          </p:nvPr>
        </p:nvSpPr>
        <p:spPr>
          <a:xfrm>
            <a:off x="7118199" y="6026688"/>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t>Moscow School of Management SKOLKOVO</a:t>
            </a: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Прямоугольник 5"/>
          <p:cNvSpPr/>
          <p:nvPr/>
        </p:nvSpPr>
        <p:spPr>
          <a:xfrm>
            <a:off x="2103995" y="3339296"/>
            <a:ext cx="99703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TRENDS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8" name="Прямоугольник 7"/>
          <p:cNvSpPr/>
          <p:nvPr/>
        </p:nvSpPr>
        <p:spPr>
          <a:xfrm>
            <a:off x="5427441" y="3339296"/>
            <a:ext cx="159525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WORK TASKS + </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WORK </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environment</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9" name="Прямоугольник 8"/>
          <p:cNvSpPr/>
          <p:nvPr/>
        </p:nvSpPr>
        <p:spPr>
          <a:xfrm>
            <a:off x="7355041" y="3339296"/>
            <a:ext cx="1262910"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SKILLS DEMAND</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2602513" y="4584918"/>
            <a:ext cx="32902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CONSTRAINTS AND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planned / committed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infrastructure 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industrial policies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cultural &amp; social barriers</a:t>
            </a:r>
            <a:br>
              <a:rPr kumimoji="0" lang="en-US" sz="1600" b="0" i="0" u="none" strike="noStrike" kern="1200" cap="none" spc="0" normalizeH="0" baseline="0" noProof="0">
                <a:ln>
                  <a:noFill/>
                </a:ln>
                <a:solidFill>
                  <a:prstClr val="black"/>
                </a:solidFill>
                <a:effectLst/>
                <a:uLnTx/>
                <a:uFillTx/>
                <a:latin typeface="Calibri"/>
                <a:ea typeface="+mn-ea"/>
                <a:cs typeface="+mn-cs"/>
              </a:rPr>
            </a:br>
            <a:r>
              <a:rPr kumimoji="0" lang="en-US" sz="1600" b="0" i="0" u="none" strike="noStrike" kern="1200" cap="none" spc="0" normalizeH="0" baseline="0" noProof="0">
                <a:ln>
                  <a:noFill/>
                </a:ln>
                <a:solidFill>
                  <a:prstClr val="black"/>
                </a:solidFill>
                <a:effectLst/>
                <a:uLnTx/>
                <a:uFillTx/>
                <a:latin typeface="Calibri"/>
                <a:ea typeface="+mn-ea"/>
                <a:cs typeface="+mn-cs"/>
              </a:rPr>
              <a:t>to adoption</a:t>
            </a:r>
          </a:p>
        </p:txBody>
      </p:sp>
      <p:cxnSp>
        <p:nvCxnSpPr>
          <p:cNvPr id="11" name="Прямая соединительная линия 10"/>
          <p:cNvCxnSpPr/>
          <p:nvPr/>
        </p:nvCxnSpPr>
        <p:spPr>
          <a:xfrm>
            <a:off x="3300436" y="4491424"/>
            <a:ext cx="1861130" cy="0"/>
          </a:xfrm>
          <a:prstGeom prst="line">
            <a:avLst/>
          </a:prstGeom>
        </p:spPr>
        <p:style>
          <a:lnRef idx="2">
            <a:schemeClr val="accent1"/>
          </a:lnRef>
          <a:fillRef idx="1">
            <a:schemeClr val="lt1"/>
          </a:fillRef>
          <a:effectRef idx="0">
            <a:schemeClr val="accent1"/>
          </a:effectRef>
          <a:fontRef idx="minor">
            <a:schemeClr val="dk1"/>
          </a:fontRef>
        </p:style>
      </p:cxnSp>
      <p:cxnSp>
        <p:nvCxnSpPr>
          <p:cNvPr id="12" name="Прямая соединительная линия 11"/>
          <p:cNvCxnSpPr/>
          <p:nvPr/>
        </p:nvCxnSpPr>
        <p:spPr>
          <a:xfrm flipV="1">
            <a:off x="4031594" y="4131384"/>
            <a:ext cx="0" cy="36004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14" name="Прямоугольник 13"/>
          <p:cNvSpPr/>
          <p:nvPr/>
        </p:nvSpPr>
        <p:spPr>
          <a:xfrm>
            <a:off x="3433376" y="3339296"/>
            <a:ext cx="1661723"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HARD &amp; SOFT TECHNOLOGIES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Прямая соединительная линия 14"/>
          <p:cNvCxnSpPr>
            <a:stCxn id="6" idx="3"/>
            <a:endCxn id="14" idx="1"/>
          </p:cNvCxnSpPr>
          <p:nvPr/>
        </p:nvCxnSpPr>
        <p:spPr>
          <a:xfrm>
            <a:off x="3101031" y="3735340"/>
            <a:ext cx="332345" cy="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16" name="Прямая соединительная линия 15"/>
          <p:cNvCxnSpPr>
            <a:stCxn id="14" idx="3"/>
            <a:endCxn id="8" idx="1"/>
          </p:cNvCxnSpPr>
          <p:nvPr/>
        </p:nvCxnSpPr>
        <p:spPr>
          <a:xfrm>
            <a:off x="5095097" y="3735340"/>
            <a:ext cx="332345" cy="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19" name="Прямая соединительная линия 18"/>
          <p:cNvCxnSpPr>
            <a:stCxn id="8" idx="3"/>
            <a:endCxn id="9" idx="1"/>
          </p:cNvCxnSpPr>
          <p:nvPr/>
        </p:nvCxnSpPr>
        <p:spPr>
          <a:xfrm>
            <a:off x="7022696" y="3735340"/>
            <a:ext cx="332345" cy="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0" name="Прямоугольник 19"/>
          <p:cNvSpPr/>
          <p:nvPr/>
        </p:nvSpPr>
        <p:spPr>
          <a:xfrm>
            <a:off x="6557414" y="4491424"/>
            <a:ext cx="1262910" cy="7920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Analysis of gap between demanded &amp; available skills</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1" name="Соединительная линия уступом 20"/>
          <p:cNvCxnSpPr>
            <a:stCxn id="8" idx="2"/>
            <a:endCxn id="20" idx="1"/>
          </p:cNvCxnSpPr>
          <p:nvPr/>
        </p:nvCxnSpPr>
        <p:spPr>
          <a:xfrm rot="16200000" flipH="1">
            <a:off x="6013199" y="4343256"/>
            <a:ext cx="756084" cy="332345"/>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22" name="Соединительная линия уступом 21"/>
          <p:cNvCxnSpPr>
            <a:stCxn id="20" idx="3"/>
            <a:endCxn id="9" idx="2"/>
          </p:cNvCxnSpPr>
          <p:nvPr/>
        </p:nvCxnSpPr>
        <p:spPr>
          <a:xfrm flipV="1">
            <a:off x="7820323" y="4131384"/>
            <a:ext cx="166172" cy="756084"/>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3" name="Прямоугольник 22"/>
          <p:cNvSpPr/>
          <p:nvPr/>
        </p:nvSpPr>
        <p:spPr>
          <a:xfrm>
            <a:off x="8352076" y="1899136"/>
            <a:ext cx="1661723" cy="7920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Analysis of  gap between required &amp; available TVET &amp; HE programs for skills provision</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4" name="Соединительная линия уступом 23"/>
          <p:cNvCxnSpPr>
            <a:stCxn id="9" idx="0"/>
            <a:endCxn id="23" idx="1"/>
          </p:cNvCxnSpPr>
          <p:nvPr/>
        </p:nvCxnSpPr>
        <p:spPr>
          <a:xfrm rot="5400000" flipH="1" flipV="1">
            <a:off x="7647226" y="2634451"/>
            <a:ext cx="1044116" cy="365579"/>
          </a:xfrm>
          <a:prstGeom prst="bentConnector2">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5" name="Прямоугольник 24"/>
          <p:cNvSpPr/>
          <p:nvPr/>
        </p:nvSpPr>
        <p:spPr>
          <a:xfrm>
            <a:off x="8883825" y="3339296"/>
            <a:ext cx="1362144"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RECOMMEN-DATIONS FOR TVET &amp; HE</a:t>
            </a:r>
            <a:endParaRPr kumimoji="0" lang="ru-RU" sz="1600" b="0" i="0" u="none" strike="noStrike" kern="1200" cap="none" spc="0" normalizeH="0" baseline="0" noProof="0">
              <a:ln>
                <a:noFill/>
              </a:ln>
              <a:solidFill>
                <a:prstClr val="black"/>
              </a:solidFill>
              <a:effectLst/>
              <a:uLnTx/>
              <a:uFillTx/>
              <a:latin typeface="Calibri"/>
              <a:ea typeface="+mn-ea"/>
              <a:cs typeface="+mn-cs"/>
            </a:endParaRPr>
          </a:p>
        </p:txBody>
      </p:sp>
      <p:cxnSp>
        <p:nvCxnSpPr>
          <p:cNvPr id="26" name="Прямая соединительная линия 25"/>
          <p:cNvCxnSpPr/>
          <p:nvPr/>
        </p:nvCxnSpPr>
        <p:spPr>
          <a:xfrm>
            <a:off x="9282639" y="2979256"/>
            <a:ext cx="0" cy="360040"/>
          </a:xfrm>
          <a:prstGeom prst="line">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cxnSp>
      <p:cxnSp>
        <p:nvCxnSpPr>
          <p:cNvPr id="27" name="Прямая соединительная линия 26"/>
          <p:cNvCxnSpPr>
            <a:stCxn id="9" idx="3"/>
            <a:endCxn id="25" idx="1"/>
          </p:cNvCxnSpPr>
          <p:nvPr/>
        </p:nvCxnSpPr>
        <p:spPr>
          <a:xfrm>
            <a:off x="8617949" y="3735340"/>
            <a:ext cx="265876" cy="0"/>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
        <p:nvSpPr>
          <p:cNvPr id="28" name="Овал 27"/>
          <p:cNvSpPr/>
          <p:nvPr/>
        </p:nvSpPr>
        <p:spPr>
          <a:xfrm>
            <a:off x="1971057" y="3159276"/>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Овал 28"/>
          <p:cNvSpPr/>
          <p:nvPr/>
        </p:nvSpPr>
        <p:spPr>
          <a:xfrm>
            <a:off x="3366904" y="3123272"/>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Овал 30"/>
          <p:cNvSpPr/>
          <p:nvPr/>
        </p:nvSpPr>
        <p:spPr>
          <a:xfrm>
            <a:off x="5294503" y="3159276"/>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Овал 31"/>
          <p:cNvSpPr/>
          <p:nvPr/>
        </p:nvSpPr>
        <p:spPr>
          <a:xfrm>
            <a:off x="7222103" y="3123272"/>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Овал 32"/>
          <p:cNvSpPr/>
          <p:nvPr/>
        </p:nvSpPr>
        <p:spPr>
          <a:xfrm>
            <a:off x="8750887" y="3087268"/>
            <a:ext cx="398814" cy="396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5</a:t>
            </a: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4524F4F-70E3-4C85-B73F-C21235438B48}"/>
              </a:ext>
            </a:extLst>
          </p:cNvPr>
          <p:cNvSpPr txBox="1"/>
          <p:nvPr/>
        </p:nvSpPr>
        <p:spPr>
          <a:xfrm>
            <a:off x="2224585" y="2511188"/>
            <a:ext cx="7152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err="1">
                <a:ln>
                  <a:noFill/>
                </a:ln>
                <a:solidFill>
                  <a:prstClr val="black"/>
                </a:solidFill>
                <a:effectLst/>
                <a:uLnTx/>
                <a:uFillTx/>
                <a:latin typeface="Calibri"/>
                <a:ea typeface="+mn-ea"/>
                <a:cs typeface="+mn-cs"/>
              </a:rPr>
              <a:t>Study</a:t>
            </a: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0" name="Прямая соединительная линия 10">
            <a:extLst>
              <a:ext uri="{FF2B5EF4-FFF2-40B4-BE49-F238E27FC236}">
                <a16:creationId xmlns:a16="http://schemas.microsoft.com/office/drawing/2014/main" id="{EAD13648-A48F-4153-96DB-7DCA2AF337E4}"/>
              </a:ext>
            </a:extLst>
          </p:cNvPr>
          <p:cNvCxnSpPr>
            <a:cxnSpLocks/>
          </p:cNvCxnSpPr>
          <p:nvPr/>
        </p:nvCxnSpPr>
        <p:spPr>
          <a:xfrm>
            <a:off x="2019869" y="2992446"/>
            <a:ext cx="1091821" cy="0"/>
          </a:xfrm>
          <a:prstGeom prst="line">
            <a:avLst/>
          </a:prstGeom>
        </p:spPr>
        <p:style>
          <a:lnRef idx="2">
            <a:schemeClr val="accent1"/>
          </a:lnRef>
          <a:fillRef idx="1">
            <a:schemeClr val="lt1"/>
          </a:fillRef>
          <a:effectRef idx="0">
            <a:schemeClr val="accent1"/>
          </a:effectRef>
          <a:fontRef idx="minor">
            <a:schemeClr val="dk1"/>
          </a:fontRef>
        </p:style>
      </p:cxnSp>
      <p:cxnSp>
        <p:nvCxnSpPr>
          <p:cNvPr id="34" name="Прямая соединительная линия 11">
            <a:extLst>
              <a:ext uri="{FF2B5EF4-FFF2-40B4-BE49-F238E27FC236}">
                <a16:creationId xmlns:a16="http://schemas.microsoft.com/office/drawing/2014/main" id="{7E9F31B1-DE03-458A-ABAA-69480345DD13}"/>
              </a:ext>
            </a:extLst>
          </p:cNvPr>
          <p:cNvCxnSpPr>
            <a:cxnSpLocks/>
          </p:cNvCxnSpPr>
          <p:nvPr/>
        </p:nvCxnSpPr>
        <p:spPr>
          <a:xfrm flipH="1">
            <a:off x="2579427" y="3030645"/>
            <a:ext cx="2788" cy="285761"/>
          </a:xfrm>
          <a:prstGeom prst="line">
            <a:avLst/>
          </a:prstGeom>
          <a:ln>
            <a:prstDash val="dash"/>
            <a:headEnd type="none" w="med" len="med"/>
            <a:tailEnd type="arrow" w="med" len="med"/>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1706860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0972800" cy="1143000"/>
          </a:xfrm>
        </p:spPr>
        <p:txBody>
          <a:bodyPr>
            <a:normAutofit/>
          </a:bodyPr>
          <a:lstStyle/>
          <a:p>
            <a:r>
              <a:rPr lang="en-GB" sz="3600">
                <a:solidFill>
                  <a:schemeClr val="accent1"/>
                </a:solidFill>
              </a:rPr>
              <a:t>The ideal list of participants in the foresight session</a:t>
            </a:r>
          </a:p>
        </p:txBody>
      </p:sp>
      <p:sp>
        <p:nvSpPr>
          <p:cNvPr id="3" name="Content Placeholder 2"/>
          <p:cNvSpPr>
            <a:spLocks noGrp="1"/>
          </p:cNvSpPr>
          <p:nvPr>
            <p:ph idx="1"/>
          </p:nvPr>
        </p:nvSpPr>
        <p:spPr>
          <a:xfrm>
            <a:off x="473124" y="1112293"/>
            <a:ext cx="10972800" cy="4525963"/>
          </a:xfrm>
        </p:spPr>
        <p:txBody>
          <a:bodyPr>
            <a:noAutofit/>
          </a:bodyPr>
          <a:lstStyle/>
          <a:p>
            <a:r>
              <a:rPr lang="fr-CH" sz="2000" err="1">
                <a:solidFill>
                  <a:schemeClr val="accent1"/>
                </a:solidFill>
              </a:rPr>
              <a:t>Private</a:t>
            </a:r>
            <a:r>
              <a:rPr lang="fr-CH" sz="2000">
                <a:solidFill>
                  <a:schemeClr val="accent1"/>
                </a:solidFill>
              </a:rPr>
              <a:t> </a:t>
            </a:r>
            <a:r>
              <a:rPr lang="fr-CH" sz="2000" err="1">
                <a:solidFill>
                  <a:schemeClr val="accent1"/>
                </a:solidFill>
              </a:rPr>
              <a:t>sector</a:t>
            </a:r>
            <a:r>
              <a:rPr lang="fr-CH" sz="2000">
                <a:solidFill>
                  <a:schemeClr val="accent1"/>
                </a:solidFill>
              </a:rPr>
              <a:t> (40-50% of participants):</a:t>
            </a:r>
          </a:p>
          <a:p>
            <a:pPr lvl="1"/>
            <a:r>
              <a:rPr lang="en-GB" sz="2000">
                <a:solidFill>
                  <a:schemeClr val="accent1"/>
                </a:solidFill>
              </a:rPr>
              <a:t>representatives of leading employers in the industry; </a:t>
            </a:r>
          </a:p>
          <a:p>
            <a:pPr lvl="1"/>
            <a:r>
              <a:rPr lang="en-GB" sz="2000">
                <a:solidFill>
                  <a:schemeClr val="accent1"/>
                </a:solidFill>
              </a:rPr>
              <a:t>small innovative businesses (start-ups or the like); </a:t>
            </a:r>
          </a:p>
          <a:p>
            <a:pPr lvl="1"/>
            <a:r>
              <a:rPr lang="en-GB" sz="2000">
                <a:solidFill>
                  <a:schemeClr val="accent1"/>
                </a:solidFill>
              </a:rPr>
              <a:t>leading </a:t>
            </a:r>
            <a:r>
              <a:rPr lang="en-GB" sz="2000" err="1">
                <a:solidFill>
                  <a:schemeClr val="accent1"/>
                </a:solidFill>
              </a:rPr>
              <a:t>sectoral</a:t>
            </a:r>
            <a:r>
              <a:rPr lang="en-GB" sz="2000">
                <a:solidFill>
                  <a:schemeClr val="accent1"/>
                </a:solidFill>
              </a:rPr>
              <a:t> suppliers and other value-chain industries;</a:t>
            </a:r>
          </a:p>
          <a:p>
            <a:r>
              <a:rPr lang="en-GB" sz="2000">
                <a:solidFill>
                  <a:schemeClr val="accent1"/>
                </a:solidFill>
              </a:rPr>
              <a:t>employers’ organisations and trade unions;</a:t>
            </a:r>
          </a:p>
          <a:p>
            <a:r>
              <a:rPr lang="en-GB" sz="2000">
                <a:solidFill>
                  <a:schemeClr val="accent1"/>
                </a:solidFill>
              </a:rPr>
              <a:t>relevant governmental and regulatory bodies (policy makers) (20-30%); </a:t>
            </a:r>
          </a:p>
          <a:p>
            <a:r>
              <a:rPr lang="en-GB" sz="2000">
                <a:solidFill>
                  <a:schemeClr val="accent1"/>
                </a:solidFill>
              </a:rPr>
              <a:t>educational sector representatives (20-30%): </a:t>
            </a:r>
          </a:p>
          <a:p>
            <a:pPr lvl="1"/>
            <a:r>
              <a:rPr lang="en-GB" sz="2000">
                <a:solidFill>
                  <a:schemeClr val="accent1"/>
                </a:solidFill>
              </a:rPr>
              <a:t>higher educational institutions; </a:t>
            </a:r>
          </a:p>
          <a:p>
            <a:pPr lvl="1"/>
            <a:r>
              <a:rPr lang="en-GB" sz="2000">
                <a:solidFill>
                  <a:schemeClr val="accent1"/>
                </a:solidFill>
              </a:rPr>
              <a:t>TVET institutions; </a:t>
            </a:r>
          </a:p>
          <a:p>
            <a:pPr lvl="1"/>
            <a:r>
              <a:rPr lang="en-GB" sz="2000">
                <a:solidFill>
                  <a:schemeClr val="accent1"/>
                </a:solidFill>
              </a:rPr>
              <a:t>informal/non-formal education providers and other education and training providers;</a:t>
            </a:r>
          </a:p>
          <a:p>
            <a:pPr lvl="1"/>
            <a:r>
              <a:rPr lang="fr-CH" sz="2000">
                <a:solidFill>
                  <a:schemeClr val="accent1"/>
                </a:solidFill>
              </a:rPr>
              <a:t>designers of </a:t>
            </a:r>
            <a:r>
              <a:rPr lang="fr-CH" sz="2000" err="1">
                <a:solidFill>
                  <a:schemeClr val="accent1"/>
                </a:solidFill>
              </a:rPr>
              <a:t>education</a:t>
            </a:r>
            <a:r>
              <a:rPr lang="fr-CH" sz="2000">
                <a:solidFill>
                  <a:schemeClr val="accent1"/>
                </a:solidFill>
              </a:rPr>
              <a:t>, qualifications, </a:t>
            </a:r>
            <a:r>
              <a:rPr lang="fr-CH" sz="2000" err="1">
                <a:solidFill>
                  <a:schemeClr val="accent1"/>
                </a:solidFill>
              </a:rPr>
              <a:t>competency</a:t>
            </a:r>
            <a:r>
              <a:rPr lang="fr-CH" sz="2000">
                <a:solidFill>
                  <a:schemeClr val="accent1"/>
                </a:solidFill>
              </a:rPr>
              <a:t> standards, curricula etc.</a:t>
            </a:r>
            <a:endParaRPr lang="en-GB" sz="2000">
              <a:solidFill>
                <a:schemeClr val="accent1"/>
              </a:solidFill>
            </a:endParaRPr>
          </a:p>
          <a:p>
            <a:r>
              <a:rPr lang="en-GB" sz="2000"/>
              <a:t>human resources management and skills development experts;</a:t>
            </a:r>
          </a:p>
          <a:p>
            <a:r>
              <a:rPr lang="en-GB" sz="2000"/>
              <a:t>research and development institutions, analytical entities, business strategy consultants;</a:t>
            </a:r>
          </a:p>
          <a:p>
            <a:r>
              <a:rPr lang="en-GB" sz="2000"/>
              <a:t>futurists and prospective labour market experts,</a:t>
            </a:r>
          </a:p>
          <a:p>
            <a:r>
              <a:rPr lang="en-GB" sz="2000"/>
              <a:t>students</a:t>
            </a:r>
          </a:p>
          <a:p>
            <a:pPr marL="457200" lvl="1" indent="0">
              <a:buNone/>
            </a:pPr>
            <a:r>
              <a:rPr lang="en-GB" sz="2000"/>
              <a:t> </a:t>
            </a:r>
          </a:p>
        </p:txBody>
      </p:sp>
      <p:sp>
        <p:nvSpPr>
          <p:cNvPr id="4" name="TextBox 3"/>
          <p:cNvSpPr txBox="1"/>
          <p:nvPr/>
        </p:nvSpPr>
        <p:spPr>
          <a:xfrm>
            <a:off x="8375177" y="1392070"/>
            <a:ext cx="3070747" cy="120032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err="1">
                <a:ln>
                  <a:noFill/>
                </a:ln>
                <a:solidFill>
                  <a:prstClr val="white"/>
                </a:solidFill>
                <a:effectLst/>
                <a:uLnTx/>
                <a:uFillTx/>
                <a:latin typeface="Calibri"/>
                <a:ea typeface="+mn-ea"/>
                <a:cs typeface="+mn-cs"/>
              </a:rPr>
              <a:t>Mandatory</a:t>
            </a:r>
            <a:r>
              <a:rPr kumimoji="0" lang="fr-CH" sz="2400" b="0" i="0" u="none" strike="noStrike" kern="1200" cap="none" spc="0" normalizeH="0" baseline="0" noProof="0">
                <a:ln>
                  <a:noFill/>
                </a:ln>
                <a:solidFill>
                  <a:prstClr val="white"/>
                </a:solidFill>
                <a:effectLst/>
                <a:uLnTx/>
                <a:uFillTx/>
                <a:latin typeface="Calibri"/>
                <a:ea typeface="+mn-ea"/>
                <a:cs typeface="+mn-cs"/>
              </a:rPr>
              <a:t> participants are </a:t>
            </a:r>
            <a:r>
              <a:rPr kumimoji="0" lang="fr-CH" sz="2400" b="0" i="0" u="none" strike="noStrike" kern="1200" cap="none" spc="0" normalizeH="0" baseline="0" noProof="0" err="1">
                <a:ln>
                  <a:noFill/>
                </a:ln>
                <a:solidFill>
                  <a:prstClr val="white"/>
                </a:solidFill>
                <a:effectLst/>
                <a:uLnTx/>
                <a:uFillTx/>
                <a:latin typeface="Calibri"/>
                <a:ea typeface="+mn-ea"/>
                <a:cs typeface="+mn-cs"/>
              </a:rPr>
              <a:t>marked</a:t>
            </a:r>
            <a:r>
              <a:rPr kumimoji="0" lang="fr-CH" sz="2400" b="0" i="0" u="none" strike="noStrike" kern="1200" cap="none" spc="0" normalizeH="0" baseline="0" noProof="0">
                <a:ln>
                  <a:noFill/>
                </a:ln>
                <a:solidFill>
                  <a:prstClr val="white"/>
                </a:solidFill>
                <a:effectLst/>
                <a:uLnTx/>
                <a:uFillTx/>
                <a:latin typeface="Calibri"/>
                <a:ea typeface="+mn-ea"/>
                <a:cs typeface="+mn-cs"/>
              </a:rPr>
              <a:t> in </a:t>
            </a:r>
            <a:r>
              <a:rPr kumimoji="0" lang="fr-CH" sz="2400" b="0" i="0" u="none" strike="noStrike" kern="1200" cap="none" spc="0" normalizeH="0" baseline="0" noProof="0" err="1">
                <a:ln>
                  <a:noFill/>
                </a:ln>
                <a:solidFill>
                  <a:prstClr val="white"/>
                </a:solidFill>
                <a:effectLst/>
                <a:uLnTx/>
                <a:uFillTx/>
                <a:latin typeface="Calibri"/>
                <a:ea typeface="+mn-ea"/>
                <a:cs typeface="+mn-cs"/>
              </a:rPr>
              <a:t>blue</a:t>
            </a: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8602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a:solidFill>
                  <a:schemeClr val="accent1">
                    <a:lumMod val="50000"/>
                  </a:schemeClr>
                </a:solidFill>
              </a:rPr>
              <a:t>Technology foresight of future skills</a:t>
            </a:r>
            <a:br>
              <a:rPr lang="pt-BR" b="1">
                <a:solidFill>
                  <a:schemeClr val="accent1">
                    <a:lumMod val="50000"/>
                  </a:schemeClr>
                </a:solidFill>
              </a:rPr>
            </a:br>
            <a:r>
              <a:rPr lang="pt-BR" b="1">
                <a:solidFill>
                  <a:schemeClr val="accent1">
                    <a:lumMod val="50000"/>
                  </a:schemeClr>
                </a:solidFill>
              </a:rPr>
              <a:t>in Armenia</a:t>
            </a:r>
          </a:p>
        </p:txBody>
      </p:sp>
      <p:sp>
        <p:nvSpPr>
          <p:cNvPr id="3" name="Espaço Reservado para Conteúdo 2"/>
          <p:cNvSpPr>
            <a:spLocks noGrp="1"/>
          </p:cNvSpPr>
          <p:nvPr>
            <p:ph idx="1"/>
          </p:nvPr>
        </p:nvSpPr>
        <p:spPr>
          <a:xfrm>
            <a:off x="1981201" y="1600201"/>
            <a:ext cx="3502025" cy="4525963"/>
          </a:xfrm>
          <a:prstGeom prst="rect">
            <a:avLst/>
          </a:prstGeom>
        </p:spPr>
        <p:txBody>
          <a:bodyPr>
            <a:noAutofit/>
          </a:bodyPr>
          <a:lstStyle/>
          <a:p>
            <a:pPr marL="0" indent="0">
              <a:buNone/>
            </a:pPr>
            <a:r>
              <a:rPr lang="pt-BR" sz="2200" b="1" u="sng">
                <a:solidFill>
                  <a:schemeClr val="accent1"/>
                </a:solidFill>
              </a:rPr>
              <a:t>Sectors</a:t>
            </a:r>
            <a:r>
              <a:rPr lang="pt-BR" sz="2200" b="1">
                <a:solidFill>
                  <a:schemeClr val="accent1"/>
                </a:solidFill>
              </a:rPr>
              <a:t>:</a:t>
            </a:r>
          </a:p>
          <a:p>
            <a:r>
              <a:rPr lang="pt-BR" sz="2200">
                <a:solidFill>
                  <a:schemeClr val="accent1"/>
                </a:solidFill>
              </a:rPr>
              <a:t>Food processing</a:t>
            </a:r>
          </a:p>
          <a:p>
            <a:r>
              <a:rPr lang="pt-BR" sz="2200">
                <a:solidFill>
                  <a:schemeClr val="accent1"/>
                </a:solidFill>
              </a:rPr>
              <a:t>ICT/ Precision engineering</a:t>
            </a:r>
          </a:p>
          <a:p>
            <a:r>
              <a:rPr lang="pt-BR" sz="2200">
                <a:solidFill>
                  <a:schemeClr val="accent1"/>
                </a:solidFill>
              </a:rPr>
              <a:t>2 foresight sessions each of about 30 participants</a:t>
            </a:r>
          </a:p>
          <a:p>
            <a:pPr marL="0" indent="0">
              <a:buNone/>
            </a:pPr>
            <a:r>
              <a:rPr lang="pt-BR" sz="2200" b="1" u="sng">
                <a:solidFill>
                  <a:schemeClr val="accent1"/>
                </a:solidFill>
              </a:rPr>
              <a:t>Roadmapping</a:t>
            </a:r>
            <a:r>
              <a:rPr lang="pt-BR" sz="2200">
                <a:solidFill>
                  <a:schemeClr val="accent1"/>
                </a:solidFill>
              </a:rPr>
              <a:t> </a:t>
            </a:r>
          </a:p>
          <a:p>
            <a:pPr marL="0" indent="0">
              <a:buNone/>
            </a:pPr>
            <a:r>
              <a:rPr lang="pt-BR" sz="2200">
                <a:solidFill>
                  <a:schemeClr val="accent1"/>
                </a:solidFill>
              </a:rPr>
              <a:t>(2016, 2020, 2030): </a:t>
            </a:r>
          </a:p>
          <a:p>
            <a:r>
              <a:rPr lang="pt-BR" sz="2200">
                <a:solidFill>
                  <a:schemeClr val="accent1"/>
                </a:solidFill>
              </a:rPr>
              <a:t>Identify soft  and hard technologies, drivers of change, work tasks,  technical and core skills.</a:t>
            </a:r>
          </a:p>
          <a:p>
            <a:r>
              <a:rPr lang="pt-BR" sz="2200">
                <a:solidFill>
                  <a:schemeClr val="accent1"/>
                </a:solidFill>
              </a:rPr>
              <a:t>Validation. </a:t>
            </a:r>
          </a:p>
          <a:p>
            <a:pPr marL="0" indent="0">
              <a:buNone/>
            </a:pPr>
            <a:endParaRPr lang="pt-BR" sz="2200">
              <a:solidFill>
                <a:schemeClr val="accent1"/>
              </a:solidFill>
            </a:endParaRPr>
          </a:p>
        </p:txBody>
      </p:sp>
      <p:sp>
        <p:nvSpPr>
          <p:cNvPr id="4" name="Espaço Reservado para Conteúdo 3"/>
          <p:cNvSpPr>
            <a:spLocks noGrp="1"/>
          </p:cNvSpPr>
          <p:nvPr>
            <p:ph sz="half" idx="4294967295"/>
          </p:nvPr>
        </p:nvSpPr>
        <p:spPr>
          <a:xfrm>
            <a:off x="5483226" y="1557339"/>
            <a:ext cx="5184775" cy="4175125"/>
          </a:xfrm>
          <a:prstGeom prst="rect">
            <a:avLst/>
          </a:prstGeom>
        </p:spPr>
        <p:txBody>
          <a:bodyPr>
            <a:noAutofit/>
          </a:bodyPr>
          <a:lstStyle/>
          <a:p>
            <a:pPr marL="0" indent="0">
              <a:buNone/>
            </a:pPr>
            <a:r>
              <a:rPr lang="pt-BR" sz="2200" b="1" u="sng">
                <a:solidFill>
                  <a:schemeClr val="accent1"/>
                </a:solidFill>
              </a:rPr>
              <a:t>Resuts and findings</a:t>
            </a:r>
            <a:r>
              <a:rPr lang="pt-BR" sz="2200" b="1">
                <a:solidFill>
                  <a:schemeClr val="accent1"/>
                </a:solidFill>
              </a:rPr>
              <a:t>:</a:t>
            </a:r>
          </a:p>
          <a:p>
            <a:r>
              <a:rPr lang="pt-BR" sz="2200">
                <a:solidFill>
                  <a:schemeClr val="accent1"/>
                </a:solidFill>
              </a:rPr>
              <a:t>Social dialogue and implementing committees established with sectors’ ownership of findings</a:t>
            </a:r>
          </a:p>
          <a:p>
            <a:r>
              <a:rPr lang="pt-BR" sz="2200">
                <a:solidFill>
                  <a:schemeClr val="accent1"/>
                </a:solidFill>
              </a:rPr>
              <a:t>Map of the future and a vision created</a:t>
            </a:r>
          </a:p>
          <a:p>
            <a:r>
              <a:rPr lang="pt-BR" sz="2200">
                <a:solidFill>
                  <a:schemeClr val="accent1"/>
                </a:solidFill>
              </a:rPr>
              <a:t>20 demanded skills and jobs of the future identified</a:t>
            </a:r>
          </a:p>
          <a:p>
            <a:r>
              <a:rPr lang="pt-BR" sz="2200">
                <a:solidFill>
                  <a:schemeClr val="accent1"/>
                </a:solidFill>
              </a:rPr>
              <a:t>5 programmes for two sectors proposed to improve relevance of training (e.g. retention of workers, collaboration with diaspora, on-the-job training)</a:t>
            </a:r>
          </a:p>
        </p:txBody>
      </p:sp>
    </p:spTree>
    <p:extLst>
      <p:ext uri="{BB962C8B-B14F-4D97-AF65-F5344CB8AC3E}">
        <p14:creationId xmlns:p14="http://schemas.microsoft.com/office/powerpoint/2010/main" val="1709499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a:cs typeface="Arial"/>
              </a:rPr>
              <a:t>Greening TVET and skills development</a:t>
            </a:r>
          </a:p>
        </p:txBody>
      </p:sp>
      <p:pic>
        <p:nvPicPr>
          <p:cNvPr id="2" name="Picture 2">
            <a:extLst>
              <a:ext uri="{FF2B5EF4-FFF2-40B4-BE49-F238E27FC236}">
                <a16:creationId xmlns:a16="http://schemas.microsoft.com/office/drawing/2014/main" id="{A122E3EA-6846-9BD1-7942-DD88179492C2}"/>
              </a:ext>
            </a:extLst>
          </p:cNvPr>
          <p:cNvPicPr>
            <a:picLocks noGrp="1" noChangeAspect="1"/>
          </p:cNvPicPr>
          <p:nvPr>
            <p:ph type="pic" sz="quarter" idx="13"/>
          </p:nvPr>
        </p:nvPicPr>
        <p:blipFill rotWithShape="1">
          <a:blip r:embed="rId3"/>
          <a:srcRect l="656" r="656"/>
          <a:stretch/>
        </p:blipFill>
        <p:spPr/>
      </p:pic>
    </p:spTree>
    <p:extLst>
      <p:ext uri="{BB962C8B-B14F-4D97-AF65-F5344CB8AC3E}">
        <p14:creationId xmlns:p14="http://schemas.microsoft.com/office/powerpoint/2010/main" val="4241841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382076" y="1329918"/>
            <a:ext cx="2676810" cy="2099081"/>
          </a:xfrm>
        </p:spPr>
        <p:txBody>
          <a:bodyPr/>
          <a:lstStyle/>
          <a:p>
            <a:r>
              <a:rPr lang="fr-CH" sz="2800">
                <a:solidFill>
                  <a:schemeClr val="tx1">
                    <a:lumMod val="65000"/>
                    <a:lumOff val="35000"/>
                  </a:schemeClr>
                </a:solidFill>
                <a:latin typeface="+mn-lt"/>
              </a:rPr>
              <a:t>ILO Global </a:t>
            </a:r>
            <a:r>
              <a:rPr lang="fr-CH" sz="2800" err="1">
                <a:solidFill>
                  <a:schemeClr val="tx1">
                    <a:lumMod val="65000"/>
                    <a:lumOff val="35000"/>
                  </a:schemeClr>
                </a:solidFill>
                <a:latin typeface="+mn-lt"/>
              </a:rPr>
              <a:t>Research</a:t>
            </a:r>
            <a:r>
              <a:rPr lang="fr-CH" sz="2800">
                <a:solidFill>
                  <a:schemeClr val="tx1">
                    <a:lumMod val="65000"/>
                    <a:lumOff val="35000"/>
                  </a:schemeClr>
                </a:solidFill>
                <a:latin typeface="+mn-lt"/>
              </a:rPr>
              <a:t>: </a:t>
            </a:r>
            <a:r>
              <a:rPr lang="fr-CH" sz="2800" err="1">
                <a:solidFill>
                  <a:schemeClr val="tx1">
                    <a:lumMod val="65000"/>
                    <a:lumOff val="35000"/>
                  </a:schemeClr>
                </a:solidFill>
                <a:latin typeface="+mn-lt"/>
              </a:rPr>
              <a:t>Skills</a:t>
            </a:r>
            <a:r>
              <a:rPr lang="fr-CH" sz="2800">
                <a:solidFill>
                  <a:schemeClr val="tx1">
                    <a:lumMod val="65000"/>
                    <a:lumOff val="35000"/>
                  </a:schemeClr>
                </a:solidFill>
                <a:latin typeface="+mn-lt"/>
              </a:rPr>
              <a:t> for a </a:t>
            </a:r>
            <a:r>
              <a:rPr lang="fr-CH" sz="2800" err="1">
                <a:solidFill>
                  <a:schemeClr val="tx1">
                    <a:lumMod val="65000"/>
                    <a:lumOff val="35000"/>
                  </a:schemeClr>
                </a:solidFill>
                <a:latin typeface="+mn-lt"/>
              </a:rPr>
              <a:t>Greener</a:t>
            </a:r>
            <a:r>
              <a:rPr lang="fr-CH" sz="2800">
                <a:solidFill>
                  <a:schemeClr val="tx1">
                    <a:lumMod val="65000"/>
                    <a:lumOff val="35000"/>
                  </a:schemeClr>
                </a:solidFill>
                <a:latin typeface="+mn-lt"/>
              </a:rPr>
              <a:t> Future</a:t>
            </a:r>
            <a:endParaRPr lang="en-GB" sz="2800">
              <a:solidFill>
                <a:schemeClr val="tx1">
                  <a:lumMod val="65000"/>
                  <a:lumOff val="35000"/>
                </a:schemeClr>
              </a:solidFill>
              <a:latin typeface="+mn-lt"/>
            </a:endParaRPr>
          </a:p>
        </p:txBody>
      </p:sp>
      <p:pic>
        <p:nvPicPr>
          <p:cNvPr id="15" name="Picture 14"/>
          <p:cNvPicPr>
            <a:picLocks noChangeAspect="1"/>
          </p:cNvPicPr>
          <p:nvPr/>
        </p:nvPicPr>
        <p:blipFill>
          <a:blip r:embed="rId2"/>
          <a:stretch>
            <a:fillRect/>
          </a:stretch>
        </p:blipFill>
        <p:spPr>
          <a:xfrm>
            <a:off x="3189514" y="1168218"/>
            <a:ext cx="8708160" cy="4975315"/>
          </a:xfrm>
          <a:prstGeom prst="rect">
            <a:avLst/>
          </a:prstGeom>
        </p:spPr>
      </p:pic>
      <p:sp>
        <p:nvSpPr>
          <p:cNvPr id="17" name="Title 2"/>
          <p:cNvSpPr txBox="1">
            <a:spLocks/>
          </p:cNvSpPr>
          <p:nvPr/>
        </p:nvSpPr>
        <p:spPr>
          <a:xfrm>
            <a:off x="3124200" y="6023790"/>
            <a:ext cx="5400675" cy="5566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fontAlgn="base">
              <a:spcAft>
                <a:spcPct val="0"/>
              </a:spcAft>
              <a:defRPr/>
            </a:pPr>
            <a:r>
              <a:rPr lang="fr-CH" sz="2000">
                <a:solidFill>
                  <a:schemeClr val="bg1">
                    <a:lumMod val="50000"/>
                  </a:schemeClr>
                </a:solidFill>
                <a:latin typeface="Overpass" panose="00000500000000000000" pitchFamily="2" charset="0"/>
              </a:rPr>
              <a:t>Second round: 32 countries</a:t>
            </a:r>
            <a:endParaRPr lang="en-GB" sz="2000">
              <a:solidFill>
                <a:schemeClr val="bg1">
                  <a:lumMod val="50000"/>
                </a:schemeClr>
              </a:solidFill>
              <a:latin typeface="Overpass" panose="00000500000000000000" pitchFamily="2" charset="0"/>
            </a:endParaRPr>
          </a:p>
        </p:txBody>
      </p:sp>
      <p:pic>
        <p:nvPicPr>
          <p:cNvPr id="5" name="Picture 4"/>
          <p:cNvPicPr>
            <a:picLocks noChangeAspect="1"/>
          </p:cNvPicPr>
          <p:nvPr/>
        </p:nvPicPr>
        <p:blipFill>
          <a:blip r:embed="rId3"/>
          <a:stretch>
            <a:fillRect/>
          </a:stretch>
        </p:blipFill>
        <p:spPr>
          <a:xfrm>
            <a:off x="598508" y="3428999"/>
            <a:ext cx="1705566" cy="2411050"/>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1737EFCC-CC00-44F9-B570-3A3E307C6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60" y="404865"/>
            <a:ext cx="1687640" cy="608648"/>
          </a:xfrm>
          <a:prstGeom prst="rect">
            <a:avLst/>
          </a:prstGeom>
        </p:spPr>
      </p:pic>
    </p:spTree>
    <p:extLst>
      <p:ext uri="{BB962C8B-B14F-4D97-AF65-F5344CB8AC3E}">
        <p14:creationId xmlns:p14="http://schemas.microsoft.com/office/powerpoint/2010/main" val="601394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55" y="1227831"/>
            <a:ext cx="9598684" cy="720000"/>
          </a:xfrm>
        </p:spPr>
        <p:txBody>
          <a:bodyPr/>
          <a:lstStyle/>
          <a:p>
            <a:r>
              <a:rPr lang="en-GB"/>
              <a:t>Climate Change</a:t>
            </a:r>
            <a:endParaRPr lang="en-GB">
              <a:cs typeface="Arial" pitchFamily="34" charset="0"/>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Arial" charset="0"/>
              </a:rPr>
              <a:t>Date: Monday / 01 / October / 2019</a:t>
            </a:r>
          </a:p>
        </p:txBody>
      </p:sp>
      <p:sp>
        <p:nvSpPr>
          <p:cNvPr id="27" name="Content Placeholder 2"/>
          <p:cNvSpPr txBox="1">
            <a:spLocks/>
          </p:cNvSpPr>
          <p:nvPr/>
        </p:nvSpPr>
        <p:spPr>
          <a:xfrm>
            <a:off x="567449" y="2348880"/>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Energy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sustainability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pic>
        <p:nvPicPr>
          <p:cNvPr id="28" name="Content Placeholder 3"/>
          <p:cNvPicPr>
            <a:picLocks noChangeAspect="1"/>
          </p:cNvPicPr>
          <p:nvPr/>
        </p:nvPicPr>
        <p:blipFill>
          <a:blip r:embed="rId3"/>
          <a:stretch>
            <a:fillRect/>
          </a:stretch>
        </p:blipFill>
        <p:spPr>
          <a:xfrm>
            <a:off x="490538" y="2697070"/>
            <a:ext cx="5588254" cy="3085045"/>
          </a:xfrm>
          <a:prstGeom prst="rect">
            <a:avLst/>
          </a:prstGeom>
        </p:spPr>
      </p:pic>
      <p:pic>
        <p:nvPicPr>
          <p:cNvPr id="29" name="Content Placeholder 3"/>
          <p:cNvPicPr>
            <a:picLocks noChangeAspect="1"/>
          </p:cNvPicPr>
          <p:nvPr/>
        </p:nvPicPr>
        <p:blipFill>
          <a:blip r:embed="rId4"/>
          <a:stretch>
            <a:fillRect/>
          </a:stretch>
        </p:blipFill>
        <p:spPr>
          <a:xfrm>
            <a:off x="6240016" y="2738315"/>
            <a:ext cx="5135348" cy="2952328"/>
          </a:xfrm>
          <a:prstGeom prst="rect">
            <a:avLst/>
          </a:prstGeom>
        </p:spPr>
      </p:pic>
      <p:sp>
        <p:nvSpPr>
          <p:cNvPr id="30" name="Content Placeholder 2"/>
          <p:cNvSpPr txBox="1">
            <a:spLocks/>
          </p:cNvSpPr>
          <p:nvPr/>
        </p:nvSpPr>
        <p:spPr>
          <a:xfrm>
            <a:off x="6300420" y="2348880"/>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Circular</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economy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31" name="TextBox 30"/>
          <p:cNvSpPr txBox="1"/>
          <p:nvPr/>
        </p:nvSpPr>
        <p:spPr bwMode="auto">
          <a:xfrm>
            <a:off x="555555" y="5906461"/>
            <a:ext cx="7152795"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Sources: ILO (2019) &amp; </a:t>
            </a:r>
            <a:r>
              <a:rPr kumimoji="0" lang="fr-CH" sz="1200" b="0" i="0" u="none" strike="noStrike" kern="1200" cap="none" spc="0" normalizeH="0" baseline="0" noProof="0" err="1">
                <a:ln>
                  <a:noFill/>
                </a:ln>
                <a:solidFill>
                  <a:prstClr val="white">
                    <a:lumMod val="50000"/>
                  </a:prstClr>
                </a:solidFill>
                <a:effectLst/>
                <a:uLnTx/>
                <a:uFillTx/>
                <a:latin typeface="Arial" panose="020B0604020202020204"/>
                <a:ea typeface="+mn-ea"/>
                <a:cs typeface="Arial" charset="0"/>
              </a:rPr>
              <a:t>Skills</a:t>
            </a: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for a </a:t>
            </a:r>
            <a:r>
              <a:rPr kumimoji="0" lang="fr-CH" sz="1200" b="0" i="0" u="none" strike="noStrike" kern="1200" cap="none" spc="0" normalizeH="0" baseline="0" noProof="0" err="1">
                <a:ln>
                  <a:noFill/>
                </a:ln>
                <a:solidFill>
                  <a:prstClr val="white">
                    <a:lumMod val="50000"/>
                  </a:prstClr>
                </a:solidFill>
                <a:effectLst/>
                <a:uLnTx/>
                <a:uFillTx/>
                <a:latin typeface="Arial" panose="020B0604020202020204"/>
                <a:ea typeface="+mn-ea"/>
                <a:cs typeface="Arial" charset="0"/>
              </a:rPr>
              <a:t>Greener</a:t>
            </a: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Future.</a:t>
            </a:r>
            <a:r>
              <a:rPr kumimoji="0" lang="en-US"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Infographic (2019).</a:t>
            </a:r>
            <a:endParaRPr kumimoji="0" lang="en-GB"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endParaRPr>
          </a:p>
        </p:txBody>
      </p:sp>
      <p:pic>
        <p:nvPicPr>
          <p:cNvPr id="4" name="Picture 3" descr="Logo&#10;&#10;Description automatically generated with low confidence">
            <a:extLst>
              <a:ext uri="{FF2B5EF4-FFF2-40B4-BE49-F238E27FC236}">
                <a16:creationId xmlns:a16="http://schemas.microsoft.com/office/drawing/2014/main" id="{9EA7C191-ABDE-3565-EB35-9D51BC699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460" y="404865"/>
            <a:ext cx="1687640" cy="608648"/>
          </a:xfrm>
          <a:prstGeom prst="rect">
            <a:avLst/>
          </a:prstGeom>
        </p:spPr>
      </p:pic>
    </p:spTree>
    <p:extLst>
      <p:ext uri="{BB962C8B-B14F-4D97-AF65-F5344CB8AC3E}">
        <p14:creationId xmlns:p14="http://schemas.microsoft.com/office/powerpoint/2010/main" val="394899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614073" y="1700808"/>
            <a:ext cx="5324130" cy="2745229"/>
          </a:xfrm>
          <a:prstGeom prst="rect">
            <a:avLst/>
          </a:prstGeom>
        </p:spPr>
      </p:pic>
      <p:pic>
        <p:nvPicPr>
          <p:cNvPr id="6" name="Picture 5"/>
          <p:cNvPicPr>
            <a:picLocks noChangeAspect="1"/>
          </p:cNvPicPr>
          <p:nvPr/>
        </p:nvPicPr>
        <p:blipFill>
          <a:blip r:embed="rId4"/>
          <a:stretch>
            <a:fillRect/>
          </a:stretch>
        </p:blipFill>
        <p:spPr>
          <a:xfrm>
            <a:off x="614073" y="4418177"/>
            <a:ext cx="5324130" cy="202549"/>
          </a:xfrm>
          <a:prstGeom prst="rect">
            <a:avLst/>
          </a:prstGeom>
        </p:spPr>
      </p:pic>
      <p:pic>
        <p:nvPicPr>
          <p:cNvPr id="12" name="Content Placeholder 4">
            <a:extLst>
              <a:ext uri="{FF2B5EF4-FFF2-40B4-BE49-F238E27FC236}">
                <a16:creationId xmlns:a16="http://schemas.microsoft.com/office/drawing/2014/main" id="{1366CF4B-832B-4BEC-9DF4-B796E5A62474}"/>
              </a:ext>
            </a:extLst>
          </p:cNvPr>
          <p:cNvPicPr>
            <a:picLocks noChangeAspect="1"/>
          </p:cNvPicPr>
          <p:nvPr/>
        </p:nvPicPr>
        <p:blipFill>
          <a:blip r:embed="rId5"/>
          <a:stretch>
            <a:fillRect/>
          </a:stretch>
        </p:blipFill>
        <p:spPr>
          <a:xfrm>
            <a:off x="6814800" y="3859346"/>
            <a:ext cx="4482000" cy="1809607"/>
          </a:xfrm>
          <a:prstGeom prst="rect">
            <a:avLst/>
          </a:prstGeom>
        </p:spPr>
      </p:pic>
      <p:pic>
        <p:nvPicPr>
          <p:cNvPr id="13" name="Picture 12">
            <a:extLst>
              <a:ext uri="{FF2B5EF4-FFF2-40B4-BE49-F238E27FC236}">
                <a16:creationId xmlns:a16="http://schemas.microsoft.com/office/drawing/2014/main" id="{A7E2FE47-F2F5-4E72-853D-017E6342BDBF}"/>
              </a:ext>
            </a:extLst>
          </p:cNvPr>
          <p:cNvPicPr>
            <a:picLocks noChangeAspect="1"/>
          </p:cNvPicPr>
          <p:nvPr/>
        </p:nvPicPr>
        <p:blipFill>
          <a:blip r:embed="rId6"/>
          <a:stretch>
            <a:fillRect/>
          </a:stretch>
        </p:blipFill>
        <p:spPr>
          <a:xfrm>
            <a:off x="6816080" y="1416914"/>
            <a:ext cx="4480746" cy="1851868"/>
          </a:xfrm>
          <a:prstGeom prst="rect">
            <a:avLst/>
          </a:prstGeom>
        </p:spPr>
      </p:pic>
      <p:sp>
        <p:nvSpPr>
          <p:cNvPr id="14" name="Content Placeholder 2">
            <a:extLst>
              <a:ext uri="{FF2B5EF4-FFF2-40B4-BE49-F238E27FC236}">
                <a16:creationId xmlns:a16="http://schemas.microsoft.com/office/drawing/2014/main" id="{99D8DB98-8CFF-4309-94EA-346457D39766}"/>
              </a:ext>
            </a:extLst>
          </p:cNvPr>
          <p:cNvSpPr txBox="1">
            <a:spLocks/>
          </p:cNvSpPr>
          <p:nvPr/>
        </p:nvSpPr>
        <p:spPr>
          <a:xfrm>
            <a:off x="6284567" y="858621"/>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Energy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sustainability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15" name="Content Placeholder 2">
            <a:extLst>
              <a:ext uri="{FF2B5EF4-FFF2-40B4-BE49-F238E27FC236}">
                <a16:creationId xmlns:a16="http://schemas.microsoft.com/office/drawing/2014/main" id="{D845945F-FFB5-4154-B3F1-1B5AA87C2FAD}"/>
              </a:ext>
            </a:extLst>
          </p:cNvPr>
          <p:cNvSpPr txBox="1">
            <a:spLocks/>
          </p:cNvSpPr>
          <p:nvPr/>
        </p:nvSpPr>
        <p:spPr>
          <a:xfrm>
            <a:off x="6284566" y="3355032"/>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Circular</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economy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198E51E-A3A5-4E87-ACF9-06AF6B8AB22E}"/>
              </a:ext>
            </a:extLst>
          </p:cNvPr>
          <p:cNvSpPr txBox="1"/>
          <p:nvPr/>
        </p:nvSpPr>
        <p:spPr bwMode="auto">
          <a:xfrm>
            <a:off x="581784" y="6570001"/>
            <a:ext cx="7152795"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a:ln>
                  <a:noFill/>
                </a:ln>
                <a:solidFill>
                  <a:srgbClr val="000000"/>
                </a:solidFill>
                <a:effectLst/>
                <a:uLnTx/>
                <a:uFillTx/>
                <a:latin typeface="Arial" charset="0"/>
                <a:cs typeface="Arial" charset="0"/>
              </a:rPr>
              <a:t>Sources: ILO (2019) &amp; </a:t>
            </a:r>
            <a:r>
              <a:rPr kumimoji="0" lang="fr-CH" sz="1200" b="0" i="0" u="none" strike="noStrike" kern="1200" cap="none" spc="0" normalizeH="0" baseline="0" noProof="0" err="1">
                <a:ln>
                  <a:noFill/>
                </a:ln>
                <a:solidFill>
                  <a:srgbClr val="000000"/>
                </a:solidFill>
                <a:effectLst/>
                <a:uLnTx/>
                <a:uFillTx/>
                <a:latin typeface="Arial" charset="0"/>
                <a:cs typeface="Arial" charset="0"/>
              </a:rPr>
              <a:t>Skills</a:t>
            </a:r>
            <a:r>
              <a:rPr kumimoji="0" lang="fr-CH" sz="1200" b="0" i="0" u="none" strike="noStrike" kern="1200" cap="none" spc="0" normalizeH="0" baseline="0" noProof="0">
                <a:ln>
                  <a:noFill/>
                </a:ln>
                <a:solidFill>
                  <a:srgbClr val="000000"/>
                </a:solidFill>
                <a:effectLst/>
                <a:uLnTx/>
                <a:uFillTx/>
                <a:latin typeface="Arial" charset="0"/>
                <a:cs typeface="Arial" charset="0"/>
              </a:rPr>
              <a:t> for a </a:t>
            </a:r>
            <a:r>
              <a:rPr kumimoji="0" lang="fr-CH" sz="1200" b="0" i="0" u="none" strike="noStrike" kern="1200" cap="none" spc="0" normalizeH="0" baseline="0" noProof="0" err="1">
                <a:ln>
                  <a:noFill/>
                </a:ln>
                <a:solidFill>
                  <a:srgbClr val="000000"/>
                </a:solidFill>
                <a:effectLst/>
                <a:uLnTx/>
                <a:uFillTx/>
                <a:latin typeface="Arial" charset="0"/>
                <a:cs typeface="Arial" charset="0"/>
              </a:rPr>
              <a:t>Greener</a:t>
            </a:r>
            <a:r>
              <a:rPr kumimoji="0" lang="fr-CH" sz="1200" b="0" i="0" u="none" strike="noStrike" kern="1200" cap="none" spc="0" normalizeH="0" baseline="0" noProof="0">
                <a:ln>
                  <a:noFill/>
                </a:ln>
                <a:solidFill>
                  <a:srgbClr val="000000"/>
                </a:solidFill>
                <a:effectLst/>
                <a:uLnTx/>
                <a:uFillTx/>
                <a:latin typeface="Arial" charset="0"/>
                <a:cs typeface="Arial" charset="0"/>
              </a:rPr>
              <a:t> Future.</a:t>
            </a:r>
            <a:r>
              <a:rPr kumimoji="0" lang="en-US" sz="1200" b="0" i="0" u="none" strike="noStrike" kern="1200" cap="none" spc="0" normalizeH="0" baseline="0" noProof="0">
                <a:ln>
                  <a:noFill/>
                </a:ln>
                <a:solidFill>
                  <a:srgbClr val="000000"/>
                </a:solidFill>
                <a:effectLst/>
                <a:uLnTx/>
                <a:uFillTx/>
                <a:latin typeface="Arial" charset="0"/>
                <a:cs typeface="Arial" charset="0"/>
              </a:rPr>
              <a:t> Infographic (2019).</a:t>
            </a:r>
            <a:endParaRPr kumimoji="0" lang="en-GB" sz="1200" b="0" i="0" u="none" strike="noStrike" kern="1200" cap="none" spc="0" normalizeH="0" baseline="0" noProof="0">
              <a:ln>
                <a:noFill/>
              </a:ln>
              <a:solidFill>
                <a:srgbClr val="000000"/>
              </a:solidFill>
              <a:effectLst/>
              <a:uLnTx/>
              <a:uFillTx/>
              <a:latin typeface="Arial" charset="0"/>
              <a:cs typeface="Arial" charset="0"/>
            </a:endParaRPr>
          </a:p>
        </p:txBody>
      </p:sp>
      <p:sp>
        <p:nvSpPr>
          <p:cNvPr id="10" name="Content Placeholder 2">
            <a:extLst>
              <a:ext uri="{FF2B5EF4-FFF2-40B4-BE49-F238E27FC236}">
                <a16:creationId xmlns:a16="http://schemas.microsoft.com/office/drawing/2014/main" id="{F18CCB3A-0363-438F-938C-3A0AAC68DB2B}"/>
              </a:ext>
            </a:extLst>
          </p:cNvPr>
          <p:cNvSpPr txBox="1">
            <a:spLocks/>
          </p:cNvSpPr>
          <p:nvPr/>
        </p:nvSpPr>
        <p:spPr>
          <a:xfrm>
            <a:off x="614073" y="4716734"/>
            <a:ext cx="5324130"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Reskilling</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measures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required</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all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skill</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levels</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a:extLst>
              <a:ext uri="{FF2B5EF4-FFF2-40B4-BE49-F238E27FC236}">
                <a16:creationId xmlns:a16="http://schemas.microsoft.com/office/drawing/2014/main" id="{A7D808DA-69F2-4ECE-8AFA-3A0A49C401DB}"/>
              </a:ext>
            </a:extLst>
          </p:cNvPr>
          <p:cNvSpPr txBox="1">
            <a:spLocks/>
          </p:cNvSpPr>
          <p:nvPr/>
        </p:nvSpPr>
        <p:spPr>
          <a:xfrm>
            <a:off x="6312024" y="5765193"/>
            <a:ext cx="5604154"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Greatest need of upskilling and reskilling for </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sym typeface="Webdings" panose="05030102010509060703" pitchFamily="18" charset="2"/>
              </a:rPr>
              <a:t>m</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en</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7" name="Content Placeholder 2">
            <a:extLst>
              <a:ext uri="{FF2B5EF4-FFF2-40B4-BE49-F238E27FC236}">
                <a16:creationId xmlns:a16="http://schemas.microsoft.com/office/drawing/2014/main" id="{E94E4A16-283A-4F0B-BFAD-8E48FE967165}"/>
              </a:ext>
            </a:extLst>
          </p:cNvPr>
          <p:cNvSpPr txBox="1">
            <a:spLocks/>
          </p:cNvSpPr>
          <p:nvPr/>
        </p:nvSpPr>
        <p:spPr>
          <a:xfrm>
            <a:off x="6312024" y="6175230"/>
            <a:ext cx="5604154"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Gender disparities to persist</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8" name="Content Placeholder 2">
            <a:extLst>
              <a:ext uri="{FF2B5EF4-FFF2-40B4-BE49-F238E27FC236}">
                <a16:creationId xmlns:a16="http://schemas.microsoft.com/office/drawing/2014/main" id="{A77592CB-50B3-4DF0-9FC7-4386C57AF74C}"/>
              </a:ext>
            </a:extLst>
          </p:cNvPr>
          <p:cNvSpPr txBox="1">
            <a:spLocks/>
          </p:cNvSpPr>
          <p:nvPr/>
        </p:nvSpPr>
        <p:spPr>
          <a:xfrm>
            <a:off x="614073" y="5137643"/>
            <a:ext cx="5324130" cy="6244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a:t>
            </a:r>
            <a:r>
              <a:rPr lang="en-US" sz="1600" kern="0">
                <a:solidFill>
                  <a:prstClr val="white"/>
                </a:solidFill>
                <a:latin typeface="Overpass" panose="00000500000000000000" pitchFamily="2" charset="0"/>
                <a:cs typeface="Arial" panose="020B0604020202020204" pitchFamily="34" charset="0"/>
                <a:sym typeface="Webdings" panose="05030102010509060703" pitchFamily="18" charset="2"/>
              </a:rPr>
              <a:t>Medium-skilled occupations sees the m</a:t>
            </a:r>
            <a:r>
              <a:rPr lang="fr-CH" sz="1600" kern="0">
                <a:solidFill>
                  <a:prstClr val="white"/>
                </a:solidFill>
                <a:latin typeface="Overpass" panose="00000500000000000000" pitchFamily="2" charset="0"/>
                <a:cs typeface="Arial" panose="020B0604020202020204" pitchFamily="34" charset="0"/>
              </a:rPr>
              <a:t>ost job </a:t>
            </a:r>
            <a:r>
              <a:rPr lang="fr-CH" sz="1600" kern="0" err="1">
                <a:solidFill>
                  <a:prstClr val="white"/>
                </a:solidFill>
                <a:latin typeface="Overpass" panose="00000500000000000000" pitchFamily="2" charset="0"/>
                <a:cs typeface="Arial" panose="020B0604020202020204" pitchFamily="34" charset="0"/>
              </a:rPr>
              <a:t>creation</a:t>
            </a:r>
            <a:r>
              <a:rPr lang="fr-CH" sz="1600" kern="0">
                <a:solidFill>
                  <a:prstClr val="white"/>
                </a:solidFill>
                <a:latin typeface="Overpass" panose="00000500000000000000" pitchFamily="2" charset="0"/>
                <a:cs typeface="Arial" panose="020B0604020202020204" pitchFamily="34" charset="0"/>
              </a:rPr>
              <a:t> and </a:t>
            </a:r>
            <a:r>
              <a:rPr lang="fr-CH" sz="1600" kern="0" err="1">
                <a:solidFill>
                  <a:prstClr val="white"/>
                </a:solidFill>
                <a:latin typeface="Overpass" panose="00000500000000000000" pitchFamily="2" charset="0"/>
                <a:cs typeface="Arial" panose="020B0604020202020204" pitchFamily="34" charset="0"/>
              </a:rPr>
              <a:t>reallocation</a:t>
            </a:r>
            <a:endParaRPr lang="en-GB" sz="1600" kern="0">
              <a:solidFill>
                <a:prstClr val="white"/>
              </a:solidFill>
              <a:latin typeface="Overpass" panose="00000500000000000000" pitchFamily="2" charset="0"/>
              <a:cs typeface="Arial" panose="020B0604020202020204" pitchFamily="34" charset="0"/>
              <a:sym typeface="Webdings" panose="05030102010509060703" pitchFamily="18" charset="2"/>
            </a:endParaRPr>
          </a:p>
        </p:txBody>
      </p:sp>
      <p:sp>
        <p:nvSpPr>
          <p:cNvPr id="19" name="Content Placeholder 2">
            <a:extLst>
              <a:ext uri="{FF2B5EF4-FFF2-40B4-BE49-F238E27FC236}">
                <a16:creationId xmlns:a16="http://schemas.microsoft.com/office/drawing/2014/main" id="{0BC3CCAA-BB8C-47DC-8B9F-04C7576B7584}"/>
              </a:ext>
            </a:extLst>
          </p:cNvPr>
          <p:cNvSpPr txBox="1">
            <a:spLocks/>
          </p:cNvSpPr>
          <p:nvPr/>
        </p:nvSpPr>
        <p:spPr>
          <a:xfrm>
            <a:off x="614073" y="5788254"/>
            <a:ext cx="5324130"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Overall</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net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employment</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effects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is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positive</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20" name="TextBox 19">
            <a:extLst>
              <a:ext uri="{FF2B5EF4-FFF2-40B4-BE49-F238E27FC236}">
                <a16:creationId xmlns:a16="http://schemas.microsoft.com/office/drawing/2014/main" id="{A51AFF3D-2870-46CE-942E-9FD6C221CE52}"/>
              </a:ext>
            </a:extLst>
          </p:cNvPr>
          <p:cNvSpPr txBox="1"/>
          <p:nvPr/>
        </p:nvSpPr>
        <p:spPr>
          <a:xfrm>
            <a:off x="5897477" y="287281"/>
            <a:ext cx="609830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sng" strike="noStrike" kern="1200" cap="none" spc="0" normalizeH="0" baseline="0" noProof="0">
                <a:ln>
                  <a:noFill/>
                </a:ln>
                <a:solidFill>
                  <a:srgbClr val="230050"/>
                </a:solidFill>
                <a:effectLst/>
                <a:uLnTx/>
                <a:uFillTx/>
                <a:latin typeface="Overpass" panose="00000500000000000000" pitchFamily="2" charset="0"/>
                <a:cs typeface="Arial" charset="0"/>
              </a:rPr>
              <a:t>Jobs created and destroyed in a global circular economy scenario, by gender, 2030 (millions)</a:t>
            </a:r>
          </a:p>
        </p:txBody>
      </p:sp>
      <p:pic>
        <p:nvPicPr>
          <p:cNvPr id="3" name="Picture 2" descr="Logo&#10;&#10;Description automatically generated with low confidence">
            <a:extLst>
              <a:ext uri="{FF2B5EF4-FFF2-40B4-BE49-F238E27FC236}">
                <a16:creationId xmlns:a16="http://schemas.microsoft.com/office/drawing/2014/main" id="{F0604C81-EF62-98A9-C0D8-D35B4C63A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460" y="404865"/>
            <a:ext cx="1687640" cy="608648"/>
          </a:xfrm>
          <a:prstGeom prst="rect">
            <a:avLst/>
          </a:prstGeom>
        </p:spPr>
      </p:pic>
    </p:spTree>
    <p:extLst>
      <p:ext uri="{BB962C8B-B14F-4D97-AF65-F5344CB8AC3E}">
        <p14:creationId xmlns:p14="http://schemas.microsoft.com/office/powerpoint/2010/main" val="1923695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59215">
            <a:extLst>
              <a:ext uri="{FF2B5EF4-FFF2-40B4-BE49-F238E27FC236}">
                <a16:creationId xmlns:a16="http://schemas.microsoft.com/office/drawing/2014/main" id="{72F511C9-504C-B545-8019-8B82CB8B361A}"/>
              </a:ext>
            </a:extLst>
          </p:cNvPr>
          <p:cNvSpPr/>
          <p:nvPr/>
        </p:nvSpPr>
        <p:spPr>
          <a:xfrm rot="10800000" flipH="1" flipV="1">
            <a:off x="8897774" y="3862022"/>
            <a:ext cx="901030" cy="354594"/>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7" name="Shape 59209">
            <a:extLst>
              <a:ext uri="{FF2B5EF4-FFF2-40B4-BE49-F238E27FC236}">
                <a16:creationId xmlns:a16="http://schemas.microsoft.com/office/drawing/2014/main" id="{2C0248EC-CC6F-0B4B-BB96-E0B3037FDC5B}"/>
              </a:ext>
            </a:extLst>
          </p:cNvPr>
          <p:cNvSpPr/>
          <p:nvPr/>
        </p:nvSpPr>
        <p:spPr>
          <a:xfrm rot="16200000" flipV="1">
            <a:off x="5260817" y="2795906"/>
            <a:ext cx="423763" cy="820743"/>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 name="Title 1"/>
          <p:cNvSpPr>
            <a:spLocks noGrp="1"/>
          </p:cNvSpPr>
          <p:nvPr>
            <p:ph type="title"/>
          </p:nvPr>
        </p:nvSpPr>
        <p:spPr>
          <a:xfrm>
            <a:off x="390137" y="1377413"/>
            <a:ext cx="3689663" cy="1196418"/>
          </a:xfrm>
        </p:spPr>
        <p:txBody>
          <a:bodyPr/>
          <a:lstStyle/>
          <a:p>
            <a:r>
              <a:rPr lang="en-GB" sz="2400"/>
              <a:t>How to Green TVET and skills development: A practical guidance tool </a:t>
            </a:r>
          </a:p>
        </p:txBody>
      </p:sp>
      <p:sp>
        <p:nvSpPr>
          <p:cNvPr id="38" name="Freeform 780">
            <a:extLst>
              <a:ext uri="{FF2B5EF4-FFF2-40B4-BE49-F238E27FC236}">
                <a16:creationId xmlns:a16="http://schemas.microsoft.com/office/drawing/2014/main" id="{F4B87EC8-EA3E-2F4D-9058-93EBC519F051}"/>
              </a:ext>
            </a:extLst>
          </p:cNvPr>
          <p:cNvSpPr>
            <a:spLocks noChangeArrowheads="1"/>
          </p:cNvSpPr>
          <p:nvPr/>
        </p:nvSpPr>
        <p:spPr bwMode="auto">
          <a:xfrm>
            <a:off x="11708897" y="11366046"/>
            <a:ext cx="919496" cy="919496"/>
          </a:xfrm>
          <a:custGeom>
            <a:avLst/>
            <a:gdLst>
              <a:gd name="T0" fmla="*/ 202727 w 306026"/>
              <a:gd name="T1" fmla="*/ 226013 h 305880"/>
              <a:gd name="T2" fmla="*/ 141104 w 306026"/>
              <a:gd name="T3" fmla="*/ 175603 h 305880"/>
              <a:gd name="T4" fmla="*/ 164561 w 306026"/>
              <a:gd name="T5" fmla="*/ 294332 h 305880"/>
              <a:gd name="T6" fmla="*/ 151930 w 306026"/>
              <a:gd name="T7" fmla="*/ 177407 h 305880"/>
              <a:gd name="T8" fmla="*/ 274415 w 306026"/>
              <a:gd name="T9" fmla="*/ 175911 h 305880"/>
              <a:gd name="T10" fmla="*/ 272243 w 306026"/>
              <a:gd name="T11" fmla="*/ 222076 h 305880"/>
              <a:gd name="T12" fmla="*/ 195123 w 306026"/>
              <a:gd name="T13" fmla="*/ 234960 h 305880"/>
              <a:gd name="T14" fmla="*/ 197296 w 306026"/>
              <a:gd name="T15" fmla="*/ 188794 h 305880"/>
              <a:gd name="T16" fmla="*/ 173944 w 306026"/>
              <a:gd name="T17" fmla="*/ 173798 h 305880"/>
              <a:gd name="T18" fmla="*/ 296643 w 306026"/>
              <a:gd name="T19" fmla="*/ 149980 h 305880"/>
              <a:gd name="T20" fmla="*/ 132082 w 306026"/>
              <a:gd name="T21" fmla="*/ 292528 h 305880"/>
              <a:gd name="T22" fmla="*/ 266330 w 306026"/>
              <a:gd name="T23" fmla="*/ 124357 h 305880"/>
              <a:gd name="T24" fmla="*/ 271021 w 306026"/>
              <a:gd name="T25" fmla="*/ 145649 h 305880"/>
              <a:gd name="T26" fmla="*/ 266330 w 306026"/>
              <a:gd name="T27" fmla="*/ 124357 h 305880"/>
              <a:gd name="T28" fmla="*/ 140743 w 306026"/>
              <a:gd name="T29" fmla="*/ 165859 h 305880"/>
              <a:gd name="T30" fmla="*/ 117647 w 306026"/>
              <a:gd name="T31" fmla="*/ 135545 h 305880"/>
              <a:gd name="T32" fmla="*/ 170335 w 306026"/>
              <a:gd name="T33" fmla="*/ 120027 h 305880"/>
              <a:gd name="T34" fmla="*/ 149404 w 306026"/>
              <a:gd name="T35" fmla="*/ 136627 h 305880"/>
              <a:gd name="T36" fmla="*/ 202571 w 306026"/>
              <a:gd name="T37" fmla="*/ 87777 h 305880"/>
              <a:gd name="T38" fmla="*/ 214313 w 306026"/>
              <a:gd name="T39" fmla="*/ 75687 h 305880"/>
              <a:gd name="T40" fmla="*/ 91098 w 306026"/>
              <a:gd name="T41" fmla="*/ 99500 h 305880"/>
              <a:gd name="T42" fmla="*/ 214313 w 306026"/>
              <a:gd name="T43" fmla="*/ 66529 h 305880"/>
              <a:gd name="T44" fmla="*/ 193675 w 306026"/>
              <a:gd name="T45" fmla="*/ 87777 h 305880"/>
              <a:gd name="T46" fmla="*/ 112345 w 306026"/>
              <a:gd name="T47" fmla="*/ 87777 h 305880"/>
              <a:gd name="T48" fmla="*/ 91098 w 306026"/>
              <a:gd name="T49" fmla="*/ 66529 h 305880"/>
              <a:gd name="T50" fmla="*/ 198123 w 306026"/>
              <a:gd name="T51" fmla="*/ 130132 h 305880"/>
              <a:gd name="T52" fmla="*/ 215085 w 306026"/>
              <a:gd name="T53" fmla="*/ 40994 h 305880"/>
              <a:gd name="T54" fmla="*/ 54853 w 306026"/>
              <a:gd name="T55" fmla="*/ 115696 h 305880"/>
              <a:gd name="T56" fmla="*/ 90941 w 306026"/>
              <a:gd name="T57" fmla="*/ 40994 h 305880"/>
              <a:gd name="T58" fmla="*/ 146517 w 306026"/>
              <a:gd name="T59" fmla="*/ 87187 h 305880"/>
              <a:gd name="T60" fmla="*/ 165283 w 306026"/>
              <a:gd name="T61" fmla="*/ 111727 h 305880"/>
              <a:gd name="T62" fmla="*/ 153013 w 306026"/>
              <a:gd name="T63" fmla="*/ 32333 h 305880"/>
              <a:gd name="T64" fmla="*/ 215085 w 306026"/>
              <a:gd name="T65" fmla="*/ 31611 h 305880"/>
              <a:gd name="T66" fmla="*/ 87694 w 306026"/>
              <a:gd name="T67" fmla="*/ 12846 h 305880"/>
              <a:gd name="T68" fmla="*/ 93468 w 306026"/>
              <a:gd name="T69" fmla="*/ 31611 h 305880"/>
              <a:gd name="T70" fmla="*/ 95633 w 306026"/>
              <a:gd name="T71" fmla="*/ 937 h 305880"/>
              <a:gd name="T72" fmla="*/ 153013 w 306026"/>
              <a:gd name="T73" fmla="*/ 22950 h 305880"/>
              <a:gd name="T74" fmla="*/ 208257 w 306026"/>
              <a:gd name="T75" fmla="*/ 15760 h 305880"/>
              <a:gd name="T76" fmla="*/ 210393 w 306026"/>
              <a:gd name="T77" fmla="*/ 937 h 305880"/>
              <a:gd name="T78" fmla="*/ 270299 w 306026"/>
              <a:gd name="T79" fmla="*/ 87187 h 305880"/>
              <a:gd name="T80" fmla="*/ 283652 w 306026"/>
              <a:gd name="T81" fmla="*/ 120027 h 305880"/>
              <a:gd name="T82" fmla="*/ 304222 w 306026"/>
              <a:gd name="T83" fmla="*/ 140958 h 305880"/>
              <a:gd name="T84" fmla="*/ 302057 w 306026"/>
              <a:gd name="T85" fmla="*/ 277371 h 305880"/>
              <a:gd name="T86" fmla="*/ 151930 w 306026"/>
              <a:gd name="T87" fmla="*/ 305880 h 305880"/>
              <a:gd name="T88" fmla="*/ 0 w 306026"/>
              <a:gd name="T89" fmla="*/ 144206 h 305880"/>
              <a:gd name="T90" fmla="*/ 22013 w 306026"/>
              <a:gd name="T91" fmla="*/ 143123 h 305880"/>
              <a:gd name="T92" fmla="*/ 42944 w 306026"/>
              <a:gd name="T93" fmla="*/ 114975 h 305880"/>
              <a:gd name="T94" fmla="*/ 90941 w 306026"/>
              <a:gd name="T95" fmla="*/ 215 h 305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6026" h="305880">
                <a:moveTo>
                  <a:pt x="266812" y="184857"/>
                </a:moveTo>
                <a:lnTo>
                  <a:pt x="202727" y="197025"/>
                </a:lnTo>
                <a:lnTo>
                  <a:pt x="202727" y="226013"/>
                </a:lnTo>
                <a:lnTo>
                  <a:pt x="266812" y="213845"/>
                </a:lnTo>
                <a:lnTo>
                  <a:pt x="266812" y="184857"/>
                </a:lnTo>
                <a:close/>
                <a:moveTo>
                  <a:pt x="141104" y="175603"/>
                </a:moveTo>
                <a:lnTo>
                  <a:pt x="141104" y="294332"/>
                </a:lnTo>
                <a:lnTo>
                  <a:pt x="153013" y="296497"/>
                </a:lnTo>
                <a:lnTo>
                  <a:pt x="164561" y="294332"/>
                </a:lnTo>
                <a:lnTo>
                  <a:pt x="164561" y="175603"/>
                </a:lnTo>
                <a:lnTo>
                  <a:pt x="153735" y="177407"/>
                </a:lnTo>
                <a:cubicBezTo>
                  <a:pt x="153374" y="177407"/>
                  <a:pt x="152652" y="177407"/>
                  <a:pt x="151930" y="177407"/>
                </a:cubicBezTo>
                <a:lnTo>
                  <a:pt x="141104" y="175603"/>
                </a:lnTo>
                <a:close/>
                <a:moveTo>
                  <a:pt x="270432" y="174837"/>
                </a:moveTo>
                <a:cubicBezTo>
                  <a:pt x="271881" y="174479"/>
                  <a:pt x="273329" y="175195"/>
                  <a:pt x="274415" y="175911"/>
                </a:cubicBezTo>
                <a:cubicBezTo>
                  <a:pt x="275501" y="176626"/>
                  <a:pt x="275863" y="178058"/>
                  <a:pt x="275863" y="179489"/>
                </a:cubicBezTo>
                <a:lnTo>
                  <a:pt x="275863" y="217424"/>
                </a:lnTo>
                <a:cubicBezTo>
                  <a:pt x="275863" y="219929"/>
                  <a:pt x="274415" y="221718"/>
                  <a:pt x="272243" y="222076"/>
                </a:cubicBezTo>
                <a:lnTo>
                  <a:pt x="199106" y="236033"/>
                </a:lnTo>
                <a:cubicBezTo>
                  <a:pt x="198744" y="236033"/>
                  <a:pt x="198382" y="236033"/>
                  <a:pt x="198382" y="236033"/>
                </a:cubicBezTo>
                <a:cubicBezTo>
                  <a:pt x="197296" y="236033"/>
                  <a:pt x="196210" y="235675"/>
                  <a:pt x="195123" y="234960"/>
                </a:cubicBezTo>
                <a:cubicBezTo>
                  <a:pt x="194037" y="234244"/>
                  <a:pt x="193675" y="232812"/>
                  <a:pt x="193675" y="231739"/>
                </a:cubicBezTo>
                <a:lnTo>
                  <a:pt x="193675" y="193446"/>
                </a:lnTo>
                <a:cubicBezTo>
                  <a:pt x="193675" y="191299"/>
                  <a:pt x="195123" y="189510"/>
                  <a:pt x="197296" y="188794"/>
                </a:cubicBezTo>
                <a:lnTo>
                  <a:pt x="270432" y="174837"/>
                </a:lnTo>
                <a:close/>
                <a:moveTo>
                  <a:pt x="296643" y="149980"/>
                </a:moveTo>
                <a:lnTo>
                  <a:pt x="173944" y="173798"/>
                </a:lnTo>
                <a:lnTo>
                  <a:pt x="173944" y="292528"/>
                </a:lnTo>
                <a:lnTo>
                  <a:pt x="296643" y="269071"/>
                </a:lnTo>
                <a:lnTo>
                  <a:pt x="296643" y="149980"/>
                </a:lnTo>
                <a:close/>
                <a:moveTo>
                  <a:pt x="9022" y="149980"/>
                </a:moveTo>
                <a:lnTo>
                  <a:pt x="9022" y="269071"/>
                </a:lnTo>
                <a:lnTo>
                  <a:pt x="132082" y="292528"/>
                </a:lnTo>
                <a:lnTo>
                  <a:pt x="132082" y="173798"/>
                </a:lnTo>
                <a:lnTo>
                  <a:pt x="9022" y="149980"/>
                </a:lnTo>
                <a:close/>
                <a:moveTo>
                  <a:pt x="266330" y="124357"/>
                </a:moveTo>
                <a:cubicBezTo>
                  <a:pt x="245038" y="124357"/>
                  <a:pt x="199567" y="128688"/>
                  <a:pt x="164922" y="165859"/>
                </a:cubicBezTo>
                <a:lnTo>
                  <a:pt x="171418" y="164776"/>
                </a:lnTo>
                <a:lnTo>
                  <a:pt x="271021" y="145649"/>
                </a:lnTo>
                <a:lnTo>
                  <a:pt x="274630" y="144567"/>
                </a:lnTo>
                <a:lnTo>
                  <a:pt x="274630" y="124357"/>
                </a:lnTo>
                <a:cubicBezTo>
                  <a:pt x="272465" y="124357"/>
                  <a:pt x="269938" y="124357"/>
                  <a:pt x="266330" y="124357"/>
                </a:cubicBezTo>
                <a:close/>
                <a:moveTo>
                  <a:pt x="31035" y="124357"/>
                </a:moveTo>
                <a:lnTo>
                  <a:pt x="31035" y="144567"/>
                </a:lnTo>
                <a:lnTo>
                  <a:pt x="140743" y="165859"/>
                </a:lnTo>
                <a:cubicBezTo>
                  <a:pt x="101046" y="123275"/>
                  <a:pt x="46192" y="123275"/>
                  <a:pt x="31035" y="124357"/>
                </a:cubicBezTo>
                <a:close/>
                <a:moveTo>
                  <a:pt x="135691" y="120027"/>
                </a:moveTo>
                <a:cubicBezTo>
                  <a:pt x="130638" y="126523"/>
                  <a:pt x="124864" y="131936"/>
                  <a:pt x="117647" y="135545"/>
                </a:cubicBezTo>
                <a:cubicBezTo>
                  <a:pt x="129917" y="142762"/>
                  <a:pt x="142186" y="152506"/>
                  <a:pt x="153013" y="165498"/>
                </a:cubicBezTo>
                <a:cubicBezTo>
                  <a:pt x="163839" y="152506"/>
                  <a:pt x="176109" y="142762"/>
                  <a:pt x="188379" y="135545"/>
                </a:cubicBezTo>
                <a:cubicBezTo>
                  <a:pt x="181161" y="131575"/>
                  <a:pt x="175026" y="126523"/>
                  <a:pt x="170335" y="120027"/>
                </a:cubicBezTo>
                <a:lnTo>
                  <a:pt x="156622" y="136627"/>
                </a:lnTo>
                <a:cubicBezTo>
                  <a:pt x="155539" y="137710"/>
                  <a:pt x="154095" y="138432"/>
                  <a:pt x="153013" y="138432"/>
                </a:cubicBezTo>
                <a:cubicBezTo>
                  <a:pt x="151569" y="138432"/>
                  <a:pt x="150126" y="137710"/>
                  <a:pt x="149404" y="136627"/>
                </a:cubicBezTo>
                <a:lnTo>
                  <a:pt x="135691" y="120027"/>
                </a:lnTo>
                <a:close/>
                <a:moveTo>
                  <a:pt x="214313" y="75687"/>
                </a:moveTo>
                <a:cubicBezTo>
                  <a:pt x="207908" y="75687"/>
                  <a:pt x="202571" y="81183"/>
                  <a:pt x="202571" y="87777"/>
                </a:cubicBezTo>
                <a:cubicBezTo>
                  <a:pt x="202571" y="94005"/>
                  <a:pt x="207908" y="99500"/>
                  <a:pt x="214313" y="99500"/>
                </a:cubicBezTo>
                <a:cubicBezTo>
                  <a:pt x="220362" y="99500"/>
                  <a:pt x="225343" y="94005"/>
                  <a:pt x="225343" y="87777"/>
                </a:cubicBezTo>
                <a:cubicBezTo>
                  <a:pt x="225343" y="81183"/>
                  <a:pt x="220362" y="75687"/>
                  <a:pt x="214313" y="75687"/>
                </a:cubicBezTo>
                <a:close/>
                <a:moveTo>
                  <a:pt x="91098" y="75687"/>
                </a:moveTo>
                <a:cubicBezTo>
                  <a:pt x="84503" y="75687"/>
                  <a:pt x="79375" y="81183"/>
                  <a:pt x="79375" y="87777"/>
                </a:cubicBezTo>
                <a:cubicBezTo>
                  <a:pt x="79375" y="94005"/>
                  <a:pt x="84503" y="99500"/>
                  <a:pt x="91098" y="99500"/>
                </a:cubicBezTo>
                <a:cubicBezTo>
                  <a:pt x="97692" y="99500"/>
                  <a:pt x="102821" y="94005"/>
                  <a:pt x="102821" y="87777"/>
                </a:cubicBezTo>
                <a:cubicBezTo>
                  <a:pt x="102821" y="81183"/>
                  <a:pt x="97692" y="75687"/>
                  <a:pt x="91098" y="75687"/>
                </a:cubicBezTo>
                <a:close/>
                <a:moveTo>
                  <a:pt x="214313" y="66529"/>
                </a:moveTo>
                <a:cubicBezTo>
                  <a:pt x="225343" y="66529"/>
                  <a:pt x="234594" y="76054"/>
                  <a:pt x="234594" y="87777"/>
                </a:cubicBezTo>
                <a:cubicBezTo>
                  <a:pt x="234594" y="99500"/>
                  <a:pt x="225343" y="109025"/>
                  <a:pt x="214313" y="109025"/>
                </a:cubicBezTo>
                <a:cubicBezTo>
                  <a:pt x="202571" y="109025"/>
                  <a:pt x="193675" y="99500"/>
                  <a:pt x="193675" y="87777"/>
                </a:cubicBezTo>
                <a:cubicBezTo>
                  <a:pt x="193675" y="76054"/>
                  <a:pt x="202571" y="66529"/>
                  <a:pt x="214313" y="66529"/>
                </a:cubicBezTo>
                <a:close/>
                <a:moveTo>
                  <a:pt x="91098" y="66529"/>
                </a:moveTo>
                <a:cubicBezTo>
                  <a:pt x="102821" y="66529"/>
                  <a:pt x="112345" y="76054"/>
                  <a:pt x="112345" y="87777"/>
                </a:cubicBezTo>
                <a:cubicBezTo>
                  <a:pt x="112345" y="99500"/>
                  <a:pt x="102821" y="109025"/>
                  <a:pt x="91098" y="109025"/>
                </a:cubicBezTo>
                <a:cubicBezTo>
                  <a:pt x="79375" y="109025"/>
                  <a:pt x="69850" y="99500"/>
                  <a:pt x="69850" y="87777"/>
                </a:cubicBezTo>
                <a:cubicBezTo>
                  <a:pt x="69850" y="76054"/>
                  <a:pt x="79375" y="66529"/>
                  <a:pt x="91098" y="66529"/>
                </a:cubicBezTo>
                <a:close/>
                <a:moveTo>
                  <a:pt x="215085" y="40994"/>
                </a:moveTo>
                <a:cubicBezTo>
                  <a:pt x="189462" y="40994"/>
                  <a:pt x="168892" y="61564"/>
                  <a:pt x="168892" y="87187"/>
                </a:cubicBezTo>
                <a:cubicBezTo>
                  <a:pt x="168892" y="106674"/>
                  <a:pt x="180801" y="123636"/>
                  <a:pt x="198123" y="130132"/>
                </a:cubicBezTo>
                <a:cubicBezTo>
                  <a:pt x="217250" y="120749"/>
                  <a:pt x="236377" y="117140"/>
                  <a:pt x="250812" y="115696"/>
                </a:cubicBezTo>
                <a:cubicBezTo>
                  <a:pt x="257308" y="107757"/>
                  <a:pt x="261277" y="98013"/>
                  <a:pt x="261277" y="87187"/>
                </a:cubicBezTo>
                <a:cubicBezTo>
                  <a:pt x="261277" y="61564"/>
                  <a:pt x="240346" y="40994"/>
                  <a:pt x="215085" y="40994"/>
                </a:cubicBezTo>
                <a:close/>
                <a:moveTo>
                  <a:pt x="90941" y="40994"/>
                </a:moveTo>
                <a:cubicBezTo>
                  <a:pt x="65319" y="40994"/>
                  <a:pt x="44749" y="61564"/>
                  <a:pt x="44749" y="87187"/>
                </a:cubicBezTo>
                <a:cubicBezTo>
                  <a:pt x="44749" y="98013"/>
                  <a:pt x="48358" y="107757"/>
                  <a:pt x="54853" y="115696"/>
                </a:cubicBezTo>
                <a:cubicBezTo>
                  <a:pt x="69650" y="117140"/>
                  <a:pt x="88415" y="121110"/>
                  <a:pt x="107542" y="130132"/>
                </a:cubicBezTo>
                <a:cubicBezTo>
                  <a:pt x="124864" y="123636"/>
                  <a:pt x="137134" y="106674"/>
                  <a:pt x="137134" y="87187"/>
                </a:cubicBezTo>
                <a:cubicBezTo>
                  <a:pt x="137134" y="61564"/>
                  <a:pt x="116564" y="40994"/>
                  <a:pt x="90941" y="40994"/>
                </a:cubicBezTo>
                <a:close/>
                <a:moveTo>
                  <a:pt x="153013" y="32333"/>
                </a:moveTo>
                <a:cubicBezTo>
                  <a:pt x="139299" y="32333"/>
                  <a:pt x="127390" y="34137"/>
                  <a:pt x="116925" y="38107"/>
                </a:cubicBezTo>
                <a:cubicBezTo>
                  <a:pt x="134247" y="47490"/>
                  <a:pt x="146517" y="65895"/>
                  <a:pt x="146517" y="87187"/>
                </a:cubicBezTo>
                <a:cubicBezTo>
                  <a:pt x="146517" y="95848"/>
                  <a:pt x="144352" y="104148"/>
                  <a:pt x="140743" y="111727"/>
                </a:cubicBezTo>
                <a:lnTo>
                  <a:pt x="153013" y="126523"/>
                </a:lnTo>
                <a:lnTo>
                  <a:pt x="165283" y="111727"/>
                </a:lnTo>
                <a:cubicBezTo>
                  <a:pt x="161674" y="104148"/>
                  <a:pt x="159509" y="95848"/>
                  <a:pt x="159509" y="87187"/>
                </a:cubicBezTo>
                <a:cubicBezTo>
                  <a:pt x="159509" y="65895"/>
                  <a:pt x="171418" y="47490"/>
                  <a:pt x="188740" y="38107"/>
                </a:cubicBezTo>
                <a:cubicBezTo>
                  <a:pt x="178274" y="34137"/>
                  <a:pt x="166365" y="32333"/>
                  <a:pt x="153013" y="32333"/>
                </a:cubicBezTo>
                <a:close/>
                <a:moveTo>
                  <a:pt x="217972" y="12846"/>
                </a:moveTo>
                <a:cubicBezTo>
                  <a:pt x="217972" y="18259"/>
                  <a:pt x="216528" y="25115"/>
                  <a:pt x="212198" y="31611"/>
                </a:cubicBezTo>
                <a:cubicBezTo>
                  <a:pt x="212919" y="31611"/>
                  <a:pt x="214002" y="31611"/>
                  <a:pt x="215085" y="31611"/>
                </a:cubicBezTo>
                <a:cubicBezTo>
                  <a:pt x="219776" y="31611"/>
                  <a:pt x="224468" y="32333"/>
                  <a:pt x="228798" y="33416"/>
                </a:cubicBezTo>
                <a:cubicBezTo>
                  <a:pt x="228076" y="22950"/>
                  <a:pt x="223024" y="16815"/>
                  <a:pt x="217972" y="12846"/>
                </a:cubicBezTo>
                <a:close/>
                <a:moveTo>
                  <a:pt x="87694" y="12846"/>
                </a:moveTo>
                <a:cubicBezTo>
                  <a:pt x="83002" y="16815"/>
                  <a:pt x="77589" y="22950"/>
                  <a:pt x="76867" y="33416"/>
                </a:cubicBezTo>
                <a:cubicBezTo>
                  <a:pt x="81559" y="32333"/>
                  <a:pt x="86250" y="31611"/>
                  <a:pt x="90941" y="31611"/>
                </a:cubicBezTo>
                <a:cubicBezTo>
                  <a:pt x="92024" y="31611"/>
                  <a:pt x="92746" y="31611"/>
                  <a:pt x="93468" y="31611"/>
                </a:cubicBezTo>
                <a:cubicBezTo>
                  <a:pt x="89498" y="25115"/>
                  <a:pt x="88054" y="18259"/>
                  <a:pt x="87694" y="12846"/>
                </a:cubicBezTo>
                <a:close/>
                <a:moveTo>
                  <a:pt x="90941" y="215"/>
                </a:moveTo>
                <a:cubicBezTo>
                  <a:pt x="92385" y="-146"/>
                  <a:pt x="94189" y="-146"/>
                  <a:pt x="95633" y="937"/>
                </a:cubicBezTo>
                <a:cubicBezTo>
                  <a:pt x="96716" y="2019"/>
                  <a:pt x="97437" y="3824"/>
                  <a:pt x="97076" y="5267"/>
                </a:cubicBezTo>
                <a:cubicBezTo>
                  <a:pt x="97076" y="5989"/>
                  <a:pt x="94189" y="21146"/>
                  <a:pt x="106459" y="33055"/>
                </a:cubicBezTo>
                <a:cubicBezTo>
                  <a:pt x="119090" y="26198"/>
                  <a:pt x="134969" y="22950"/>
                  <a:pt x="153013" y="22950"/>
                </a:cubicBezTo>
                <a:lnTo>
                  <a:pt x="171160" y="26889"/>
                </a:lnTo>
                <a:lnTo>
                  <a:pt x="199567" y="33055"/>
                </a:lnTo>
                <a:lnTo>
                  <a:pt x="208257" y="15760"/>
                </a:lnTo>
                <a:lnTo>
                  <a:pt x="208724" y="14830"/>
                </a:lnTo>
                <a:cubicBezTo>
                  <a:pt x="209581" y="9417"/>
                  <a:pt x="208950" y="5448"/>
                  <a:pt x="208950" y="5267"/>
                </a:cubicBezTo>
                <a:cubicBezTo>
                  <a:pt x="208589" y="3824"/>
                  <a:pt x="208950" y="2019"/>
                  <a:pt x="210393" y="937"/>
                </a:cubicBezTo>
                <a:cubicBezTo>
                  <a:pt x="211476" y="-146"/>
                  <a:pt x="213641" y="-146"/>
                  <a:pt x="215085" y="215"/>
                </a:cubicBezTo>
                <a:cubicBezTo>
                  <a:pt x="215085" y="576"/>
                  <a:pt x="238903" y="9598"/>
                  <a:pt x="238181" y="37024"/>
                </a:cubicBezTo>
                <a:cubicBezTo>
                  <a:pt x="257308" y="45686"/>
                  <a:pt x="270299" y="64812"/>
                  <a:pt x="270299" y="87187"/>
                </a:cubicBezTo>
                <a:cubicBezTo>
                  <a:pt x="270299" y="97291"/>
                  <a:pt x="267412" y="106674"/>
                  <a:pt x="262721" y="114975"/>
                </a:cubicBezTo>
                <a:cubicBezTo>
                  <a:pt x="273186" y="114614"/>
                  <a:pt x="279682" y="115335"/>
                  <a:pt x="279682" y="115335"/>
                </a:cubicBezTo>
                <a:cubicBezTo>
                  <a:pt x="282208" y="116057"/>
                  <a:pt x="283652" y="117862"/>
                  <a:pt x="283652" y="120027"/>
                </a:cubicBezTo>
                <a:lnTo>
                  <a:pt x="283652" y="143123"/>
                </a:lnTo>
                <a:lnTo>
                  <a:pt x="300252" y="139875"/>
                </a:lnTo>
                <a:cubicBezTo>
                  <a:pt x="301696" y="139514"/>
                  <a:pt x="303139" y="139875"/>
                  <a:pt x="304222" y="140958"/>
                </a:cubicBezTo>
                <a:cubicBezTo>
                  <a:pt x="305305" y="141680"/>
                  <a:pt x="306026" y="143123"/>
                  <a:pt x="306026" y="144206"/>
                </a:cubicBezTo>
                <a:lnTo>
                  <a:pt x="306026" y="272679"/>
                </a:lnTo>
                <a:cubicBezTo>
                  <a:pt x="306026" y="274845"/>
                  <a:pt x="304222" y="276649"/>
                  <a:pt x="302057" y="277371"/>
                </a:cubicBezTo>
                <a:lnTo>
                  <a:pt x="153735" y="305880"/>
                </a:lnTo>
                <a:cubicBezTo>
                  <a:pt x="153374" y="305880"/>
                  <a:pt x="153374" y="305880"/>
                  <a:pt x="153013" y="305880"/>
                </a:cubicBezTo>
                <a:cubicBezTo>
                  <a:pt x="152652" y="305880"/>
                  <a:pt x="152291" y="305880"/>
                  <a:pt x="151930" y="305880"/>
                </a:cubicBezTo>
                <a:lnTo>
                  <a:pt x="3609" y="277371"/>
                </a:lnTo>
                <a:cubicBezTo>
                  <a:pt x="1443" y="276649"/>
                  <a:pt x="0" y="274845"/>
                  <a:pt x="0" y="272679"/>
                </a:cubicBezTo>
                <a:lnTo>
                  <a:pt x="0" y="144206"/>
                </a:lnTo>
                <a:cubicBezTo>
                  <a:pt x="0" y="143123"/>
                  <a:pt x="361" y="141680"/>
                  <a:pt x="1443" y="140958"/>
                </a:cubicBezTo>
                <a:cubicBezTo>
                  <a:pt x="2526" y="139875"/>
                  <a:pt x="3969" y="139514"/>
                  <a:pt x="5413" y="139875"/>
                </a:cubicBezTo>
                <a:lnTo>
                  <a:pt x="22013" y="143123"/>
                </a:lnTo>
                <a:lnTo>
                  <a:pt x="22013" y="120027"/>
                </a:lnTo>
                <a:cubicBezTo>
                  <a:pt x="22013" y="117862"/>
                  <a:pt x="23457" y="116057"/>
                  <a:pt x="25983" y="115335"/>
                </a:cubicBezTo>
                <a:cubicBezTo>
                  <a:pt x="26344" y="115335"/>
                  <a:pt x="32840" y="114614"/>
                  <a:pt x="42944" y="114975"/>
                </a:cubicBezTo>
                <a:cubicBezTo>
                  <a:pt x="38253" y="106674"/>
                  <a:pt x="35366" y="97291"/>
                  <a:pt x="35366" y="87187"/>
                </a:cubicBezTo>
                <a:cubicBezTo>
                  <a:pt x="35366" y="64812"/>
                  <a:pt x="48719" y="45686"/>
                  <a:pt x="67484" y="37024"/>
                </a:cubicBezTo>
                <a:cubicBezTo>
                  <a:pt x="67123" y="9598"/>
                  <a:pt x="90581" y="576"/>
                  <a:pt x="90941" y="215"/>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5" name="Shape 59197">
            <a:extLst>
              <a:ext uri="{FF2B5EF4-FFF2-40B4-BE49-F238E27FC236}">
                <a16:creationId xmlns:a16="http://schemas.microsoft.com/office/drawing/2014/main" id="{17A59080-8660-3A4B-B21C-03ECBA095A29}"/>
              </a:ext>
            </a:extLst>
          </p:cNvPr>
          <p:cNvSpPr/>
          <p:nvPr/>
        </p:nvSpPr>
        <p:spPr>
          <a:xfrm>
            <a:off x="5877216" y="2823207"/>
            <a:ext cx="3032985" cy="1770404"/>
          </a:xfrm>
          <a:custGeom>
            <a:avLst/>
            <a:gdLst/>
            <a:ahLst/>
            <a:cxnLst>
              <a:cxn ang="0">
                <a:pos x="wd2" y="hd2"/>
              </a:cxn>
              <a:cxn ang="5400000">
                <a:pos x="wd2" y="hd2"/>
              </a:cxn>
              <a:cxn ang="10800000">
                <a:pos x="wd2" y="hd2"/>
              </a:cxn>
              <a:cxn ang="16200000">
                <a:pos x="wd2" y="hd2"/>
              </a:cxn>
            </a:cxnLst>
            <a:rect l="0" t="0" r="r" b="b"/>
            <a:pathLst>
              <a:path w="21600" h="21558" extrusionOk="0">
                <a:moveTo>
                  <a:pt x="0" y="0"/>
                </a:moveTo>
                <a:lnTo>
                  <a:pt x="0" y="21025"/>
                </a:lnTo>
                <a:lnTo>
                  <a:pt x="9992" y="21025"/>
                </a:lnTo>
                <a:cubicBezTo>
                  <a:pt x="10106" y="21204"/>
                  <a:pt x="10240" y="21342"/>
                  <a:pt x="10384" y="21432"/>
                </a:cubicBezTo>
                <a:cubicBezTo>
                  <a:pt x="10652" y="21600"/>
                  <a:pt x="10948" y="21600"/>
                  <a:pt x="11216" y="21432"/>
                </a:cubicBezTo>
                <a:cubicBezTo>
                  <a:pt x="11360" y="21342"/>
                  <a:pt x="11494" y="21204"/>
                  <a:pt x="11608" y="21025"/>
                </a:cubicBezTo>
                <a:lnTo>
                  <a:pt x="21600" y="21025"/>
                </a:lnTo>
                <a:lnTo>
                  <a:pt x="21600" y="0"/>
                </a:lnTo>
                <a:lnTo>
                  <a:pt x="10773" y="22"/>
                </a:lnTo>
                <a:lnTo>
                  <a:pt x="10773" y="56"/>
                </a:lnTo>
                <a:lnTo>
                  <a:pt x="0" y="0"/>
                </a:lnTo>
                <a:close/>
              </a:path>
            </a:pathLst>
          </a:custGeom>
          <a:solidFill>
            <a:srgbClr val="335F35"/>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6" name="Shape 59198">
            <a:extLst>
              <a:ext uri="{FF2B5EF4-FFF2-40B4-BE49-F238E27FC236}">
                <a16:creationId xmlns:a16="http://schemas.microsoft.com/office/drawing/2014/main" id="{C4AA3089-3A4E-3B40-B1D3-E3A51A35F3EB}"/>
              </a:ext>
            </a:extLst>
          </p:cNvPr>
          <p:cNvSpPr/>
          <p:nvPr/>
        </p:nvSpPr>
        <p:spPr>
          <a:xfrm>
            <a:off x="6003561" y="2691750"/>
            <a:ext cx="1396197" cy="1784711"/>
          </a:xfrm>
          <a:custGeom>
            <a:avLst/>
            <a:gdLst/>
            <a:ahLst/>
            <a:cxnLst>
              <a:cxn ang="0">
                <a:pos x="wd2" y="hd2"/>
              </a:cxn>
              <a:cxn ang="5400000">
                <a:pos x="wd2" y="hd2"/>
              </a:cxn>
              <a:cxn ang="10800000">
                <a:pos x="wd2" y="hd2"/>
              </a:cxn>
              <a:cxn ang="16200000">
                <a:pos x="wd2" y="hd2"/>
              </a:cxn>
            </a:cxnLst>
            <a:rect l="0" t="0" r="r" b="b"/>
            <a:pathLst>
              <a:path w="21600" h="21430" extrusionOk="0">
                <a:moveTo>
                  <a:pt x="9720" y="103"/>
                </a:moveTo>
                <a:cubicBezTo>
                  <a:pt x="6438" y="-170"/>
                  <a:pt x="3115" y="101"/>
                  <a:pt x="0" y="898"/>
                </a:cubicBezTo>
                <a:lnTo>
                  <a:pt x="0" y="21417"/>
                </a:lnTo>
                <a:cubicBezTo>
                  <a:pt x="3493" y="20616"/>
                  <a:pt x="7135" y="20210"/>
                  <a:pt x="10797" y="20212"/>
                </a:cubicBezTo>
                <a:cubicBezTo>
                  <a:pt x="14463" y="20214"/>
                  <a:pt x="18106" y="20625"/>
                  <a:pt x="21600" y="21430"/>
                </a:cubicBezTo>
                <a:lnTo>
                  <a:pt x="21600" y="3909"/>
                </a:lnTo>
                <a:cubicBezTo>
                  <a:pt x="18261" y="1797"/>
                  <a:pt x="14119" y="468"/>
                  <a:pt x="9720" y="103"/>
                </a:cubicBezTo>
                <a:close/>
              </a:path>
            </a:pathLst>
          </a:custGeom>
          <a:solidFill>
            <a:schemeClr val="bg1">
              <a:lumMod val="6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8" name="Shape 59199">
            <a:extLst>
              <a:ext uri="{FF2B5EF4-FFF2-40B4-BE49-F238E27FC236}">
                <a16:creationId xmlns:a16="http://schemas.microsoft.com/office/drawing/2014/main" id="{C62C6D96-2BF3-E847-9238-06857DC7433B}"/>
              </a:ext>
            </a:extLst>
          </p:cNvPr>
          <p:cNvSpPr/>
          <p:nvPr/>
        </p:nvSpPr>
        <p:spPr>
          <a:xfrm>
            <a:off x="6124051" y="2540612"/>
            <a:ext cx="1275707" cy="1935852"/>
          </a:xfrm>
          <a:custGeom>
            <a:avLst/>
            <a:gdLst/>
            <a:ahLst/>
            <a:cxnLst>
              <a:cxn ang="0">
                <a:pos x="wd2" y="hd2"/>
              </a:cxn>
              <a:cxn ang="5400000">
                <a:pos x="wd2" y="hd2"/>
              </a:cxn>
              <a:cxn ang="10800000">
                <a:pos x="wd2" y="hd2"/>
              </a:cxn>
              <a:cxn ang="16200000">
                <a:pos x="wd2" y="hd2"/>
              </a:cxn>
            </a:cxnLst>
            <a:rect l="0" t="0" r="r" b="b"/>
            <a:pathLst>
              <a:path w="21600" h="21478" extrusionOk="0">
                <a:moveTo>
                  <a:pt x="10638" y="571"/>
                </a:moveTo>
                <a:cubicBezTo>
                  <a:pt x="7162" y="43"/>
                  <a:pt x="3565" y="-122"/>
                  <a:pt x="0" y="90"/>
                </a:cubicBezTo>
                <a:lnTo>
                  <a:pt x="0" y="18815"/>
                </a:lnTo>
                <a:cubicBezTo>
                  <a:pt x="2991" y="18552"/>
                  <a:pt x="6027" y="18543"/>
                  <a:pt x="9023" y="18788"/>
                </a:cubicBezTo>
                <a:cubicBezTo>
                  <a:pt x="13470" y="19152"/>
                  <a:pt x="17749" y="20067"/>
                  <a:pt x="21600" y="21478"/>
                </a:cubicBezTo>
                <a:lnTo>
                  <a:pt x="21600" y="3710"/>
                </a:lnTo>
                <a:cubicBezTo>
                  <a:pt x="18311" y="2240"/>
                  <a:pt x="14589" y="1172"/>
                  <a:pt x="10638" y="571"/>
                </a:cubicBezTo>
                <a:close/>
              </a:path>
            </a:pathLst>
          </a:custGeom>
          <a:solidFill>
            <a:schemeClr val="bg1">
              <a:lumMod val="7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9" name="Shape 59200">
            <a:extLst>
              <a:ext uri="{FF2B5EF4-FFF2-40B4-BE49-F238E27FC236}">
                <a16:creationId xmlns:a16="http://schemas.microsoft.com/office/drawing/2014/main" id="{4558A473-5168-174E-B0CD-746B5AC64C8F}"/>
              </a:ext>
            </a:extLst>
          </p:cNvPr>
          <p:cNvSpPr/>
          <p:nvPr/>
        </p:nvSpPr>
        <p:spPr>
          <a:xfrm>
            <a:off x="6396473" y="2421938"/>
            <a:ext cx="1003287" cy="2051478"/>
          </a:xfrm>
          <a:custGeom>
            <a:avLst/>
            <a:gdLst/>
            <a:ahLst/>
            <a:cxnLst>
              <a:cxn ang="0">
                <a:pos x="wd2" y="hd2"/>
              </a:cxn>
              <a:cxn ang="5400000">
                <a:pos x="wd2" y="hd2"/>
              </a:cxn>
              <a:cxn ang="10800000">
                <a:pos x="wd2" y="hd2"/>
              </a:cxn>
              <a:cxn ang="16200000">
                <a:pos x="wd2" y="hd2"/>
              </a:cxn>
            </a:cxnLst>
            <a:rect l="0" t="0" r="r" b="b"/>
            <a:pathLst>
              <a:path w="21600" h="21460" extrusionOk="0">
                <a:moveTo>
                  <a:pt x="12323" y="952"/>
                </a:moveTo>
                <a:cubicBezTo>
                  <a:pt x="8456" y="171"/>
                  <a:pt x="4209" y="-140"/>
                  <a:pt x="0" y="58"/>
                </a:cubicBezTo>
                <a:lnTo>
                  <a:pt x="0" y="17713"/>
                </a:lnTo>
                <a:cubicBezTo>
                  <a:pt x="3567" y="17650"/>
                  <a:pt x="7130" y="17882"/>
                  <a:pt x="10514" y="18399"/>
                </a:cubicBezTo>
                <a:cubicBezTo>
                  <a:pt x="14663" y="19033"/>
                  <a:pt x="18450" y="20078"/>
                  <a:pt x="21600" y="21460"/>
                </a:cubicBezTo>
                <a:lnTo>
                  <a:pt x="21600" y="4273"/>
                </a:lnTo>
                <a:cubicBezTo>
                  <a:pt x="19161" y="2834"/>
                  <a:pt x="15975" y="1690"/>
                  <a:pt x="12323" y="952"/>
                </a:cubicBezTo>
                <a:close/>
              </a:path>
            </a:pathLst>
          </a:custGeom>
          <a:solidFill>
            <a:schemeClr val="bg1">
              <a:lumMod val="9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0" name="Shape 59201">
            <a:extLst>
              <a:ext uri="{FF2B5EF4-FFF2-40B4-BE49-F238E27FC236}">
                <a16:creationId xmlns:a16="http://schemas.microsoft.com/office/drawing/2014/main" id="{06DCA354-3FD5-794A-97DE-AB78431022FD}"/>
              </a:ext>
            </a:extLst>
          </p:cNvPr>
          <p:cNvSpPr/>
          <p:nvPr/>
        </p:nvSpPr>
        <p:spPr>
          <a:xfrm flipH="1">
            <a:off x="7395115" y="2690434"/>
            <a:ext cx="1396197" cy="1784711"/>
          </a:xfrm>
          <a:custGeom>
            <a:avLst/>
            <a:gdLst/>
            <a:ahLst/>
            <a:cxnLst>
              <a:cxn ang="0">
                <a:pos x="wd2" y="hd2"/>
              </a:cxn>
              <a:cxn ang="5400000">
                <a:pos x="wd2" y="hd2"/>
              </a:cxn>
              <a:cxn ang="10800000">
                <a:pos x="wd2" y="hd2"/>
              </a:cxn>
              <a:cxn ang="16200000">
                <a:pos x="wd2" y="hd2"/>
              </a:cxn>
            </a:cxnLst>
            <a:rect l="0" t="0" r="r" b="b"/>
            <a:pathLst>
              <a:path w="21600" h="21430" extrusionOk="0">
                <a:moveTo>
                  <a:pt x="9720" y="103"/>
                </a:moveTo>
                <a:cubicBezTo>
                  <a:pt x="6438" y="-170"/>
                  <a:pt x="3115" y="101"/>
                  <a:pt x="0" y="898"/>
                </a:cubicBezTo>
                <a:lnTo>
                  <a:pt x="0" y="21417"/>
                </a:lnTo>
                <a:cubicBezTo>
                  <a:pt x="3493" y="20616"/>
                  <a:pt x="7135" y="20210"/>
                  <a:pt x="10797" y="20212"/>
                </a:cubicBezTo>
                <a:cubicBezTo>
                  <a:pt x="14463" y="20214"/>
                  <a:pt x="18106" y="20625"/>
                  <a:pt x="21600" y="21430"/>
                </a:cubicBezTo>
                <a:lnTo>
                  <a:pt x="21600" y="3909"/>
                </a:lnTo>
                <a:cubicBezTo>
                  <a:pt x="18261" y="1797"/>
                  <a:pt x="14119" y="468"/>
                  <a:pt x="9720" y="103"/>
                </a:cubicBezTo>
                <a:close/>
              </a:path>
            </a:pathLst>
          </a:custGeom>
          <a:solidFill>
            <a:schemeClr val="bg1">
              <a:lumMod val="6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1" name="Shape 59202">
            <a:extLst>
              <a:ext uri="{FF2B5EF4-FFF2-40B4-BE49-F238E27FC236}">
                <a16:creationId xmlns:a16="http://schemas.microsoft.com/office/drawing/2014/main" id="{73815AD5-2172-2E4A-B015-CE08ED6E0896}"/>
              </a:ext>
            </a:extLst>
          </p:cNvPr>
          <p:cNvSpPr/>
          <p:nvPr/>
        </p:nvSpPr>
        <p:spPr>
          <a:xfrm flipH="1">
            <a:off x="7395114" y="2539295"/>
            <a:ext cx="1275707" cy="1935851"/>
          </a:xfrm>
          <a:custGeom>
            <a:avLst/>
            <a:gdLst/>
            <a:ahLst/>
            <a:cxnLst>
              <a:cxn ang="0">
                <a:pos x="wd2" y="hd2"/>
              </a:cxn>
              <a:cxn ang="5400000">
                <a:pos x="wd2" y="hd2"/>
              </a:cxn>
              <a:cxn ang="10800000">
                <a:pos x="wd2" y="hd2"/>
              </a:cxn>
              <a:cxn ang="16200000">
                <a:pos x="wd2" y="hd2"/>
              </a:cxn>
            </a:cxnLst>
            <a:rect l="0" t="0" r="r" b="b"/>
            <a:pathLst>
              <a:path w="21600" h="21478" extrusionOk="0">
                <a:moveTo>
                  <a:pt x="10638" y="571"/>
                </a:moveTo>
                <a:cubicBezTo>
                  <a:pt x="7162" y="43"/>
                  <a:pt x="3565" y="-122"/>
                  <a:pt x="0" y="90"/>
                </a:cubicBezTo>
                <a:lnTo>
                  <a:pt x="0" y="18815"/>
                </a:lnTo>
                <a:cubicBezTo>
                  <a:pt x="2991" y="18552"/>
                  <a:pt x="6027" y="18543"/>
                  <a:pt x="9023" y="18788"/>
                </a:cubicBezTo>
                <a:cubicBezTo>
                  <a:pt x="13470" y="19152"/>
                  <a:pt x="17749" y="20067"/>
                  <a:pt x="21600" y="21478"/>
                </a:cubicBezTo>
                <a:lnTo>
                  <a:pt x="21600" y="3710"/>
                </a:lnTo>
                <a:cubicBezTo>
                  <a:pt x="18311" y="2240"/>
                  <a:pt x="14589" y="1172"/>
                  <a:pt x="10638" y="571"/>
                </a:cubicBezTo>
                <a:close/>
              </a:path>
            </a:pathLst>
          </a:custGeom>
          <a:solidFill>
            <a:schemeClr val="bg1">
              <a:lumMod val="7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2" name="Shape 59203">
            <a:extLst>
              <a:ext uri="{FF2B5EF4-FFF2-40B4-BE49-F238E27FC236}">
                <a16:creationId xmlns:a16="http://schemas.microsoft.com/office/drawing/2014/main" id="{14FD7AA8-D774-1349-B271-25B970A1FCAB}"/>
              </a:ext>
            </a:extLst>
          </p:cNvPr>
          <p:cNvSpPr/>
          <p:nvPr/>
        </p:nvSpPr>
        <p:spPr>
          <a:xfrm flipH="1">
            <a:off x="7395114" y="2421299"/>
            <a:ext cx="1003038" cy="2047714"/>
          </a:xfrm>
          <a:custGeom>
            <a:avLst/>
            <a:gdLst/>
            <a:ahLst/>
            <a:cxnLst>
              <a:cxn ang="0">
                <a:pos x="wd2" y="hd2"/>
              </a:cxn>
              <a:cxn ang="5400000">
                <a:pos x="wd2" y="hd2"/>
              </a:cxn>
              <a:cxn ang="10800000">
                <a:pos x="wd2" y="hd2"/>
              </a:cxn>
              <a:cxn ang="16200000">
                <a:pos x="wd2" y="hd2"/>
              </a:cxn>
            </a:cxnLst>
            <a:rect l="0" t="0" r="r" b="b"/>
            <a:pathLst>
              <a:path w="21600" h="21468" extrusionOk="0">
                <a:moveTo>
                  <a:pt x="12326" y="947"/>
                </a:moveTo>
                <a:cubicBezTo>
                  <a:pt x="8449" y="179"/>
                  <a:pt x="4209" y="-132"/>
                  <a:pt x="0" y="51"/>
                </a:cubicBezTo>
                <a:lnTo>
                  <a:pt x="0" y="17745"/>
                </a:lnTo>
                <a:cubicBezTo>
                  <a:pt x="3568" y="17684"/>
                  <a:pt x="7130" y="17917"/>
                  <a:pt x="10516" y="18433"/>
                </a:cubicBezTo>
                <a:cubicBezTo>
                  <a:pt x="14648" y="19062"/>
                  <a:pt x="18425" y="20099"/>
                  <a:pt x="21579" y="21468"/>
                </a:cubicBezTo>
                <a:lnTo>
                  <a:pt x="21600" y="4145"/>
                </a:lnTo>
                <a:cubicBezTo>
                  <a:pt x="19108" y="2760"/>
                  <a:pt x="15931" y="1661"/>
                  <a:pt x="12326" y="947"/>
                </a:cubicBezTo>
                <a:close/>
              </a:path>
            </a:pathLst>
          </a:custGeom>
          <a:solidFill>
            <a:schemeClr val="bg1">
              <a:lumMod val="85000"/>
            </a:schemeClr>
          </a:solidFill>
          <a:ln w="12700" cap="flat">
            <a:noFill/>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3" name="Shape 59204">
            <a:extLst>
              <a:ext uri="{FF2B5EF4-FFF2-40B4-BE49-F238E27FC236}">
                <a16:creationId xmlns:a16="http://schemas.microsoft.com/office/drawing/2014/main" id="{826C3BF7-3020-DC4C-AD75-B9ACB468315C}"/>
              </a:ext>
            </a:extLst>
          </p:cNvPr>
          <p:cNvSpPr/>
          <p:nvPr/>
        </p:nvSpPr>
        <p:spPr>
          <a:xfrm>
            <a:off x="6653125" y="4234973"/>
            <a:ext cx="199713" cy="427377"/>
          </a:xfrm>
          <a:custGeom>
            <a:avLst/>
            <a:gdLst/>
            <a:ahLst/>
            <a:cxnLst>
              <a:cxn ang="0">
                <a:pos x="wd2" y="hd2"/>
              </a:cxn>
              <a:cxn ang="5400000">
                <a:pos x="wd2" y="hd2"/>
              </a:cxn>
              <a:cxn ang="10800000">
                <a:pos x="wd2" y="hd2"/>
              </a:cxn>
              <a:cxn ang="16200000">
                <a:pos x="wd2" y="hd2"/>
              </a:cxn>
            </a:cxnLst>
            <a:rect l="0" t="0" r="r" b="b"/>
            <a:pathLst>
              <a:path w="21600" h="21600" extrusionOk="0">
                <a:moveTo>
                  <a:pt x="82" y="0"/>
                </a:moveTo>
                <a:lnTo>
                  <a:pt x="0" y="21600"/>
                </a:lnTo>
                <a:lnTo>
                  <a:pt x="10775" y="18739"/>
                </a:lnTo>
                <a:lnTo>
                  <a:pt x="21550" y="21600"/>
                </a:lnTo>
                <a:lnTo>
                  <a:pt x="21600" y="1754"/>
                </a:lnTo>
                <a:cubicBezTo>
                  <a:pt x="18073" y="1261"/>
                  <a:pt x="14478" y="867"/>
                  <a:pt x="10836" y="572"/>
                </a:cubicBezTo>
                <a:cubicBezTo>
                  <a:pt x="7282" y="285"/>
                  <a:pt x="3690" y="94"/>
                  <a:pt x="82" y="0"/>
                </a:cubicBezTo>
                <a:close/>
              </a:path>
            </a:pathLst>
          </a:custGeom>
          <a:solidFill>
            <a:schemeClr val="accent1">
              <a:lumMod val="25000"/>
              <a:lumOff val="7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4" name="Shape 59206">
            <a:extLst>
              <a:ext uri="{FF2B5EF4-FFF2-40B4-BE49-F238E27FC236}">
                <a16:creationId xmlns:a16="http://schemas.microsoft.com/office/drawing/2014/main" id="{28E750B1-D4C1-F241-ACED-D68CDB0FC7E4}"/>
              </a:ext>
            </a:extLst>
          </p:cNvPr>
          <p:cNvSpPr/>
          <p:nvPr/>
        </p:nvSpPr>
        <p:spPr>
          <a:xfrm flipV="1">
            <a:off x="7393139" y="4618836"/>
            <a:ext cx="0" cy="1040635"/>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5" name="Shape 59207">
            <a:extLst>
              <a:ext uri="{FF2B5EF4-FFF2-40B4-BE49-F238E27FC236}">
                <a16:creationId xmlns:a16="http://schemas.microsoft.com/office/drawing/2014/main" id="{ACD0F130-C9DB-F743-BE11-EEB609D66986}"/>
              </a:ext>
            </a:extLst>
          </p:cNvPr>
          <p:cNvSpPr/>
          <p:nvPr/>
        </p:nvSpPr>
        <p:spPr>
          <a:xfrm flipV="1">
            <a:off x="7393139" y="1424821"/>
            <a:ext cx="0" cy="1392255"/>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6" name="Shape 59208">
            <a:extLst>
              <a:ext uri="{FF2B5EF4-FFF2-40B4-BE49-F238E27FC236}">
                <a16:creationId xmlns:a16="http://schemas.microsoft.com/office/drawing/2014/main" id="{70EA8B07-CF3B-414E-AF24-BBE9F7511877}"/>
              </a:ext>
            </a:extLst>
          </p:cNvPr>
          <p:cNvSpPr/>
          <p:nvPr/>
        </p:nvSpPr>
        <p:spPr>
          <a:xfrm rot="16200000" flipH="1" flipV="1">
            <a:off x="9029650" y="2918817"/>
            <a:ext cx="518387" cy="757287"/>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1" name="Shape 59211">
            <a:extLst>
              <a:ext uri="{FF2B5EF4-FFF2-40B4-BE49-F238E27FC236}">
                <a16:creationId xmlns:a16="http://schemas.microsoft.com/office/drawing/2014/main" id="{7225595B-FF43-5743-837D-16F62167F68F}"/>
              </a:ext>
            </a:extLst>
          </p:cNvPr>
          <p:cNvSpPr/>
          <p:nvPr/>
        </p:nvSpPr>
        <p:spPr>
          <a:xfrm flipH="1" flipV="1">
            <a:off x="5883070" y="1928406"/>
            <a:ext cx="447968" cy="577546"/>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3" name="Shape 59212">
            <a:extLst>
              <a:ext uri="{FF2B5EF4-FFF2-40B4-BE49-F238E27FC236}">
                <a16:creationId xmlns:a16="http://schemas.microsoft.com/office/drawing/2014/main" id="{67FA1401-857D-4B41-9FDE-DEC74E99C918}"/>
              </a:ext>
            </a:extLst>
          </p:cNvPr>
          <p:cNvSpPr/>
          <p:nvPr/>
        </p:nvSpPr>
        <p:spPr>
          <a:xfrm flipV="1">
            <a:off x="8396428" y="1901607"/>
            <a:ext cx="513774" cy="653995"/>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4" name="Shape 59214">
            <a:extLst>
              <a:ext uri="{FF2B5EF4-FFF2-40B4-BE49-F238E27FC236}">
                <a16:creationId xmlns:a16="http://schemas.microsoft.com/office/drawing/2014/main" id="{D5773B72-AEFC-E648-9A0A-DEF634AE322C}"/>
              </a:ext>
            </a:extLst>
          </p:cNvPr>
          <p:cNvSpPr/>
          <p:nvPr/>
        </p:nvSpPr>
        <p:spPr>
          <a:xfrm rot="10800000" flipV="1">
            <a:off x="5815819" y="4565460"/>
            <a:ext cx="572308" cy="698373"/>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5" name="Shape 59215">
            <a:extLst>
              <a:ext uri="{FF2B5EF4-FFF2-40B4-BE49-F238E27FC236}">
                <a16:creationId xmlns:a16="http://schemas.microsoft.com/office/drawing/2014/main" id="{72F511C9-504C-B545-8019-8B82CB8B361A}"/>
              </a:ext>
            </a:extLst>
          </p:cNvPr>
          <p:cNvSpPr/>
          <p:nvPr/>
        </p:nvSpPr>
        <p:spPr>
          <a:xfrm rot="10800000" flipH="1" flipV="1">
            <a:off x="8398153" y="4565461"/>
            <a:ext cx="321924" cy="625375"/>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6" name="Shape 59218">
            <a:extLst>
              <a:ext uri="{FF2B5EF4-FFF2-40B4-BE49-F238E27FC236}">
                <a16:creationId xmlns:a16="http://schemas.microsoft.com/office/drawing/2014/main" id="{BB4318FE-E0A7-6140-A1D8-D0E6B4F63B35}"/>
              </a:ext>
            </a:extLst>
          </p:cNvPr>
          <p:cNvSpPr/>
          <p:nvPr/>
        </p:nvSpPr>
        <p:spPr>
          <a:xfrm>
            <a:off x="9516989" y="2108376"/>
            <a:ext cx="1214713" cy="1136660"/>
          </a:xfrm>
          <a:prstGeom prst="ellipse">
            <a:avLst/>
          </a:prstGeom>
          <a:solidFill>
            <a:schemeClr val="accent2"/>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7" name="Shape 59221">
            <a:extLst>
              <a:ext uri="{FF2B5EF4-FFF2-40B4-BE49-F238E27FC236}">
                <a16:creationId xmlns:a16="http://schemas.microsoft.com/office/drawing/2014/main" id="{6221A9DF-E2DD-7F48-BE94-D06223C5D2DD}"/>
              </a:ext>
            </a:extLst>
          </p:cNvPr>
          <p:cNvSpPr/>
          <p:nvPr/>
        </p:nvSpPr>
        <p:spPr>
          <a:xfrm>
            <a:off x="8629860" y="884982"/>
            <a:ext cx="1214714" cy="1136660"/>
          </a:xfrm>
          <a:prstGeom prst="ellipse">
            <a:avLst/>
          </a:prstGeom>
          <a:solidFill>
            <a:schemeClr val="accent1">
              <a:lumMod val="90000"/>
              <a:lumOff val="10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8" name="Shape 59224">
            <a:extLst>
              <a:ext uri="{FF2B5EF4-FFF2-40B4-BE49-F238E27FC236}">
                <a16:creationId xmlns:a16="http://schemas.microsoft.com/office/drawing/2014/main" id="{34423D7E-3BE6-014A-A351-10FB85C56104}"/>
              </a:ext>
            </a:extLst>
          </p:cNvPr>
          <p:cNvSpPr/>
          <p:nvPr/>
        </p:nvSpPr>
        <p:spPr>
          <a:xfrm>
            <a:off x="4977177" y="881644"/>
            <a:ext cx="1214714" cy="1136660"/>
          </a:xfrm>
          <a:prstGeom prst="ellipse">
            <a:avLst/>
          </a:prstGeom>
          <a:solidFill>
            <a:schemeClr val="accent4">
              <a:lumMod val="7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9" name="Shape 59227">
            <a:extLst>
              <a:ext uri="{FF2B5EF4-FFF2-40B4-BE49-F238E27FC236}">
                <a16:creationId xmlns:a16="http://schemas.microsoft.com/office/drawing/2014/main" id="{4EEE35FB-F13E-E147-92B4-3DDF370EA312}"/>
              </a:ext>
            </a:extLst>
          </p:cNvPr>
          <p:cNvSpPr/>
          <p:nvPr/>
        </p:nvSpPr>
        <p:spPr>
          <a:xfrm>
            <a:off x="6786351" y="314036"/>
            <a:ext cx="1214714" cy="1136660"/>
          </a:xfrm>
          <a:prstGeom prst="ellipse">
            <a:avLst/>
          </a:prstGeom>
          <a:solidFill>
            <a:schemeClr val="accent1"/>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0" name="Shape 59230">
            <a:extLst>
              <a:ext uri="{FF2B5EF4-FFF2-40B4-BE49-F238E27FC236}">
                <a16:creationId xmlns:a16="http://schemas.microsoft.com/office/drawing/2014/main" id="{BCC6D250-BD9B-B44C-AD45-480F3D5F9C9E}"/>
              </a:ext>
            </a:extLst>
          </p:cNvPr>
          <p:cNvSpPr/>
          <p:nvPr/>
        </p:nvSpPr>
        <p:spPr>
          <a:xfrm>
            <a:off x="9796325" y="3857948"/>
            <a:ext cx="1214714" cy="1136660"/>
          </a:xfrm>
          <a:prstGeom prst="ellipse">
            <a:avLst/>
          </a:prstGeom>
          <a:solidFill>
            <a:schemeClr val="accent2">
              <a:lumMod val="7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1" name="Shape 59233">
            <a:extLst>
              <a:ext uri="{FF2B5EF4-FFF2-40B4-BE49-F238E27FC236}">
                <a16:creationId xmlns:a16="http://schemas.microsoft.com/office/drawing/2014/main" id="{E8335918-488E-FF4C-9AF0-0C3B1DF1155B}"/>
              </a:ext>
            </a:extLst>
          </p:cNvPr>
          <p:cNvSpPr/>
          <p:nvPr/>
        </p:nvSpPr>
        <p:spPr>
          <a:xfrm>
            <a:off x="6786351" y="5633595"/>
            <a:ext cx="1214714" cy="1136660"/>
          </a:xfrm>
          <a:prstGeom prst="ellipse">
            <a:avLst/>
          </a:prstGeom>
          <a:solidFill>
            <a:schemeClr val="accent5">
              <a:lumMod val="50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2" name="Shape 59236">
            <a:extLst>
              <a:ext uri="{FF2B5EF4-FFF2-40B4-BE49-F238E27FC236}">
                <a16:creationId xmlns:a16="http://schemas.microsoft.com/office/drawing/2014/main" id="{B4FA75E9-4DBA-DC42-8D75-A0C96CCA4E1C}"/>
              </a:ext>
            </a:extLst>
          </p:cNvPr>
          <p:cNvSpPr/>
          <p:nvPr/>
        </p:nvSpPr>
        <p:spPr>
          <a:xfrm>
            <a:off x="3869193" y="2183223"/>
            <a:ext cx="1214713" cy="1136660"/>
          </a:xfrm>
          <a:prstGeom prst="ellipse">
            <a:avLst/>
          </a:prstGeom>
          <a:solidFill>
            <a:schemeClr val="accent4"/>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3" name="Shape 59239">
            <a:extLst>
              <a:ext uri="{FF2B5EF4-FFF2-40B4-BE49-F238E27FC236}">
                <a16:creationId xmlns:a16="http://schemas.microsoft.com/office/drawing/2014/main" id="{F88B4646-CEEB-A24C-AEA8-FF6776EF728D}"/>
              </a:ext>
            </a:extLst>
          </p:cNvPr>
          <p:cNvSpPr/>
          <p:nvPr/>
        </p:nvSpPr>
        <p:spPr>
          <a:xfrm>
            <a:off x="4851489" y="5082055"/>
            <a:ext cx="1214714" cy="1136660"/>
          </a:xfrm>
          <a:prstGeom prst="ellipse">
            <a:avLst/>
          </a:prstGeom>
          <a:solidFill>
            <a:schemeClr val="accent3">
              <a:lumMod val="7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62" name="Content Placeholder 2"/>
          <p:cNvSpPr txBox="1">
            <a:spLocks/>
          </p:cNvSpPr>
          <p:nvPr/>
        </p:nvSpPr>
        <p:spPr>
          <a:xfrm>
            <a:off x="3981670" y="2352798"/>
            <a:ext cx="1102236"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Designing competency standards for greener jobs</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63" name="Shape 59214">
            <a:extLst>
              <a:ext uri="{FF2B5EF4-FFF2-40B4-BE49-F238E27FC236}">
                <a16:creationId xmlns:a16="http://schemas.microsoft.com/office/drawing/2014/main" id="{D5773B72-AEFC-E648-9A0A-DEF634AE322C}"/>
              </a:ext>
            </a:extLst>
          </p:cNvPr>
          <p:cNvSpPr/>
          <p:nvPr/>
        </p:nvSpPr>
        <p:spPr>
          <a:xfrm rot="10800000" flipV="1">
            <a:off x="5083908" y="3689386"/>
            <a:ext cx="783442" cy="522982"/>
          </a:xfrm>
          <a:prstGeom prst="line">
            <a:avLst/>
          </a:prstGeom>
          <a:noFill/>
          <a:ln w="38100" cap="flat">
            <a:solidFill>
              <a:schemeClr val="bg1">
                <a:lumMod val="85000"/>
              </a:schemeClr>
            </a:solidFill>
            <a:prstDash val="solid"/>
            <a:miter lim="400000"/>
          </a:ln>
          <a:effectLst/>
        </p:spPr>
        <p:txBody>
          <a:bodyPr wrap="square" lIns="71438" tIns="71438" rIns="71438" bIns="7143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63"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4" name="Shape 59239">
            <a:extLst>
              <a:ext uri="{FF2B5EF4-FFF2-40B4-BE49-F238E27FC236}">
                <a16:creationId xmlns:a16="http://schemas.microsoft.com/office/drawing/2014/main" id="{F88B4646-CEEB-A24C-AEA8-FF6776EF728D}"/>
              </a:ext>
            </a:extLst>
          </p:cNvPr>
          <p:cNvSpPr/>
          <p:nvPr/>
        </p:nvSpPr>
        <p:spPr>
          <a:xfrm>
            <a:off x="3869195" y="3754726"/>
            <a:ext cx="1214714" cy="1136660"/>
          </a:xfrm>
          <a:prstGeom prst="ellipse">
            <a:avLst/>
          </a:prstGeom>
          <a:solidFill>
            <a:schemeClr val="accent3">
              <a:lumMod val="50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65" name="Shape 59239">
            <a:extLst>
              <a:ext uri="{FF2B5EF4-FFF2-40B4-BE49-F238E27FC236}">
                <a16:creationId xmlns:a16="http://schemas.microsoft.com/office/drawing/2014/main" id="{F88B4646-CEEB-A24C-AEA8-FF6776EF728D}"/>
              </a:ext>
            </a:extLst>
          </p:cNvPr>
          <p:cNvSpPr/>
          <p:nvPr/>
        </p:nvSpPr>
        <p:spPr>
          <a:xfrm>
            <a:off x="8444236" y="5092131"/>
            <a:ext cx="1214714" cy="1136660"/>
          </a:xfrm>
          <a:prstGeom prst="ellipse">
            <a:avLst/>
          </a:prstGeom>
          <a:solidFill>
            <a:schemeClr val="accent5">
              <a:lumMod val="75000"/>
            </a:schemeClr>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5063"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67" name="Content Placeholder 2"/>
          <p:cNvSpPr txBox="1">
            <a:spLocks/>
          </p:cNvSpPr>
          <p:nvPr/>
        </p:nvSpPr>
        <p:spPr>
          <a:xfrm>
            <a:off x="4999455" y="1155014"/>
            <a:ext cx="1212307"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Developing and implementing green curricula</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68" name="Content Placeholder 2"/>
          <p:cNvSpPr txBox="1">
            <a:spLocks/>
          </p:cNvSpPr>
          <p:nvPr/>
        </p:nvSpPr>
        <p:spPr>
          <a:xfrm>
            <a:off x="6820660" y="617503"/>
            <a:ext cx="1212307"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4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Going green in training</a:t>
            </a:r>
            <a:endParaRPr kumimoji="0" lang="en-GB" sz="14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69" name="Content Placeholder 2"/>
          <p:cNvSpPr txBox="1">
            <a:spLocks/>
          </p:cNvSpPr>
          <p:nvPr/>
        </p:nvSpPr>
        <p:spPr>
          <a:xfrm>
            <a:off x="8661162" y="1088174"/>
            <a:ext cx="1363200"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Assessment packages to support greener learning</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70" name="Content Placeholder 2"/>
          <p:cNvSpPr txBox="1">
            <a:spLocks/>
          </p:cNvSpPr>
          <p:nvPr/>
        </p:nvSpPr>
        <p:spPr>
          <a:xfrm>
            <a:off x="9667487" y="2327010"/>
            <a:ext cx="1212307"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4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Towards a greener campus</a:t>
            </a:r>
            <a:endParaRPr kumimoji="0" lang="en-GB" sz="14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71" name="Content Placeholder 2"/>
          <p:cNvSpPr txBox="1">
            <a:spLocks/>
          </p:cNvSpPr>
          <p:nvPr/>
        </p:nvSpPr>
        <p:spPr>
          <a:xfrm>
            <a:off x="9867560" y="3969154"/>
            <a:ext cx="1363200"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Greening the professional development of teachers / in-company trainers</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72" name="Content Placeholder 2"/>
          <p:cNvSpPr txBox="1">
            <a:spLocks/>
          </p:cNvSpPr>
          <p:nvPr/>
        </p:nvSpPr>
        <p:spPr>
          <a:xfrm>
            <a:off x="8506726" y="5393874"/>
            <a:ext cx="1212307"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lvl="0" indent="0">
              <a:buNone/>
              <a:defRPr/>
            </a:pPr>
            <a:r>
              <a:rPr lang="en-GB" sz="1400" b="1" kern="0">
                <a:solidFill>
                  <a:prstClr val="white"/>
                </a:solidFill>
                <a:latin typeface="Overpass" panose="00000500000000000000" pitchFamily="2" charset="0"/>
              </a:rPr>
              <a:t>Sensitizing employers</a:t>
            </a:r>
            <a:endParaRPr lang="en-GB" sz="1400" kern="0">
              <a:solidFill>
                <a:prstClr val="white"/>
              </a:solidFill>
              <a:latin typeface="Overpass" panose="00000500000000000000" pitchFamily="2" charset="0"/>
            </a:endParaRPr>
          </a:p>
        </p:txBody>
      </p:sp>
      <p:sp>
        <p:nvSpPr>
          <p:cNvPr id="75" name="Content Placeholder 2"/>
          <p:cNvSpPr txBox="1">
            <a:spLocks/>
          </p:cNvSpPr>
          <p:nvPr/>
        </p:nvSpPr>
        <p:spPr>
          <a:xfrm>
            <a:off x="4940050" y="5281897"/>
            <a:ext cx="1161922"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Mainstreaming: from piloting to the whole system</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77" name="Rounded Rectangle 76"/>
          <p:cNvSpPr/>
          <p:nvPr/>
        </p:nvSpPr>
        <p:spPr>
          <a:xfrm>
            <a:off x="332460" y="2427183"/>
            <a:ext cx="3326621" cy="3988517"/>
          </a:xfrm>
          <a:prstGeom prst="roundRect">
            <a:avLst/>
          </a:prstGeom>
          <a:solidFill>
            <a:schemeClr val="bg1"/>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B2BBF664-9C90-0D49-ADB0-2A0DDE7FF57E}"/>
              </a:ext>
            </a:extLst>
          </p:cNvPr>
          <p:cNvSpPr txBox="1"/>
          <p:nvPr/>
        </p:nvSpPr>
        <p:spPr>
          <a:xfrm>
            <a:off x="498547" y="2542501"/>
            <a:ext cx="3147267" cy="280076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A practical guidance tool for greening TVET</a:t>
            </a:r>
            <a:r>
              <a:rPr kumimoji="0" lang="en-GB"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 competency standards, curricula, training and assessment to be piloted in several countries in 2022</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Piloting countries (2021-2022)</a:t>
            </a:r>
            <a:r>
              <a:rPr kumimoji="0" lang="en-US"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Cambodia, Ghana, Zimbabwe, Zambia, Thailand, Guyana and the Philippines</a:t>
            </a:r>
            <a:r>
              <a:rPr kumimoji="0" lang="en-US"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rPr>
              <a:t> </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25000" noProof="0">
              <a:ln>
                <a:noFill/>
              </a:ln>
              <a:solidFill>
                <a:srgbClr val="3333CC"/>
              </a:solidFill>
              <a:effectLst/>
              <a:uLnTx/>
              <a:uFillTx/>
              <a:latin typeface="Overpass" panose="00000500000000000000" pitchFamily="2" charset="0"/>
              <a:ea typeface="Noto Sans" panose="020B0502040504020204" pitchFamily="34" charset="0"/>
              <a:cs typeface="Noto Sans" panose="020B0502040504020204" pitchFamily="34" charset="0"/>
            </a:endParaRPr>
          </a:p>
        </p:txBody>
      </p:sp>
      <p:sp>
        <p:nvSpPr>
          <p:cNvPr id="79" name="Isosceles Triangle 78"/>
          <p:cNvSpPr/>
          <p:nvPr/>
        </p:nvSpPr>
        <p:spPr>
          <a:xfrm rot="5400000">
            <a:off x="400761" y="4892047"/>
            <a:ext cx="193661" cy="138122"/>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333CC"/>
              </a:solidFill>
              <a:effectLst/>
              <a:uLnTx/>
              <a:uFillTx/>
              <a:latin typeface="Arial" panose="020B0604020202020204"/>
              <a:ea typeface="+mn-ea"/>
              <a:cs typeface="+mn-cs"/>
            </a:endParaRPr>
          </a:p>
        </p:txBody>
      </p:sp>
      <p:sp>
        <p:nvSpPr>
          <p:cNvPr id="54" name="Isosceles Triangle 53"/>
          <p:cNvSpPr/>
          <p:nvPr/>
        </p:nvSpPr>
        <p:spPr>
          <a:xfrm rot="5400000">
            <a:off x="386401" y="2816025"/>
            <a:ext cx="193661" cy="138122"/>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333CC"/>
              </a:solidFill>
              <a:effectLst/>
              <a:uLnTx/>
              <a:uFillTx/>
              <a:latin typeface="Arial" panose="020B0604020202020204"/>
              <a:ea typeface="+mn-ea"/>
              <a:cs typeface="+mn-cs"/>
            </a:endParaRPr>
          </a:p>
        </p:txBody>
      </p:sp>
      <p:sp>
        <p:nvSpPr>
          <p:cNvPr id="55" name="Content Placeholder 2"/>
          <p:cNvSpPr txBox="1">
            <a:spLocks/>
          </p:cNvSpPr>
          <p:nvPr/>
        </p:nvSpPr>
        <p:spPr>
          <a:xfrm>
            <a:off x="6786351" y="5839356"/>
            <a:ext cx="1363200"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en-GB" sz="1100" b="1"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How to support greening of skills for the informal economy</a:t>
            </a:r>
            <a:endParaRPr kumimoji="0" lang="en-GB" sz="11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endParaRPr>
          </a:p>
        </p:txBody>
      </p:sp>
      <p:sp>
        <p:nvSpPr>
          <p:cNvPr id="56" name="Content Placeholder 2"/>
          <p:cNvSpPr txBox="1">
            <a:spLocks/>
          </p:cNvSpPr>
          <p:nvPr/>
        </p:nvSpPr>
        <p:spPr>
          <a:xfrm>
            <a:off x="3976556" y="3972524"/>
            <a:ext cx="1161922"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lvl="0" indent="0">
              <a:buNone/>
              <a:defRPr/>
            </a:pPr>
            <a:r>
              <a:rPr lang="en-GB" sz="1400" b="1" kern="0">
                <a:solidFill>
                  <a:prstClr val="white"/>
                </a:solidFill>
                <a:latin typeface="Overpass" panose="00000500000000000000" pitchFamily="2" charset="0"/>
              </a:rPr>
              <a:t>Greening TVET: an overview</a:t>
            </a:r>
            <a:endParaRPr kumimoji="0" lang="en-GB" sz="1400" b="0" i="0" u="none" strike="noStrike" kern="0" cap="none" spc="0" normalizeH="0" baseline="0" noProof="0">
              <a:ln>
                <a:noFill/>
              </a:ln>
              <a:solidFill>
                <a:prstClr val="white"/>
              </a:solidFill>
              <a:effectLst/>
              <a:uLnTx/>
              <a:uFillTx/>
              <a:latin typeface="Overpass" panose="00000500000000000000" pitchFamily="2" charset="0"/>
            </a:endParaRPr>
          </a:p>
        </p:txBody>
      </p:sp>
    </p:spTree>
    <p:extLst>
      <p:ext uri="{BB962C8B-B14F-4D97-AF65-F5344CB8AC3E}">
        <p14:creationId xmlns:p14="http://schemas.microsoft.com/office/powerpoint/2010/main" val="243657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D0032A9-CD6B-4DC7-B1E4-714847002361}"/>
              </a:ext>
            </a:extLst>
          </p:cNvPr>
          <p:cNvSpPr txBox="1">
            <a:spLocks/>
          </p:cNvSpPr>
          <p:nvPr/>
        </p:nvSpPr>
        <p:spPr>
          <a:xfrm>
            <a:off x="191344" y="1700808"/>
            <a:ext cx="3744416" cy="1440160"/>
          </a:xfrm>
          <a:prstGeom prst="round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90000"/>
              </a:lnSpc>
              <a:spcBef>
                <a:spcPts val="500"/>
              </a:spcBef>
              <a:spcAft>
                <a:spcPct val="0"/>
              </a:spcAft>
              <a:buClr>
                <a:srgbClr val="154F98"/>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Achieving</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economically</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efficient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outcomes</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from</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trade</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GVCs</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including</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growth</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and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productivity</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gains</a:t>
            </a:r>
          </a:p>
          <a:p>
            <a:pPr marL="0" marR="0" lvl="1" indent="0" algn="l" defTabSz="914400" rtl="0" eaLnBrk="1" fontAlgn="base" latinLnBrk="0" hangingPunct="1">
              <a:lnSpc>
                <a:spcPct val="100000"/>
              </a:lnSpc>
              <a:spcBef>
                <a:spcPts val="0"/>
              </a:spcBef>
              <a:spcAft>
                <a:spcPct val="0"/>
              </a:spcAft>
              <a:buClr>
                <a:srgbClr val="154F98"/>
              </a:buClr>
              <a:buSzTx/>
              <a:buFont typeface="Arial" panose="020B0604020202020204" pitchFamily="34" charset="0"/>
              <a:buNone/>
              <a:tabLst/>
              <a:defRPr/>
            </a:pPr>
            <a:endPar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endParaRPr>
          </a:p>
          <a:p>
            <a:pPr marL="0" marR="0" lvl="1" indent="0" algn="l" defTabSz="914400" rtl="0" eaLnBrk="1" fontAlgn="base" latinLnBrk="0" hangingPunct="1">
              <a:lnSpc>
                <a:spcPct val="90000"/>
              </a:lnSpc>
              <a:spcBef>
                <a:spcPts val="500"/>
              </a:spcBef>
              <a:spcAft>
                <a:spcPct val="0"/>
              </a:spcAft>
              <a:buClr>
                <a:srgbClr val="154F98"/>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Skills</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are one of the principal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enablers</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of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economic</a:t>
            </a:r>
            <a:r>
              <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ea typeface="+mn-ea"/>
                <a:cs typeface="+mn-cs"/>
              </a:rPr>
              <a:t>growth</a:t>
            </a:r>
            <a:endParaRPr kumimoji="0" lang="fr-CH"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endParaRPr>
          </a:p>
        </p:txBody>
      </p:sp>
      <p:sp>
        <p:nvSpPr>
          <p:cNvPr id="2" name="Title 1"/>
          <p:cNvSpPr>
            <a:spLocks noGrp="1"/>
          </p:cNvSpPr>
          <p:nvPr>
            <p:ph type="title"/>
          </p:nvPr>
        </p:nvSpPr>
        <p:spPr>
          <a:xfrm>
            <a:off x="479376" y="1124744"/>
            <a:ext cx="10492747" cy="720080"/>
          </a:xfrm>
        </p:spPr>
        <p:txBody>
          <a:bodyPr/>
          <a:lstStyle/>
          <a:p>
            <a:r>
              <a:rPr lang="fr-CH" err="1">
                <a:solidFill>
                  <a:schemeClr val="accent1"/>
                </a:solidFill>
              </a:rPr>
              <a:t>Globalization</a:t>
            </a:r>
            <a:r>
              <a:rPr lang="fr-CH">
                <a:solidFill>
                  <a:schemeClr val="accent1"/>
                </a:solidFill>
              </a:rPr>
              <a:t> and </a:t>
            </a:r>
            <a:r>
              <a:rPr lang="fr-CH" err="1">
                <a:solidFill>
                  <a:schemeClr val="accent1"/>
                </a:solidFill>
              </a:rPr>
              <a:t>trade</a:t>
            </a:r>
            <a:endParaRPr lang="en-GB">
              <a:solidFill>
                <a:schemeClr val="accent1"/>
              </a:solidFill>
            </a:endParaRPr>
          </a:p>
        </p:txBody>
      </p:sp>
      <p:graphicFrame>
        <p:nvGraphicFramePr>
          <p:cNvPr id="9" name="Diagram 8"/>
          <p:cNvGraphicFramePr/>
          <p:nvPr/>
        </p:nvGraphicFramePr>
        <p:xfrm>
          <a:off x="2207568" y="1340768"/>
          <a:ext cx="6120680" cy="4060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B96F4911-307D-4217-81CB-583E1A506173}"/>
              </a:ext>
            </a:extLst>
          </p:cNvPr>
          <p:cNvSpPr txBox="1">
            <a:spLocks/>
          </p:cNvSpPr>
          <p:nvPr/>
        </p:nvSpPr>
        <p:spPr>
          <a:xfrm>
            <a:off x="8375576" y="1596476"/>
            <a:ext cx="3744416" cy="1954160"/>
          </a:xfrm>
          <a:prstGeom prst="roundRect">
            <a:avLst/>
          </a:prstGeom>
          <a:solidFill>
            <a:schemeClr val="bg1"/>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base" latinLnBrk="0" hangingPunct="1">
              <a:lnSpc>
                <a:spcPct val="100000"/>
              </a:lnSpc>
              <a:spcBef>
                <a:spcPts val="0"/>
              </a:spcBef>
              <a:spcAft>
                <a:spcPct val="0"/>
              </a:spcAft>
              <a:buClr>
                <a:srgbClr val="154F98"/>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 </a:t>
            </a: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Appropriate skills development policies are key to helping firms expand their export activities; </a:t>
            </a:r>
          </a:p>
          <a:p>
            <a:pPr marL="0" marR="0" lvl="1" indent="0" algn="l" defTabSz="914400" rtl="0" eaLnBrk="1" fontAlgn="base" latinLnBrk="0" hangingPunct="1">
              <a:lnSpc>
                <a:spcPct val="100000"/>
              </a:lnSpc>
              <a:spcBef>
                <a:spcPts val="0"/>
              </a:spcBef>
              <a:spcAft>
                <a:spcPct val="0"/>
              </a:spcAft>
              <a:buClr>
                <a:srgbClr val="154F98"/>
              </a:buClr>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endParaRPr>
          </a:p>
          <a:p>
            <a:pPr marL="0" marR="0" lvl="1" indent="0" algn="l" defTabSz="914400" rtl="0" eaLnBrk="1" fontAlgn="base" latinLnBrk="0" hangingPunct="1">
              <a:lnSpc>
                <a:spcPct val="100000"/>
              </a:lnSpc>
              <a:spcBef>
                <a:spcPts val="0"/>
              </a:spcBef>
              <a:spcAft>
                <a:spcPct val="0"/>
              </a:spcAft>
              <a:buClr>
                <a:srgbClr val="154F98"/>
              </a:buClr>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sym typeface="Webdings" panose="05030102010509060703" pitchFamily="18" charset="2"/>
              </a:rPr>
              <a:t> T</a:t>
            </a:r>
            <a:r>
              <a:rPr kumimoji="0" lang="en-US"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rPr>
              <a:t>hey are also key helping workers who lose their jobs make a smooth and rapid transition to new jobs with equal and higher wages</a:t>
            </a:r>
            <a:endParaRPr kumimoji="0" lang="en-GB" sz="1400" b="0" i="0" u="none" strike="noStrike" kern="1200" cap="none" spc="0" normalizeH="0" baseline="0" noProof="0">
              <a:ln>
                <a:noFill/>
              </a:ln>
              <a:solidFill>
                <a:srgbClr val="000000"/>
              </a:solidFill>
              <a:effectLst/>
              <a:uLnTx/>
              <a:uFillTx/>
              <a:latin typeface="Overpass" panose="00000500000000000000" pitchFamily="2" charset="0"/>
              <a:ea typeface="+mn-ea"/>
              <a:cs typeface="+mn-cs"/>
            </a:endParaRPr>
          </a:p>
        </p:txBody>
      </p:sp>
      <p:sp>
        <p:nvSpPr>
          <p:cNvPr id="13" name="TextBox 12">
            <a:extLst>
              <a:ext uri="{FF2B5EF4-FFF2-40B4-BE49-F238E27FC236}">
                <a16:creationId xmlns:a16="http://schemas.microsoft.com/office/drawing/2014/main" id="{8F5BF2EA-9E1E-474B-9CF5-0FF1A0C58883}"/>
              </a:ext>
            </a:extLst>
          </p:cNvPr>
          <p:cNvSpPr txBox="1"/>
          <p:nvPr/>
        </p:nvSpPr>
        <p:spPr>
          <a:xfrm>
            <a:off x="6935416" y="5256448"/>
            <a:ext cx="3312368"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verpass" panose="00000500000000000000" pitchFamily="2" charset="0"/>
                <a:cs typeface="Arial" charset="0"/>
                <a:sym typeface="Webdings" panose="05030102010509060703" pitchFamily="18" charset="2"/>
              </a:rPr>
              <a:t>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Determining</a:t>
            </a:r>
            <a:r>
              <a:rPr kumimoji="0" lang="fr-CH" sz="1400" b="0" i="0" u="none" strike="noStrike" kern="1200" cap="none" spc="0" normalizeH="0" baseline="0" noProof="0">
                <a:ln>
                  <a:noFill/>
                </a:ln>
                <a:solidFill>
                  <a:srgbClr val="000000"/>
                </a:solidFill>
                <a:effectLst/>
                <a:uLnTx/>
                <a:uFillTx/>
                <a:latin typeface="Overpass" panose="00000500000000000000" pitchFamily="2" charset="0"/>
                <a:cs typeface="Arial" charset="0"/>
              </a:rPr>
              <a:t> the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employment</a:t>
            </a:r>
            <a:r>
              <a:rPr kumimoji="0" lang="fr-CH" sz="1400" b="0" i="0" u="none" strike="noStrike" kern="1200" cap="none" spc="0" normalizeH="0" baseline="0" noProof="0">
                <a:ln>
                  <a:noFill/>
                </a:ln>
                <a:solidFill>
                  <a:srgbClr val="000000"/>
                </a:solidFill>
                <a:effectLst/>
                <a:uLnTx/>
                <a:uFillTx/>
                <a:latin typeface="Overpass" panose="00000500000000000000" pitchFamily="2" charset="0"/>
                <a:cs typeface="Arial" charset="0"/>
              </a:rPr>
              <a:t> and distribution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outcomes</a:t>
            </a:r>
            <a:r>
              <a:rPr kumimoji="0" lang="fr-CH" sz="1400" b="0" i="0" u="none" strike="noStrike" kern="1200" cap="none" spc="0" normalizeH="0" baseline="0" noProof="0">
                <a:ln>
                  <a:noFill/>
                </a:ln>
                <a:solidFill>
                  <a:srgbClr val="000000"/>
                </a:solidFill>
                <a:effectLst/>
                <a:uLnTx/>
                <a:uFillTx/>
                <a:latin typeface="Overpass" panose="00000500000000000000" pitchFamily="2" charset="0"/>
                <a:cs typeface="Arial" charset="0"/>
              </a:rPr>
              <a:t> of change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driven</a:t>
            </a:r>
            <a:r>
              <a:rPr kumimoji="0" lang="fr-CH" sz="1400" b="0" i="0" u="none" strike="noStrike" kern="1200" cap="none" spc="0" normalizeH="0" baseline="0" noProof="0">
                <a:ln>
                  <a:noFill/>
                </a:ln>
                <a:solidFill>
                  <a:srgbClr val="000000"/>
                </a:solidFill>
                <a:effectLst/>
                <a:uLnTx/>
                <a:uFillTx/>
                <a:latin typeface="Overpass" panose="00000500000000000000" pitchFamily="2" charset="0"/>
                <a:cs typeface="Arial" charset="0"/>
              </a:rPr>
              <a:t> by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globalization</a:t>
            </a:r>
            <a:r>
              <a:rPr kumimoji="0" lang="fr-CH" sz="1400" b="0" i="0" u="none" strike="noStrike" kern="1200" cap="none" spc="0" normalizeH="0" baseline="0" noProof="0">
                <a:ln>
                  <a:noFill/>
                </a:ln>
                <a:solidFill>
                  <a:srgbClr val="000000"/>
                </a:solidFill>
                <a:effectLst/>
                <a:uLnTx/>
                <a:uFillTx/>
                <a:latin typeface="Overpass" panose="00000500000000000000" pitchFamily="2" charset="0"/>
                <a:cs typeface="Arial" charset="0"/>
              </a:rPr>
              <a:t> and </a:t>
            </a:r>
            <a:r>
              <a:rPr kumimoji="0" lang="fr-CH" sz="1400" b="0" i="0" u="none" strike="noStrike" kern="1200" cap="none" spc="0" normalizeH="0" baseline="0" noProof="0" err="1">
                <a:ln>
                  <a:noFill/>
                </a:ln>
                <a:solidFill>
                  <a:srgbClr val="000000"/>
                </a:solidFill>
                <a:effectLst/>
                <a:uLnTx/>
                <a:uFillTx/>
                <a:latin typeface="Overpass" panose="00000500000000000000" pitchFamily="2" charset="0"/>
                <a:cs typeface="Arial" charset="0"/>
              </a:rPr>
              <a:t>trade</a:t>
            </a:r>
            <a:endParaRPr kumimoji="0" lang="en-GB" sz="1400" b="0" i="0" u="none" strike="noStrike" kern="1200" cap="none" spc="0" normalizeH="0" baseline="0" noProof="0">
              <a:ln>
                <a:noFill/>
              </a:ln>
              <a:solidFill>
                <a:srgbClr val="230050"/>
              </a:solidFill>
              <a:effectLst/>
              <a:uLnTx/>
              <a:uFillTx/>
              <a:latin typeface="Overpass" panose="00000500000000000000" pitchFamily="2" charset="0"/>
              <a:cs typeface="Arial" charset="0"/>
            </a:endParaRPr>
          </a:p>
        </p:txBody>
      </p:sp>
    </p:spTree>
    <p:extLst>
      <p:ext uri="{BB962C8B-B14F-4D97-AF65-F5344CB8AC3E}">
        <p14:creationId xmlns:p14="http://schemas.microsoft.com/office/powerpoint/2010/main" val="2338438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7266-29C1-46C2-B6B1-C2FADC8BD3BB}"/>
              </a:ext>
            </a:extLst>
          </p:cNvPr>
          <p:cNvSpPr>
            <a:spLocks noGrp="1"/>
          </p:cNvSpPr>
          <p:nvPr>
            <p:ph type="title"/>
          </p:nvPr>
        </p:nvSpPr>
        <p:spPr>
          <a:xfrm>
            <a:off x="490538" y="1423195"/>
            <a:ext cx="3517230" cy="720000"/>
          </a:xfrm>
        </p:spPr>
        <p:txBody>
          <a:bodyPr/>
          <a:lstStyle/>
          <a:p>
            <a:r>
              <a:rPr lang="en-GB" sz="2800"/>
              <a:t>Key elements for greening TVET</a:t>
            </a:r>
          </a:p>
        </p:txBody>
      </p:sp>
      <p:sp>
        <p:nvSpPr>
          <p:cNvPr id="5" name="Date Placeholder 4">
            <a:extLst>
              <a:ext uri="{FF2B5EF4-FFF2-40B4-BE49-F238E27FC236}">
                <a16:creationId xmlns:a16="http://schemas.microsoft.com/office/drawing/2014/main" id="{12534CEA-4D7E-4BDB-9673-7BA52493D697}"/>
              </a:ext>
            </a:extLst>
          </p:cNvPr>
          <p:cNvSpPr>
            <a:spLocks noGrp="1"/>
          </p:cNvSpPr>
          <p:nvPr>
            <p:ph type="dt" sz="half" idx="10"/>
          </p:nvPr>
        </p:nvSpPr>
        <p:spPr/>
        <p:txBody>
          <a:bodyPr/>
          <a:lstStyle/>
          <a:p>
            <a:r>
              <a:rPr lang="en-GB"/>
              <a:t>Date: Monday / 01 / October / 2019</a:t>
            </a:r>
          </a:p>
        </p:txBody>
      </p:sp>
      <p:sp>
        <p:nvSpPr>
          <p:cNvPr id="6" name="Footer Placeholder 5">
            <a:extLst>
              <a:ext uri="{FF2B5EF4-FFF2-40B4-BE49-F238E27FC236}">
                <a16:creationId xmlns:a16="http://schemas.microsoft.com/office/drawing/2014/main" id="{538FA455-ECC9-4F92-B76A-9A7E1B10EF82}"/>
              </a:ext>
            </a:extLst>
          </p:cNvPr>
          <p:cNvSpPr>
            <a:spLocks noGrp="1"/>
          </p:cNvSpPr>
          <p:nvPr>
            <p:ph type="ftr" sz="quarter" idx="11"/>
          </p:nvPr>
        </p:nvSpPr>
        <p:spPr/>
        <p:txBody>
          <a:bodyPr/>
          <a:lstStyle/>
          <a:p>
            <a:r>
              <a:rPr lang="en-GB"/>
              <a:t>Advancing social justice, promoting decent work</a:t>
            </a:r>
          </a:p>
        </p:txBody>
      </p:sp>
      <p:sp>
        <p:nvSpPr>
          <p:cNvPr id="7" name="Slide Number Placeholder 6">
            <a:extLst>
              <a:ext uri="{FF2B5EF4-FFF2-40B4-BE49-F238E27FC236}">
                <a16:creationId xmlns:a16="http://schemas.microsoft.com/office/drawing/2014/main" id="{EDE727A8-F2AA-41E4-B6D3-7DC31E330A74}"/>
              </a:ext>
            </a:extLst>
          </p:cNvPr>
          <p:cNvSpPr>
            <a:spLocks noGrp="1"/>
          </p:cNvSpPr>
          <p:nvPr>
            <p:ph type="sldNum" sz="quarter" idx="12"/>
          </p:nvPr>
        </p:nvSpPr>
        <p:spPr/>
        <p:txBody>
          <a:bodyPr/>
          <a:lstStyle/>
          <a:p>
            <a:fld id="{856227C0-AD57-4F9B-BAE3-EEFB0D0EE427}" type="slidenum">
              <a:rPr lang="en-GB" smtClean="0"/>
              <a:t>60</a:t>
            </a:fld>
            <a:endParaRPr lang="en-GB"/>
          </a:p>
        </p:txBody>
      </p:sp>
      <p:pic>
        <p:nvPicPr>
          <p:cNvPr id="9" name="Picture 8">
            <a:extLst>
              <a:ext uri="{FF2B5EF4-FFF2-40B4-BE49-F238E27FC236}">
                <a16:creationId xmlns:a16="http://schemas.microsoft.com/office/drawing/2014/main" id="{EE993ADB-D6CF-4D2E-A273-67E7DD8201E5}"/>
              </a:ext>
            </a:extLst>
          </p:cNvPr>
          <p:cNvPicPr>
            <a:picLocks noChangeAspect="1"/>
          </p:cNvPicPr>
          <p:nvPr/>
        </p:nvPicPr>
        <p:blipFill>
          <a:blip r:embed="rId2"/>
          <a:stretch>
            <a:fillRect/>
          </a:stretch>
        </p:blipFill>
        <p:spPr>
          <a:xfrm>
            <a:off x="3928112" y="552586"/>
            <a:ext cx="7251152" cy="5573647"/>
          </a:xfrm>
          <a:prstGeom prst="rect">
            <a:avLst/>
          </a:prstGeom>
        </p:spPr>
      </p:pic>
      <p:sp>
        <p:nvSpPr>
          <p:cNvPr id="10" name="TextBox 9">
            <a:extLst>
              <a:ext uri="{FF2B5EF4-FFF2-40B4-BE49-F238E27FC236}">
                <a16:creationId xmlns:a16="http://schemas.microsoft.com/office/drawing/2014/main" id="{3FFC271A-525B-40C5-8D90-B325962C327F}"/>
              </a:ext>
            </a:extLst>
          </p:cNvPr>
          <p:cNvSpPr txBox="1"/>
          <p:nvPr/>
        </p:nvSpPr>
        <p:spPr bwMode="auto">
          <a:xfrm>
            <a:off x="4655840" y="6305414"/>
            <a:ext cx="6176791"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Sources: ILO (</a:t>
            </a:r>
            <a:r>
              <a:rPr lang="en-GB" sz="1200">
                <a:solidFill>
                  <a:prstClr val="white">
                    <a:lumMod val="50000"/>
                  </a:prstClr>
                </a:solidFill>
                <a:latin typeface="Arial" panose="020B0604020202020204"/>
                <a:cs typeface="Arial" charset="0"/>
              </a:rPr>
              <a:t>2022), Greening TVET and Skills development: A practical guidance tool</a:t>
            </a:r>
            <a:endParaRPr kumimoji="0" lang="en-GB"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endParaRPr>
          </a:p>
        </p:txBody>
      </p:sp>
      <p:sp>
        <p:nvSpPr>
          <p:cNvPr id="13" name="TextBox 12">
            <a:extLst>
              <a:ext uri="{FF2B5EF4-FFF2-40B4-BE49-F238E27FC236}">
                <a16:creationId xmlns:a16="http://schemas.microsoft.com/office/drawing/2014/main" id="{24821072-725C-4572-8E69-633A34BDDC04}"/>
              </a:ext>
            </a:extLst>
          </p:cNvPr>
          <p:cNvSpPr txBox="1"/>
          <p:nvPr/>
        </p:nvSpPr>
        <p:spPr>
          <a:xfrm>
            <a:off x="439053" y="2815892"/>
            <a:ext cx="3620200" cy="2585323"/>
          </a:xfrm>
          <a:prstGeom prst="rect">
            <a:avLst/>
          </a:prstGeom>
          <a:noFill/>
          <a:ln w="19050">
            <a:solidFill>
              <a:schemeClr val="accent6">
                <a:lumMod val="50000"/>
              </a:schemeClr>
            </a:solidFill>
            <a:prstDash val="lgDash"/>
          </a:ln>
        </p:spPr>
        <p:txBody>
          <a:bodyPr wrap="square" rtlCol="0">
            <a:spAutoFit/>
          </a:bodyPr>
          <a:lstStyle/>
          <a:p>
            <a:pPr marL="285750" indent="-285750">
              <a:buFont typeface="Wingdings" panose="05000000000000000000" pitchFamily="2" charset="2"/>
              <a:buChar char="ü"/>
            </a:pPr>
            <a:r>
              <a:rPr lang="en-GB">
                <a:latin typeface="Overpass" panose="00000500000000000000" pitchFamily="2" charset="0"/>
              </a:rPr>
              <a:t>A journey, not a destination</a:t>
            </a:r>
          </a:p>
          <a:p>
            <a:pPr marL="285750" indent="-285750">
              <a:buFont typeface="Wingdings" panose="05000000000000000000" pitchFamily="2" charset="2"/>
              <a:buChar char="ü"/>
            </a:pPr>
            <a:r>
              <a:rPr lang="en-GB">
                <a:latin typeface="Overpass" panose="00000500000000000000" pitchFamily="2" charset="0"/>
              </a:rPr>
              <a:t>A normative process </a:t>
            </a:r>
          </a:p>
          <a:p>
            <a:pPr marL="285750" indent="-285750">
              <a:buFont typeface="Wingdings" panose="05000000000000000000" pitchFamily="2" charset="2"/>
              <a:buChar char="ü"/>
            </a:pPr>
            <a:r>
              <a:rPr lang="en-GB">
                <a:latin typeface="Overpass" panose="00000500000000000000" pitchFamily="2" charset="0"/>
              </a:rPr>
              <a:t>Taking a long-term view</a:t>
            </a:r>
          </a:p>
          <a:p>
            <a:pPr marL="285750" indent="-285750">
              <a:buFont typeface="Wingdings" panose="05000000000000000000" pitchFamily="2" charset="2"/>
              <a:buChar char="ü"/>
            </a:pPr>
            <a:r>
              <a:rPr lang="en-GB">
                <a:latin typeface="Overpass" panose="00000500000000000000" pitchFamily="2" charset="0"/>
              </a:rPr>
              <a:t>Holistic – relevant to every job</a:t>
            </a:r>
          </a:p>
          <a:p>
            <a:pPr marL="285750" indent="-285750">
              <a:buFont typeface="Wingdings" panose="05000000000000000000" pitchFamily="2" charset="2"/>
              <a:buChar char="ü"/>
            </a:pPr>
            <a:r>
              <a:rPr lang="en-GB">
                <a:latin typeface="Overpass" panose="00000500000000000000" pitchFamily="2" charset="0"/>
              </a:rPr>
              <a:t>Systematic – covers all elements of TVET</a:t>
            </a:r>
          </a:p>
          <a:p>
            <a:pPr marL="285750" indent="-285750">
              <a:buFont typeface="Wingdings" panose="05000000000000000000" pitchFamily="2" charset="2"/>
              <a:buChar char="ü"/>
            </a:pPr>
            <a:r>
              <a:rPr lang="en-GB">
                <a:latin typeface="Overpass" panose="00000500000000000000" pitchFamily="2" charset="0"/>
              </a:rPr>
              <a:t>TVET playing a lead role in greening the economy</a:t>
            </a:r>
          </a:p>
          <a:p>
            <a:pPr marL="285750" indent="-285750">
              <a:buFont typeface="Wingdings" panose="05000000000000000000" pitchFamily="2" charset="2"/>
              <a:buChar char="ü"/>
            </a:pPr>
            <a:r>
              <a:rPr lang="en-GB">
                <a:latin typeface="Overpass" panose="00000500000000000000" pitchFamily="2" charset="0"/>
              </a:rPr>
              <a:t>Inclusive but aiming high!</a:t>
            </a:r>
          </a:p>
        </p:txBody>
      </p:sp>
      <p:sp>
        <p:nvSpPr>
          <p:cNvPr id="15" name="Isosceles Triangle 14">
            <a:extLst>
              <a:ext uri="{FF2B5EF4-FFF2-40B4-BE49-F238E27FC236}">
                <a16:creationId xmlns:a16="http://schemas.microsoft.com/office/drawing/2014/main" id="{BC132676-8BD5-4DD0-A25A-5BCAD81848DC}"/>
              </a:ext>
            </a:extLst>
          </p:cNvPr>
          <p:cNvSpPr/>
          <p:nvPr/>
        </p:nvSpPr>
        <p:spPr>
          <a:xfrm rot="5400000">
            <a:off x="270758" y="2670636"/>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6519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ACCB-B10C-4AF9-9661-389CC09B8BA2}"/>
              </a:ext>
            </a:extLst>
          </p:cNvPr>
          <p:cNvSpPr>
            <a:spLocks noGrp="1"/>
          </p:cNvSpPr>
          <p:nvPr>
            <p:ph type="title"/>
          </p:nvPr>
        </p:nvSpPr>
        <p:spPr/>
        <p:txBody>
          <a:bodyPr/>
          <a:lstStyle/>
          <a:p>
            <a:r>
              <a:rPr lang="en-GB" altLang="en-US" sz="2800"/>
              <a:t>Contents of the </a:t>
            </a:r>
            <a:r>
              <a:rPr lang="en-GB" altLang="en-GB" sz="2800"/>
              <a:t>‘</a:t>
            </a:r>
            <a:r>
              <a:rPr lang="en-GB" altLang="en-US" sz="2800"/>
              <a:t>how-to</a:t>
            </a:r>
            <a:r>
              <a:rPr lang="en-GB" altLang="en-GB" sz="2800"/>
              <a:t>’</a:t>
            </a:r>
            <a:r>
              <a:rPr lang="en-GB" altLang="en-US" sz="2800"/>
              <a:t> sections</a:t>
            </a:r>
            <a:endParaRPr lang="en-GB" sz="2800"/>
          </a:p>
        </p:txBody>
      </p:sp>
      <p:sp>
        <p:nvSpPr>
          <p:cNvPr id="5" name="Date Placeholder 4">
            <a:extLst>
              <a:ext uri="{FF2B5EF4-FFF2-40B4-BE49-F238E27FC236}">
                <a16:creationId xmlns:a16="http://schemas.microsoft.com/office/drawing/2014/main" id="{55BE1FE7-6413-4E5D-A351-86E29D35DA8E}"/>
              </a:ext>
            </a:extLst>
          </p:cNvPr>
          <p:cNvSpPr>
            <a:spLocks noGrp="1"/>
          </p:cNvSpPr>
          <p:nvPr>
            <p:ph type="dt" sz="half" idx="10"/>
          </p:nvPr>
        </p:nvSpPr>
        <p:spPr/>
        <p:txBody>
          <a:bodyPr/>
          <a:lstStyle/>
          <a:p>
            <a:r>
              <a:rPr lang="en-GB"/>
              <a:t>Date: Monday / 01 / October / 2019</a:t>
            </a:r>
          </a:p>
        </p:txBody>
      </p:sp>
      <p:sp>
        <p:nvSpPr>
          <p:cNvPr id="6" name="Footer Placeholder 5">
            <a:extLst>
              <a:ext uri="{FF2B5EF4-FFF2-40B4-BE49-F238E27FC236}">
                <a16:creationId xmlns:a16="http://schemas.microsoft.com/office/drawing/2014/main" id="{E92D2206-0B6A-42FC-AC7F-3CF98632C031}"/>
              </a:ext>
            </a:extLst>
          </p:cNvPr>
          <p:cNvSpPr>
            <a:spLocks noGrp="1"/>
          </p:cNvSpPr>
          <p:nvPr>
            <p:ph type="ftr" sz="quarter" idx="11"/>
          </p:nvPr>
        </p:nvSpPr>
        <p:spPr/>
        <p:txBody>
          <a:bodyPr/>
          <a:lstStyle/>
          <a:p>
            <a:r>
              <a:rPr lang="en-GB"/>
              <a:t>Advancing social justice, promoting decent work</a:t>
            </a:r>
          </a:p>
        </p:txBody>
      </p:sp>
      <p:sp>
        <p:nvSpPr>
          <p:cNvPr id="7" name="Slide Number Placeholder 6">
            <a:extLst>
              <a:ext uri="{FF2B5EF4-FFF2-40B4-BE49-F238E27FC236}">
                <a16:creationId xmlns:a16="http://schemas.microsoft.com/office/drawing/2014/main" id="{3DBB6B90-4BA5-408B-9735-F5A19C49C674}"/>
              </a:ext>
            </a:extLst>
          </p:cNvPr>
          <p:cNvSpPr>
            <a:spLocks noGrp="1"/>
          </p:cNvSpPr>
          <p:nvPr>
            <p:ph type="sldNum" sz="quarter" idx="12"/>
          </p:nvPr>
        </p:nvSpPr>
        <p:spPr/>
        <p:txBody>
          <a:bodyPr/>
          <a:lstStyle/>
          <a:p>
            <a:fld id="{856227C0-AD57-4F9B-BAE3-EEFB0D0EE427}" type="slidenum">
              <a:rPr lang="en-GB" smtClean="0"/>
              <a:t>61</a:t>
            </a:fld>
            <a:endParaRPr lang="en-GB"/>
          </a:p>
        </p:txBody>
      </p:sp>
      <p:grpSp>
        <p:nvGrpSpPr>
          <p:cNvPr id="24" name="Group 23">
            <a:extLst>
              <a:ext uri="{FF2B5EF4-FFF2-40B4-BE49-F238E27FC236}">
                <a16:creationId xmlns:a16="http://schemas.microsoft.com/office/drawing/2014/main" id="{86F3B4AB-E408-4295-A829-E23584459B67}"/>
              </a:ext>
            </a:extLst>
          </p:cNvPr>
          <p:cNvGrpSpPr/>
          <p:nvPr/>
        </p:nvGrpSpPr>
        <p:grpSpPr>
          <a:xfrm>
            <a:off x="1631504" y="2086841"/>
            <a:ext cx="8453934" cy="3897313"/>
            <a:chOff x="1343471" y="2086842"/>
            <a:chExt cx="8453934" cy="3897313"/>
          </a:xfrm>
        </p:grpSpPr>
        <p:sp>
          <p:nvSpPr>
            <p:cNvPr id="10" name="TextBox 8">
              <a:extLst>
                <a:ext uri="{FF2B5EF4-FFF2-40B4-BE49-F238E27FC236}">
                  <a16:creationId xmlns:a16="http://schemas.microsoft.com/office/drawing/2014/main" id="{2723D28C-1BDA-4F21-AED3-49A500189C81}"/>
                </a:ext>
              </a:extLst>
            </p:cNvPr>
            <p:cNvSpPr txBox="1">
              <a:spLocks noChangeArrowheads="1"/>
            </p:cNvSpPr>
            <p:nvPr/>
          </p:nvSpPr>
          <p:spPr bwMode="auto">
            <a:xfrm>
              <a:off x="3287068" y="3310804"/>
              <a:ext cx="3167062" cy="36830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chemeClr val="accent6"/>
                  </a:solidFill>
                </a:rPr>
                <a:t>Self-assessment tools</a:t>
              </a:r>
            </a:p>
          </p:txBody>
        </p:sp>
        <p:sp>
          <p:nvSpPr>
            <p:cNvPr id="11" name="TextBox 8">
              <a:extLst>
                <a:ext uri="{FF2B5EF4-FFF2-40B4-BE49-F238E27FC236}">
                  <a16:creationId xmlns:a16="http://schemas.microsoft.com/office/drawing/2014/main" id="{C27160C7-B9B4-41B9-82A2-EF4382296944}"/>
                </a:ext>
              </a:extLst>
            </p:cNvPr>
            <p:cNvSpPr txBox="1">
              <a:spLocks noChangeArrowheads="1"/>
            </p:cNvSpPr>
            <p:nvPr/>
          </p:nvSpPr>
          <p:spPr bwMode="auto">
            <a:xfrm>
              <a:off x="6311255" y="5038004"/>
              <a:ext cx="1431925" cy="369888"/>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chemeClr val="accent4"/>
                  </a:solidFill>
                </a:rPr>
                <a:t>Checklists</a:t>
              </a:r>
            </a:p>
          </p:txBody>
        </p:sp>
        <p:sp>
          <p:nvSpPr>
            <p:cNvPr id="12" name="TextBox 11">
              <a:extLst>
                <a:ext uri="{FF2B5EF4-FFF2-40B4-BE49-F238E27FC236}">
                  <a16:creationId xmlns:a16="http://schemas.microsoft.com/office/drawing/2014/main" id="{377ED9B9-4C59-4697-A64C-0F87F6C491E6}"/>
                </a:ext>
              </a:extLst>
            </p:cNvPr>
            <p:cNvSpPr txBox="1">
              <a:spLocks noChangeArrowheads="1"/>
            </p:cNvSpPr>
            <p:nvPr/>
          </p:nvSpPr>
          <p:spPr bwMode="auto">
            <a:xfrm>
              <a:off x="5341989" y="4461742"/>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rgbClr val="4C4C94"/>
                  </a:solidFill>
                </a:rPr>
                <a:t>Hints and tips</a:t>
              </a:r>
            </a:p>
          </p:txBody>
        </p:sp>
        <p:sp>
          <p:nvSpPr>
            <p:cNvPr id="13" name="TextBox 8">
              <a:extLst>
                <a:ext uri="{FF2B5EF4-FFF2-40B4-BE49-F238E27FC236}">
                  <a16:creationId xmlns:a16="http://schemas.microsoft.com/office/drawing/2014/main" id="{F8C01F68-8812-4AA7-9F58-B093D5C12FF5}"/>
                </a:ext>
              </a:extLst>
            </p:cNvPr>
            <p:cNvSpPr txBox="1">
              <a:spLocks noChangeArrowheads="1"/>
            </p:cNvSpPr>
            <p:nvPr/>
          </p:nvSpPr>
          <p:spPr bwMode="auto">
            <a:xfrm>
              <a:off x="6816080" y="5614267"/>
              <a:ext cx="2981325" cy="369887"/>
            </a:xfrm>
            <a:prstGeom prst="rect">
              <a:avLst/>
            </a:prstGeom>
            <a:noFill/>
            <a:ln>
              <a:noFill/>
            </a:ln>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b="1">
                  <a:solidFill>
                    <a:schemeClr val="bg2">
                      <a:lumMod val="75000"/>
                    </a:schemeClr>
                  </a:solidFill>
                </a:rPr>
                <a:t>Links to useful resources</a:t>
              </a:r>
            </a:p>
          </p:txBody>
        </p:sp>
        <p:sp>
          <p:nvSpPr>
            <p:cNvPr id="14" name="TextBox 8">
              <a:extLst>
                <a:ext uri="{FF2B5EF4-FFF2-40B4-BE49-F238E27FC236}">
                  <a16:creationId xmlns:a16="http://schemas.microsoft.com/office/drawing/2014/main" id="{59D3E364-E16C-49B4-96D4-6112756967C0}"/>
                </a:ext>
              </a:extLst>
            </p:cNvPr>
            <p:cNvSpPr txBox="1">
              <a:spLocks noChangeArrowheads="1"/>
            </p:cNvSpPr>
            <p:nvPr/>
          </p:nvSpPr>
          <p:spPr bwMode="auto">
            <a:xfrm>
              <a:off x="1775768" y="2086842"/>
              <a:ext cx="2374900" cy="36830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chemeClr val="accent1">
                      <a:lumMod val="50000"/>
                    </a:schemeClr>
                  </a:solidFill>
                </a:rPr>
                <a:t>Key learning points</a:t>
              </a:r>
            </a:p>
          </p:txBody>
        </p:sp>
        <p:sp>
          <p:nvSpPr>
            <p:cNvPr id="15" name="TextBox 8">
              <a:extLst>
                <a:ext uri="{FF2B5EF4-FFF2-40B4-BE49-F238E27FC236}">
                  <a16:creationId xmlns:a16="http://schemas.microsoft.com/office/drawing/2014/main" id="{771D7344-96B1-4487-8488-74B989A674E3}"/>
                </a:ext>
              </a:extLst>
            </p:cNvPr>
            <p:cNvSpPr txBox="1">
              <a:spLocks noChangeArrowheads="1"/>
            </p:cNvSpPr>
            <p:nvPr/>
          </p:nvSpPr>
          <p:spPr bwMode="auto">
            <a:xfrm>
              <a:off x="2350443" y="2734542"/>
              <a:ext cx="3905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chemeClr val="accent3"/>
                  </a:solidFill>
                </a:rPr>
                <a:t>Knowledge or ‘theory’ component</a:t>
              </a:r>
            </a:p>
          </p:txBody>
        </p:sp>
        <p:sp>
          <p:nvSpPr>
            <p:cNvPr id="16" name="TextBox 8">
              <a:extLst>
                <a:ext uri="{FF2B5EF4-FFF2-40B4-BE49-F238E27FC236}">
                  <a16:creationId xmlns:a16="http://schemas.microsoft.com/office/drawing/2014/main" id="{2B171B74-98C3-4D67-A5FA-D4EA97499A45}"/>
                </a:ext>
              </a:extLst>
            </p:cNvPr>
            <p:cNvSpPr txBox="1">
              <a:spLocks noChangeArrowheads="1"/>
            </p:cNvSpPr>
            <p:nvPr/>
          </p:nvSpPr>
          <p:spPr bwMode="auto">
            <a:xfrm>
              <a:off x="4439593" y="3887067"/>
              <a:ext cx="3600450" cy="36830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chemeClr val="accent2"/>
                  </a:solidFill>
                </a:rPr>
                <a:t>Inspiring practical examples</a:t>
              </a:r>
            </a:p>
          </p:txBody>
        </p:sp>
        <p:sp>
          <p:nvSpPr>
            <p:cNvPr id="17" name="Isosceles Triangle 16">
              <a:extLst>
                <a:ext uri="{FF2B5EF4-FFF2-40B4-BE49-F238E27FC236}">
                  <a16:creationId xmlns:a16="http://schemas.microsoft.com/office/drawing/2014/main" id="{0B517C85-D3F9-4DBE-A1B0-89423F1B7437}"/>
                </a:ext>
              </a:extLst>
            </p:cNvPr>
            <p:cNvSpPr/>
            <p:nvPr/>
          </p:nvSpPr>
          <p:spPr>
            <a:xfrm rot="5400000">
              <a:off x="1320434" y="2109879"/>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284AB62D-1801-413B-9913-A68CD676E978}"/>
                </a:ext>
              </a:extLst>
            </p:cNvPr>
            <p:cNvSpPr/>
            <p:nvPr/>
          </p:nvSpPr>
          <p:spPr>
            <a:xfrm rot="5400000">
              <a:off x="2036892" y="2789292"/>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Isosceles Triangle 18">
              <a:extLst>
                <a:ext uri="{FF2B5EF4-FFF2-40B4-BE49-F238E27FC236}">
                  <a16:creationId xmlns:a16="http://schemas.microsoft.com/office/drawing/2014/main" id="{B60D7EE4-4C17-46FC-B2C8-E3A3E540E427}"/>
                </a:ext>
              </a:extLst>
            </p:cNvPr>
            <p:cNvSpPr/>
            <p:nvPr/>
          </p:nvSpPr>
          <p:spPr>
            <a:xfrm rot="5400000">
              <a:off x="2920187" y="3349698"/>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Isosceles Triangle 19">
              <a:extLst>
                <a:ext uri="{FF2B5EF4-FFF2-40B4-BE49-F238E27FC236}">
                  <a16:creationId xmlns:a16="http://schemas.microsoft.com/office/drawing/2014/main" id="{9949FDC3-056A-4421-A2FF-CBE6846FA793}"/>
                </a:ext>
              </a:extLst>
            </p:cNvPr>
            <p:cNvSpPr/>
            <p:nvPr/>
          </p:nvSpPr>
          <p:spPr>
            <a:xfrm rot="5400000">
              <a:off x="3978441" y="3950097"/>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4992975-813A-4F45-8AA9-034783793D5B}"/>
                </a:ext>
              </a:extLst>
            </p:cNvPr>
            <p:cNvSpPr/>
            <p:nvPr/>
          </p:nvSpPr>
          <p:spPr>
            <a:xfrm rot="5400000">
              <a:off x="4929509" y="4487843"/>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EE0433CC-C46B-481B-A4CC-6E7271B7858D}"/>
                </a:ext>
              </a:extLst>
            </p:cNvPr>
            <p:cNvSpPr/>
            <p:nvPr/>
          </p:nvSpPr>
          <p:spPr>
            <a:xfrm rot="5400000">
              <a:off x="5942143" y="5124898"/>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71222DF-1802-4B5A-8685-98B92D8117B6}"/>
                </a:ext>
              </a:extLst>
            </p:cNvPr>
            <p:cNvSpPr/>
            <p:nvPr/>
          </p:nvSpPr>
          <p:spPr>
            <a:xfrm rot="5400000">
              <a:off x="6475862" y="5670604"/>
              <a:ext cx="336588" cy="290513"/>
            </a:xfrm>
            <a:prstGeom prst="triangle">
              <a:avLst/>
            </a:prstGeom>
            <a:solidFill>
              <a:srgbClr val="FA3C4B"/>
            </a:solidFill>
            <a:ln>
              <a:solidFill>
                <a:srgbClr val="FA3C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664239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Box 12">
            <a:extLst>
              <a:ext uri="{FF2B5EF4-FFF2-40B4-BE49-F238E27FC236}">
                <a16:creationId xmlns:a16="http://schemas.microsoft.com/office/drawing/2014/main" id="{19DCCF69-96DE-449C-86AA-583E038913FF}"/>
              </a:ext>
            </a:extLst>
          </p:cNvPr>
          <p:cNvSpPr txBox="1">
            <a:spLocks noChangeArrowheads="1"/>
          </p:cNvSpPr>
          <p:nvPr/>
        </p:nvSpPr>
        <p:spPr bwMode="auto">
          <a:xfrm>
            <a:off x="4440238" y="4660900"/>
            <a:ext cx="2563812"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ts val="2300"/>
              </a:lnSpc>
              <a:spcBef>
                <a:spcPct val="0"/>
              </a:spcBef>
              <a:buNone/>
            </a:pPr>
            <a:endParaRPr lang="en-GB" altLang="en-US" sz="2400">
              <a:solidFill>
                <a:schemeClr val="bg1"/>
              </a:solidFill>
              <a:latin typeface="Calibri Light" panose="020F0302020204030204" pitchFamily="34" charset="0"/>
            </a:endParaRPr>
          </a:p>
        </p:txBody>
      </p:sp>
      <p:sp>
        <p:nvSpPr>
          <p:cNvPr id="21509" name="TextBox 13">
            <a:extLst>
              <a:ext uri="{FF2B5EF4-FFF2-40B4-BE49-F238E27FC236}">
                <a16:creationId xmlns:a16="http://schemas.microsoft.com/office/drawing/2014/main" id="{E1BB3668-64B8-420B-98BB-839D66601A44}"/>
              </a:ext>
            </a:extLst>
          </p:cNvPr>
          <p:cNvSpPr txBox="1">
            <a:spLocks noChangeArrowheads="1"/>
          </p:cNvSpPr>
          <p:nvPr/>
        </p:nvSpPr>
        <p:spPr bwMode="auto">
          <a:xfrm>
            <a:off x="5951538" y="4941888"/>
            <a:ext cx="2952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ts val="2300"/>
              </a:lnSpc>
              <a:spcBef>
                <a:spcPct val="0"/>
              </a:spcBef>
              <a:buNone/>
            </a:pPr>
            <a:endParaRPr lang="en-GB" altLang="en-US" sz="2400">
              <a:solidFill>
                <a:schemeClr val="bg1"/>
              </a:solidFill>
              <a:latin typeface="Calibri Light" panose="020F0302020204030204" pitchFamily="34" charset="0"/>
            </a:endParaRPr>
          </a:p>
        </p:txBody>
      </p:sp>
      <p:pic>
        <p:nvPicPr>
          <p:cNvPr id="21511" name="Picture 9">
            <a:extLst>
              <a:ext uri="{FF2B5EF4-FFF2-40B4-BE49-F238E27FC236}">
                <a16:creationId xmlns:a16="http://schemas.microsoft.com/office/drawing/2014/main" id="{DFA008EE-A661-44FB-9AE3-A4514D840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20" y="0"/>
            <a:ext cx="11646075" cy="67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
            <a:extLst>
              <a:ext uri="{FF2B5EF4-FFF2-40B4-BE49-F238E27FC236}">
                <a16:creationId xmlns:a16="http://schemas.microsoft.com/office/drawing/2014/main" id="{338F7CF3-69F4-4649-A6AA-ED3BCF8444C5}"/>
              </a:ext>
            </a:extLst>
          </p:cNvPr>
          <p:cNvSpPr>
            <a:spLocks noChangeArrowheads="1"/>
          </p:cNvSpPr>
          <p:nvPr/>
        </p:nvSpPr>
        <p:spPr bwMode="auto">
          <a:xfrm>
            <a:off x="387005" y="5245954"/>
            <a:ext cx="43296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400" b="1">
                <a:latin typeface="+mn-lt"/>
              </a:rPr>
              <a:t>Overview of process of </a:t>
            </a:r>
          </a:p>
          <a:p>
            <a:pPr>
              <a:spcBef>
                <a:spcPct val="0"/>
              </a:spcBef>
              <a:buFontTx/>
              <a:buNone/>
            </a:pPr>
            <a:r>
              <a:rPr lang="en-GB" altLang="en-US" sz="2400" b="1">
                <a:latin typeface="+mn-lt"/>
              </a:rPr>
              <a:t>greening competency standards </a:t>
            </a:r>
          </a:p>
        </p:txBody>
      </p:sp>
      <p:sp>
        <p:nvSpPr>
          <p:cNvPr id="3" name="TextBox 2">
            <a:extLst>
              <a:ext uri="{FF2B5EF4-FFF2-40B4-BE49-F238E27FC236}">
                <a16:creationId xmlns:a16="http://schemas.microsoft.com/office/drawing/2014/main" id="{58BEEB57-8B7E-6FAC-CD62-C986167ED922}"/>
              </a:ext>
            </a:extLst>
          </p:cNvPr>
          <p:cNvSpPr txBox="1"/>
          <p:nvPr/>
        </p:nvSpPr>
        <p:spPr>
          <a:xfrm>
            <a:off x="8576072" y="4272677"/>
            <a:ext cx="3620200" cy="2585323"/>
          </a:xfrm>
          <a:prstGeom prst="rect">
            <a:avLst/>
          </a:prstGeom>
          <a:noFill/>
          <a:ln w="19050">
            <a:solidFill>
              <a:srgbClr val="C00000"/>
            </a:solidFill>
            <a:prstDash val="lgDash"/>
          </a:ln>
        </p:spPr>
        <p:txBody>
          <a:bodyPr wrap="square" rtlCol="0">
            <a:spAutoFit/>
          </a:bodyPr>
          <a:lstStyle/>
          <a:p>
            <a:pPr marL="285750" indent="-285750">
              <a:buFont typeface="Wingdings" panose="05000000000000000000" pitchFamily="2" charset="2"/>
              <a:buChar char="ü"/>
            </a:pPr>
            <a:r>
              <a:rPr lang="en-GB">
                <a:latin typeface="Overpass" panose="00000500000000000000" pitchFamily="2" charset="0"/>
              </a:rPr>
              <a:t>A journey, not a destination</a:t>
            </a:r>
          </a:p>
          <a:p>
            <a:pPr marL="285750" indent="-285750">
              <a:buFont typeface="Wingdings" panose="05000000000000000000" pitchFamily="2" charset="2"/>
              <a:buChar char="ü"/>
            </a:pPr>
            <a:r>
              <a:rPr lang="en-GB">
                <a:latin typeface="Overpass" panose="00000500000000000000" pitchFamily="2" charset="0"/>
              </a:rPr>
              <a:t>A normative process </a:t>
            </a:r>
          </a:p>
          <a:p>
            <a:pPr marL="285750" indent="-285750">
              <a:buFont typeface="Wingdings" panose="05000000000000000000" pitchFamily="2" charset="2"/>
              <a:buChar char="ü"/>
            </a:pPr>
            <a:r>
              <a:rPr lang="en-GB">
                <a:latin typeface="Overpass" panose="00000500000000000000" pitchFamily="2" charset="0"/>
              </a:rPr>
              <a:t>Taking a long-term view</a:t>
            </a:r>
          </a:p>
          <a:p>
            <a:pPr marL="285750" indent="-285750">
              <a:buFont typeface="Wingdings" panose="05000000000000000000" pitchFamily="2" charset="2"/>
              <a:buChar char="ü"/>
            </a:pPr>
            <a:r>
              <a:rPr lang="en-GB">
                <a:latin typeface="Overpass" panose="00000500000000000000" pitchFamily="2" charset="0"/>
              </a:rPr>
              <a:t>Holistic – relevant to every job</a:t>
            </a:r>
          </a:p>
          <a:p>
            <a:pPr marL="285750" indent="-285750">
              <a:buFont typeface="Wingdings" panose="05000000000000000000" pitchFamily="2" charset="2"/>
              <a:buChar char="ü"/>
            </a:pPr>
            <a:r>
              <a:rPr lang="en-GB">
                <a:latin typeface="Overpass" panose="00000500000000000000" pitchFamily="2" charset="0"/>
              </a:rPr>
              <a:t>Systematic – covers all elements of TVET</a:t>
            </a:r>
          </a:p>
          <a:p>
            <a:pPr marL="285750" indent="-285750">
              <a:buFont typeface="Wingdings" panose="05000000000000000000" pitchFamily="2" charset="2"/>
              <a:buChar char="ü"/>
            </a:pPr>
            <a:r>
              <a:rPr lang="en-GB">
                <a:latin typeface="Overpass" panose="00000500000000000000" pitchFamily="2" charset="0"/>
              </a:rPr>
              <a:t>TVET playing a lead role in greening the economy</a:t>
            </a:r>
          </a:p>
          <a:p>
            <a:pPr marL="285750" indent="-285750">
              <a:buFont typeface="Wingdings" panose="05000000000000000000" pitchFamily="2" charset="2"/>
              <a:buChar char="ü"/>
            </a:pPr>
            <a:r>
              <a:rPr lang="en-GB">
                <a:latin typeface="Overpass" panose="00000500000000000000" pitchFamily="2" charset="0"/>
              </a:rPr>
              <a:t>Inclusive but aiming high!</a:t>
            </a:r>
          </a:p>
        </p:txBody>
      </p:sp>
    </p:spTree>
    <p:extLst>
      <p:ext uri="{BB962C8B-B14F-4D97-AF65-F5344CB8AC3E}">
        <p14:creationId xmlns:p14="http://schemas.microsoft.com/office/powerpoint/2010/main" val="637218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D798468-1071-4298-A475-262989B573BF">
            <a:extLst>
              <a:ext uri="{FF2B5EF4-FFF2-40B4-BE49-F238E27FC236}">
                <a16:creationId xmlns:a16="http://schemas.microsoft.com/office/drawing/2014/main" id="{13AA6AD6-55B0-4491-9526-0575D209F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397126" y="2782055"/>
            <a:ext cx="3688597"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a:solidFill>
                  <a:schemeClr val="bg1"/>
                </a:solidFill>
                <a:ea typeface="Noto Sans" panose="020B0502040504020204" pitchFamily="34" charset="0"/>
                <a:cs typeface="Noto Sans" panose="020B0502040504020204" pitchFamily="34" charset="0"/>
              </a:rPr>
              <a:t>Renewable Energy</a:t>
            </a:r>
            <a:endParaRPr lang="en-GB" sz="2400" b="1">
              <a:solidFill>
                <a:schemeClr val="bg1"/>
              </a:solidFill>
              <a:ea typeface="Noto Sans" panose="020B0502040504020204" pitchFamily="34" charset="0"/>
              <a:cs typeface="Noto Sans" panose="020B0502040504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042" y="886834"/>
            <a:ext cx="1575057" cy="15750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096" y="3657689"/>
            <a:ext cx="978871" cy="162625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2522" y="3556092"/>
            <a:ext cx="1624178" cy="14963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1569" y="3341502"/>
            <a:ext cx="1329061" cy="162625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2193" y="759439"/>
            <a:ext cx="1437132" cy="162625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984" y="3545013"/>
            <a:ext cx="1626256" cy="162625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0287" y="3462526"/>
            <a:ext cx="1626256" cy="1589886"/>
          </a:xfrm>
          <a:prstGeom prst="rect">
            <a:avLst/>
          </a:prstGeom>
        </p:spPr>
      </p:pic>
      <p:sp>
        <p:nvSpPr>
          <p:cNvPr id="14" name="Rounded Rectangle 13"/>
          <p:cNvSpPr/>
          <p:nvPr/>
        </p:nvSpPr>
        <p:spPr>
          <a:xfrm>
            <a:off x="8006152" y="2782055"/>
            <a:ext cx="3688597"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a:solidFill>
                  <a:schemeClr val="bg1"/>
                </a:solidFill>
                <a:ea typeface="Noto Sans" panose="020B0502040504020204" pitchFamily="34" charset="0"/>
                <a:cs typeface="Noto Sans" panose="020B0502040504020204" pitchFamily="34" charset="0"/>
              </a:rPr>
              <a:t>Agriculture</a:t>
            </a:r>
            <a:endParaRPr lang="en-GB" sz="2400" b="1">
              <a:solidFill>
                <a:schemeClr val="bg1"/>
              </a:solidFill>
              <a:ea typeface="Noto Sans" panose="020B0502040504020204" pitchFamily="34" charset="0"/>
              <a:cs typeface="Noto Sans" panose="020B0502040504020204" pitchFamily="34" charset="0"/>
            </a:endParaRPr>
          </a:p>
        </p:txBody>
      </p:sp>
      <p:sp>
        <p:nvSpPr>
          <p:cNvPr id="15" name="Rounded Rectangle 14"/>
          <p:cNvSpPr/>
          <p:nvPr/>
        </p:nvSpPr>
        <p:spPr>
          <a:xfrm>
            <a:off x="18391" y="5414414"/>
            <a:ext cx="2030279"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chemeClr val="bg1"/>
                </a:solidFill>
                <a:ea typeface="Noto Sans" panose="020B0502040504020204" pitchFamily="34" charset="0"/>
                <a:cs typeface="Noto Sans" panose="020B0502040504020204" pitchFamily="34" charset="0"/>
              </a:rPr>
              <a:t>Biogas System Installer</a:t>
            </a:r>
            <a:endParaRPr lang="en-GB" sz="2000" b="1">
              <a:solidFill>
                <a:schemeClr val="bg1"/>
              </a:solidFill>
              <a:ea typeface="Noto Sans" panose="020B0502040504020204" pitchFamily="34" charset="0"/>
              <a:cs typeface="Noto Sans" panose="020B0502040504020204" pitchFamily="34" charset="0"/>
            </a:endParaRPr>
          </a:p>
        </p:txBody>
      </p:sp>
      <p:sp>
        <p:nvSpPr>
          <p:cNvPr id="16" name="Rounded Rectangle 15"/>
          <p:cNvSpPr/>
          <p:nvPr/>
        </p:nvSpPr>
        <p:spPr>
          <a:xfrm>
            <a:off x="2048670" y="5332804"/>
            <a:ext cx="2492333"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chemeClr val="bg1"/>
                </a:solidFill>
                <a:ea typeface="Noto Sans" panose="020B0502040504020204" pitchFamily="34" charset="0"/>
                <a:cs typeface="Noto Sans" panose="020B0502040504020204" pitchFamily="34" charset="0"/>
              </a:rPr>
              <a:t>Domestic Solar PV System Installation  and Maintenance Mechanic</a:t>
            </a:r>
            <a:endParaRPr lang="en-GB" sz="2000" b="1">
              <a:solidFill>
                <a:schemeClr val="bg1"/>
              </a:solidFill>
              <a:ea typeface="Noto Sans" panose="020B0502040504020204" pitchFamily="34" charset="0"/>
              <a:cs typeface="Noto Sans" panose="020B0502040504020204" pitchFamily="34" charset="0"/>
            </a:endParaRPr>
          </a:p>
        </p:txBody>
      </p:sp>
      <p:sp>
        <p:nvSpPr>
          <p:cNvPr id="17" name="Rounded Rectangle 16"/>
          <p:cNvSpPr/>
          <p:nvPr/>
        </p:nvSpPr>
        <p:spPr>
          <a:xfrm>
            <a:off x="4728945" y="5353303"/>
            <a:ext cx="2030279"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chemeClr val="bg1"/>
                </a:solidFill>
                <a:ea typeface="Noto Sans" panose="020B0502040504020204" pitchFamily="34" charset="0"/>
                <a:cs typeface="Noto Sans" panose="020B0502040504020204" pitchFamily="34" charset="0"/>
              </a:rPr>
              <a:t>Solar Sales and Marketing Agent</a:t>
            </a:r>
            <a:endParaRPr lang="en-GB" sz="2000" b="1">
              <a:solidFill>
                <a:schemeClr val="bg1"/>
              </a:solidFill>
              <a:ea typeface="Noto Sans" panose="020B0502040504020204" pitchFamily="34" charset="0"/>
              <a:cs typeface="Noto Sans" panose="020B0502040504020204" pitchFamily="34" charset="0"/>
            </a:endParaRPr>
          </a:p>
        </p:txBody>
      </p:sp>
      <p:sp>
        <p:nvSpPr>
          <p:cNvPr id="18" name="Rounded Rectangle 17"/>
          <p:cNvSpPr/>
          <p:nvPr/>
        </p:nvSpPr>
        <p:spPr>
          <a:xfrm>
            <a:off x="7805972" y="5412731"/>
            <a:ext cx="2030279"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chemeClr val="bg1"/>
                </a:solidFill>
                <a:ea typeface="Noto Sans" panose="020B0502040504020204" pitchFamily="34" charset="0"/>
                <a:cs typeface="Noto Sans" panose="020B0502040504020204" pitchFamily="34" charset="0"/>
              </a:rPr>
              <a:t>Solar Agro-Processor</a:t>
            </a:r>
            <a:endParaRPr lang="en-GB" sz="2000" b="1">
              <a:solidFill>
                <a:schemeClr val="bg1"/>
              </a:solidFill>
              <a:ea typeface="Noto Sans" panose="020B0502040504020204" pitchFamily="34" charset="0"/>
              <a:cs typeface="Noto Sans" panose="020B0502040504020204" pitchFamily="34" charset="0"/>
            </a:endParaRPr>
          </a:p>
        </p:txBody>
      </p:sp>
      <p:sp>
        <p:nvSpPr>
          <p:cNvPr id="19" name="Rounded Rectangle 18"/>
          <p:cNvSpPr/>
          <p:nvPr/>
        </p:nvSpPr>
        <p:spPr>
          <a:xfrm>
            <a:off x="9899471" y="5412731"/>
            <a:ext cx="2030279" cy="6354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chemeClr val="bg1"/>
                </a:solidFill>
                <a:ea typeface="Noto Sans" panose="020B0502040504020204" pitchFamily="34" charset="0"/>
                <a:cs typeface="Noto Sans" panose="020B0502040504020204" pitchFamily="34" charset="0"/>
              </a:rPr>
              <a:t>Climate-Smart Market Gardener</a:t>
            </a:r>
            <a:endParaRPr lang="en-GB" sz="2000" b="1">
              <a:solidFill>
                <a:schemeClr val="bg1"/>
              </a:solidFill>
              <a:ea typeface="Noto Sans" panose="020B0502040504020204" pitchFamily="34" charset="0"/>
              <a:cs typeface="Noto Sans" panose="020B0502040504020204" pitchFamily="34" charset="0"/>
            </a:endParaRPr>
          </a:p>
        </p:txBody>
      </p:sp>
      <p:sp>
        <p:nvSpPr>
          <p:cNvPr id="20" name="Rounded Rectangle 19"/>
          <p:cNvSpPr/>
          <p:nvPr/>
        </p:nvSpPr>
        <p:spPr>
          <a:xfrm>
            <a:off x="425742" y="763143"/>
            <a:ext cx="12042483" cy="1626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a:solidFill>
                  <a:schemeClr val="bg1"/>
                </a:solidFill>
                <a:ea typeface="Noto Sans" panose="020B0502040504020204" pitchFamily="34" charset="0"/>
                <a:cs typeface="Noto Sans" panose="020B0502040504020204" pitchFamily="34" charset="0"/>
              </a:rPr>
              <a:t>ZIMBABWE</a:t>
            </a:r>
          </a:p>
          <a:p>
            <a:pPr algn="ctr"/>
            <a:r>
              <a:rPr lang="en-ZA" sz="2400" b="1">
                <a:solidFill>
                  <a:schemeClr val="bg1"/>
                </a:solidFill>
                <a:ea typeface="Noto Sans" panose="020B0502040504020204" pitchFamily="34" charset="0"/>
                <a:cs typeface="Noto Sans" panose="020B0502040504020204" pitchFamily="34" charset="0"/>
              </a:rPr>
              <a:t>1. Curricula development </a:t>
            </a:r>
          </a:p>
          <a:p>
            <a:pPr algn="ctr"/>
            <a:r>
              <a:rPr lang="en-ZA" sz="2400" b="1">
                <a:solidFill>
                  <a:schemeClr val="bg1"/>
                </a:solidFill>
                <a:ea typeface="Noto Sans" panose="020B0502040504020204" pitchFamily="34" charset="0"/>
                <a:cs typeface="Noto Sans" panose="020B0502040504020204" pitchFamily="34" charset="0"/>
              </a:rPr>
              <a:t>2. Training of Trainers</a:t>
            </a:r>
          </a:p>
          <a:p>
            <a:pPr algn="ctr"/>
            <a:r>
              <a:rPr lang="en-ZA" sz="2400" b="1">
                <a:solidFill>
                  <a:schemeClr val="bg1"/>
                </a:solidFill>
                <a:ea typeface="Noto Sans" panose="020B0502040504020204" pitchFamily="34" charset="0"/>
                <a:cs typeface="Noto Sans" panose="020B0502040504020204" pitchFamily="34" charset="0"/>
              </a:rPr>
              <a:t>3. Training of students (1,500)</a:t>
            </a:r>
            <a:endParaRPr lang="en-GB" sz="2400" b="1">
              <a:solidFill>
                <a:schemeClr val="bg1"/>
              </a:solidFill>
              <a:ea typeface="Noto Sans" panose="020B0502040504020204" pitchFamily="34" charset="0"/>
              <a:cs typeface="Noto Sans" panose="020B0502040504020204" pitchFamily="34" charset="0"/>
            </a:endParaRPr>
          </a:p>
        </p:txBody>
      </p:sp>
      <p:sp>
        <p:nvSpPr>
          <p:cNvPr id="21" name="Rounded Rectangle 20"/>
          <p:cNvSpPr/>
          <p:nvPr/>
        </p:nvSpPr>
        <p:spPr>
          <a:xfrm>
            <a:off x="44742" y="6174464"/>
            <a:ext cx="2182204" cy="6835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a:solidFill>
                  <a:schemeClr val="bg1"/>
                </a:solidFill>
                <a:ea typeface="Noto Sans" panose="020B0502040504020204" pitchFamily="34" charset="0"/>
                <a:cs typeface="Noto Sans" panose="020B0502040504020204" pitchFamily="34" charset="0"/>
              </a:rPr>
              <a:t>14 (4F) Teachers</a:t>
            </a:r>
            <a:endParaRPr lang="en-GB" b="1">
              <a:solidFill>
                <a:schemeClr val="bg1"/>
              </a:solidFill>
              <a:ea typeface="Noto Sans" panose="020B0502040504020204" pitchFamily="34" charset="0"/>
              <a:cs typeface="Noto Sans" panose="020B0502040504020204" pitchFamily="34" charset="0"/>
            </a:endParaRPr>
          </a:p>
        </p:txBody>
      </p:sp>
      <p:sp>
        <p:nvSpPr>
          <p:cNvPr id="22" name="Rounded Rectangle 21"/>
          <p:cNvSpPr/>
          <p:nvPr/>
        </p:nvSpPr>
        <p:spPr>
          <a:xfrm>
            <a:off x="7654047" y="6161309"/>
            <a:ext cx="2182204" cy="7824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a:solidFill>
                  <a:schemeClr val="bg1"/>
                </a:solidFill>
                <a:ea typeface="Noto Sans" panose="020B0502040504020204" pitchFamily="34" charset="0"/>
                <a:cs typeface="Noto Sans" panose="020B0502040504020204" pitchFamily="34" charset="0"/>
              </a:rPr>
              <a:t>12 (6F) Teachers</a:t>
            </a:r>
            <a:endParaRPr lang="en-GB" b="1">
              <a:solidFill>
                <a:schemeClr val="bg1"/>
              </a:solidFill>
              <a:ea typeface="Noto Sans" panose="020B0502040504020204" pitchFamily="34" charset="0"/>
              <a:cs typeface="Noto Sans" panose="020B0502040504020204" pitchFamily="34" charset="0"/>
            </a:endParaRPr>
          </a:p>
        </p:txBody>
      </p:sp>
      <p:sp>
        <p:nvSpPr>
          <p:cNvPr id="23" name="Rounded Rectangle 22"/>
          <p:cNvSpPr/>
          <p:nvPr/>
        </p:nvSpPr>
        <p:spPr>
          <a:xfrm>
            <a:off x="4652982" y="6199540"/>
            <a:ext cx="2182204" cy="6953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a:solidFill>
                  <a:schemeClr val="bg1"/>
                </a:solidFill>
                <a:ea typeface="Noto Sans" panose="020B0502040504020204" pitchFamily="34" charset="0"/>
                <a:cs typeface="Noto Sans" panose="020B0502040504020204" pitchFamily="34" charset="0"/>
              </a:rPr>
              <a:t>12(5F) Teachers</a:t>
            </a:r>
            <a:endParaRPr lang="en-GB" b="1">
              <a:solidFill>
                <a:schemeClr val="bg1"/>
              </a:solidFill>
              <a:ea typeface="Noto Sans" panose="020B0502040504020204" pitchFamily="34" charset="0"/>
              <a:cs typeface="Noto Sans" panose="020B0502040504020204" pitchFamily="34" charset="0"/>
            </a:endParaRPr>
          </a:p>
        </p:txBody>
      </p:sp>
      <p:sp>
        <p:nvSpPr>
          <p:cNvPr id="24" name="Rounded Rectangle 23"/>
          <p:cNvSpPr/>
          <p:nvPr/>
        </p:nvSpPr>
        <p:spPr>
          <a:xfrm>
            <a:off x="2411215" y="6199541"/>
            <a:ext cx="2182204" cy="6835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a:solidFill>
                  <a:schemeClr val="bg1"/>
                </a:solidFill>
                <a:ea typeface="Noto Sans" panose="020B0502040504020204" pitchFamily="34" charset="0"/>
                <a:cs typeface="Noto Sans" panose="020B0502040504020204" pitchFamily="34" charset="0"/>
              </a:rPr>
              <a:t>27 (4F) Teachers</a:t>
            </a:r>
            <a:endParaRPr lang="en-GB" b="1">
              <a:solidFill>
                <a:schemeClr val="bg1"/>
              </a:solidFill>
              <a:ea typeface="Noto Sans" panose="020B0502040504020204" pitchFamily="34" charset="0"/>
              <a:cs typeface="Noto Sans" panose="020B0502040504020204" pitchFamily="34" charset="0"/>
            </a:endParaRPr>
          </a:p>
        </p:txBody>
      </p:sp>
      <p:sp>
        <p:nvSpPr>
          <p:cNvPr id="25" name="Rounded Rectangle 24"/>
          <p:cNvSpPr/>
          <p:nvPr/>
        </p:nvSpPr>
        <p:spPr>
          <a:xfrm>
            <a:off x="9709271" y="6142556"/>
            <a:ext cx="2182204" cy="7824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a:solidFill>
                  <a:schemeClr val="bg1"/>
                </a:solidFill>
                <a:ea typeface="Noto Sans" panose="020B0502040504020204" pitchFamily="34" charset="0"/>
                <a:cs typeface="Noto Sans" panose="020B0502040504020204" pitchFamily="34" charset="0"/>
              </a:rPr>
              <a:t>12 (8F) Teachers</a:t>
            </a:r>
            <a:endParaRPr lang="en-GB" b="1">
              <a:solidFill>
                <a:schemeClr val="bg1"/>
              </a:solidFill>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46561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9CB2A9-0B9B-4FC3-98DE-61DDD14FDC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973" y="2765438"/>
            <a:ext cx="3934152" cy="2950614"/>
          </a:xfrm>
          <a:prstGeom prst="ellipse">
            <a:avLst/>
          </a:prstGeom>
          <a:ln>
            <a:noFill/>
          </a:ln>
          <a:effectLst>
            <a:softEdge rad="112500"/>
          </a:effectLst>
        </p:spPr>
      </p:pic>
      <p:pic>
        <p:nvPicPr>
          <p:cNvPr id="6" name="Picture 7">
            <a:extLst>
              <a:ext uri="{FF2B5EF4-FFF2-40B4-BE49-F238E27FC236}">
                <a16:creationId xmlns:a16="http://schemas.microsoft.com/office/drawing/2014/main" id="{3CABACEE-1A08-4ED3-9551-029FB81A82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9518" y="74698"/>
            <a:ext cx="1444482" cy="6847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9" name="Group 8">
            <a:extLst>
              <a:ext uri="{FF2B5EF4-FFF2-40B4-BE49-F238E27FC236}">
                <a16:creationId xmlns:a16="http://schemas.microsoft.com/office/drawing/2014/main" id="{9D7859AA-D665-4FBC-8A20-B8E8BB0BE6B7}"/>
              </a:ext>
            </a:extLst>
          </p:cNvPr>
          <p:cNvGrpSpPr/>
          <p:nvPr/>
        </p:nvGrpSpPr>
        <p:grpSpPr>
          <a:xfrm>
            <a:off x="4170218" y="2678645"/>
            <a:ext cx="3588328" cy="3124200"/>
            <a:chOff x="6096000" y="3449781"/>
            <a:chExt cx="2324463" cy="1941977"/>
          </a:xfrm>
        </p:grpSpPr>
        <p:pic>
          <p:nvPicPr>
            <p:cNvPr id="10" name="Picture 2" descr="China Customized White Dual Membrane Biogas Domes Suppliers and  Manufacturers - MONDES">
              <a:extLst>
                <a:ext uri="{FF2B5EF4-FFF2-40B4-BE49-F238E27FC236}">
                  <a16:creationId xmlns:a16="http://schemas.microsoft.com/office/drawing/2014/main" id="{A444EEA8-D54E-483B-8004-BD9B7C5D2E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2" t="4047" r="2462" b="16521"/>
            <a:stretch/>
          </p:blipFill>
          <p:spPr bwMode="auto">
            <a:xfrm>
              <a:off x="6096000" y="3449781"/>
              <a:ext cx="2324463" cy="19419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DE58C0E8-B5A6-4E9C-812B-CCF81D77DDB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19925" y="4375786"/>
              <a:ext cx="501027" cy="2375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28" name="Picture 4" descr="Wind Finland 2019 | Vaisala">
            <a:extLst>
              <a:ext uri="{FF2B5EF4-FFF2-40B4-BE49-F238E27FC236}">
                <a16:creationId xmlns:a16="http://schemas.microsoft.com/office/drawing/2014/main" id="{ED0787D5-4FC4-445F-BCB0-76495880B6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00" r="4342"/>
          <a:stretch/>
        </p:blipFill>
        <p:spPr bwMode="auto">
          <a:xfrm>
            <a:off x="7472328" y="2678645"/>
            <a:ext cx="3944335" cy="28990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8B05941-EBA1-4710-B728-0C93F45C506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83139" y="6001513"/>
            <a:ext cx="1738892" cy="628127"/>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3">
            <a:extLst>
              <a:ext uri="{FF2B5EF4-FFF2-40B4-BE49-F238E27FC236}">
                <a16:creationId xmlns:a16="http://schemas.microsoft.com/office/drawing/2014/main" id="{C619AF6D-48E5-46A6-A093-4BEB272BD8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4588" y="164365"/>
            <a:ext cx="1457658" cy="71694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
            <a:extLst>
              <a:ext uri="{FF2B5EF4-FFF2-40B4-BE49-F238E27FC236}">
                <a16:creationId xmlns:a16="http://schemas.microsoft.com/office/drawing/2014/main" id="{763A02AE-5526-4F8E-BA9A-124FA075C5C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l="17593" t="26540" r="13194" b="23920"/>
          <a:stretch>
            <a:fillRect/>
          </a:stretch>
        </p:blipFill>
        <p:spPr bwMode="auto">
          <a:xfrm>
            <a:off x="9947438" y="5885323"/>
            <a:ext cx="1624383" cy="819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16">
            <a:extLst>
              <a:ext uri="{FF2B5EF4-FFF2-40B4-BE49-F238E27FC236}">
                <a16:creationId xmlns:a16="http://schemas.microsoft.com/office/drawing/2014/main" id="{3B6C642B-A38F-4AD3-90EE-7C56FAF2AB6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08031" y="5802845"/>
            <a:ext cx="1575937" cy="871856"/>
          </a:xfrm>
          <a:prstGeom prst="rect">
            <a:avLst/>
          </a:prstGeom>
        </p:spPr>
      </p:pic>
      <p:sp>
        <p:nvSpPr>
          <p:cNvPr id="5" name="Subtitle 2">
            <a:extLst>
              <a:ext uri="{FF2B5EF4-FFF2-40B4-BE49-F238E27FC236}">
                <a16:creationId xmlns:a16="http://schemas.microsoft.com/office/drawing/2014/main" id="{2EC75D34-D014-446F-999C-BE2D3FDAC2B0}"/>
              </a:ext>
            </a:extLst>
          </p:cNvPr>
          <p:cNvSpPr txBox="1">
            <a:spLocks/>
          </p:cNvSpPr>
          <p:nvPr/>
        </p:nvSpPr>
        <p:spPr>
          <a:xfrm>
            <a:off x="1797950" y="1817977"/>
            <a:ext cx="9144000" cy="96422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100" b="1">
                <a:effectLst/>
              </a:rPr>
              <a:t>TVET Institutions and Private Sector Partnerships</a:t>
            </a:r>
          </a:p>
          <a:p>
            <a:r>
              <a:rPr lang="en-US" sz="3100" b="1">
                <a:effectLst/>
              </a:rPr>
              <a:t> Role of work-based learning</a:t>
            </a:r>
            <a:endParaRPr lang="en-ZW" sz="4600" b="1">
              <a:effectLst/>
              <a:ea typeface="Calibri" panose="020F0502020204030204" pitchFamily="34" charset="0"/>
              <a:cs typeface="Times New Roman" panose="02020603050405020304" pitchFamily="18" charset="0"/>
            </a:endParaRPr>
          </a:p>
          <a:p>
            <a:endParaRPr lang="en-ZW" b="1">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886550AB-3377-4865-88D4-61316835E04A}"/>
              </a:ext>
            </a:extLst>
          </p:cNvPr>
          <p:cNvSpPr/>
          <p:nvPr/>
        </p:nvSpPr>
        <p:spPr>
          <a:xfrm>
            <a:off x="4896196" y="0"/>
            <a:ext cx="7295805" cy="701231"/>
          </a:xfrm>
          <a:prstGeom prst="rect">
            <a:avLst/>
          </a:prstGeom>
          <a:solidFill>
            <a:srgbClr val="5A7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W"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F2A01CB-422B-434A-AD11-A3088C75F931}"/>
              </a:ext>
            </a:extLst>
          </p:cNvPr>
          <p:cNvSpPr txBox="1"/>
          <p:nvPr/>
        </p:nvSpPr>
        <p:spPr>
          <a:xfrm>
            <a:off x="4896197" y="192928"/>
            <a:ext cx="7301468" cy="43858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Pts val="1200"/>
              <a:buFontTx/>
              <a:buNone/>
              <a:tabLst/>
              <a:defRPr/>
            </a:pPr>
            <a:r>
              <a:rPr kumimoji="0" lang="en-US" sz="2200" b="0" i="0" u="none" strike="noStrike" kern="1200" cap="none" spc="0" normalizeH="0" baseline="0" noProof="0">
                <a:ln>
                  <a:noFill/>
                </a:ln>
                <a:solidFill>
                  <a:prstClr val="white"/>
                </a:solidFill>
                <a:effectLst/>
                <a:uLnTx/>
                <a:uFillTx/>
                <a:ea typeface="Source Sans Pro" panose="020B0503030403020204" pitchFamily="34" charset="0"/>
                <a:cs typeface="Arial" panose="020B0604020202020204" pitchFamily="34" charset="0"/>
              </a:rPr>
              <a:t>Greening TVET &amp; Skills Development </a:t>
            </a:r>
            <a:r>
              <a:rPr kumimoji="0" lang="en-US" sz="2200" b="1" i="0" u="none" strike="noStrike" kern="1200" cap="none" spc="0" normalizeH="0" baseline="0" noProof="0">
                <a:ln>
                  <a:noFill/>
                </a:ln>
                <a:solidFill>
                  <a:srgbClr val="95C35E"/>
                </a:solidFill>
                <a:effectLst/>
                <a:uLnTx/>
                <a:uFillTx/>
                <a:ea typeface="Source Sans Pro" panose="020B0503030403020204" pitchFamily="34" charset="0"/>
                <a:cs typeface="Arial" panose="020B0604020202020204" pitchFamily="34" charset="0"/>
              </a:rPr>
              <a:t>|</a:t>
            </a:r>
            <a:r>
              <a:rPr kumimoji="0" lang="en-US" sz="2200" b="0" i="0" u="none" strike="noStrike" kern="1200" cap="none" spc="0" normalizeH="0" baseline="0" noProof="0">
                <a:ln>
                  <a:noFill/>
                </a:ln>
                <a:solidFill>
                  <a:srgbClr val="95C35E"/>
                </a:solidFill>
                <a:effectLst/>
                <a:uLnTx/>
                <a:uFillTx/>
                <a:ea typeface="Source Sans Pro" panose="020B0503030403020204" pitchFamily="34" charset="0"/>
                <a:cs typeface="Arial" panose="020B0604020202020204" pitchFamily="34" charset="0"/>
              </a:rPr>
              <a:t> </a:t>
            </a:r>
            <a:r>
              <a:rPr kumimoji="0" lang="en-US" sz="2200" b="1" i="0" u="none" strike="noStrike" kern="1200" cap="none" spc="0" normalizeH="0" baseline="0" noProof="0">
                <a:ln>
                  <a:noFill/>
                </a:ln>
                <a:solidFill>
                  <a:srgbClr val="95C35E"/>
                </a:solidFill>
                <a:effectLst/>
                <a:uLnTx/>
                <a:uFillTx/>
                <a:ea typeface="Source Sans Pro" panose="020B0503030403020204" pitchFamily="34" charset="0"/>
                <a:cs typeface="Arial" panose="020B0604020202020204" pitchFamily="34" charset="0"/>
              </a:rPr>
              <a:t>Work-based</a:t>
            </a:r>
            <a:r>
              <a:rPr kumimoji="0" lang="en-US" sz="2200" b="1" i="0" u="none" strike="noStrike" kern="1200" cap="none" spc="0" normalizeH="0" noProof="0">
                <a:ln>
                  <a:noFill/>
                </a:ln>
                <a:solidFill>
                  <a:srgbClr val="95C35E"/>
                </a:solidFill>
                <a:effectLst/>
                <a:uLnTx/>
                <a:uFillTx/>
                <a:ea typeface="Source Sans Pro" panose="020B0503030403020204" pitchFamily="34" charset="0"/>
                <a:cs typeface="Arial" panose="020B0604020202020204" pitchFamily="34" charset="0"/>
              </a:rPr>
              <a:t> Learning </a:t>
            </a:r>
            <a:endParaRPr kumimoji="0" lang="en-ZW" sz="2200" b="1" i="0" u="none" strike="noStrike" kern="1200" cap="none" spc="0" normalizeH="0" baseline="0" noProof="0">
              <a:ln>
                <a:noFill/>
              </a:ln>
              <a:solidFill>
                <a:srgbClr val="95C35E"/>
              </a:solidFill>
              <a:effectLst/>
              <a:uLnTx/>
              <a:uFillTx/>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714018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A58C9-819E-4977-9A6C-79DD6A1C147C}"/>
              </a:ext>
            </a:extLst>
          </p:cNvPr>
          <p:cNvPicPr>
            <a:picLocks noChangeAspect="1"/>
          </p:cNvPicPr>
          <p:nvPr/>
        </p:nvPicPr>
        <p:blipFill rotWithShape="1">
          <a:blip r:embed="rId2">
            <a:extLst>
              <a:ext uri="{28A0092B-C50C-407E-A947-70E740481C1C}">
                <a14:useLocalDpi xmlns:a14="http://schemas.microsoft.com/office/drawing/2010/main" val="0"/>
              </a:ext>
            </a:extLst>
          </a:blip>
          <a:srcRect b="16993"/>
          <a:stretch/>
        </p:blipFill>
        <p:spPr>
          <a:xfrm>
            <a:off x="6815798" y="1"/>
            <a:ext cx="5329646" cy="3317966"/>
          </a:xfrm>
          <a:prstGeom prst="rect">
            <a:avLst/>
          </a:prstGeom>
        </p:spPr>
      </p:pic>
      <p:sp>
        <p:nvSpPr>
          <p:cNvPr id="8" name="TextBox 7">
            <a:extLst>
              <a:ext uri="{FF2B5EF4-FFF2-40B4-BE49-F238E27FC236}">
                <a16:creationId xmlns:a16="http://schemas.microsoft.com/office/drawing/2014/main" id="{214102AC-9F07-4E37-9FD9-FBB3D8C06E57}"/>
              </a:ext>
            </a:extLst>
          </p:cNvPr>
          <p:cNvSpPr txBox="1"/>
          <p:nvPr/>
        </p:nvSpPr>
        <p:spPr>
          <a:xfrm>
            <a:off x="6815798" y="2869505"/>
            <a:ext cx="5329646" cy="461665"/>
          </a:xfrm>
          <a:prstGeom prst="rect">
            <a:avLst/>
          </a:prstGeom>
          <a:solidFill>
            <a:srgbClr val="00B0F0"/>
          </a:solidFill>
        </p:spPr>
        <p:txBody>
          <a:bodyPr wrap="square" rtlCol="0">
            <a:spAutoFit/>
          </a:bodyPr>
          <a:lstStyle/>
          <a:p>
            <a:r>
              <a:rPr lang="en-ZW" sz="2400">
                <a:solidFill>
                  <a:schemeClr val="bg1"/>
                </a:solidFill>
              </a:rPr>
              <a:t>Avoca VTC-Plumtree</a:t>
            </a:r>
          </a:p>
        </p:txBody>
      </p:sp>
      <p:pic>
        <p:nvPicPr>
          <p:cNvPr id="4" name="Picture 3">
            <a:extLst>
              <a:ext uri="{FF2B5EF4-FFF2-40B4-BE49-F238E27FC236}">
                <a16:creationId xmlns:a16="http://schemas.microsoft.com/office/drawing/2014/main" id="{C5352F85-298C-4613-9BB2-1979C553DF7D}"/>
              </a:ext>
            </a:extLst>
          </p:cNvPr>
          <p:cNvPicPr>
            <a:picLocks noChangeAspect="1"/>
          </p:cNvPicPr>
          <p:nvPr/>
        </p:nvPicPr>
        <p:blipFill rotWithShape="1">
          <a:blip r:embed="rId3">
            <a:extLst>
              <a:ext uri="{28A0092B-C50C-407E-A947-70E740481C1C}">
                <a14:useLocalDpi xmlns:a14="http://schemas.microsoft.com/office/drawing/2010/main" val="0"/>
              </a:ext>
            </a:extLst>
          </a:blip>
          <a:srcRect t="8105"/>
          <a:stretch/>
        </p:blipFill>
        <p:spPr>
          <a:xfrm>
            <a:off x="1" y="-13203"/>
            <a:ext cx="5421086" cy="3344373"/>
          </a:xfrm>
          <a:prstGeom prst="rect">
            <a:avLst/>
          </a:prstGeom>
        </p:spPr>
      </p:pic>
      <p:sp>
        <p:nvSpPr>
          <p:cNvPr id="5" name="TextBox 4">
            <a:extLst>
              <a:ext uri="{FF2B5EF4-FFF2-40B4-BE49-F238E27FC236}">
                <a16:creationId xmlns:a16="http://schemas.microsoft.com/office/drawing/2014/main" id="{214102AC-9F07-4E37-9FD9-FBB3D8C06E57}"/>
              </a:ext>
            </a:extLst>
          </p:cNvPr>
          <p:cNvSpPr txBox="1"/>
          <p:nvPr/>
        </p:nvSpPr>
        <p:spPr>
          <a:xfrm>
            <a:off x="0" y="2869505"/>
            <a:ext cx="5421086" cy="461665"/>
          </a:xfrm>
          <a:prstGeom prst="rect">
            <a:avLst/>
          </a:prstGeom>
          <a:solidFill>
            <a:srgbClr val="00B0F0"/>
          </a:solidFill>
        </p:spPr>
        <p:txBody>
          <a:bodyPr wrap="square" rtlCol="0">
            <a:spAutoFit/>
          </a:bodyPr>
          <a:lstStyle/>
          <a:p>
            <a:r>
              <a:rPr lang="en-ZW" sz="2400">
                <a:solidFill>
                  <a:schemeClr val="bg1"/>
                </a:solidFill>
              </a:rPr>
              <a:t>Tabudirira VTC-</a:t>
            </a:r>
            <a:r>
              <a:rPr lang="en-ZW" sz="2400" err="1">
                <a:solidFill>
                  <a:schemeClr val="bg1"/>
                </a:solidFill>
              </a:rPr>
              <a:t>Mutoko</a:t>
            </a:r>
            <a:endParaRPr lang="en-ZW" sz="2400">
              <a:solidFill>
                <a:schemeClr val="bg1"/>
              </a:solidFill>
            </a:endParaRPr>
          </a:p>
        </p:txBody>
      </p:sp>
      <p:pic>
        <p:nvPicPr>
          <p:cNvPr id="6" name="Picture 5">
            <a:extLst>
              <a:ext uri="{FF2B5EF4-FFF2-40B4-BE49-F238E27FC236}">
                <a16:creationId xmlns:a16="http://schemas.microsoft.com/office/drawing/2014/main" id="{BF01CC38-73D9-4CCD-BF70-C99CFB6E4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797" y="3331170"/>
            <a:ext cx="5329648" cy="3285811"/>
          </a:xfrm>
          <a:prstGeom prst="rect">
            <a:avLst/>
          </a:prstGeom>
        </p:spPr>
      </p:pic>
      <p:sp>
        <p:nvSpPr>
          <p:cNvPr id="7" name="TextBox 6">
            <a:extLst>
              <a:ext uri="{FF2B5EF4-FFF2-40B4-BE49-F238E27FC236}">
                <a16:creationId xmlns:a16="http://schemas.microsoft.com/office/drawing/2014/main" id="{3BD47F39-DA62-4004-8EFC-620359AE3DEA}"/>
              </a:ext>
            </a:extLst>
          </p:cNvPr>
          <p:cNvSpPr txBox="1"/>
          <p:nvPr/>
        </p:nvSpPr>
        <p:spPr>
          <a:xfrm>
            <a:off x="6815795" y="6386147"/>
            <a:ext cx="5329648" cy="461665"/>
          </a:xfrm>
          <a:prstGeom prst="rect">
            <a:avLst/>
          </a:prstGeom>
          <a:solidFill>
            <a:srgbClr val="00B0F0"/>
          </a:solidFill>
        </p:spPr>
        <p:txBody>
          <a:bodyPr wrap="square" rtlCol="0">
            <a:spAutoFit/>
          </a:bodyPr>
          <a:lstStyle/>
          <a:p>
            <a:r>
              <a:rPr lang="en-ZW" sz="2400">
                <a:solidFill>
                  <a:schemeClr val="bg1"/>
                </a:solidFill>
              </a:rPr>
              <a:t>Kwekwe Polytechnic College</a:t>
            </a:r>
          </a:p>
        </p:txBody>
      </p:sp>
      <p:pic>
        <p:nvPicPr>
          <p:cNvPr id="9" name="Picture 8">
            <a:extLst>
              <a:ext uri="{FF2B5EF4-FFF2-40B4-BE49-F238E27FC236}">
                <a16:creationId xmlns:a16="http://schemas.microsoft.com/office/drawing/2014/main" id="{9E6C48FE-43F6-4F3B-904C-1C718A4CBB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331170"/>
            <a:ext cx="5421086" cy="3054977"/>
          </a:xfrm>
          <a:prstGeom prst="rect">
            <a:avLst/>
          </a:prstGeom>
        </p:spPr>
      </p:pic>
      <p:sp>
        <p:nvSpPr>
          <p:cNvPr id="10" name="TextBox 9">
            <a:extLst>
              <a:ext uri="{FF2B5EF4-FFF2-40B4-BE49-F238E27FC236}">
                <a16:creationId xmlns:a16="http://schemas.microsoft.com/office/drawing/2014/main" id="{3BD47F39-DA62-4004-8EFC-620359AE3DEA}"/>
              </a:ext>
            </a:extLst>
          </p:cNvPr>
          <p:cNvSpPr txBox="1"/>
          <p:nvPr/>
        </p:nvSpPr>
        <p:spPr>
          <a:xfrm>
            <a:off x="-2" y="6386148"/>
            <a:ext cx="5421087" cy="461665"/>
          </a:xfrm>
          <a:prstGeom prst="rect">
            <a:avLst/>
          </a:prstGeom>
          <a:solidFill>
            <a:srgbClr val="00B0F0"/>
          </a:solidFill>
        </p:spPr>
        <p:txBody>
          <a:bodyPr wrap="square" rtlCol="0">
            <a:spAutoFit/>
          </a:bodyPr>
          <a:lstStyle/>
          <a:p>
            <a:r>
              <a:rPr lang="en-ZW" sz="2400">
                <a:solidFill>
                  <a:schemeClr val="bg1"/>
                </a:solidFill>
              </a:rPr>
              <a:t>Mutare Polytechnic College</a:t>
            </a:r>
          </a:p>
        </p:txBody>
      </p:sp>
      <p:pic>
        <p:nvPicPr>
          <p:cNvPr id="11" name="Picture 10">
            <a:extLst>
              <a:ext uri="{FF2B5EF4-FFF2-40B4-BE49-F238E27FC236}">
                <a16:creationId xmlns:a16="http://schemas.microsoft.com/office/drawing/2014/main" id="{58E7246E-8F10-4EAF-A50B-A38FD105BA8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466293" y="2677884"/>
            <a:ext cx="1304295" cy="10625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84379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2">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26806" r="34222"/>
          <a:stretch/>
        </p:blipFill>
        <p:spPr>
          <a:xfrm>
            <a:off x="196731" y="166533"/>
            <a:ext cx="3809612" cy="6524936"/>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24E87DB6-6216-4095-8559-C42C17DF042A}"/>
              </a:ext>
            </a:extLst>
          </p:cNvPr>
          <p:cNvPicPr>
            <a:picLocks noChangeAspect="1"/>
          </p:cNvPicPr>
          <p:nvPr/>
        </p:nvPicPr>
        <p:blipFill rotWithShape="1">
          <a:blip r:embed="rId3">
            <a:extLst>
              <a:ext uri="{28A0092B-C50C-407E-A947-70E740481C1C}">
                <a14:useLocalDpi xmlns:a14="http://schemas.microsoft.com/office/drawing/2010/main" val="0"/>
              </a:ext>
            </a:extLst>
          </a:blip>
          <a:srcRect l="10613" r="7122" b="-2"/>
          <a:stretch/>
        </p:blipFill>
        <p:spPr>
          <a:xfrm>
            <a:off x="4196497" y="166533"/>
            <a:ext cx="3797618" cy="6524936"/>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val="0"/>
              </a:ext>
            </a:extLst>
          </a:blip>
          <a:srcRect l="6830" r="12438" b="3"/>
          <a:stretch/>
        </p:blipFill>
        <p:spPr>
          <a:xfrm>
            <a:off x="8183346" y="166533"/>
            <a:ext cx="3822808" cy="3160653"/>
          </a:xfrm>
          <a:prstGeom prst="rect">
            <a:avLst/>
          </a:prstGeom>
        </p:spPr>
      </p:pic>
      <p:pic>
        <p:nvPicPr>
          <p:cNvPr id="3" name="Picture 2" descr="A group of people working on a solar panel&#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l="30945" r="10838" b="-1"/>
          <a:stretch/>
        </p:blipFill>
        <p:spPr>
          <a:xfrm>
            <a:off x="8183346" y="3506741"/>
            <a:ext cx="3822808" cy="3184727"/>
          </a:xfrm>
          <a:prstGeom prst="rect">
            <a:avLst/>
          </a:prstGeom>
        </p:spPr>
      </p:pic>
      <p:pic>
        <p:nvPicPr>
          <p:cNvPr id="28" name="Picture 2" descr="Green Enterprize | Innovation and Development in ZIMBABWE. Green jobs">
            <a:extLst>
              <a:ext uri="{FF2B5EF4-FFF2-40B4-BE49-F238E27FC236}">
                <a16:creationId xmlns:a16="http://schemas.microsoft.com/office/drawing/2014/main" id="{E0E2F738-459A-4960-B380-1C7F935FD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54" y="307363"/>
            <a:ext cx="930200" cy="39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76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289" y="386324"/>
            <a:ext cx="11210924" cy="720000"/>
          </a:xfrm>
        </p:spPr>
        <p:txBody>
          <a:bodyPr/>
          <a:lstStyle/>
          <a:p>
            <a:r>
              <a:rPr lang="en-GB"/>
              <a:t>CONCLUSION:</a:t>
            </a:r>
            <a:br>
              <a:rPr lang="en-GB"/>
            </a:br>
            <a:r>
              <a:rPr lang="en-GB"/>
              <a:t>A good system for skills needs anticipation and better matching</a:t>
            </a:r>
          </a:p>
        </p:txBody>
      </p:sp>
      <p:grpSp>
        <p:nvGrpSpPr>
          <p:cNvPr id="23" name="Group 22"/>
          <p:cNvGrpSpPr/>
          <p:nvPr/>
        </p:nvGrpSpPr>
        <p:grpSpPr>
          <a:xfrm>
            <a:off x="479376" y="1412776"/>
            <a:ext cx="11086242" cy="4830272"/>
            <a:chOff x="-16509" y="188640"/>
            <a:chExt cx="13066879" cy="6126417"/>
          </a:xfrm>
        </p:grpSpPr>
        <p:sp>
          <p:nvSpPr>
            <p:cNvPr id="24" name="Subtitle 2">
              <a:extLst>
                <a:ext uri="{FF2B5EF4-FFF2-40B4-BE49-F238E27FC236}">
                  <a16:creationId xmlns:a16="http://schemas.microsoft.com/office/drawing/2014/main" id="{3E8EC461-91EE-A44C-9145-C36E396B0284}"/>
                </a:ext>
              </a:extLst>
            </p:cNvPr>
            <p:cNvSpPr txBox="1">
              <a:spLocks/>
            </p:cNvSpPr>
            <p:nvPr/>
          </p:nvSpPr>
          <p:spPr>
            <a:xfrm>
              <a:off x="390226" y="4488754"/>
              <a:ext cx="3159765" cy="903128"/>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Always shared by a number of institutions</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grpSp>
          <p:nvGrpSpPr>
            <p:cNvPr id="25" name="Group 24"/>
            <p:cNvGrpSpPr/>
            <p:nvPr/>
          </p:nvGrpSpPr>
          <p:grpSpPr>
            <a:xfrm>
              <a:off x="-16509" y="188640"/>
              <a:ext cx="13066879" cy="6126417"/>
              <a:chOff x="-307547" y="200441"/>
              <a:chExt cx="13066879" cy="6126417"/>
            </a:xfrm>
          </p:grpSpPr>
          <p:grpSp>
            <p:nvGrpSpPr>
              <p:cNvPr id="26" name="Group 25"/>
              <p:cNvGrpSpPr/>
              <p:nvPr/>
            </p:nvGrpSpPr>
            <p:grpSpPr>
              <a:xfrm>
                <a:off x="-307547" y="427022"/>
                <a:ext cx="10598191" cy="5134776"/>
                <a:chOff x="55499" y="387773"/>
                <a:chExt cx="10598191" cy="5134776"/>
              </a:xfrm>
            </p:grpSpPr>
            <p:sp>
              <p:nvSpPr>
                <p:cNvPr id="51" name="Hexagon 50">
                  <a:extLst>
                    <a:ext uri="{FF2B5EF4-FFF2-40B4-BE49-F238E27FC236}">
                      <a16:creationId xmlns:a16="http://schemas.microsoft.com/office/drawing/2014/main" id="{A8ADCBAE-C6AC-C54E-9857-18F10E45A0F8}"/>
                    </a:ext>
                  </a:extLst>
                </p:cNvPr>
                <p:cNvSpPr/>
                <p:nvPr/>
              </p:nvSpPr>
              <p:spPr>
                <a:xfrm>
                  <a:off x="4328492" y="2877809"/>
                  <a:ext cx="1525326" cy="1278774"/>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2" name="Hexagon 51">
                  <a:extLst>
                    <a:ext uri="{FF2B5EF4-FFF2-40B4-BE49-F238E27FC236}">
                      <a16:creationId xmlns:a16="http://schemas.microsoft.com/office/drawing/2014/main" id="{6534DED2-3892-E04B-9AEC-59B1479584D3}"/>
                    </a:ext>
                  </a:extLst>
                </p:cNvPr>
                <p:cNvSpPr/>
                <p:nvPr/>
              </p:nvSpPr>
              <p:spPr>
                <a:xfrm>
                  <a:off x="4328492" y="4243775"/>
                  <a:ext cx="1525326" cy="1278774"/>
                </a:xfrm>
                <a:prstGeom prst="hexagon">
                  <a:avLst/>
                </a:prstGeom>
                <a:solidFill>
                  <a:schemeClr val="accent1">
                    <a:lumMod val="75000"/>
                  </a:schemeClr>
                </a:solidFill>
                <a:ln w="12700" cap="flat" cmpd="sng" algn="ctr">
                  <a:solidFill>
                    <a:srgbClr val="9ED3D7"/>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cxnSp>
              <p:nvCxnSpPr>
                <p:cNvPr id="53" name="Straight Connector 52">
                  <a:extLst>
                    <a:ext uri="{FF2B5EF4-FFF2-40B4-BE49-F238E27FC236}">
                      <a16:creationId xmlns:a16="http://schemas.microsoft.com/office/drawing/2014/main" id="{A7A3472E-ED83-EC48-93DF-3B2E15D81F5F}"/>
                    </a:ext>
                  </a:extLst>
                </p:cNvPr>
                <p:cNvCxnSpPr/>
                <p:nvPr/>
              </p:nvCxnSpPr>
              <p:spPr>
                <a:xfrm flipH="1">
                  <a:off x="3437684" y="2930166"/>
                  <a:ext cx="933551" cy="0"/>
                </a:xfrm>
                <a:prstGeom prst="line">
                  <a:avLst/>
                </a:prstGeom>
                <a:noFill/>
                <a:ln w="38100" cap="flat" cmpd="sng" algn="ctr">
                  <a:solidFill>
                    <a:srgbClr val="264D89"/>
                  </a:solidFill>
                  <a:prstDash val="solid"/>
                  <a:miter lim="800000"/>
                  <a:headEnd type="oval" w="med" len="med"/>
                  <a:tailEnd type="oval" w="med" len="med"/>
                </a:ln>
                <a:effectLst/>
              </p:spPr>
            </p:cxnSp>
            <p:cxnSp>
              <p:nvCxnSpPr>
                <p:cNvPr id="54" name="Straight Connector 53">
                  <a:extLst>
                    <a:ext uri="{FF2B5EF4-FFF2-40B4-BE49-F238E27FC236}">
                      <a16:creationId xmlns:a16="http://schemas.microsoft.com/office/drawing/2014/main" id="{6582326F-3591-A546-893E-EE38440F2D27}"/>
                    </a:ext>
                  </a:extLst>
                </p:cNvPr>
                <p:cNvCxnSpPr/>
                <p:nvPr/>
              </p:nvCxnSpPr>
              <p:spPr>
                <a:xfrm flipH="1">
                  <a:off x="3463355" y="4302399"/>
                  <a:ext cx="882207" cy="0"/>
                </a:xfrm>
                <a:prstGeom prst="line">
                  <a:avLst/>
                </a:prstGeom>
                <a:noFill/>
                <a:ln w="38100" cap="flat" cmpd="sng" algn="ctr">
                  <a:solidFill>
                    <a:srgbClr val="5D739A"/>
                  </a:solidFill>
                  <a:prstDash val="solid"/>
                  <a:miter lim="800000"/>
                  <a:headEnd type="oval" w="med" len="med"/>
                  <a:tailEnd type="oval" w="med" len="med"/>
                </a:ln>
                <a:effectLst/>
              </p:spPr>
            </p:cxnSp>
            <p:sp>
              <p:nvSpPr>
                <p:cNvPr id="55" name="Hexagon 54">
                  <a:extLst>
                    <a:ext uri="{FF2B5EF4-FFF2-40B4-BE49-F238E27FC236}">
                      <a16:creationId xmlns:a16="http://schemas.microsoft.com/office/drawing/2014/main" id="{A8ADCBAE-C6AC-C54E-9857-18F10E45A0F8}"/>
                    </a:ext>
                  </a:extLst>
                </p:cNvPr>
                <p:cNvSpPr/>
                <p:nvPr/>
              </p:nvSpPr>
              <p:spPr>
                <a:xfrm>
                  <a:off x="5617985" y="3604387"/>
                  <a:ext cx="1525326" cy="1278775"/>
                </a:xfrm>
                <a:prstGeom prst="hexagon">
                  <a:avLst/>
                </a:prstGeom>
                <a:solidFill>
                  <a:srgbClr val="3984A3"/>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6" name="Hexagon 55">
                  <a:extLst>
                    <a:ext uri="{FF2B5EF4-FFF2-40B4-BE49-F238E27FC236}">
                      <a16:creationId xmlns:a16="http://schemas.microsoft.com/office/drawing/2014/main" id="{15D8B16B-7F14-0044-A325-344F057C85B0}"/>
                    </a:ext>
                  </a:extLst>
                </p:cNvPr>
                <p:cNvSpPr/>
                <p:nvPr/>
              </p:nvSpPr>
              <p:spPr>
                <a:xfrm>
                  <a:off x="5617985" y="2232155"/>
                  <a:ext cx="1525326" cy="1278775"/>
                </a:xfrm>
                <a:prstGeom prst="hexagon">
                  <a:avLst/>
                </a:prstGeom>
                <a:solidFill>
                  <a:schemeClr val="accent6">
                    <a:lumMod val="40000"/>
                    <a:lumOff val="60000"/>
                  </a:schemeClr>
                </a:solidFill>
                <a:ln w="12700" cap="flat" cmpd="sng" algn="ctr">
                  <a:solidFill>
                    <a:schemeClr val="accent6">
                      <a:lumMod val="40000"/>
                      <a:lumOff val="60000"/>
                    </a:schemeClr>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7" name="Hexagon 56">
                  <a:extLst>
                    <a:ext uri="{FF2B5EF4-FFF2-40B4-BE49-F238E27FC236}">
                      <a16:creationId xmlns:a16="http://schemas.microsoft.com/office/drawing/2014/main" id="{6534DED2-3892-E04B-9AEC-59B1479584D3}"/>
                    </a:ext>
                  </a:extLst>
                </p:cNvPr>
                <p:cNvSpPr/>
                <p:nvPr/>
              </p:nvSpPr>
              <p:spPr>
                <a:xfrm>
                  <a:off x="4328492" y="1529071"/>
                  <a:ext cx="1525326" cy="1278775"/>
                </a:xfrm>
                <a:prstGeom prst="hexagon">
                  <a:avLst/>
                </a:prstGeom>
                <a:solidFill>
                  <a:srgbClr val="2DADE0"/>
                </a:solidFill>
                <a:ln w="12700" cap="flat" cmpd="sng" algn="ctr">
                  <a:solidFill>
                    <a:srgbClr val="2DADE0"/>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cxnSp>
              <p:nvCxnSpPr>
                <p:cNvPr id="58" name="Straight Connector 57">
                  <a:extLst>
                    <a:ext uri="{FF2B5EF4-FFF2-40B4-BE49-F238E27FC236}">
                      <a16:creationId xmlns:a16="http://schemas.microsoft.com/office/drawing/2014/main" id="{6582326F-3591-A546-893E-EE38440F2D27}"/>
                    </a:ext>
                  </a:extLst>
                </p:cNvPr>
                <p:cNvCxnSpPr/>
                <p:nvPr/>
              </p:nvCxnSpPr>
              <p:spPr>
                <a:xfrm flipH="1">
                  <a:off x="3437684" y="1439967"/>
                  <a:ext cx="882207" cy="0"/>
                </a:xfrm>
                <a:prstGeom prst="line">
                  <a:avLst/>
                </a:prstGeom>
                <a:noFill/>
                <a:ln w="38100" cap="flat" cmpd="sng" algn="ctr">
                  <a:solidFill>
                    <a:srgbClr val="5D739A"/>
                  </a:solidFill>
                  <a:prstDash val="solid"/>
                  <a:miter lim="800000"/>
                  <a:headEnd type="oval" w="med" len="med"/>
                  <a:tailEnd type="oval" w="med" len="med"/>
                </a:ln>
                <a:effectLst/>
              </p:spPr>
            </p:cxnSp>
            <p:sp>
              <p:nvSpPr>
                <p:cNvPr id="59" name="Freeform 58">
                  <a:extLst>
                    <a:ext uri="{FF2B5EF4-FFF2-40B4-BE49-F238E27FC236}">
                      <a16:creationId xmlns:a16="http://schemas.microsoft.com/office/drawing/2014/main" id="{63D69D6F-2D75-DD40-9A18-836A0274F6BA}"/>
                    </a:ext>
                  </a:extLst>
                </p:cNvPr>
                <p:cNvSpPr>
                  <a:spLocks noChangeArrowheads="1"/>
                </p:cNvSpPr>
                <p:nvPr/>
              </p:nvSpPr>
              <p:spPr bwMode="auto">
                <a:xfrm>
                  <a:off x="4824698" y="387773"/>
                  <a:ext cx="573052" cy="496583"/>
                </a:xfrm>
                <a:custGeom>
                  <a:avLst/>
                  <a:gdLst>
                    <a:gd name="connsiteX0" fmla="*/ 155336 w 306028"/>
                    <a:gd name="connsiteY0" fmla="*/ 130175 h 272690"/>
                    <a:gd name="connsiteX1" fmla="*/ 163100 w 306028"/>
                    <a:gd name="connsiteY1" fmla="*/ 130175 h 272690"/>
                    <a:gd name="connsiteX2" fmla="*/ 167905 w 306028"/>
                    <a:gd name="connsiteY2" fmla="*/ 134479 h 272690"/>
                    <a:gd name="connsiteX3" fmla="*/ 163100 w 306028"/>
                    <a:gd name="connsiteY3" fmla="*/ 139142 h 272690"/>
                    <a:gd name="connsiteX4" fmla="*/ 155336 w 306028"/>
                    <a:gd name="connsiteY4" fmla="*/ 139142 h 272690"/>
                    <a:gd name="connsiteX5" fmla="*/ 150530 w 306028"/>
                    <a:gd name="connsiteY5" fmla="*/ 143805 h 272690"/>
                    <a:gd name="connsiteX6" fmla="*/ 150530 w 306028"/>
                    <a:gd name="connsiteY6" fmla="*/ 201912 h 272690"/>
                    <a:gd name="connsiteX7" fmla="*/ 155336 w 306028"/>
                    <a:gd name="connsiteY7" fmla="*/ 206574 h 272690"/>
                    <a:gd name="connsiteX8" fmla="*/ 163100 w 306028"/>
                    <a:gd name="connsiteY8" fmla="*/ 206574 h 272690"/>
                    <a:gd name="connsiteX9" fmla="*/ 167905 w 306028"/>
                    <a:gd name="connsiteY9" fmla="*/ 211237 h 272690"/>
                    <a:gd name="connsiteX10" fmla="*/ 163100 w 306028"/>
                    <a:gd name="connsiteY10" fmla="*/ 215541 h 272690"/>
                    <a:gd name="connsiteX11" fmla="*/ 155336 w 306028"/>
                    <a:gd name="connsiteY11" fmla="*/ 215541 h 272690"/>
                    <a:gd name="connsiteX12" fmla="*/ 141288 w 306028"/>
                    <a:gd name="connsiteY12" fmla="*/ 201912 h 272690"/>
                    <a:gd name="connsiteX13" fmla="*/ 141288 w 306028"/>
                    <a:gd name="connsiteY13" fmla="*/ 143805 h 272690"/>
                    <a:gd name="connsiteX14" fmla="*/ 155336 w 306028"/>
                    <a:gd name="connsiteY14" fmla="*/ 130175 h 272690"/>
                    <a:gd name="connsiteX15" fmla="*/ 224172 w 306028"/>
                    <a:gd name="connsiteY15" fmla="*/ 58891 h 272690"/>
                    <a:gd name="connsiteX16" fmla="*/ 216600 w 306028"/>
                    <a:gd name="connsiteY16" fmla="*/ 59250 h 272690"/>
                    <a:gd name="connsiteX17" fmla="*/ 218764 w 306028"/>
                    <a:gd name="connsiteY17" fmla="*/ 87569 h 272690"/>
                    <a:gd name="connsiteX18" fmla="*/ 196767 w 306028"/>
                    <a:gd name="connsiteY18" fmla="*/ 121982 h 272690"/>
                    <a:gd name="connsiteX19" fmla="*/ 185228 w 306028"/>
                    <a:gd name="connsiteY19" fmla="*/ 138113 h 272690"/>
                    <a:gd name="connsiteX20" fmla="*/ 185228 w 306028"/>
                    <a:gd name="connsiteY20" fmla="*/ 200486 h 272690"/>
                    <a:gd name="connsiteX21" fmla="*/ 191358 w 306028"/>
                    <a:gd name="connsiteY21" fmla="*/ 206580 h 272690"/>
                    <a:gd name="connsiteX22" fmla="*/ 274295 w 306028"/>
                    <a:gd name="connsiteY22" fmla="*/ 206580 h 272690"/>
                    <a:gd name="connsiteX23" fmla="*/ 275016 w 306028"/>
                    <a:gd name="connsiteY23" fmla="*/ 206222 h 272690"/>
                    <a:gd name="connsiteX24" fmla="*/ 284392 w 306028"/>
                    <a:gd name="connsiteY24" fmla="*/ 195826 h 272690"/>
                    <a:gd name="connsiteX25" fmla="*/ 283310 w 306028"/>
                    <a:gd name="connsiteY25" fmla="*/ 190807 h 272690"/>
                    <a:gd name="connsiteX26" fmla="*/ 282950 w 306028"/>
                    <a:gd name="connsiteY26" fmla="*/ 186506 h 272690"/>
                    <a:gd name="connsiteX27" fmla="*/ 286195 w 306028"/>
                    <a:gd name="connsiteY27" fmla="*/ 183997 h 272690"/>
                    <a:gd name="connsiteX28" fmla="*/ 294849 w 306028"/>
                    <a:gd name="connsiteY28" fmla="*/ 173601 h 272690"/>
                    <a:gd name="connsiteX29" fmla="*/ 291604 w 306028"/>
                    <a:gd name="connsiteY29" fmla="*/ 166432 h 272690"/>
                    <a:gd name="connsiteX30" fmla="*/ 290883 w 306028"/>
                    <a:gd name="connsiteY30" fmla="*/ 162847 h 272690"/>
                    <a:gd name="connsiteX31" fmla="*/ 292325 w 306028"/>
                    <a:gd name="connsiteY31" fmla="*/ 159621 h 272690"/>
                    <a:gd name="connsiteX32" fmla="*/ 296652 w 306028"/>
                    <a:gd name="connsiteY32" fmla="*/ 151376 h 272690"/>
                    <a:gd name="connsiteX33" fmla="*/ 293046 w 306028"/>
                    <a:gd name="connsiteY33" fmla="*/ 144207 h 272690"/>
                    <a:gd name="connsiteX34" fmla="*/ 289801 w 306028"/>
                    <a:gd name="connsiteY34" fmla="*/ 139188 h 272690"/>
                    <a:gd name="connsiteX35" fmla="*/ 291964 w 306028"/>
                    <a:gd name="connsiteY35" fmla="*/ 133811 h 272690"/>
                    <a:gd name="connsiteX36" fmla="*/ 295570 w 306028"/>
                    <a:gd name="connsiteY36" fmla="*/ 125566 h 272690"/>
                    <a:gd name="connsiteX37" fmla="*/ 287998 w 306028"/>
                    <a:gd name="connsiteY37" fmla="*/ 116246 h 272690"/>
                    <a:gd name="connsiteX38" fmla="*/ 241120 w 306028"/>
                    <a:gd name="connsiteY38" fmla="*/ 116246 h 272690"/>
                    <a:gd name="connsiteX39" fmla="*/ 237154 w 306028"/>
                    <a:gd name="connsiteY39" fmla="*/ 114454 h 272690"/>
                    <a:gd name="connsiteX40" fmla="*/ 236793 w 306028"/>
                    <a:gd name="connsiteY40" fmla="*/ 110511 h 272690"/>
                    <a:gd name="connsiteX41" fmla="*/ 238957 w 306028"/>
                    <a:gd name="connsiteY41" fmla="*/ 83626 h 272690"/>
                    <a:gd name="connsiteX42" fmla="*/ 224172 w 306028"/>
                    <a:gd name="connsiteY42" fmla="*/ 58891 h 272690"/>
                    <a:gd name="connsiteX43" fmla="*/ 224533 w 306028"/>
                    <a:gd name="connsiteY43" fmla="*/ 49571 h 272690"/>
                    <a:gd name="connsiteX44" fmla="*/ 248332 w 306028"/>
                    <a:gd name="connsiteY44" fmla="*/ 82909 h 272690"/>
                    <a:gd name="connsiteX45" fmla="*/ 247251 w 306028"/>
                    <a:gd name="connsiteY45" fmla="*/ 107284 h 272690"/>
                    <a:gd name="connsiteX46" fmla="*/ 287998 w 306028"/>
                    <a:gd name="connsiteY46" fmla="*/ 107284 h 272690"/>
                    <a:gd name="connsiteX47" fmla="*/ 304946 w 306028"/>
                    <a:gd name="connsiteY47" fmla="*/ 125566 h 272690"/>
                    <a:gd name="connsiteX48" fmla="*/ 300979 w 306028"/>
                    <a:gd name="connsiteY48" fmla="*/ 138471 h 272690"/>
                    <a:gd name="connsiteX49" fmla="*/ 306028 w 306028"/>
                    <a:gd name="connsiteY49" fmla="*/ 151376 h 272690"/>
                    <a:gd name="connsiteX50" fmla="*/ 301340 w 306028"/>
                    <a:gd name="connsiteY50" fmla="*/ 163922 h 272690"/>
                    <a:gd name="connsiteX51" fmla="*/ 303864 w 306028"/>
                    <a:gd name="connsiteY51" fmla="*/ 173601 h 272690"/>
                    <a:gd name="connsiteX52" fmla="*/ 293046 w 306028"/>
                    <a:gd name="connsiteY52" fmla="*/ 191166 h 272690"/>
                    <a:gd name="connsiteX53" fmla="*/ 293767 w 306028"/>
                    <a:gd name="connsiteY53" fmla="*/ 195826 h 272690"/>
                    <a:gd name="connsiteX54" fmla="*/ 275738 w 306028"/>
                    <a:gd name="connsiteY54" fmla="*/ 215542 h 272690"/>
                    <a:gd name="connsiteX55" fmla="*/ 274295 w 306028"/>
                    <a:gd name="connsiteY55" fmla="*/ 215542 h 272690"/>
                    <a:gd name="connsiteX56" fmla="*/ 191358 w 306028"/>
                    <a:gd name="connsiteY56" fmla="*/ 215542 h 272690"/>
                    <a:gd name="connsiteX57" fmla="*/ 176213 w 306028"/>
                    <a:gd name="connsiteY57" fmla="*/ 200486 h 272690"/>
                    <a:gd name="connsiteX58" fmla="*/ 176213 w 306028"/>
                    <a:gd name="connsiteY58" fmla="*/ 138113 h 272690"/>
                    <a:gd name="connsiteX59" fmla="*/ 189916 w 306028"/>
                    <a:gd name="connsiteY59" fmla="*/ 115888 h 272690"/>
                    <a:gd name="connsiteX60" fmla="*/ 209749 w 306028"/>
                    <a:gd name="connsiteY60" fmla="*/ 85418 h 272690"/>
                    <a:gd name="connsiteX61" fmla="*/ 206503 w 306028"/>
                    <a:gd name="connsiteY61" fmla="*/ 56741 h 272690"/>
                    <a:gd name="connsiteX62" fmla="*/ 208667 w 306028"/>
                    <a:gd name="connsiteY62" fmla="*/ 52081 h 272690"/>
                    <a:gd name="connsiteX63" fmla="*/ 224533 w 306028"/>
                    <a:gd name="connsiteY63" fmla="*/ 49571 h 272690"/>
                    <a:gd name="connsiteX64" fmla="*/ 84446 w 306028"/>
                    <a:gd name="connsiteY64" fmla="*/ 0 h 272690"/>
                    <a:gd name="connsiteX65" fmla="*/ 153014 w 306028"/>
                    <a:gd name="connsiteY65" fmla="*/ 35255 h 272690"/>
                    <a:gd name="connsiteX66" fmla="*/ 221581 w 306028"/>
                    <a:gd name="connsiteY66" fmla="*/ 0 h 272690"/>
                    <a:gd name="connsiteX67" fmla="*/ 306027 w 306028"/>
                    <a:gd name="connsiteY67" fmla="*/ 84181 h 272690"/>
                    <a:gd name="connsiteX68" fmla="*/ 305666 w 306028"/>
                    <a:gd name="connsiteY68" fmla="*/ 90657 h 272690"/>
                    <a:gd name="connsiteX69" fmla="*/ 300975 w 306028"/>
                    <a:gd name="connsiteY69" fmla="*/ 94974 h 272690"/>
                    <a:gd name="connsiteX70" fmla="*/ 296644 w 306028"/>
                    <a:gd name="connsiteY70" fmla="*/ 90297 h 272690"/>
                    <a:gd name="connsiteX71" fmla="*/ 296644 w 306028"/>
                    <a:gd name="connsiteY71" fmla="*/ 84181 h 272690"/>
                    <a:gd name="connsiteX72" fmla="*/ 221581 w 306028"/>
                    <a:gd name="connsiteY72" fmla="*/ 9353 h 272690"/>
                    <a:gd name="connsiteX73" fmla="*/ 156983 w 306028"/>
                    <a:gd name="connsiteY73" fmla="*/ 46048 h 272690"/>
                    <a:gd name="connsiteX74" fmla="*/ 153014 w 306028"/>
                    <a:gd name="connsiteY74" fmla="*/ 48566 h 272690"/>
                    <a:gd name="connsiteX75" fmla="*/ 149044 w 306028"/>
                    <a:gd name="connsiteY75" fmla="*/ 46048 h 272690"/>
                    <a:gd name="connsiteX76" fmla="*/ 84446 w 306028"/>
                    <a:gd name="connsiteY76" fmla="*/ 9353 h 272690"/>
                    <a:gd name="connsiteX77" fmla="*/ 9383 w 306028"/>
                    <a:gd name="connsiteY77" fmla="*/ 84181 h 272690"/>
                    <a:gd name="connsiteX78" fmla="*/ 153014 w 306028"/>
                    <a:gd name="connsiteY78" fmla="*/ 262617 h 272690"/>
                    <a:gd name="connsiteX79" fmla="*/ 198485 w 306028"/>
                    <a:gd name="connsiteY79" fmla="*/ 229880 h 272690"/>
                    <a:gd name="connsiteX80" fmla="*/ 204981 w 306028"/>
                    <a:gd name="connsiteY80" fmla="*/ 230600 h 272690"/>
                    <a:gd name="connsiteX81" fmla="*/ 204259 w 306028"/>
                    <a:gd name="connsiteY81" fmla="*/ 237075 h 272690"/>
                    <a:gd name="connsiteX82" fmla="*/ 155540 w 306028"/>
                    <a:gd name="connsiteY82" fmla="*/ 271971 h 272690"/>
                    <a:gd name="connsiteX83" fmla="*/ 153014 w 306028"/>
                    <a:gd name="connsiteY83" fmla="*/ 272690 h 272690"/>
                    <a:gd name="connsiteX84" fmla="*/ 150488 w 306028"/>
                    <a:gd name="connsiteY84" fmla="*/ 271971 h 272690"/>
                    <a:gd name="connsiteX85" fmla="*/ 0 w 306028"/>
                    <a:gd name="connsiteY85" fmla="*/ 84181 h 272690"/>
                    <a:gd name="connsiteX86" fmla="*/ 84446 w 306028"/>
                    <a:gd name="connsiteY86" fmla="*/ 0 h 27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6028" h="272690">
                      <a:moveTo>
                        <a:pt x="155336" y="130175"/>
                      </a:moveTo>
                      <a:lnTo>
                        <a:pt x="163100" y="130175"/>
                      </a:lnTo>
                      <a:cubicBezTo>
                        <a:pt x="165687" y="130175"/>
                        <a:pt x="167905" y="131969"/>
                        <a:pt x="167905" y="134479"/>
                      </a:cubicBezTo>
                      <a:cubicBezTo>
                        <a:pt x="167905" y="136990"/>
                        <a:pt x="165687" y="139142"/>
                        <a:pt x="163100" y="139142"/>
                      </a:cubicBezTo>
                      <a:lnTo>
                        <a:pt x="155336" y="139142"/>
                      </a:lnTo>
                      <a:cubicBezTo>
                        <a:pt x="152748" y="139142"/>
                        <a:pt x="150530" y="141294"/>
                        <a:pt x="150530" y="143805"/>
                      </a:cubicBezTo>
                      <a:lnTo>
                        <a:pt x="150530" y="201912"/>
                      </a:lnTo>
                      <a:cubicBezTo>
                        <a:pt x="150530" y="204422"/>
                        <a:pt x="152748" y="206574"/>
                        <a:pt x="155336" y="206574"/>
                      </a:cubicBezTo>
                      <a:lnTo>
                        <a:pt x="163100" y="206574"/>
                      </a:lnTo>
                      <a:cubicBezTo>
                        <a:pt x="165687" y="206574"/>
                        <a:pt x="167905" y="208368"/>
                        <a:pt x="167905" y="211237"/>
                      </a:cubicBezTo>
                      <a:cubicBezTo>
                        <a:pt x="167905" y="213748"/>
                        <a:pt x="165687" y="215541"/>
                        <a:pt x="163100" y="215541"/>
                      </a:cubicBezTo>
                      <a:lnTo>
                        <a:pt x="155336" y="215541"/>
                      </a:lnTo>
                      <a:cubicBezTo>
                        <a:pt x="147573" y="215541"/>
                        <a:pt x="141288" y="209444"/>
                        <a:pt x="141288" y="201912"/>
                      </a:cubicBezTo>
                      <a:lnTo>
                        <a:pt x="141288" y="143805"/>
                      </a:lnTo>
                      <a:cubicBezTo>
                        <a:pt x="141288" y="136273"/>
                        <a:pt x="147573" y="130175"/>
                        <a:pt x="155336" y="130175"/>
                      </a:cubicBezTo>
                      <a:close/>
                      <a:moveTo>
                        <a:pt x="224172" y="58891"/>
                      </a:moveTo>
                      <a:cubicBezTo>
                        <a:pt x="220927" y="58891"/>
                        <a:pt x="218403" y="58891"/>
                        <a:pt x="216600" y="59250"/>
                      </a:cubicBezTo>
                      <a:cubicBezTo>
                        <a:pt x="218042" y="66419"/>
                        <a:pt x="220206" y="80399"/>
                        <a:pt x="218764" y="87569"/>
                      </a:cubicBezTo>
                      <a:cubicBezTo>
                        <a:pt x="215518" y="100832"/>
                        <a:pt x="205421" y="112303"/>
                        <a:pt x="196767" y="121982"/>
                      </a:cubicBezTo>
                      <a:cubicBezTo>
                        <a:pt x="191358" y="128076"/>
                        <a:pt x="185228" y="134887"/>
                        <a:pt x="185228" y="138113"/>
                      </a:cubicBezTo>
                      <a:lnTo>
                        <a:pt x="185228" y="200486"/>
                      </a:lnTo>
                      <a:cubicBezTo>
                        <a:pt x="185228" y="203712"/>
                        <a:pt x="188113" y="206580"/>
                        <a:pt x="191358" y="206580"/>
                      </a:cubicBezTo>
                      <a:lnTo>
                        <a:pt x="274295" y="206580"/>
                      </a:lnTo>
                      <a:cubicBezTo>
                        <a:pt x="274656" y="206580"/>
                        <a:pt x="274656" y="206222"/>
                        <a:pt x="275016" y="206222"/>
                      </a:cubicBezTo>
                      <a:cubicBezTo>
                        <a:pt x="280425" y="205863"/>
                        <a:pt x="284392" y="201561"/>
                        <a:pt x="284392" y="195826"/>
                      </a:cubicBezTo>
                      <a:cubicBezTo>
                        <a:pt x="284392" y="194034"/>
                        <a:pt x="284031" y="192600"/>
                        <a:pt x="283310" y="190807"/>
                      </a:cubicBezTo>
                      <a:cubicBezTo>
                        <a:pt x="282589" y="189374"/>
                        <a:pt x="282589" y="187940"/>
                        <a:pt x="282950" y="186506"/>
                      </a:cubicBezTo>
                      <a:cubicBezTo>
                        <a:pt x="283671" y="185430"/>
                        <a:pt x="284753" y="184355"/>
                        <a:pt x="286195" y="183997"/>
                      </a:cubicBezTo>
                      <a:cubicBezTo>
                        <a:pt x="291243" y="182921"/>
                        <a:pt x="294849" y="178978"/>
                        <a:pt x="294849" y="173601"/>
                      </a:cubicBezTo>
                      <a:cubicBezTo>
                        <a:pt x="294849" y="171092"/>
                        <a:pt x="293767" y="168583"/>
                        <a:pt x="291604" y="166432"/>
                      </a:cubicBezTo>
                      <a:cubicBezTo>
                        <a:pt x="290883" y="165356"/>
                        <a:pt x="290522" y="164281"/>
                        <a:pt x="290883" y="162847"/>
                      </a:cubicBezTo>
                      <a:cubicBezTo>
                        <a:pt x="290883" y="161772"/>
                        <a:pt x="291243" y="160338"/>
                        <a:pt x="292325" y="159621"/>
                      </a:cubicBezTo>
                      <a:cubicBezTo>
                        <a:pt x="295210" y="157829"/>
                        <a:pt x="296652" y="154602"/>
                        <a:pt x="296652" y="151376"/>
                      </a:cubicBezTo>
                      <a:cubicBezTo>
                        <a:pt x="296652" y="147075"/>
                        <a:pt x="294849" y="144924"/>
                        <a:pt x="293046" y="144207"/>
                      </a:cubicBezTo>
                      <a:cubicBezTo>
                        <a:pt x="291243" y="143131"/>
                        <a:pt x="290161" y="141339"/>
                        <a:pt x="289801" y="139188"/>
                      </a:cubicBezTo>
                      <a:cubicBezTo>
                        <a:pt x="289801" y="137396"/>
                        <a:pt x="290522" y="135245"/>
                        <a:pt x="291964" y="133811"/>
                      </a:cubicBezTo>
                      <a:cubicBezTo>
                        <a:pt x="293046" y="133453"/>
                        <a:pt x="295570" y="130944"/>
                        <a:pt x="295570" y="125566"/>
                      </a:cubicBezTo>
                      <a:cubicBezTo>
                        <a:pt x="295570" y="120189"/>
                        <a:pt x="291604" y="116246"/>
                        <a:pt x="287998" y="116246"/>
                      </a:cubicBezTo>
                      <a:lnTo>
                        <a:pt x="241120" y="116246"/>
                      </a:lnTo>
                      <a:cubicBezTo>
                        <a:pt x="239678" y="116246"/>
                        <a:pt x="238236" y="115529"/>
                        <a:pt x="237154" y="114454"/>
                      </a:cubicBezTo>
                      <a:cubicBezTo>
                        <a:pt x="236433" y="113378"/>
                        <a:pt x="236433" y="111945"/>
                        <a:pt x="236793" y="110511"/>
                      </a:cubicBezTo>
                      <a:cubicBezTo>
                        <a:pt x="237514" y="106568"/>
                        <a:pt x="240399" y="96172"/>
                        <a:pt x="238957" y="83626"/>
                      </a:cubicBezTo>
                      <a:cubicBezTo>
                        <a:pt x="237514" y="69645"/>
                        <a:pt x="231745" y="58891"/>
                        <a:pt x="224172" y="58891"/>
                      </a:cubicBezTo>
                      <a:close/>
                      <a:moveTo>
                        <a:pt x="224533" y="49571"/>
                      </a:moveTo>
                      <a:cubicBezTo>
                        <a:pt x="236793" y="50288"/>
                        <a:pt x="246529" y="63552"/>
                        <a:pt x="248332" y="82909"/>
                      </a:cubicBezTo>
                      <a:cubicBezTo>
                        <a:pt x="249054" y="92587"/>
                        <a:pt x="247972" y="101191"/>
                        <a:pt x="247251" y="107284"/>
                      </a:cubicBezTo>
                      <a:lnTo>
                        <a:pt x="287998" y="107284"/>
                      </a:lnTo>
                      <a:cubicBezTo>
                        <a:pt x="297013" y="107284"/>
                        <a:pt x="304946" y="115529"/>
                        <a:pt x="304946" y="125566"/>
                      </a:cubicBezTo>
                      <a:cubicBezTo>
                        <a:pt x="304946" y="131660"/>
                        <a:pt x="302782" y="135962"/>
                        <a:pt x="300979" y="138471"/>
                      </a:cubicBezTo>
                      <a:cubicBezTo>
                        <a:pt x="303864" y="141339"/>
                        <a:pt x="306028" y="145999"/>
                        <a:pt x="306028" y="151376"/>
                      </a:cubicBezTo>
                      <a:cubicBezTo>
                        <a:pt x="306028" y="155678"/>
                        <a:pt x="304225" y="160338"/>
                        <a:pt x="301340" y="163922"/>
                      </a:cubicBezTo>
                      <a:cubicBezTo>
                        <a:pt x="302782" y="166790"/>
                        <a:pt x="303864" y="170375"/>
                        <a:pt x="303864" y="173601"/>
                      </a:cubicBezTo>
                      <a:cubicBezTo>
                        <a:pt x="303864" y="181129"/>
                        <a:pt x="299537" y="187940"/>
                        <a:pt x="293046" y="191166"/>
                      </a:cubicBezTo>
                      <a:cubicBezTo>
                        <a:pt x="293767" y="192958"/>
                        <a:pt x="293767" y="194392"/>
                        <a:pt x="293767" y="195826"/>
                      </a:cubicBezTo>
                      <a:cubicBezTo>
                        <a:pt x="293767" y="206222"/>
                        <a:pt x="286195" y="214466"/>
                        <a:pt x="275738" y="215542"/>
                      </a:cubicBezTo>
                      <a:cubicBezTo>
                        <a:pt x="275377" y="215542"/>
                        <a:pt x="275016" y="215542"/>
                        <a:pt x="274295" y="215542"/>
                      </a:cubicBezTo>
                      <a:lnTo>
                        <a:pt x="191358" y="215542"/>
                      </a:lnTo>
                      <a:cubicBezTo>
                        <a:pt x="182704" y="215542"/>
                        <a:pt x="176213" y="209089"/>
                        <a:pt x="176213" y="200486"/>
                      </a:cubicBezTo>
                      <a:lnTo>
                        <a:pt x="176213" y="138113"/>
                      </a:lnTo>
                      <a:cubicBezTo>
                        <a:pt x="176213" y="131302"/>
                        <a:pt x="181983" y="124491"/>
                        <a:pt x="189916" y="115888"/>
                      </a:cubicBezTo>
                      <a:cubicBezTo>
                        <a:pt x="197849" y="106926"/>
                        <a:pt x="207224" y="96530"/>
                        <a:pt x="209749" y="85418"/>
                      </a:cubicBezTo>
                      <a:cubicBezTo>
                        <a:pt x="211191" y="79683"/>
                        <a:pt x="208306" y="64985"/>
                        <a:pt x="206503" y="56741"/>
                      </a:cubicBezTo>
                      <a:cubicBezTo>
                        <a:pt x="206143" y="54948"/>
                        <a:pt x="207224" y="53156"/>
                        <a:pt x="208667" y="52081"/>
                      </a:cubicBezTo>
                      <a:cubicBezTo>
                        <a:pt x="209749" y="51722"/>
                        <a:pt x="213715" y="49213"/>
                        <a:pt x="224533" y="49571"/>
                      </a:cubicBezTo>
                      <a:close/>
                      <a:moveTo>
                        <a:pt x="84446" y="0"/>
                      </a:moveTo>
                      <a:cubicBezTo>
                        <a:pt x="111512" y="0"/>
                        <a:pt x="137135" y="13311"/>
                        <a:pt x="153014" y="35255"/>
                      </a:cubicBezTo>
                      <a:cubicBezTo>
                        <a:pt x="168892" y="13311"/>
                        <a:pt x="194515" y="0"/>
                        <a:pt x="221581" y="0"/>
                      </a:cubicBezTo>
                      <a:cubicBezTo>
                        <a:pt x="268135" y="0"/>
                        <a:pt x="306027" y="37774"/>
                        <a:pt x="306027" y="84181"/>
                      </a:cubicBezTo>
                      <a:cubicBezTo>
                        <a:pt x="306027" y="86340"/>
                        <a:pt x="306027" y="88498"/>
                        <a:pt x="305666" y="90657"/>
                      </a:cubicBezTo>
                      <a:cubicBezTo>
                        <a:pt x="305666" y="93175"/>
                        <a:pt x="303501" y="95334"/>
                        <a:pt x="300975" y="94974"/>
                      </a:cubicBezTo>
                      <a:cubicBezTo>
                        <a:pt x="298449" y="94614"/>
                        <a:pt x="296284" y="92815"/>
                        <a:pt x="296644" y="90297"/>
                      </a:cubicBezTo>
                      <a:cubicBezTo>
                        <a:pt x="296644" y="88139"/>
                        <a:pt x="296644" y="85980"/>
                        <a:pt x="296644" y="84181"/>
                      </a:cubicBezTo>
                      <a:cubicBezTo>
                        <a:pt x="296644" y="42810"/>
                        <a:pt x="263083" y="9353"/>
                        <a:pt x="221581" y="9353"/>
                      </a:cubicBezTo>
                      <a:cubicBezTo>
                        <a:pt x="195237" y="9353"/>
                        <a:pt x="170336" y="23384"/>
                        <a:pt x="156983" y="46048"/>
                      </a:cubicBezTo>
                      <a:cubicBezTo>
                        <a:pt x="156262" y="47847"/>
                        <a:pt x="154457" y="48566"/>
                        <a:pt x="153014" y="48566"/>
                      </a:cubicBezTo>
                      <a:cubicBezTo>
                        <a:pt x="151570" y="48566"/>
                        <a:pt x="149766" y="47847"/>
                        <a:pt x="149044" y="46048"/>
                      </a:cubicBezTo>
                      <a:cubicBezTo>
                        <a:pt x="135330" y="23384"/>
                        <a:pt x="110790" y="9353"/>
                        <a:pt x="84446" y="9353"/>
                      </a:cubicBezTo>
                      <a:cubicBezTo>
                        <a:pt x="42945" y="9353"/>
                        <a:pt x="9383" y="42810"/>
                        <a:pt x="9383" y="84181"/>
                      </a:cubicBezTo>
                      <a:cubicBezTo>
                        <a:pt x="9383" y="167643"/>
                        <a:pt x="133887" y="250386"/>
                        <a:pt x="153014" y="262617"/>
                      </a:cubicBezTo>
                      <a:cubicBezTo>
                        <a:pt x="159510" y="258660"/>
                        <a:pt x="177554" y="246788"/>
                        <a:pt x="198485" y="229880"/>
                      </a:cubicBezTo>
                      <a:cubicBezTo>
                        <a:pt x="200650" y="228441"/>
                        <a:pt x="203537" y="228441"/>
                        <a:pt x="204981" y="230600"/>
                      </a:cubicBezTo>
                      <a:cubicBezTo>
                        <a:pt x="206424" y="232398"/>
                        <a:pt x="206424" y="235636"/>
                        <a:pt x="204259" y="237075"/>
                      </a:cubicBezTo>
                      <a:cubicBezTo>
                        <a:pt x="177554" y="258660"/>
                        <a:pt x="155540" y="271971"/>
                        <a:pt x="155540" y="271971"/>
                      </a:cubicBezTo>
                      <a:cubicBezTo>
                        <a:pt x="154818" y="272331"/>
                        <a:pt x="154096" y="272690"/>
                        <a:pt x="153014" y="272690"/>
                      </a:cubicBezTo>
                      <a:cubicBezTo>
                        <a:pt x="152292" y="272690"/>
                        <a:pt x="151570" y="272331"/>
                        <a:pt x="150488" y="271971"/>
                      </a:cubicBezTo>
                      <a:cubicBezTo>
                        <a:pt x="144353" y="268373"/>
                        <a:pt x="0" y="179515"/>
                        <a:pt x="0" y="84181"/>
                      </a:cubicBezTo>
                      <a:cubicBezTo>
                        <a:pt x="0" y="37774"/>
                        <a:pt x="37892" y="0"/>
                        <a:pt x="84446" y="0"/>
                      </a:cubicBezTo>
                      <a:close/>
                    </a:path>
                  </a:pathLst>
                </a:custGeom>
                <a:solidFill>
                  <a:srgbClr val="FFFFFF"/>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60" name="Freeform 59">
                  <a:extLst>
                    <a:ext uri="{FF2B5EF4-FFF2-40B4-BE49-F238E27FC236}">
                      <a16:creationId xmlns:a16="http://schemas.microsoft.com/office/drawing/2014/main" id="{D0CFF7DF-E471-8646-9A84-0F1D6DF03194}"/>
                    </a:ext>
                  </a:extLst>
                </p:cNvPr>
                <p:cNvSpPr>
                  <a:spLocks noChangeArrowheads="1"/>
                </p:cNvSpPr>
                <p:nvPr/>
              </p:nvSpPr>
              <p:spPr bwMode="auto">
                <a:xfrm>
                  <a:off x="6136625" y="1007096"/>
                  <a:ext cx="455657" cy="598310"/>
                </a:xfrm>
                <a:custGeom>
                  <a:avLst/>
                  <a:gdLst>
                    <a:gd name="connsiteX0" fmla="*/ 171273 w 226653"/>
                    <a:gd name="connsiteY0" fmla="*/ 260350 h 306027"/>
                    <a:gd name="connsiteX1" fmla="*/ 175859 w 226653"/>
                    <a:gd name="connsiteY1" fmla="*/ 264936 h 306027"/>
                    <a:gd name="connsiteX2" fmla="*/ 171273 w 226653"/>
                    <a:gd name="connsiteY2" fmla="*/ 269522 h 306027"/>
                    <a:gd name="connsiteX3" fmla="*/ 166687 w 226653"/>
                    <a:gd name="connsiteY3" fmla="*/ 264936 h 306027"/>
                    <a:gd name="connsiteX4" fmla="*/ 171273 w 226653"/>
                    <a:gd name="connsiteY4" fmla="*/ 260350 h 306027"/>
                    <a:gd name="connsiteX5" fmla="*/ 185371 w 226653"/>
                    <a:gd name="connsiteY5" fmla="*/ 228600 h 306027"/>
                    <a:gd name="connsiteX6" fmla="*/ 190134 w 226653"/>
                    <a:gd name="connsiteY6" fmla="*/ 233186 h 306027"/>
                    <a:gd name="connsiteX7" fmla="*/ 185371 w 226653"/>
                    <a:gd name="connsiteY7" fmla="*/ 237772 h 306027"/>
                    <a:gd name="connsiteX8" fmla="*/ 180975 w 226653"/>
                    <a:gd name="connsiteY8" fmla="*/ 233186 h 306027"/>
                    <a:gd name="connsiteX9" fmla="*/ 185371 w 226653"/>
                    <a:gd name="connsiteY9" fmla="*/ 228600 h 306027"/>
                    <a:gd name="connsiteX10" fmla="*/ 166511 w 226653"/>
                    <a:gd name="connsiteY10" fmla="*/ 195263 h 306027"/>
                    <a:gd name="connsiteX11" fmla="*/ 171097 w 226653"/>
                    <a:gd name="connsiteY11" fmla="*/ 199849 h 306027"/>
                    <a:gd name="connsiteX12" fmla="*/ 166511 w 226653"/>
                    <a:gd name="connsiteY12" fmla="*/ 204435 h 306027"/>
                    <a:gd name="connsiteX13" fmla="*/ 161925 w 226653"/>
                    <a:gd name="connsiteY13" fmla="*/ 199849 h 306027"/>
                    <a:gd name="connsiteX14" fmla="*/ 166511 w 226653"/>
                    <a:gd name="connsiteY14" fmla="*/ 195263 h 306027"/>
                    <a:gd name="connsiteX15" fmla="*/ 195086 w 226653"/>
                    <a:gd name="connsiteY15" fmla="*/ 168275 h 306027"/>
                    <a:gd name="connsiteX16" fmla="*/ 199672 w 226653"/>
                    <a:gd name="connsiteY16" fmla="*/ 172861 h 306027"/>
                    <a:gd name="connsiteX17" fmla="*/ 195086 w 226653"/>
                    <a:gd name="connsiteY17" fmla="*/ 177447 h 306027"/>
                    <a:gd name="connsiteX18" fmla="*/ 190500 w 226653"/>
                    <a:gd name="connsiteY18" fmla="*/ 172861 h 306027"/>
                    <a:gd name="connsiteX19" fmla="*/ 195086 w 226653"/>
                    <a:gd name="connsiteY19" fmla="*/ 168275 h 306027"/>
                    <a:gd name="connsiteX20" fmla="*/ 166511 w 226653"/>
                    <a:gd name="connsiteY20" fmla="*/ 146050 h 306027"/>
                    <a:gd name="connsiteX21" fmla="*/ 171097 w 226653"/>
                    <a:gd name="connsiteY21" fmla="*/ 150446 h 306027"/>
                    <a:gd name="connsiteX22" fmla="*/ 166511 w 226653"/>
                    <a:gd name="connsiteY22" fmla="*/ 155209 h 306027"/>
                    <a:gd name="connsiteX23" fmla="*/ 161925 w 226653"/>
                    <a:gd name="connsiteY23" fmla="*/ 150446 h 306027"/>
                    <a:gd name="connsiteX24" fmla="*/ 166511 w 226653"/>
                    <a:gd name="connsiteY24" fmla="*/ 146050 h 306027"/>
                    <a:gd name="connsiteX25" fmla="*/ 96063 w 226653"/>
                    <a:gd name="connsiteY25" fmla="*/ 142378 h 306027"/>
                    <a:gd name="connsiteX26" fmla="*/ 102085 w 226653"/>
                    <a:gd name="connsiteY26" fmla="*/ 143831 h 306027"/>
                    <a:gd name="connsiteX27" fmla="*/ 112358 w 226653"/>
                    <a:gd name="connsiteY27" fmla="*/ 175076 h 306027"/>
                    <a:gd name="connsiteX28" fmla="*/ 74455 w 226653"/>
                    <a:gd name="connsiteY28" fmla="*/ 213950 h 306027"/>
                    <a:gd name="connsiteX29" fmla="*/ 69850 w 226653"/>
                    <a:gd name="connsiteY29" fmla="*/ 209227 h 306027"/>
                    <a:gd name="connsiteX30" fmla="*/ 74455 w 226653"/>
                    <a:gd name="connsiteY30" fmla="*/ 204504 h 306027"/>
                    <a:gd name="connsiteX31" fmla="*/ 103148 w 226653"/>
                    <a:gd name="connsiteY31" fmla="*/ 175076 h 306027"/>
                    <a:gd name="connsiteX32" fmla="*/ 94646 w 226653"/>
                    <a:gd name="connsiteY32" fmla="*/ 148918 h 306027"/>
                    <a:gd name="connsiteX33" fmla="*/ 96063 w 226653"/>
                    <a:gd name="connsiteY33" fmla="*/ 142378 h 306027"/>
                    <a:gd name="connsiteX34" fmla="*/ 180975 w 226653"/>
                    <a:gd name="connsiteY34" fmla="*/ 117475 h 306027"/>
                    <a:gd name="connsiteX35" fmla="*/ 185371 w 226653"/>
                    <a:gd name="connsiteY35" fmla="*/ 122237 h 306027"/>
                    <a:gd name="connsiteX36" fmla="*/ 180975 w 226653"/>
                    <a:gd name="connsiteY36" fmla="*/ 126634 h 306027"/>
                    <a:gd name="connsiteX37" fmla="*/ 176212 w 226653"/>
                    <a:gd name="connsiteY37" fmla="*/ 122237 h 306027"/>
                    <a:gd name="connsiteX38" fmla="*/ 180975 w 226653"/>
                    <a:gd name="connsiteY38" fmla="*/ 117475 h 306027"/>
                    <a:gd name="connsiteX39" fmla="*/ 156986 w 226653"/>
                    <a:gd name="connsiteY39" fmla="*/ 93663 h 306027"/>
                    <a:gd name="connsiteX40" fmla="*/ 161572 w 226653"/>
                    <a:gd name="connsiteY40" fmla="*/ 98602 h 306027"/>
                    <a:gd name="connsiteX41" fmla="*/ 156986 w 226653"/>
                    <a:gd name="connsiteY41" fmla="*/ 102835 h 306027"/>
                    <a:gd name="connsiteX42" fmla="*/ 152400 w 226653"/>
                    <a:gd name="connsiteY42" fmla="*/ 98602 h 306027"/>
                    <a:gd name="connsiteX43" fmla="*/ 156986 w 226653"/>
                    <a:gd name="connsiteY43" fmla="*/ 93663 h 306027"/>
                    <a:gd name="connsiteX44" fmla="*/ 73460 w 226653"/>
                    <a:gd name="connsiteY44" fmla="*/ 61115 h 306027"/>
                    <a:gd name="connsiteX45" fmla="*/ 9317 w 226653"/>
                    <a:gd name="connsiteY45" fmla="*/ 176167 h 306027"/>
                    <a:gd name="connsiteX46" fmla="*/ 73460 w 226653"/>
                    <a:gd name="connsiteY46" fmla="*/ 241087 h 306027"/>
                    <a:gd name="connsiteX47" fmla="*/ 137962 w 226653"/>
                    <a:gd name="connsiteY47" fmla="*/ 176167 h 306027"/>
                    <a:gd name="connsiteX48" fmla="*/ 73460 w 226653"/>
                    <a:gd name="connsiteY48" fmla="*/ 61115 h 306027"/>
                    <a:gd name="connsiteX49" fmla="*/ 70594 w 226653"/>
                    <a:gd name="connsiteY49" fmla="*/ 51016 h 306027"/>
                    <a:gd name="connsiteX50" fmla="*/ 76685 w 226653"/>
                    <a:gd name="connsiteY50" fmla="*/ 51016 h 306027"/>
                    <a:gd name="connsiteX51" fmla="*/ 147279 w 226653"/>
                    <a:gd name="connsiteY51" fmla="*/ 176167 h 306027"/>
                    <a:gd name="connsiteX52" fmla="*/ 73460 w 226653"/>
                    <a:gd name="connsiteY52" fmla="*/ 250464 h 306027"/>
                    <a:gd name="connsiteX53" fmla="*/ 0 w 226653"/>
                    <a:gd name="connsiteY53" fmla="*/ 176167 h 306027"/>
                    <a:gd name="connsiteX54" fmla="*/ 70594 w 226653"/>
                    <a:gd name="connsiteY54" fmla="*/ 51016 h 306027"/>
                    <a:gd name="connsiteX55" fmla="*/ 134228 w 226653"/>
                    <a:gd name="connsiteY55" fmla="*/ 9383 h 306027"/>
                    <a:gd name="connsiteX56" fmla="*/ 134228 w 226653"/>
                    <a:gd name="connsiteY56" fmla="*/ 59545 h 306027"/>
                    <a:gd name="connsiteX57" fmla="*/ 169112 w 226653"/>
                    <a:gd name="connsiteY57" fmla="*/ 58463 h 306027"/>
                    <a:gd name="connsiteX58" fmla="*/ 208312 w 226653"/>
                    <a:gd name="connsiteY58" fmla="*/ 55576 h 306027"/>
                    <a:gd name="connsiteX59" fmla="*/ 208312 w 226653"/>
                    <a:gd name="connsiteY59" fmla="*/ 9383 h 306027"/>
                    <a:gd name="connsiteX60" fmla="*/ 120562 w 226653"/>
                    <a:gd name="connsiteY60" fmla="*/ 0 h 306027"/>
                    <a:gd name="connsiteX61" fmla="*/ 129913 w 226653"/>
                    <a:gd name="connsiteY61" fmla="*/ 0 h 306027"/>
                    <a:gd name="connsiteX62" fmla="*/ 212987 w 226653"/>
                    <a:gd name="connsiteY62" fmla="*/ 0 h 306027"/>
                    <a:gd name="connsiteX63" fmla="*/ 221977 w 226653"/>
                    <a:gd name="connsiteY63" fmla="*/ 0 h 306027"/>
                    <a:gd name="connsiteX64" fmla="*/ 226653 w 226653"/>
                    <a:gd name="connsiteY64" fmla="*/ 4691 h 306027"/>
                    <a:gd name="connsiteX65" fmla="*/ 221977 w 226653"/>
                    <a:gd name="connsiteY65" fmla="*/ 9383 h 306027"/>
                    <a:gd name="connsiteX66" fmla="*/ 217302 w 226653"/>
                    <a:gd name="connsiteY66" fmla="*/ 9383 h 306027"/>
                    <a:gd name="connsiteX67" fmla="*/ 217302 w 226653"/>
                    <a:gd name="connsiteY67" fmla="*/ 259474 h 306027"/>
                    <a:gd name="connsiteX68" fmla="*/ 171270 w 226653"/>
                    <a:gd name="connsiteY68" fmla="*/ 306027 h 306027"/>
                    <a:gd name="connsiteX69" fmla="*/ 125237 w 226653"/>
                    <a:gd name="connsiteY69" fmla="*/ 259474 h 306027"/>
                    <a:gd name="connsiteX70" fmla="*/ 125237 w 226653"/>
                    <a:gd name="connsiteY70" fmla="*/ 245399 h 306027"/>
                    <a:gd name="connsiteX71" fmla="*/ 129913 w 226653"/>
                    <a:gd name="connsiteY71" fmla="*/ 240708 h 306027"/>
                    <a:gd name="connsiteX72" fmla="*/ 134228 w 226653"/>
                    <a:gd name="connsiteY72" fmla="*/ 245399 h 306027"/>
                    <a:gd name="connsiteX73" fmla="*/ 134228 w 226653"/>
                    <a:gd name="connsiteY73" fmla="*/ 259474 h 306027"/>
                    <a:gd name="connsiteX74" fmla="*/ 171270 w 226653"/>
                    <a:gd name="connsiteY74" fmla="*/ 296644 h 306027"/>
                    <a:gd name="connsiteX75" fmla="*/ 208312 w 226653"/>
                    <a:gd name="connsiteY75" fmla="*/ 259474 h 306027"/>
                    <a:gd name="connsiteX76" fmla="*/ 208312 w 226653"/>
                    <a:gd name="connsiteY76" fmla="*/ 65319 h 306027"/>
                    <a:gd name="connsiteX77" fmla="*/ 173428 w 226653"/>
                    <a:gd name="connsiteY77" fmla="*/ 66402 h 306027"/>
                    <a:gd name="connsiteX78" fmla="*/ 150411 w 226653"/>
                    <a:gd name="connsiteY78" fmla="*/ 71815 h 306027"/>
                    <a:gd name="connsiteX79" fmla="*/ 134228 w 226653"/>
                    <a:gd name="connsiteY79" fmla="*/ 69289 h 306027"/>
                    <a:gd name="connsiteX80" fmla="*/ 134228 w 226653"/>
                    <a:gd name="connsiteY80" fmla="*/ 92746 h 306027"/>
                    <a:gd name="connsiteX81" fmla="*/ 129913 w 226653"/>
                    <a:gd name="connsiteY81" fmla="*/ 97438 h 306027"/>
                    <a:gd name="connsiteX82" fmla="*/ 125237 w 226653"/>
                    <a:gd name="connsiteY82" fmla="*/ 92746 h 306027"/>
                    <a:gd name="connsiteX83" fmla="*/ 125237 w 226653"/>
                    <a:gd name="connsiteY83" fmla="*/ 9383 h 306027"/>
                    <a:gd name="connsiteX84" fmla="*/ 120562 w 226653"/>
                    <a:gd name="connsiteY84" fmla="*/ 9383 h 306027"/>
                    <a:gd name="connsiteX85" fmla="*/ 115887 w 226653"/>
                    <a:gd name="connsiteY85" fmla="*/ 4691 h 306027"/>
                    <a:gd name="connsiteX86" fmla="*/ 120562 w 226653"/>
                    <a:gd name="connsiteY86" fmla="*/ 0 h 30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26653" h="306027">
                      <a:moveTo>
                        <a:pt x="171273" y="260350"/>
                      </a:moveTo>
                      <a:cubicBezTo>
                        <a:pt x="173743" y="260350"/>
                        <a:pt x="175859" y="262467"/>
                        <a:pt x="175859" y="264936"/>
                      </a:cubicBezTo>
                      <a:cubicBezTo>
                        <a:pt x="175859" y="267406"/>
                        <a:pt x="173743" y="269522"/>
                        <a:pt x="171273" y="269522"/>
                      </a:cubicBezTo>
                      <a:cubicBezTo>
                        <a:pt x="168804" y="269522"/>
                        <a:pt x="166687" y="267406"/>
                        <a:pt x="166687" y="264936"/>
                      </a:cubicBezTo>
                      <a:cubicBezTo>
                        <a:pt x="166687" y="262467"/>
                        <a:pt x="168804" y="260350"/>
                        <a:pt x="171273" y="260350"/>
                      </a:cubicBezTo>
                      <a:close/>
                      <a:moveTo>
                        <a:pt x="185371" y="228600"/>
                      </a:moveTo>
                      <a:cubicBezTo>
                        <a:pt x="188302" y="228600"/>
                        <a:pt x="190134" y="230717"/>
                        <a:pt x="190134" y="233186"/>
                      </a:cubicBezTo>
                      <a:cubicBezTo>
                        <a:pt x="190134" y="235656"/>
                        <a:pt x="188302" y="237772"/>
                        <a:pt x="185371" y="237772"/>
                      </a:cubicBezTo>
                      <a:cubicBezTo>
                        <a:pt x="182807" y="237772"/>
                        <a:pt x="180975" y="235656"/>
                        <a:pt x="180975" y="233186"/>
                      </a:cubicBezTo>
                      <a:cubicBezTo>
                        <a:pt x="180975" y="230717"/>
                        <a:pt x="182807" y="228600"/>
                        <a:pt x="185371" y="228600"/>
                      </a:cubicBezTo>
                      <a:close/>
                      <a:moveTo>
                        <a:pt x="166511" y="195263"/>
                      </a:moveTo>
                      <a:cubicBezTo>
                        <a:pt x="168981" y="195263"/>
                        <a:pt x="171097" y="197380"/>
                        <a:pt x="171097" y="199849"/>
                      </a:cubicBezTo>
                      <a:cubicBezTo>
                        <a:pt x="171097" y="202319"/>
                        <a:pt x="168981" y="204435"/>
                        <a:pt x="166511" y="204435"/>
                      </a:cubicBezTo>
                      <a:cubicBezTo>
                        <a:pt x="164042" y="204435"/>
                        <a:pt x="161925" y="202319"/>
                        <a:pt x="161925" y="199849"/>
                      </a:cubicBezTo>
                      <a:cubicBezTo>
                        <a:pt x="161925" y="197380"/>
                        <a:pt x="164042" y="195263"/>
                        <a:pt x="166511" y="195263"/>
                      </a:cubicBezTo>
                      <a:close/>
                      <a:moveTo>
                        <a:pt x="195086" y="168275"/>
                      </a:moveTo>
                      <a:cubicBezTo>
                        <a:pt x="197556" y="168275"/>
                        <a:pt x="199672" y="170392"/>
                        <a:pt x="199672" y="172861"/>
                      </a:cubicBezTo>
                      <a:cubicBezTo>
                        <a:pt x="199672" y="175331"/>
                        <a:pt x="197556" y="177447"/>
                        <a:pt x="195086" y="177447"/>
                      </a:cubicBezTo>
                      <a:cubicBezTo>
                        <a:pt x="192617" y="177447"/>
                        <a:pt x="190500" y="175331"/>
                        <a:pt x="190500" y="172861"/>
                      </a:cubicBezTo>
                      <a:cubicBezTo>
                        <a:pt x="190500" y="170392"/>
                        <a:pt x="192617" y="168275"/>
                        <a:pt x="195086" y="168275"/>
                      </a:cubicBezTo>
                      <a:close/>
                      <a:moveTo>
                        <a:pt x="166511" y="146050"/>
                      </a:moveTo>
                      <a:cubicBezTo>
                        <a:pt x="168981" y="146050"/>
                        <a:pt x="171097" y="147882"/>
                        <a:pt x="171097" y="150446"/>
                      </a:cubicBezTo>
                      <a:cubicBezTo>
                        <a:pt x="171097" y="153011"/>
                        <a:pt x="168981" y="155209"/>
                        <a:pt x="166511" y="155209"/>
                      </a:cubicBezTo>
                      <a:cubicBezTo>
                        <a:pt x="164042" y="155209"/>
                        <a:pt x="161925" y="153011"/>
                        <a:pt x="161925" y="150446"/>
                      </a:cubicBezTo>
                      <a:cubicBezTo>
                        <a:pt x="161925" y="147882"/>
                        <a:pt x="164042" y="146050"/>
                        <a:pt x="166511" y="146050"/>
                      </a:cubicBezTo>
                      <a:close/>
                      <a:moveTo>
                        <a:pt x="96063" y="142378"/>
                      </a:moveTo>
                      <a:cubicBezTo>
                        <a:pt x="98189" y="141288"/>
                        <a:pt x="101022" y="141651"/>
                        <a:pt x="102085" y="143831"/>
                      </a:cubicBezTo>
                      <a:cubicBezTo>
                        <a:pt x="108816" y="155457"/>
                        <a:pt x="112358" y="166356"/>
                        <a:pt x="112358" y="175076"/>
                      </a:cubicBezTo>
                      <a:cubicBezTo>
                        <a:pt x="112358" y="196511"/>
                        <a:pt x="95355" y="213950"/>
                        <a:pt x="74455" y="213950"/>
                      </a:cubicBezTo>
                      <a:cubicBezTo>
                        <a:pt x="71976" y="213950"/>
                        <a:pt x="69850" y="211770"/>
                        <a:pt x="69850" y="209227"/>
                      </a:cubicBezTo>
                      <a:cubicBezTo>
                        <a:pt x="69850" y="206684"/>
                        <a:pt x="71976" y="204504"/>
                        <a:pt x="74455" y="204504"/>
                      </a:cubicBezTo>
                      <a:cubicBezTo>
                        <a:pt x="90396" y="204504"/>
                        <a:pt x="103148" y="191425"/>
                        <a:pt x="103148" y="175076"/>
                      </a:cubicBezTo>
                      <a:cubicBezTo>
                        <a:pt x="103148" y="167446"/>
                        <a:pt x="100314" y="159090"/>
                        <a:pt x="94646" y="148918"/>
                      </a:cubicBezTo>
                      <a:cubicBezTo>
                        <a:pt x="93229" y="146374"/>
                        <a:pt x="93938" y="143831"/>
                        <a:pt x="96063" y="142378"/>
                      </a:cubicBezTo>
                      <a:close/>
                      <a:moveTo>
                        <a:pt x="180975" y="117475"/>
                      </a:moveTo>
                      <a:cubicBezTo>
                        <a:pt x="183539" y="117475"/>
                        <a:pt x="185371" y="119307"/>
                        <a:pt x="185371" y="122237"/>
                      </a:cubicBezTo>
                      <a:cubicBezTo>
                        <a:pt x="185371" y="124802"/>
                        <a:pt x="183539" y="126634"/>
                        <a:pt x="180975" y="126634"/>
                      </a:cubicBezTo>
                      <a:cubicBezTo>
                        <a:pt x="178044" y="126634"/>
                        <a:pt x="176212" y="124802"/>
                        <a:pt x="176212" y="122237"/>
                      </a:cubicBezTo>
                      <a:cubicBezTo>
                        <a:pt x="176212" y="119307"/>
                        <a:pt x="178044" y="117475"/>
                        <a:pt x="180975" y="117475"/>
                      </a:cubicBezTo>
                      <a:close/>
                      <a:moveTo>
                        <a:pt x="156986" y="93663"/>
                      </a:moveTo>
                      <a:cubicBezTo>
                        <a:pt x="159456" y="93663"/>
                        <a:pt x="161572" y="95780"/>
                        <a:pt x="161572" y="98602"/>
                      </a:cubicBezTo>
                      <a:cubicBezTo>
                        <a:pt x="161572" y="100718"/>
                        <a:pt x="159456" y="102835"/>
                        <a:pt x="156986" y="102835"/>
                      </a:cubicBezTo>
                      <a:cubicBezTo>
                        <a:pt x="154517" y="102835"/>
                        <a:pt x="152400" y="100718"/>
                        <a:pt x="152400" y="98602"/>
                      </a:cubicBezTo>
                      <a:cubicBezTo>
                        <a:pt x="152400" y="95780"/>
                        <a:pt x="154517" y="93663"/>
                        <a:pt x="156986" y="93663"/>
                      </a:cubicBezTo>
                      <a:close/>
                      <a:moveTo>
                        <a:pt x="73460" y="61115"/>
                      </a:moveTo>
                      <a:cubicBezTo>
                        <a:pt x="60201" y="74820"/>
                        <a:pt x="9317" y="130363"/>
                        <a:pt x="9317" y="176167"/>
                      </a:cubicBezTo>
                      <a:cubicBezTo>
                        <a:pt x="9317" y="212234"/>
                        <a:pt x="37984" y="241087"/>
                        <a:pt x="73460" y="241087"/>
                      </a:cubicBezTo>
                      <a:cubicBezTo>
                        <a:pt x="108936" y="241087"/>
                        <a:pt x="137962" y="212234"/>
                        <a:pt x="137962" y="176167"/>
                      </a:cubicBezTo>
                      <a:cubicBezTo>
                        <a:pt x="137962" y="130363"/>
                        <a:pt x="87077" y="74820"/>
                        <a:pt x="73460" y="61115"/>
                      </a:cubicBezTo>
                      <a:close/>
                      <a:moveTo>
                        <a:pt x="70594" y="51016"/>
                      </a:moveTo>
                      <a:cubicBezTo>
                        <a:pt x="72027" y="49213"/>
                        <a:pt x="74894" y="49213"/>
                        <a:pt x="76685" y="51016"/>
                      </a:cubicBezTo>
                      <a:cubicBezTo>
                        <a:pt x="79552" y="53902"/>
                        <a:pt x="147279" y="119543"/>
                        <a:pt x="147279" y="176167"/>
                      </a:cubicBezTo>
                      <a:cubicBezTo>
                        <a:pt x="147279" y="217283"/>
                        <a:pt x="114311" y="250464"/>
                        <a:pt x="73460" y="250464"/>
                      </a:cubicBezTo>
                      <a:cubicBezTo>
                        <a:pt x="32967" y="250464"/>
                        <a:pt x="0" y="217283"/>
                        <a:pt x="0" y="176167"/>
                      </a:cubicBezTo>
                      <a:cubicBezTo>
                        <a:pt x="0" y="119543"/>
                        <a:pt x="67368" y="53902"/>
                        <a:pt x="70594" y="51016"/>
                      </a:cubicBezTo>
                      <a:close/>
                      <a:moveTo>
                        <a:pt x="134228" y="9383"/>
                      </a:moveTo>
                      <a:lnTo>
                        <a:pt x="134228" y="59545"/>
                      </a:lnTo>
                      <a:cubicBezTo>
                        <a:pt x="144657" y="63876"/>
                        <a:pt x="159762" y="63515"/>
                        <a:pt x="169112" y="58463"/>
                      </a:cubicBezTo>
                      <a:cubicBezTo>
                        <a:pt x="179901" y="52689"/>
                        <a:pt x="195725" y="51606"/>
                        <a:pt x="208312" y="55576"/>
                      </a:cubicBezTo>
                      <a:lnTo>
                        <a:pt x="208312" y="9383"/>
                      </a:lnTo>
                      <a:close/>
                      <a:moveTo>
                        <a:pt x="120562" y="0"/>
                      </a:moveTo>
                      <a:lnTo>
                        <a:pt x="129913" y="0"/>
                      </a:lnTo>
                      <a:lnTo>
                        <a:pt x="212987" y="0"/>
                      </a:lnTo>
                      <a:lnTo>
                        <a:pt x="221977" y="0"/>
                      </a:lnTo>
                      <a:cubicBezTo>
                        <a:pt x="224495" y="0"/>
                        <a:pt x="226653" y="2165"/>
                        <a:pt x="226653" y="4691"/>
                      </a:cubicBezTo>
                      <a:cubicBezTo>
                        <a:pt x="226653" y="7217"/>
                        <a:pt x="224495" y="9383"/>
                        <a:pt x="221977" y="9383"/>
                      </a:cubicBezTo>
                      <a:lnTo>
                        <a:pt x="217302" y="9383"/>
                      </a:lnTo>
                      <a:lnTo>
                        <a:pt x="217302" y="259474"/>
                      </a:lnTo>
                      <a:cubicBezTo>
                        <a:pt x="217302" y="285096"/>
                        <a:pt x="196804" y="306027"/>
                        <a:pt x="171270" y="306027"/>
                      </a:cubicBezTo>
                      <a:cubicBezTo>
                        <a:pt x="145736" y="306027"/>
                        <a:pt x="125237" y="285096"/>
                        <a:pt x="125237" y="259474"/>
                      </a:cubicBezTo>
                      <a:lnTo>
                        <a:pt x="125237" y="245399"/>
                      </a:lnTo>
                      <a:cubicBezTo>
                        <a:pt x="125237" y="242873"/>
                        <a:pt x="127036" y="240708"/>
                        <a:pt x="129913" y="240708"/>
                      </a:cubicBezTo>
                      <a:cubicBezTo>
                        <a:pt x="132430" y="240708"/>
                        <a:pt x="134228" y="242873"/>
                        <a:pt x="134228" y="245399"/>
                      </a:cubicBezTo>
                      <a:lnTo>
                        <a:pt x="134228" y="259474"/>
                      </a:lnTo>
                      <a:cubicBezTo>
                        <a:pt x="134228" y="280044"/>
                        <a:pt x="150771" y="296644"/>
                        <a:pt x="171270" y="296644"/>
                      </a:cubicBezTo>
                      <a:cubicBezTo>
                        <a:pt x="191769" y="296644"/>
                        <a:pt x="208312" y="280044"/>
                        <a:pt x="208312" y="259474"/>
                      </a:cubicBezTo>
                      <a:lnTo>
                        <a:pt x="208312" y="65319"/>
                      </a:lnTo>
                      <a:cubicBezTo>
                        <a:pt x="197882" y="61350"/>
                        <a:pt x="182778" y="61711"/>
                        <a:pt x="173428" y="66402"/>
                      </a:cubicBezTo>
                      <a:cubicBezTo>
                        <a:pt x="166954" y="70011"/>
                        <a:pt x="159042" y="71815"/>
                        <a:pt x="150411" y="71815"/>
                      </a:cubicBezTo>
                      <a:cubicBezTo>
                        <a:pt x="145017" y="71815"/>
                        <a:pt x="139623" y="71093"/>
                        <a:pt x="134228" y="69289"/>
                      </a:cubicBezTo>
                      <a:lnTo>
                        <a:pt x="134228" y="92746"/>
                      </a:lnTo>
                      <a:cubicBezTo>
                        <a:pt x="134228" y="95272"/>
                        <a:pt x="132430" y="97438"/>
                        <a:pt x="129913" y="97438"/>
                      </a:cubicBezTo>
                      <a:cubicBezTo>
                        <a:pt x="127036" y="97438"/>
                        <a:pt x="125237" y="95272"/>
                        <a:pt x="125237" y="92746"/>
                      </a:cubicBezTo>
                      <a:lnTo>
                        <a:pt x="125237" y="9383"/>
                      </a:lnTo>
                      <a:lnTo>
                        <a:pt x="120562" y="9383"/>
                      </a:lnTo>
                      <a:cubicBezTo>
                        <a:pt x="118045" y="9383"/>
                        <a:pt x="115887" y="7217"/>
                        <a:pt x="115887" y="4691"/>
                      </a:cubicBezTo>
                      <a:cubicBezTo>
                        <a:pt x="115887" y="2165"/>
                        <a:pt x="118045" y="0"/>
                        <a:pt x="120562" y="0"/>
                      </a:cubicBezTo>
                      <a:close/>
                    </a:path>
                  </a:pathLst>
                </a:custGeom>
                <a:solidFill>
                  <a:srgbClr val="FFFFFF"/>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grpSp>
              <p:nvGrpSpPr>
                <p:cNvPr id="61" name="Group 60"/>
                <p:cNvGrpSpPr/>
                <p:nvPr/>
              </p:nvGrpSpPr>
              <p:grpSpPr>
                <a:xfrm>
                  <a:off x="8212225" y="902364"/>
                  <a:ext cx="2441465" cy="4059971"/>
                  <a:chOff x="5602230" y="2168459"/>
                  <a:chExt cx="2441465" cy="4059971"/>
                </a:xfrm>
              </p:grpSpPr>
              <p:sp>
                <p:nvSpPr>
                  <p:cNvPr id="67" name="Hexagon 66">
                    <a:extLst>
                      <a:ext uri="{FF2B5EF4-FFF2-40B4-BE49-F238E27FC236}">
                        <a16:creationId xmlns:a16="http://schemas.microsoft.com/office/drawing/2014/main" id="{15D8B16B-7F14-0044-A325-344F057C85B0}"/>
                      </a:ext>
                    </a:extLst>
                  </p:cNvPr>
                  <p:cNvSpPr/>
                  <p:nvPr/>
                </p:nvSpPr>
                <p:spPr>
                  <a:xfrm>
                    <a:off x="5602231" y="3535587"/>
                    <a:ext cx="1525326" cy="1278774"/>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8" name="Hexagon 67">
                    <a:extLst>
                      <a:ext uri="{FF2B5EF4-FFF2-40B4-BE49-F238E27FC236}">
                        <a16:creationId xmlns:a16="http://schemas.microsoft.com/office/drawing/2014/main" id="{90A77426-3040-F049-A1B8-1AC016A40A19}"/>
                      </a:ext>
                    </a:extLst>
                  </p:cNvPr>
                  <p:cNvSpPr/>
                  <p:nvPr/>
                </p:nvSpPr>
                <p:spPr>
                  <a:xfrm>
                    <a:off x="5602231" y="4883163"/>
                    <a:ext cx="1525326" cy="1278774"/>
                  </a:xfrm>
                  <a:prstGeom prst="hexagon">
                    <a:avLst/>
                  </a:prstGeom>
                  <a:solidFill>
                    <a:srgbClr val="89B6EF"/>
                  </a:solidFill>
                  <a:ln w="12700" cap="flat" cmpd="sng" algn="ctr">
                    <a:solidFill>
                      <a:srgbClr val="89B6E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9" name="Hexagon 68">
                    <a:extLst>
                      <a:ext uri="{FF2B5EF4-FFF2-40B4-BE49-F238E27FC236}">
                        <a16:creationId xmlns:a16="http://schemas.microsoft.com/office/drawing/2014/main" id="{90A77426-3040-F049-A1B8-1AC016A40A19}"/>
                      </a:ext>
                    </a:extLst>
                  </p:cNvPr>
                  <p:cNvSpPr/>
                  <p:nvPr/>
                </p:nvSpPr>
                <p:spPr>
                  <a:xfrm>
                    <a:off x="5602230" y="2168459"/>
                    <a:ext cx="1525326" cy="1278775"/>
                  </a:xfrm>
                  <a:prstGeom prst="hexagon">
                    <a:avLst/>
                  </a:prstGeom>
                  <a:solidFill>
                    <a:srgbClr val="72BFC5"/>
                  </a:solidFill>
                  <a:ln w="12700" cap="flat" cmpd="sng" algn="ctr">
                    <a:solidFill>
                      <a:srgbClr val="72BFC5"/>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nvGrpSpPr>
                  <p:cNvPr id="70" name="Group 69"/>
                  <p:cNvGrpSpPr/>
                  <p:nvPr/>
                </p:nvGrpSpPr>
                <p:grpSpPr>
                  <a:xfrm>
                    <a:off x="7097890" y="3463574"/>
                    <a:ext cx="945805" cy="2764856"/>
                    <a:chOff x="7097890" y="3463574"/>
                    <a:chExt cx="945805" cy="2764856"/>
                  </a:xfrm>
                </p:grpSpPr>
                <p:cxnSp>
                  <p:nvCxnSpPr>
                    <p:cNvPr id="71" name="Straight Connector 70">
                      <a:extLst>
                        <a:ext uri="{FF2B5EF4-FFF2-40B4-BE49-F238E27FC236}">
                          <a16:creationId xmlns:a16="http://schemas.microsoft.com/office/drawing/2014/main" id="{469DAC53-DB96-BF46-BA70-65C37F67FCF4}"/>
                        </a:ext>
                      </a:extLst>
                    </p:cNvPr>
                    <p:cNvCxnSpPr>
                      <a:cxnSpLocks/>
                    </p:cNvCxnSpPr>
                    <p:nvPr/>
                  </p:nvCxnSpPr>
                  <p:spPr>
                    <a:xfrm flipH="1">
                      <a:off x="7127556" y="4870481"/>
                      <a:ext cx="857863" cy="0"/>
                    </a:xfrm>
                    <a:prstGeom prst="line">
                      <a:avLst/>
                    </a:prstGeom>
                    <a:noFill/>
                    <a:ln w="38100" cap="flat" cmpd="sng" algn="ctr">
                      <a:solidFill>
                        <a:srgbClr val="3E67AA"/>
                      </a:solidFill>
                      <a:prstDash val="solid"/>
                      <a:miter lim="800000"/>
                      <a:headEnd type="oval" w="med" len="med"/>
                      <a:tailEnd type="oval" w="med" len="med"/>
                    </a:ln>
                    <a:effectLst/>
                  </p:spPr>
                </p:cxnSp>
                <p:cxnSp>
                  <p:nvCxnSpPr>
                    <p:cNvPr id="72" name="Straight Connector 71">
                      <a:extLst>
                        <a:ext uri="{FF2B5EF4-FFF2-40B4-BE49-F238E27FC236}">
                          <a16:creationId xmlns:a16="http://schemas.microsoft.com/office/drawing/2014/main" id="{26668C14-E98F-4545-9C05-C4FB6380FDC2}"/>
                        </a:ext>
                      </a:extLst>
                    </p:cNvPr>
                    <p:cNvCxnSpPr>
                      <a:cxnSpLocks/>
                    </p:cNvCxnSpPr>
                    <p:nvPr/>
                  </p:nvCxnSpPr>
                  <p:spPr>
                    <a:xfrm flipH="1">
                      <a:off x="7185833" y="6228430"/>
                      <a:ext cx="857862" cy="0"/>
                    </a:xfrm>
                    <a:prstGeom prst="line">
                      <a:avLst/>
                    </a:prstGeom>
                    <a:noFill/>
                    <a:ln w="38100" cap="flat" cmpd="sng" algn="ctr">
                      <a:solidFill>
                        <a:srgbClr val="6997AF"/>
                      </a:solidFill>
                      <a:prstDash val="solid"/>
                      <a:miter lim="800000"/>
                      <a:headEnd type="oval" w="med" len="med"/>
                      <a:tailEnd type="oval" w="med" len="med"/>
                    </a:ln>
                    <a:effectLst/>
                  </p:spPr>
                </p:cxnSp>
                <p:cxnSp>
                  <p:nvCxnSpPr>
                    <p:cNvPr id="73" name="Straight Connector 72">
                      <a:extLst>
                        <a:ext uri="{FF2B5EF4-FFF2-40B4-BE49-F238E27FC236}">
                          <a16:creationId xmlns:a16="http://schemas.microsoft.com/office/drawing/2014/main" id="{26668C14-E98F-4545-9C05-C4FB6380FDC2}"/>
                        </a:ext>
                      </a:extLst>
                    </p:cNvPr>
                    <p:cNvCxnSpPr>
                      <a:cxnSpLocks/>
                    </p:cNvCxnSpPr>
                    <p:nvPr/>
                  </p:nvCxnSpPr>
                  <p:spPr>
                    <a:xfrm flipH="1">
                      <a:off x="7097890" y="3463574"/>
                      <a:ext cx="857862" cy="0"/>
                    </a:xfrm>
                    <a:prstGeom prst="line">
                      <a:avLst/>
                    </a:prstGeom>
                    <a:noFill/>
                    <a:ln w="38100" cap="flat" cmpd="sng" algn="ctr">
                      <a:solidFill>
                        <a:srgbClr val="6997AF"/>
                      </a:solidFill>
                      <a:prstDash val="solid"/>
                      <a:miter lim="800000"/>
                      <a:headEnd type="oval" w="med" len="med"/>
                      <a:tailEnd type="oval" w="med" len="med"/>
                    </a:ln>
                    <a:effectLst/>
                  </p:spPr>
                </p:cxnSp>
              </p:grpSp>
            </p:grpSp>
            <p:sp>
              <p:nvSpPr>
                <p:cNvPr id="62" name="Subtitle 2">
                  <a:extLst>
                    <a:ext uri="{FF2B5EF4-FFF2-40B4-BE49-F238E27FC236}">
                      <a16:creationId xmlns:a16="http://schemas.microsoft.com/office/drawing/2014/main" id="{3E8EC461-91EE-A44C-9145-C36E396B0284}"/>
                    </a:ext>
                  </a:extLst>
                </p:cNvPr>
                <p:cNvSpPr txBox="1">
                  <a:spLocks/>
                </p:cNvSpPr>
                <p:nvPr/>
              </p:nvSpPr>
              <p:spPr>
                <a:xfrm>
                  <a:off x="55499" y="913333"/>
                  <a:ext cx="2282071" cy="1215420"/>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Could be centralised or decentralised</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63" name="Subtitle 2">
                  <a:extLst>
                    <a:ext uri="{FF2B5EF4-FFF2-40B4-BE49-F238E27FC236}">
                      <a16:creationId xmlns:a16="http://schemas.microsoft.com/office/drawing/2014/main" id="{3E8EC461-91EE-A44C-9145-C36E396B0284}"/>
                    </a:ext>
                  </a:extLst>
                </p:cNvPr>
                <p:cNvSpPr txBox="1">
                  <a:spLocks/>
                </p:cNvSpPr>
                <p:nvPr/>
              </p:nvSpPr>
              <p:spPr>
                <a:xfrm>
                  <a:off x="664637" y="2022831"/>
                  <a:ext cx="2668209" cy="1840003"/>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Combine </a:t>
                  </a:r>
                  <a:r>
                    <a:rPr kumimoji="0" lang="en-GB" sz="1600" b="1" i="0" u="none" strike="noStrike" kern="1200" cap="none" spc="0" normalizeH="0" baseline="0" noProof="0" err="1">
                      <a:ln>
                        <a:noFill/>
                      </a:ln>
                      <a:solidFill>
                        <a:srgbClr val="000000"/>
                      </a:solidFill>
                      <a:effectLst/>
                      <a:uLnTx/>
                      <a:uFillTx/>
                      <a:latin typeface="Poppins"/>
                      <a:ea typeface="Open Sans Light" panose="020B0306030504020204" pitchFamily="34" charset="0"/>
                      <a:cs typeface="Open Sans Light" panose="020B0306030504020204" pitchFamily="34" charset="0"/>
                    </a:rPr>
                    <a:t>complementaryelements</a:t>
                  </a: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 and </a:t>
                  </a:r>
                  <a:r>
                    <a:rPr lang="en-GB" sz="1600" b="1">
                      <a:solidFill>
                        <a:srgbClr val="000000"/>
                      </a:solidFill>
                      <a:latin typeface="Poppins"/>
                      <a:ea typeface="Open Sans Light" panose="020B0306030504020204" pitchFamily="34" charset="0"/>
                      <a:cs typeface="Open Sans Light" panose="020B0306030504020204" pitchFamily="34" charset="0"/>
                    </a:rPr>
                    <a:t>policies (policy coherence)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64" name="Hexagon 63">
                  <a:extLst>
                    <a:ext uri="{FF2B5EF4-FFF2-40B4-BE49-F238E27FC236}">
                      <a16:creationId xmlns:a16="http://schemas.microsoft.com/office/drawing/2014/main" id="{15D8B16B-7F14-0044-A325-344F057C85B0}"/>
                    </a:ext>
                  </a:extLst>
                </p:cNvPr>
                <p:cNvSpPr/>
                <p:nvPr/>
              </p:nvSpPr>
              <p:spPr>
                <a:xfrm>
                  <a:off x="5625612" y="859923"/>
                  <a:ext cx="1525326" cy="1278775"/>
                </a:xfrm>
                <a:prstGeom prst="hexagon">
                  <a:avLst/>
                </a:prstGeom>
                <a:solidFill>
                  <a:schemeClr val="accent1">
                    <a:lumMod val="90000"/>
                  </a:schemeClr>
                </a:solidFill>
                <a:ln w="12700" cap="flat" cmpd="sng" algn="ctr">
                  <a:solidFill>
                    <a:schemeClr val="accent1">
                      <a:lumMod val="90000"/>
                    </a:schemeClr>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5" name="Hexagon 64">
                  <a:extLst>
                    <a:ext uri="{FF2B5EF4-FFF2-40B4-BE49-F238E27FC236}">
                      <a16:creationId xmlns:a16="http://schemas.microsoft.com/office/drawing/2014/main" id="{15D8B16B-7F14-0044-A325-344F057C85B0}"/>
                    </a:ext>
                  </a:extLst>
                </p:cNvPr>
                <p:cNvSpPr/>
                <p:nvPr/>
              </p:nvSpPr>
              <p:spPr>
                <a:xfrm>
                  <a:off x="6904950" y="2930167"/>
                  <a:ext cx="1525326" cy="1278775"/>
                </a:xfrm>
                <a:prstGeom prst="hexagon">
                  <a:avLst/>
                </a:prstGeom>
                <a:solidFill>
                  <a:srgbClr val="264D89"/>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6" name="Hexagon 65">
                  <a:extLst>
                    <a:ext uri="{FF2B5EF4-FFF2-40B4-BE49-F238E27FC236}">
                      <a16:creationId xmlns:a16="http://schemas.microsoft.com/office/drawing/2014/main" id="{15D8B16B-7F14-0044-A325-344F057C85B0}"/>
                    </a:ext>
                  </a:extLst>
                </p:cNvPr>
                <p:cNvSpPr/>
                <p:nvPr/>
              </p:nvSpPr>
              <p:spPr>
                <a:xfrm>
                  <a:off x="6915105" y="1549749"/>
                  <a:ext cx="1525326" cy="1278775"/>
                </a:xfrm>
                <a:prstGeom prst="hexagon">
                  <a:avLst/>
                </a:prstGeom>
                <a:solidFill>
                  <a:srgbClr val="2DADE0"/>
                </a:solidFill>
                <a:ln w="12700" cap="flat" cmpd="sng" algn="ctr">
                  <a:solidFill>
                    <a:srgbClr val="2DADE0"/>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sp>
            <p:nvSpPr>
              <p:cNvPr id="27" name="Subtitle 2">
                <a:extLst>
                  <a:ext uri="{FF2B5EF4-FFF2-40B4-BE49-F238E27FC236}">
                    <a16:creationId xmlns:a16="http://schemas.microsoft.com/office/drawing/2014/main" id="{3E8EC461-91EE-A44C-9145-C36E396B0284}"/>
                  </a:ext>
                </a:extLst>
              </p:cNvPr>
              <p:cNvSpPr txBox="1">
                <a:spLocks/>
              </p:cNvSpPr>
              <p:nvPr/>
            </p:nvSpPr>
            <p:spPr>
              <a:xfrm>
                <a:off x="10232368" y="1852438"/>
                <a:ext cx="2091096" cy="590836"/>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Coordinated</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28" name="Subtitle 2">
                <a:extLst>
                  <a:ext uri="{FF2B5EF4-FFF2-40B4-BE49-F238E27FC236}">
                    <a16:creationId xmlns:a16="http://schemas.microsoft.com/office/drawing/2014/main" id="{3E8EC461-91EE-A44C-9145-C36E396B0284}"/>
                  </a:ext>
                </a:extLst>
              </p:cNvPr>
              <p:cNvSpPr txBox="1">
                <a:spLocks/>
              </p:cNvSpPr>
              <p:nvPr/>
            </p:nvSpPr>
            <p:spPr>
              <a:xfrm>
                <a:off x="10537998" y="3271629"/>
                <a:ext cx="2091095" cy="590836"/>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Sustainable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29" name="Subtitle 2">
                <a:extLst>
                  <a:ext uri="{FF2B5EF4-FFF2-40B4-BE49-F238E27FC236}">
                    <a16:creationId xmlns:a16="http://schemas.microsoft.com/office/drawing/2014/main" id="{3E8EC461-91EE-A44C-9145-C36E396B0284}"/>
                  </a:ext>
                </a:extLst>
              </p:cNvPr>
              <p:cNvSpPr txBox="1">
                <a:spLocks/>
              </p:cNvSpPr>
              <p:nvPr/>
            </p:nvSpPr>
            <p:spPr>
              <a:xfrm>
                <a:off x="10305459" y="4550021"/>
                <a:ext cx="2453873" cy="903128"/>
              </a:xfrm>
              <a:prstGeom prst="rect">
                <a:avLst/>
              </a:prstGeom>
            </p:spPr>
            <p:txBody>
              <a:bodyPr vert="horz" wrap="square" lIns="217490" tIns="108745" rIns="217490" bIns="108745"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GB"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rPr>
                  <a:t>Based on social dialogue</a:t>
                </a:r>
                <a:endParaRPr kumimoji="0" lang="en-US" sz="1600" b="1" i="0" u="none" strike="noStrike" kern="1200" cap="none" spc="0" normalizeH="0" baseline="0" noProof="0">
                  <a:ln>
                    <a:noFill/>
                  </a:ln>
                  <a:solidFill>
                    <a:srgbClr val="000000"/>
                  </a:solidFill>
                  <a:effectLst/>
                  <a:uLnTx/>
                  <a:uFillTx/>
                  <a:latin typeface="Poppins"/>
                  <a:ea typeface="Open Sans Light" panose="020B0306030504020204" pitchFamily="34" charset="0"/>
                  <a:cs typeface="Open Sans Light" panose="020B0306030504020204" pitchFamily="34" charset="0"/>
                </a:endParaRPr>
              </a:p>
            </p:txBody>
          </p:sp>
          <p:sp>
            <p:nvSpPr>
              <p:cNvPr id="30" name="TextBox 29">
                <a:extLst>
                  <a:ext uri="{FF2B5EF4-FFF2-40B4-BE49-F238E27FC236}">
                    <a16:creationId xmlns:a16="http://schemas.microsoft.com/office/drawing/2014/main" id="{CA21CC93-A746-014B-AE9C-0624E3253B87}"/>
                  </a:ext>
                </a:extLst>
              </p:cNvPr>
              <p:cNvSpPr txBox="1"/>
              <p:nvPr/>
            </p:nvSpPr>
            <p:spPr>
              <a:xfrm>
                <a:off x="4004985" y="1977530"/>
                <a:ext cx="1511890"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Occupation</a:t>
                </a:r>
              </a:p>
            </p:txBody>
          </p:sp>
          <p:sp>
            <p:nvSpPr>
              <p:cNvPr id="31" name="TextBox 30">
                <a:extLst>
                  <a:ext uri="{FF2B5EF4-FFF2-40B4-BE49-F238E27FC236}">
                    <a16:creationId xmlns:a16="http://schemas.microsoft.com/office/drawing/2014/main" id="{CA21CC93-A746-014B-AE9C-0624E3253B87}"/>
                  </a:ext>
                </a:extLst>
              </p:cNvPr>
              <p:cNvSpPr txBox="1"/>
              <p:nvPr/>
            </p:nvSpPr>
            <p:spPr>
              <a:xfrm>
                <a:off x="4177003" y="3166292"/>
                <a:ext cx="1185026" cy="741692"/>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Training</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Provider</a:t>
                </a:r>
              </a:p>
            </p:txBody>
          </p:sp>
          <p:sp>
            <p:nvSpPr>
              <p:cNvPr id="32" name="TextBox 31">
                <a:extLst>
                  <a:ext uri="{FF2B5EF4-FFF2-40B4-BE49-F238E27FC236}">
                    <a16:creationId xmlns:a16="http://schemas.microsoft.com/office/drawing/2014/main" id="{CA21CC93-A746-014B-AE9C-0624E3253B87}"/>
                  </a:ext>
                </a:extLst>
              </p:cNvPr>
              <p:cNvSpPr txBox="1"/>
              <p:nvPr/>
            </p:nvSpPr>
            <p:spPr>
              <a:xfrm>
                <a:off x="5457278" y="1362427"/>
                <a:ext cx="1135901"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Sectoral</a:t>
                </a:r>
              </a:p>
            </p:txBody>
          </p:sp>
          <p:sp>
            <p:nvSpPr>
              <p:cNvPr id="33" name="TextBox 32">
                <a:extLst>
                  <a:ext uri="{FF2B5EF4-FFF2-40B4-BE49-F238E27FC236}">
                    <a16:creationId xmlns:a16="http://schemas.microsoft.com/office/drawing/2014/main" id="{CA21CC93-A746-014B-AE9C-0624E3253B87}"/>
                  </a:ext>
                </a:extLst>
              </p:cNvPr>
              <p:cNvSpPr txBox="1"/>
              <p:nvPr/>
            </p:nvSpPr>
            <p:spPr>
              <a:xfrm>
                <a:off x="5564978" y="2705803"/>
                <a:ext cx="939406"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Macro</a:t>
                </a:r>
              </a:p>
            </p:txBody>
          </p:sp>
          <p:sp>
            <p:nvSpPr>
              <p:cNvPr id="34" name="TextBox 33">
                <a:extLst>
                  <a:ext uri="{FF2B5EF4-FFF2-40B4-BE49-F238E27FC236}">
                    <a16:creationId xmlns:a16="http://schemas.microsoft.com/office/drawing/2014/main" id="{CA21CC93-A746-014B-AE9C-0624E3253B87}"/>
                  </a:ext>
                </a:extLst>
              </p:cNvPr>
              <p:cNvSpPr txBox="1"/>
              <p:nvPr/>
            </p:nvSpPr>
            <p:spPr>
              <a:xfrm>
                <a:off x="4086148" y="4675643"/>
                <a:ext cx="129272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Company</a:t>
                </a:r>
              </a:p>
            </p:txBody>
          </p:sp>
          <p:sp>
            <p:nvSpPr>
              <p:cNvPr id="35" name="TextBox 34">
                <a:extLst>
                  <a:ext uri="{FF2B5EF4-FFF2-40B4-BE49-F238E27FC236}">
                    <a16:creationId xmlns:a16="http://schemas.microsoft.com/office/drawing/2014/main" id="{CA21CC93-A746-014B-AE9C-0624E3253B87}"/>
                  </a:ext>
                </a:extLst>
              </p:cNvPr>
              <p:cNvSpPr txBox="1"/>
              <p:nvPr/>
            </p:nvSpPr>
            <p:spPr>
              <a:xfrm>
                <a:off x="6876194" y="2005688"/>
                <a:ext cx="877055"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Micro</a:t>
                </a:r>
              </a:p>
            </p:txBody>
          </p:sp>
          <p:sp>
            <p:nvSpPr>
              <p:cNvPr id="36" name="TextBox 35">
                <a:extLst>
                  <a:ext uri="{FF2B5EF4-FFF2-40B4-BE49-F238E27FC236}">
                    <a16:creationId xmlns:a16="http://schemas.microsoft.com/office/drawing/2014/main" id="{CA21CC93-A746-014B-AE9C-0624E3253B87}"/>
                  </a:ext>
                </a:extLst>
              </p:cNvPr>
              <p:cNvSpPr txBox="1"/>
              <p:nvPr/>
            </p:nvSpPr>
            <p:spPr>
              <a:xfrm>
                <a:off x="6685603" y="3060524"/>
                <a:ext cx="1237929" cy="1053985"/>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Sector</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Skills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Councils</a:t>
                </a:r>
              </a:p>
            </p:txBody>
          </p:sp>
          <p:sp>
            <p:nvSpPr>
              <p:cNvPr id="37" name="TextBox 36">
                <a:extLst>
                  <a:ext uri="{FF2B5EF4-FFF2-40B4-BE49-F238E27FC236}">
                    <a16:creationId xmlns:a16="http://schemas.microsoft.com/office/drawing/2014/main" id="{CA21CC93-A746-014B-AE9C-0624E3253B87}"/>
                  </a:ext>
                </a:extLst>
              </p:cNvPr>
              <p:cNvSpPr txBox="1"/>
              <p:nvPr/>
            </p:nvSpPr>
            <p:spPr>
              <a:xfrm>
                <a:off x="7801859" y="1351662"/>
                <a:ext cx="163092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Government</a:t>
                </a:r>
              </a:p>
            </p:txBody>
          </p:sp>
          <p:sp>
            <p:nvSpPr>
              <p:cNvPr id="38" name="TextBox 37">
                <a:extLst>
                  <a:ext uri="{FF2B5EF4-FFF2-40B4-BE49-F238E27FC236}">
                    <a16:creationId xmlns:a16="http://schemas.microsoft.com/office/drawing/2014/main" id="{CA21CC93-A746-014B-AE9C-0624E3253B87}"/>
                  </a:ext>
                </a:extLst>
              </p:cNvPr>
              <p:cNvSpPr txBox="1"/>
              <p:nvPr/>
            </p:nvSpPr>
            <p:spPr>
              <a:xfrm>
                <a:off x="7866956" y="2736542"/>
                <a:ext cx="147788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Short-term</a:t>
                </a:r>
              </a:p>
            </p:txBody>
          </p:sp>
          <p:sp>
            <p:nvSpPr>
              <p:cNvPr id="39" name="TextBox 38">
                <a:extLst>
                  <a:ext uri="{FF2B5EF4-FFF2-40B4-BE49-F238E27FC236}">
                    <a16:creationId xmlns:a16="http://schemas.microsoft.com/office/drawing/2014/main" id="{CA21CC93-A746-014B-AE9C-0624E3253B87}"/>
                  </a:ext>
                </a:extLst>
              </p:cNvPr>
              <p:cNvSpPr txBox="1"/>
              <p:nvPr/>
            </p:nvSpPr>
            <p:spPr>
              <a:xfrm>
                <a:off x="7872227" y="4098065"/>
                <a:ext cx="1455209"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Individuals</a:t>
                </a:r>
              </a:p>
            </p:txBody>
          </p:sp>
          <p:sp>
            <p:nvSpPr>
              <p:cNvPr id="40" name="Hexagon 39">
                <a:extLst>
                  <a:ext uri="{FF2B5EF4-FFF2-40B4-BE49-F238E27FC236}">
                    <a16:creationId xmlns:a16="http://schemas.microsoft.com/office/drawing/2014/main" id="{15D8B16B-7F14-0044-A325-344F057C85B0}"/>
                  </a:ext>
                </a:extLst>
              </p:cNvPr>
              <p:cNvSpPr/>
              <p:nvPr/>
            </p:nvSpPr>
            <p:spPr>
              <a:xfrm>
                <a:off x="6532747" y="4341648"/>
                <a:ext cx="1525326" cy="1278775"/>
              </a:xfrm>
              <a:prstGeom prst="hexagon">
                <a:avLst/>
              </a:prstGeom>
              <a:solidFill>
                <a:srgbClr val="9ED3D7"/>
              </a:solidFill>
              <a:ln w="12700" cap="flat" cmpd="sng" algn="ctr">
                <a:solidFill>
                  <a:srgbClr val="9ED3D7"/>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1" name="TextBox 40">
                <a:extLst>
                  <a:ext uri="{FF2B5EF4-FFF2-40B4-BE49-F238E27FC236}">
                    <a16:creationId xmlns:a16="http://schemas.microsoft.com/office/drawing/2014/main" id="{CA21CC93-A746-014B-AE9C-0624E3253B87}"/>
                  </a:ext>
                </a:extLst>
              </p:cNvPr>
              <p:cNvSpPr txBox="1"/>
              <p:nvPr/>
            </p:nvSpPr>
            <p:spPr>
              <a:xfrm>
                <a:off x="6461473" y="4594192"/>
                <a:ext cx="1706498" cy="663620"/>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ppins"/>
                    <a:ea typeface="League Spartan" charset="0"/>
                    <a:cs typeface="Poppins" pitchFamily="2" charset="77"/>
                  </a:rPr>
                  <a:t>Local</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Poppins"/>
                    <a:ea typeface="League Spartan" charset="0"/>
                    <a:cs typeface="Poppins" pitchFamily="2" charset="77"/>
                  </a:rPr>
                  <a:t>Administration</a:t>
                </a:r>
              </a:p>
            </p:txBody>
          </p:sp>
          <p:sp>
            <p:nvSpPr>
              <p:cNvPr id="42" name="Hexagon 41">
                <a:extLst>
                  <a:ext uri="{FF2B5EF4-FFF2-40B4-BE49-F238E27FC236}">
                    <a16:creationId xmlns:a16="http://schemas.microsoft.com/office/drawing/2014/main" id="{15D8B16B-7F14-0044-A325-344F057C85B0}"/>
                  </a:ext>
                </a:extLst>
              </p:cNvPr>
              <p:cNvSpPr/>
              <p:nvPr/>
            </p:nvSpPr>
            <p:spPr>
              <a:xfrm>
                <a:off x="5238744" y="5001585"/>
                <a:ext cx="1525326" cy="1278775"/>
              </a:xfrm>
              <a:prstGeom prst="hexagon">
                <a:avLst/>
              </a:prstGeom>
              <a:solidFill>
                <a:srgbClr val="6C88B7"/>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3" name="Hexagon 42">
                <a:extLst>
                  <a:ext uri="{FF2B5EF4-FFF2-40B4-BE49-F238E27FC236}">
                    <a16:creationId xmlns:a16="http://schemas.microsoft.com/office/drawing/2014/main" id="{15D8B16B-7F14-0044-A325-344F057C85B0}"/>
                  </a:ext>
                </a:extLst>
              </p:cNvPr>
              <p:cNvSpPr/>
              <p:nvPr/>
            </p:nvSpPr>
            <p:spPr>
              <a:xfrm>
                <a:off x="6536337" y="200441"/>
                <a:ext cx="1525326" cy="1278775"/>
              </a:xfrm>
              <a:prstGeom prst="hexagon">
                <a:avLst/>
              </a:prstGeom>
              <a:solidFill>
                <a:srgbClr val="6ACEE3"/>
              </a:solidFill>
              <a:ln w="12700" cap="flat" cmpd="sng" algn="ctr">
                <a:solidFill>
                  <a:srgbClr val="6ACEE3"/>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4" name="TextBox 43">
                <a:extLst>
                  <a:ext uri="{FF2B5EF4-FFF2-40B4-BE49-F238E27FC236}">
                    <a16:creationId xmlns:a16="http://schemas.microsoft.com/office/drawing/2014/main" id="{CA21CC93-A746-014B-AE9C-0624E3253B87}"/>
                  </a:ext>
                </a:extLst>
              </p:cNvPr>
              <p:cNvSpPr txBox="1"/>
              <p:nvPr/>
            </p:nvSpPr>
            <p:spPr>
              <a:xfrm>
                <a:off x="5219956" y="5434289"/>
                <a:ext cx="1562905"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Researchers</a:t>
                </a:r>
              </a:p>
            </p:txBody>
          </p:sp>
          <p:sp>
            <p:nvSpPr>
              <p:cNvPr id="45" name="TextBox 44">
                <a:extLst>
                  <a:ext uri="{FF2B5EF4-FFF2-40B4-BE49-F238E27FC236}">
                    <a16:creationId xmlns:a16="http://schemas.microsoft.com/office/drawing/2014/main" id="{CA21CC93-A746-014B-AE9C-0624E3253B87}"/>
                  </a:ext>
                </a:extLst>
              </p:cNvPr>
              <p:cNvSpPr txBox="1"/>
              <p:nvPr/>
            </p:nvSpPr>
            <p:spPr>
              <a:xfrm>
                <a:off x="6506401" y="623806"/>
                <a:ext cx="1578019"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Subnational</a:t>
                </a:r>
              </a:p>
            </p:txBody>
          </p:sp>
          <p:sp>
            <p:nvSpPr>
              <p:cNvPr id="46" name="Hexagon 45">
                <a:extLst>
                  <a:ext uri="{FF2B5EF4-FFF2-40B4-BE49-F238E27FC236}">
                    <a16:creationId xmlns:a16="http://schemas.microsoft.com/office/drawing/2014/main" id="{15D8B16B-7F14-0044-A325-344F057C85B0}"/>
                  </a:ext>
                </a:extLst>
              </p:cNvPr>
              <p:cNvSpPr/>
              <p:nvPr/>
            </p:nvSpPr>
            <p:spPr>
              <a:xfrm>
                <a:off x="7849179" y="5048083"/>
                <a:ext cx="1525326" cy="1278775"/>
              </a:xfrm>
              <a:prstGeom prst="hexagon">
                <a:avLst/>
              </a:prstGeom>
              <a:solidFill>
                <a:srgbClr val="1388C1"/>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7" name="Hexagon 46">
                <a:extLst>
                  <a:ext uri="{FF2B5EF4-FFF2-40B4-BE49-F238E27FC236}">
                    <a16:creationId xmlns:a16="http://schemas.microsoft.com/office/drawing/2014/main" id="{15D8B16B-7F14-0044-A325-344F057C85B0}"/>
                  </a:ext>
                </a:extLst>
              </p:cNvPr>
              <p:cNvSpPr/>
              <p:nvPr/>
            </p:nvSpPr>
            <p:spPr>
              <a:xfrm>
                <a:off x="3956845" y="202543"/>
                <a:ext cx="1525326" cy="1278775"/>
              </a:xfrm>
              <a:prstGeom prst="hexagon">
                <a:avLst/>
              </a:prstGeom>
              <a:solidFill>
                <a:srgbClr val="1388C1"/>
              </a:solidFill>
              <a:ln w="12700" cap="flat" cmpd="sng" algn="ctr">
                <a:solidFill>
                  <a:srgbClr val="6997AF"/>
                </a:solid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id-ID" sz="7198" b="0" i="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8" name="TextBox 47">
                <a:extLst>
                  <a:ext uri="{FF2B5EF4-FFF2-40B4-BE49-F238E27FC236}">
                    <a16:creationId xmlns:a16="http://schemas.microsoft.com/office/drawing/2014/main" id="{CA21CC93-A746-014B-AE9C-0624E3253B87}"/>
                  </a:ext>
                </a:extLst>
              </p:cNvPr>
              <p:cNvSpPr txBox="1"/>
              <p:nvPr/>
            </p:nvSpPr>
            <p:spPr>
              <a:xfrm>
                <a:off x="7927693" y="5289507"/>
                <a:ext cx="1368297" cy="741692"/>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Mid-/</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long-term</a:t>
                </a:r>
              </a:p>
            </p:txBody>
          </p:sp>
          <p:sp>
            <p:nvSpPr>
              <p:cNvPr id="49" name="TextBox 48">
                <a:extLst>
                  <a:ext uri="{FF2B5EF4-FFF2-40B4-BE49-F238E27FC236}">
                    <a16:creationId xmlns:a16="http://schemas.microsoft.com/office/drawing/2014/main" id="{CA21CC93-A746-014B-AE9C-0624E3253B87}"/>
                  </a:ext>
                </a:extLst>
              </p:cNvPr>
              <p:cNvSpPr txBox="1"/>
              <p:nvPr/>
            </p:nvSpPr>
            <p:spPr>
              <a:xfrm>
                <a:off x="4400356" y="605917"/>
                <a:ext cx="682448" cy="468438"/>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Poppins"/>
                    <a:ea typeface="League Spartan" charset="0"/>
                    <a:cs typeface="Poppins" pitchFamily="2" charset="77"/>
                  </a:rPr>
                  <a:t>PES</a:t>
                </a:r>
              </a:p>
            </p:txBody>
          </p:sp>
          <p:sp>
            <p:nvSpPr>
              <p:cNvPr id="50" name="TextBox 49">
                <a:extLst>
                  <a:ext uri="{FF2B5EF4-FFF2-40B4-BE49-F238E27FC236}">
                    <a16:creationId xmlns:a16="http://schemas.microsoft.com/office/drawing/2014/main" id="{CA21CC93-A746-014B-AE9C-0624E3253B87}"/>
                  </a:ext>
                </a:extLst>
              </p:cNvPr>
              <p:cNvSpPr txBox="1"/>
              <p:nvPr/>
            </p:nvSpPr>
            <p:spPr>
              <a:xfrm>
                <a:off x="5558632" y="4062813"/>
                <a:ext cx="952632" cy="429401"/>
              </a:xfrm>
              <a:prstGeom prst="rect">
                <a:avLst/>
              </a:prstGeom>
              <a:noFill/>
            </p:spPr>
            <p:txBody>
              <a:bodyPr wrap="none" rtlCol="0" anchor="ctr" anchorCtr="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oppins"/>
                    <a:ea typeface="League Spartan" charset="0"/>
                    <a:cs typeface="Poppins" pitchFamily="2" charset="77"/>
                  </a:rPr>
                  <a:t>Global</a:t>
                </a:r>
              </a:p>
            </p:txBody>
          </p:sp>
        </p:grpSp>
      </p:grpSp>
    </p:spTree>
    <p:extLst>
      <p:ext uri="{BB962C8B-B14F-4D97-AF65-F5344CB8AC3E}">
        <p14:creationId xmlns:p14="http://schemas.microsoft.com/office/powerpoint/2010/main" val="11956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56F6-21E7-931A-CD9C-C7FA59010BB0}"/>
              </a:ext>
            </a:extLst>
          </p:cNvPr>
          <p:cNvSpPr>
            <a:spLocks noGrp="1"/>
          </p:cNvSpPr>
          <p:nvPr>
            <p:ph type="title"/>
          </p:nvPr>
        </p:nvSpPr>
        <p:spPr/>
        <p:txBody>
          <a:bodyPr/>
          <a:lstStyle/>
          <a:p>
            <a:r>
              <a:rPr lang="en-GB"/>
              <a:t>Country case 1: </a:t>
            </a:r>
            <a:r>
              <a:rPr lang="en-GB" b="1">
                <a:solidFill>
                  <a:srgbClr val="C00000"/>
                </a:solidFill>
              </a:rPr>
              <a:t>Eswatini</a:t>
            </a:r>
            <a:r>
              <a:rPr lang="en-GB"/>
              <a:t> (developing a skills needs anticipation system)</a:t>
            </a:r>
          </a:p>
        </p:txBody>
      </p:sp>
      <p:sp>
        <p:nvSpPr>
          <p:cNvPr id="3" name="Content Placeholder 2">
            <a:extLst>
              <a:ext uri="{FF2B5EF4-FFF2-40B4-BE49-F238E27FC236}">
                <a16:creationId xmlns:a16="http://schemas.microsoft.com/office/drawing/2014/main" id="{EE66761D-DCE1-D9F9-3E3D-E71260A2568D}"/>
              </a:ext>
            </a:extLst>
          </p:cNvPr>
          <p:cNvSpPr>
            <a:spLocks noGrp="1"/>
          </p:cNvSpPr>
          <p:nvPr>
            <p:ph idx="1"/>
          </p:nvPr>
        </p:nvSpPr>
        <p:spPr/>
        <p:txBody>
          <a:bodyPr>
            <a:normAutofit fontScale="92500" lnSpcReduction="10000"/>
          </a:bodyPr>
          <a:lstStyle/>
          <a:p>
            <a:r>
              <a:rPr lang="en-GB"/>
              <a:t>Introduction by a testimonial (</a:t>
            </a:r>
            <a:r>
              <a:rPr lang="en-GB" err="1"/>
              <a:t>Naomy</a:t>
            </a:r>
            <a:r>
              <a:rPr lang="en-GB"/>
              <a:t>): mapping of skills anticipation and adoption of a national action plan</a:t>
            </a:r>
          </a:p>
          <a:p>
            <a:r>
              <a:rPr lang="en-GB"/>
              <a:t>Group to discuss </a:t>
            </a:r>
            <a:r>
              <a:rPr lang="en-GB">
                <a:solidFill>
                  <a:srgbClr val="C00000"/>
                </a:solidFill>
              </a:rPr>
              <a:t>ingredients</a:t>
            </a:r>
            <a:r>
              <a:rPr lang="en-GB"/>
              <a:t> and </a:t>
            </a:r>
            <a:r>
              <a:rPr lang="en-GB">
                <a:solidFill>
                  <a:srgbClr val="C00000"/>
                </a:solidFill>
              </a:rPr>
              <a:t>steps</a:t>
            </a:r>
            <a:r>
              <a:rPr lang="en-GB"/>
              <a:t> needed to build </a:t>
            </a:r>
            <a:r>
              <a:rPr lang="en-GB" b="1" u="sng">
                <a:solidFill>
                  <a:srgbClr val="C00000"/>
                </a:solidFill>
              </a:rPr>
              <a:t>a sustainable skills anticipation system</a:t>
            </a:r>
            <a:endParaRPr lang="en-GB"/>
          </a:p>
          <a:p>
            <a:r>
              <a:rPr lang="en-GB"/>
              <a:t>Elements to be considered:</a:t>
            </a:r>
          </a:p>
          <a:p>
            <a:pPr lvl="1"/>
            <a:r>
              <a:rPr lang="en-GB"/>
              <a:t>Inputs into policy making </a:t>
            </a:r>
          </a:p>
          <a:p>
            <a:pPr lvl="1"/>
            <a:r>
              <a:rPr lang="en-GB"/>
              <a:t>Consolidation of skills anticipation task force</a:t>
            </a:r>
          </a:p>
          <a:p>
            <a:pPr lvl="1"/>
            <a:r>
              <a:rPr lang="en-GB"/>
              <a:t>Strengthening of LMIS, what is missing</a:t>
            </a:r>
          </a:p>
          <a:p>
            <a:pPr lvl="1"/>
            <a:r>
              <a:rPr lang="en-GB"/>
              <a:t>Coordination (inter-ministerial, public-private, etc.)</a:t>
            </a:r>
          </a:p>
          <a:p>
            <a:pPr lvl="1"/>
            <a:r>
              <a:rPr lang="en-GB"/>
              <a:t>Social dialogue </a:t>
            </a:r>
          </a:p>
          <a:p>
            <a:pPr lvl="1"/>
            <a:r>
              <a:rPr lang="en-GB"/>
              <a:t>Further capacity building, where is it needed</a:t>
            </a:r>
          </a:p>
          <a:p>
            <a:pPr lvl="1"/>
            <a:r>
              <a:rPr lang="en-GB"/>
              <a:t>Stakeholders to be involved, inputs and role of private sector</a:t>
            </a:r>
          </a:p>
        </p:txBody>
      </p:sp>
    </p:spTree>
    <p:extLst>
      <p:ext uri="{BB962C8B-B14F-4D97-AF65-F5344CB8AC3E}">
        <p14:creationId xmlns:p14="http://schemas.microsoft.com/office/powerpoint/2010/main" val="2566294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56F6-21E7-931A-CD9C-C7FA59010BB0}"/>
              </a:ext>
            </a:extLst>
          </p:cNvPr>
          <p:cNvSpPr>
            <a:spLocks noGrp="1"/>
          </p:cNvSpPr>
          <p:nvPr>
            <p:ph type="title"/>
          </p:nvPr>
        </p:nvSpPr>
        <p:spPr/>
        <p:txBody>
          <a:bodyPr/>
          <a:lstStyle/>
          <a:p>
            <a:r>
              <a:rPr lang="en-GB"/>
              <a:t>Country case 2: </a:t>
            </a:r>
            <a:r>
              <a:rPr lang="en-GB" b="1">
                <a:solidFill>
                  <a:srgbClr val="0070C0"/>
                </a:solidFill>
              </a:rPr>
              <a:t>Malawi</a:t>
            </a:r>
            <a:r>
              <a:rPr lang="en-GB"/>
              <a:t> (implementing and institutionalising STED)</a:t>
            </a:r>
          </a:p>
        </p:txBody>
      </p:sp>
      <p:sp>
        <p:nvSpPr>
          <p:cNvPr id="3" name="Content Placeholder 2">
            <a:extLst>
              <a:ext uri="{FF2B5EF4-FFF2-40B4-BE49-F238E27FC236}">
                <a16:creationId xmlns:a16="http://schemas.microsoft.com/office/drawing/2014/main" id="{EE66761D-DCE1-D9F9-3E3D-E71260A2568D}"/>
              </a:ext>
            </a:extLst>
          </p:cNvPr>
          <p:cNvSpPr>
            <a:spLocks noGrp="1"/>
          </p:cNvSpPr>
          <p:nvPr>
            <p:ph idx="1"/>
          </p:nvPr>
        </p:nvSpPr>
        <p:spPr/>
        <p:txBody>
          <a:bodyPr>
            <a:normAutofit lnSpcReduction="10000"/>
          </a:bodyPr>
          <a:lstStyle/>
          <a:p>
            <a:r>
              <a:rPr lang="en-GB"/>
              <a:t>Introduction by a testimonial (Patrick): lessons learned from STED in horticulture and on-going work in the diary sector</a:t>
            </a:r>
          </a:p>
          <a:p>
            <a:r>
              <a:rPr lang="en-GB"/>
              <a:t>Group to discuss and propose a </a:t>
            </a:r>
            <a:r>
              <a:rPr lang="en-GB" b="1" u="sng">
                <a:solidFill>
                  <a:srgbClr val="0070C0"/>
                </a:solidFill>
              </a:rPr>
              <a:t>long term sustainability strategy</a:t>
            </a:r>
            <a:r>
              <a:rPr lang="en-GB" u="sng">
                <a:solidFill>
                  <a:srgbClr val="0070C0"/>
                </a:solidFill>
              </a:rPr>
              <a:t> </a:t>
            </a:r>
            <a:r>
              <a:rPr lang="en-GB"/>
              <a:t>in terms of the methodology and its application</a:t>
            </a:r>
            <a:endParaRPr lang="en-GB" b="1" u="sng"/>
          </a:p>
          <a:p>
            <a:r>
              <a:rPr lang="en-GB"/>
              <a:t>Elements to be considered:</a:t>
            </a:r>
          </a:p>
          <a:p>
            <a:pPr lvl="1"/>
            <a:r>
              <a:rPr lang="en-GB"/>
              <a:t>Research capacity in the country</a:t>
            </a:r>
          </a:p>
          <a:p>
            <a:pPr lvl="1"/>
            <a:r>
              <a:rPr lang="en-GB"/>
              <a:t>Linking research findings to policy making</a:t>
            </a:r>
          </a:p>
          <a:p>
            <a:pPr lvl="1"/>
            <a:r>
              <a:rPr lang="en-GB"/>
              <a:t>Funding elements</a:t>
            </a:r>
          </a:p>
          <a:p>
            <a:pPr lvl="1"/>
            <a:r>
              <a:rPr lang="en-GB"/>
              <a:t>Role of different stakeholders</a:t>
            </a:r>
          </a:p>
          <a:p>
            <a:pPr lvl="1"/>
            <a:r>
              <a:rPr lang="en-GB"/>
              <a:t>Impact on the sector competitiveness, job creation, enterprise development</a:t>
            </a:r>
          </a:p>
          <a:p>
            <a:pPr lvl="1"/>
            <a:r>
              <a:rPr lang="en-GB"/>
              <a:t>Partnerships to be put in place</a:t>
            </a:r>
          </a:p>
        </p:txBody>
      </p:sp>
    </p:spTree>
    <p:extLst>
      <p:ext uri="{BB962C8B-B14F-4D97-AF65-F5344CB8AC3E}">
        <p14:creationId xmlns:p14="http://schemas.microsoft.com/office/powerpoint/2010/main" val="246366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55555" y="1227831"/>
            <a:ext cx="9598684" cy="720000"/>
          </a:xfrm>
        </p:spPr>
        <p:txBody>
          <a:bodyPr/>
          <a:lstStyle/>
          <a:p>
            <a:r>
              <a:rPr lang="en-GB"/>
              <a:t>Climate Change</a:t>
            </a:r>
            <a:endParaRPr lang="en-GB">
              <a:cs typeface="Arial" pitchFamily="34" charset="0"/>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Arial" charset="0"/>
              </a:rPr>
              <a:t>Date: Monday / 01 / October / 2019</a:t>
            </a:r>
          </a:p>
        </p:txBody>
      </p:sp>
      <p:sp>
        <p:nvSpPr>
          <p:cNvPr id="27" name="Content Placeholder 2"/>
          <p:cNvSpPr txBox="1">
            <a:spLocks/>
          </p:cNvSpPr>
          <p:nvPr/>
        </p:nvSpPr>
        <p:spPr>
          <a:xfrm>
            <a:off x="567449" y="2348880"/>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Energy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sustainability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pic>
        <p:nvPicPr>
          <p:cNvPr id="28" name="Content Placeholder 3"/>
          <p:cNvPicPr>
            <a:picLocks noChangeAspect="1"/>
          </p:cNvPicPr>
          <p:nvPr/>
        </p:nvPicPr>
        <p:blipFill>
          <a:blip r:embed="rId3"/>
          <a:stretch>
            <a:fillRect/>
          </a:stretch>
        </p:blipFill>
        <p:spPr>
          <a:xfrm>
            <a:off x="490538" y="2697070"/>
            <a:ext cx="5588254" cy="3085045"/>
          </a:xfrm>
          <a:prstGeom prst="rect">
            <a:avLst/>
          </a:prstGeom>
        </p:spPr>
      </p:pic>
      <p:pic>
        <p:nvPicPr>
          <p:cNvPr id="29" name="Content Placeholder 3"/>
          <p:cNvPicPr>
            <a:picLocks noChangeAspect="1"/>
          </p:cNvPicPr>
          <p:nvPr/>
        </p:nvPicPr>
        <p:blipFill>
          <a:blip r:embed="rId4"/>
          <a:stretch>
            <a:fillRect/>
          </a:stretch>
        </p:blipFill>
        <p:spPr>
          <a:xfrm>
            <a:off x="6240016" y="2738315"/>
            <a:ext cx="5135348" cy="2952328"/>
          </a:xfrm>
          <a:prstGeom prst="rect">
            <a:avLst/>
          </a:prstGeom>
        </p:spPr>
      </p:pic>
      <p:sp>
        <p:nvSpPr>
          <p:cNvPr id="30" name="Content Placeholder 2"/>
          <p:cNvSpPr txBox="1">
            <a:spLocks/>
          </p:cNvSpPr>
          <p:nvPr/>
        </p:nvSpPr>
        <p:spPr>
          <a:xfrm>
            <a:off x="6300420" y="2348880"/>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Circular</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economy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31" name="TextBox 30"/>
          <p:cNvSpPr txBox="1"/>
          <p:nvPr/>
        </p:nvSpPr>
        <p:spPr bwMode="auto">
          <a:xfrm>
            <a:off x="555555" y="5906461"/>
            <a:ext cx="7152795"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Sources: ILO (2019) &amp; </a:t>
            </a:r>
            <a:r>
              <a:rPr kumimoji="0" lang="fr-CH" sz="1200" b="0" i="0" u="none" strike="noStrike" kern="1200" cap="none" spc="0" normalizeH="0" baseline="0" noProof="0" err="1">
                <a:ln>
                  <a:noFill/>
                </a:ln>
                <a:solidFill>
                  <a:prstClr val="white">
                    <a:lumMod val="50000"/>
                  </a:prstClr>
                </a:solidFill>
                <a:effectLst/>
                <a:uLnTx/>
                <a:uFillTx/>
                <a:latin typeface="Arial" panose="020B0604020202020204"/>
                <a:ea typeface="+mn-ea"/>
                <a:cs typeface="Arial" charset="0"/>
              </a:rPr>
              <a:t>Skills</a:t>
            </a: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for a </a:t>
            </a:r>
            <a:r>
              <a:rPr kumimoji="0" lang="fr-CH" sz="1200" b="0" i="0" u="none" strike="noStrike" kern="1200" cap="none" spc="0" normalizeH="0" baseline="0" noProof="0" err="1">
                <a:ln>
                  <a:noFill/>
                </a:ln>
                <a:solidFill>
                  <a:prstClr val="white">
                    <a:lumMod val="50000"/>
                  </a:prstClr>
                </a:solidFill>
                <a:effectLst/>
                <a:uLnTx/>
                <a:uFillTx/>
                <a:latin typeface="Arial" panose="020B0604020202020204"/>
                <a:ea typeface="+mn-ea"/>
                <a:cs typeface="Arial" charset="0"/>
              </a:rPr>
              <a:t>Greener</a:t>
            </a:r>
            <a:r>
              <a:rPr kumimoji="0" lang="fr-CH"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Future.</a:t>
            </a:r>
            <a:r>
              <a:rPr kumimoji="0" lang="en-US"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rPr>
              <a:t> Infographic (2019).</a:t>
            </a:r>
            <a:endParaRPr kumimoji="0" lang="en-GB" sz="1200" b="0" i="0" u="none" strike="noStrike" kern="1200" cap="none" spc="0" normalizeH="0" baseline="0" noProof="0">
              <a:ln>
                <a:noFill/>
              </a:ln>
              <a:solidFill>
                <a:prstClr val="white">
                  <a:lumMod val="50000"/>
                </a:prstClr>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3053806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56F6-21E7-931A-CD9C-C7FA59010BB0}"/>
              </a:ext>
            </a:extLst>
          </p:cNvPr>
          <p:cNvSpPr>
            <a:spLocks noGrp="1"/>
          </p:cNvSpPr>
          <p:nvPr>
            <p:ph type="title"/>
          </p:nvPr>
        </p:nvSpPr>
        <p:spPr/>
        <p:txBody>
          <a:bodyPr/>
          <a:lstStyle/>
          <a:p>
            <a:r>
              <a:rPr lang="en-GB"/>
              <a:t>Country case 3: </a:t>
            </a:r>
            <a:r>
              <a:rPr lang="en-GB" b="1">
                <a:solidFill>
                  <a:srgbClr val="95C35E"/>
                </a:solidFill>
              </a:rPr>
              <a:t>Zambia</a:t>
            </a:r>
            <a:r>
              <a:rPr lang="en-GB"/>
              <a:t> (Greening TVET system)</a:t>
            </a:r>
          </a:p>
        </p:txBody>
      </p:sp>
      <p:sp>
        <p:nvSpPr>
          <p:cNvPr id="3" name="Content Placeholder 2">
            <a:extLst>
              <a:ext uri="{FF2B5EF4-FFF2-40B4-BE49-F238E27FC236}">
                <a16:creationId xmlns:a16="http://schemas.microsoft.com/office/drawing/2014/main" id="{EE66761D-DCE1-D9F9-3E3D-E71260A2568D}"/>
              </a:ext>
            </a:extLst>
          </p:cNvPr>
          <p:cNvSpPr>
            <a:spLocks noGrp="1"/>
          </p:cNvSpPr>
          <p:nvPr>
            <p:ph idx="1"/>
          </p:nvPr>
        </p:nvSpPr>
        <p:spPr/>
        <p:txBody>
          <a:bodyPr>
            <a:normAutofit lnSpcReduction="10000"/>
          </a:bodyPr>
          <a:lstStyle/>
          <a:p>
            <a:r>
              <a:rPr lang="en-GB"/>
              <a:t>Testimonial (Alice) to present the EU-funded project </a:t>
            </a:r>
            <a:r>
              <a:rPr lang="en-GB" err="1"/>
              <a:t>logframe</a:t>
            </a:r>
            <a:r>
              <a:rPr lang="en-GB"/>
              <a:t> (4 sectors)</a:t>
            </a:r>
          </a:p>
          <a:p>
            <a:r>
              <a:rPr lang="en-GB"/>
              <a:t>Group to discuss and propose actions to </a:t>
            </a:r>
            <a:r>
              <a:rPr lang="en-GB" b="1" u="sng">
                <a:solidFill>
                  <a:srgbClr val="92D050"/>
                </a:solidFill>
              </a:rPr>
              <a:t>mainstream greening </a:t>
            </a:r>
            <a:r>
              <a:rPr lang="en-GB"/>
              <a:t>into skills anticipation and curricula development </a:t>
            </a:r>
          </a:p>
          <a:p>
            <a:r>
              <a:rPr lang="en-GB"/>
              <a:t>Elements to be considered:</a:t>
            </a:r>
          </a:p>
          <a:p>
            <a:pPr lvl="1"/>
            <a:r>
              <a:rPr lang="en-GB"/>
              <a:t>Sector selection, value chain approaches</a:t>
            </a:r>
          </a:p>
          <a:p>
            <a:pPr lvl="1"/>
            <a:r>
              <a:rPr lang="en-GB"/>
              <a:t>Governance mechanisms</a:t>
            </a:r>
          </a:p>
          <a:p>
            <a:pPr lvl="1"/>
            <a:r>
              <a:rPr lang="en-GB"/>
              <a:t>Skills needs anticipation approaches</a:t>
            </a:r>
          </a:p>
          <a:p>
            <a:pPr lvl="1"/>
            <a:r>
              <a:rPr lang="en-GB"/>
              <a:t>Capacities to be developed</a:t>
            </a:r>
          </a:p>
          <a:p>
            <a:pPr lvl="1"/>
            <a:r>
              <a:rPr lang="en-GB"/>
              <a:t>Institutions to be involved</a:t>
            </a:r>
          </a:p>
          <a:p>
            <a:pPr lvl="1"/>
            <a:r>
              <a:rPr lang="en-GB"/>
              <a:t>How to stimulate public and private collaboration</a:t>
            </a:r>
          </a:p>
        </p:txBody>
      </p:sp>
    </p:spTree>
    <p:extLst>
      <p:ext uri="{BB962C8B-B14F-4D97-AF65-F5344CB8AC3E}">
        <p14:creationId xmlns:p14="http://schemas.microsoft.com/office/powerpoint/2010/main" val="32564149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064" y="279723"/>
            <a:ext cx="10492747" cy="720080"/>
          </a:xfrm>
        </p:spPr>
        <p:txBody>
          <a:bodyPr/>
          <a:lstStyle/>
          <a:p>
            <a:r>
              <a:rPr lang="fr-CH" sz="3200">
                <a:solidFill>
                  <a:schemeClr val="accent1"/>
                </a:solidFill>
                <a:latin typeface="Overpass" panose="00000500000000000000" pitchFamily="2" charset="0"/>
                <a:cs typeface="+mj-cs"/>
              </a:rPr>
              <a:t>ILO </a:t>
            </a:r>
            <a:r>
              <a:rPr lang="fr-CH" sz="3200" err="1">
                <a:solidFill>
                  <a:schemeClr val="accent1"/>
                </a:solidFill>
                <a:latin typeface="Overpass" panose="00000500000000000000" pitchFamily="2" charset="0"/>
                <a:cs typeface="+mj-cs"/>
              </a:rPr>
              <a:t>skills</a:t>
            </a:r>
            <a:r>
              <a:rPr lang="fr-CH" sz="3200">
                <a:solidFill>
                  <a:schemeClr val="accent1"/>
                </a:solidFill>
                <a:latin typeface="Overpass" panose="00000500000000000000" pitchFamily="2" charset="0"/>
                <a:cs typeface="+mj-cs"/>
              </a:rPr>
              <a:t> anticipation and </a:t>
            </a:r>
            <a:r>
              <a:rPr lang="fr-CH" sz="3200" err="1">
                <a:solidFill>
                  <a:schemeClr val="accent1"/>
                </a:solidFill>
                <a:latin typeface="Overpass" panose="00000500000000000000" pitchFamily="2" charset="0"/>
                <a:cs typeface="+mj-cs"/>
              </a:rPr>
              <a:t>matching</a:t>
            </a:r>
            <a:r>
              <a:rPr lang="fr-CH" sz="3200">
                <a:solidFill>
                  <a:schemeClr val="accent1"/>
                </a:solidFill>
                <a:latin typeface="Overpass" panose="00000500000000000000" pitchFamily="2" charset="0"/>
                <a:cs typeface="+mj-cs"/>
              </a:rPr>
              <a:t> </a:t>
            </a:r>
            <a:r>
              <a:rPr lang="fr-CH" sz="3200" err="1">
                <a:solidFill>
                  <a:schemeClr val="accent1"/>
                </a:solidFill>
                <a:latin typeface="Overpass" panose="00000500000000000000" pitchFamily="2" charset="0"/>
                <a:cs typeface="+mj-cs"/>
              </a:rPr>
              <a:t>tools</a:t>
            </a:r>
            <a:r>
              <a:rPr lang="fr-CH" sz="3200">
                <a:solidFill>
                  <a:schemeClr val="accent1"/>
                </a:solidFill>
                <a:latin typeface="Overpass" panose="00000500000000000000" pitchFamily="2" charset="0"/>
                <a:cs typeface="+mj-cs"/>
              </a:rPr>
              <a:t>: </a:t>
            </a:r>
            <a:br>
              <a:rPr lang="fr-CH" sz="3200">
                <a:solidFill>
                  <a:schemeClr val="accent1"/>
                </a:solidFill>
                <a:latin typeface="Overpass" panose="00000500000000000000" pitchFamily="2" charset="0"/>
                <a:cs typeface="+mj-cs"/>
              </a:rPr>
            </a:br>
            <a:r>
              <a:rPr lang="fr-CH" sz="3200" b="0" i="1" err="1">
                <a:solidFill>
                  <a:schemeClr val="accent1"/>
                </a:solidFill>
                <a:latin typeface="Overpass" panose="00000500000000000000" pitchFamily="2" charset="0"/>
                <a:cs typeface="+mj-cs"/>
              </a:rPr>
              <a:t>Generic</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tools</a:t>
            </a:r>
            <a:r>
              <a:rPr lang="fr-CH" sz="3200" b="0" i="1">
                <a:solidFill>
                  <a:schemeClr val="accent1"/>
                </a:solidFill>
                <a:latin typeface="Overpass" panose="00000500000000000000" pitchFamily="2" charset="0"/>
                <a:cs typeface="+mj-cs"/>
              </a:rPr>
              <a:t> and </a:t>
            </a:r>
            <a:r>
              <a:rPr lang="fr-CH" sz="3200" b="0" i="1" err="1">
                <a:solidFill>
                  <a:schemeClr val="accent1"/>
                </a:solidFill>
                <a:latin typeface="Overpass" panose="00000500000000000000" pitchFamily="2" charset="0"/>
                <a:cs typeface="+mj-cs"/>
              </a:rPr>
              <a:t>knowledge</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products</a:t>
            </a:r>
            <a:endParaRPr lang="en-GB" sz="3200" b="0" i="1">
              <a:solidFill>
                <a:schemeClr val="accent1"/>
              </a:solidFill>
              <a:latin typeface="Overpass" panose="00000500000000000000" pitchFamily="2" charset="0"/>
              <a:cs typeface="+mj-cs"/>
            </a:endParaRPr>
          </a:p>
        </p:txBody>
      </p:sp>
      <p:pic>
        <p:nvPicPr>
          <p:cNvPr id="3"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78313" y="1584160"/>
            <a:ext cx="2482682" cy="354970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964" y="2247101"/>
            <a:ext cx="1618343" cy="245377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9611" y="2135374"/>
            <a:ext cx="1686816" cy="239915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2248" y="2041318"/>
            <a:ext cx="1567865" cy="23816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240" y="3703515"/>
            <a:ext cx="1559422" cy="237846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4674" y="3567093"/>
            <a:ext cx="1577092" cy="238419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562" y="3385717"/>
            <a:ext cx="1542281" cy="234282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0"/>
          <a:stretch>
            <a:fillRect/>
          </a:stretch>
        </p:blipFill>
        <p:spPr>
          <a:xfrm>
            <a:off x="10064173" y="1476822"/>
            <a:ext cx="1700198" cy="221396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1"/>
          <a:stretch>
            <a:fillRect/>
          </a:stretch>
        </p:blipFill>
        <p:spPr>
          <a:xfrm>
            <a:off x="10076114" y="4135272"/>
            <a:ext cx="1693607" cy="238675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2"/>
          <a:stretch>
            <a:fillRect/>
          </a:stretch>
        </p:blipFill>
        <p:spPr>
          <a:xfrm>
            <a:off x="8225458" y="4141929"/>
            <a:ext cx="1614279" cy="23601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71957" y="1438878"/>
            <a:ext cx="1623481" cy="23027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276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064" y="279723"/>
            <a:ext cx="10492747" cy="720080"/>
          </a:xfrm>
        </p:spPr>
        <p:txBody>
          <a:bodyPr/>
          <a:lstStyle/>
          <a:p>
            <a:r>
              <a:rPr lang="fr-CH" sz="3200">
                <a:solidFill>
                  <a:schemeClr val="accent1"/>
                </a:solidFill>
                <a:latin typeface="Overpass" panose="00000500000000000000" pitchFamily="2" charset="0"/>
                <a:cs typeface="+mj-cs"/>
              </a:rPr>
              <a:t>ILO </a:t>
            </a:r>
            <a:r>
              <a:rPr lang="fr-CH" sz="3200" err="1">
                <a:solidFill>
                  <a:schemeClr val="accent1"/>
                </a:solidFill>
                <a:latin typeface="Overpass" panose="00000500000000000000" pitchFamily="2" charset="0"/>
                <a:cs typeface="+mj-cs"/>
              </a:rPr>
              <a:t>skills</a:t>
            </a:r>
            <a:r>
              <a:rPr lang="fr-CH" sz="3200">
                <a:solidFill>
                  <a:schemeClr val="accent1"/>
                </a:solidFill>
                <a:latin typeface="Overpass" panose="00000500000000000000" pitchFamily="2" charset="0"/>
                <a:cs typeface="+mj-cs"/>
              </a:rPr>
              <a:t> anticipation and </a:t>
            </a:r>
            <a:r>
              <a:rPr lang="fr-CH" sz="3200" err="1">
                <a:solidFill>
                  <a:schemeClr val="accent1"/>
                </a:solidFill>
                <a:latin typeface="Overpass" panose="00000500000000000000" pitchFamily="2" charset="0"/>
                <a:cs typeface="+mj-cs"/>
              </a:rPr>
              <a:t>matching</a:t>
            </a:r>
            <a:r>
              <a:rPr lang="fr-CH" sz="3200">
                <a:solidFill>
                  <a:schemeClr val="accent1"/>
                </a:solidFill>
                <a:latin typeface="Overpass" panose="00000500000000000000" pitchFamily="2" charset="0"/>
                <a:cs typeface="+mj-cs"/>
              </a:rPr>
              <a:t> </a:t>
            </a:r>
            <a:r>
              <a:rPr lang="fr-CH" sz="3200" err="1">
                <a:solidFill>
                  <a:schemeClr val="accent1"/>
                </a:solidFill>
                <a:latin typeface="Overpass" panose="00000500000000000000" pitchFamily="2" charset="0"/>
                <a:cs typeface="+mj-cs"/>
              </a:rPr>
              <a:t>tools</a:t>
            </a:r>
            <a:r>
              <a:rPr lang="fr-CH" sz="3200">
                <a:solidFill>
                  <a:schemeClr val="accent1"/>
                </a:solidFill>
                <a:latin typeface="Overpass" panose="00000500000000000000" pitchFamily="2" charset="0"/>
                <a:cs typeface="+mj-cs"/>
              </a:rPr>
              <a:t>: </a:t>
            </a:r>
            <a:br>
              <a:rPr lang="fr-CH" sz="3200">
                <a:solidFill>
                  <a:schemeClr val="accent1"/>
                </a:solidFill>
                <a:latin typeface="Overpass" panose="00000500000000000000" pitchFamily="2" charset="0"/>
                <a:cs typeface="+mj-cs"/>
              </a:rPr>
            </a:br>
            <a:r>
              <a:rPr lang="fr-CH" sz="3200" b="0" i="1" err="1">
                <a:solidFill>
                  <a:schemeClr val="accent1"/>
                </a:solidFill>
                <a:latin typeface="Overpass" panose="00000500000000000000" pitchFamily="2" charset="0"/>
                <a:cs typeface="+mj-cs"/>
              </a:rPr>
              <a:t>Specific</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policy</a:t>
            </a:r>
            <a:r>
              <a:rPr lang="fr-CH" sz="3200" b="0" i="1">
                <a:solidFill>
                  <a:schemeClr val="accent1"/>
                </a:solidFill>
                <a:latin typeface="Overpass" panose="00000500000000000000" pitchFamily="2" charset="0"/>
                <a:cs typeface="+mj-cs"/>
              </a:rPr>
              <a:t> / </a:t>
            </a:r>
            <a:r>
              <a:rPr lang="fr-CH" sz="3200" b="0" i="1" err="1">
                <a:solidFill>
                  <a:schemeClr val="accent1"/>
                </a:solidFill>
                <a:latin typeface="Overpass" panose="00000500000000000000" pitchFamily="2" charset="0"/>
                <a:cs typeface="+mj-cs"/>
              </a:rPr>
              <a:t>megatrend</a:t>
            </a:r>
            <a:r>
              <a:rPr lang="fr-CH" sz="3200" b="0" i="1">
                <a:solidFill>
                  <a:schemeClr val="accent1"/>
                </a:solidFill>
                <a:latin typeface="Overpass" panose="00000500000000000000" pitchFamily="2" charset="0"/>
                <a:cs typeface="+mj-cs"/>
              </a:rPr>
              <a:t>  </a:t>
            </a:r>
            <a:r>
              <a:rPr lang="fr-CH" sz="3200" b="0" i="1" err="1">
                <a:solidFill>
                  <a:schemeClr val="accent1"/>
                </a:solidFill>
                <a:latin typeface="Overpass" panose="00000500000000000000" pitchFamily="2" charset="0"/>
                <a:cs typeface="+mj-cs"/>
              </a:rPr>
              <a:t>driven</a:t>
            </a:r>
            <a:endParaRPr lang="en-GB" sz="3200" b="0" i="1">
              <a:solidFill>
                <a:schemeClr val="accent1"/>
              </a:solidFill>
              <a:latin typeface="Overpass" panose="00000500000000000000" pitchFamily="2" charset="0"/>
              <a:cs typeface="+mj-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623" y="1534510"/>
            <a:ext cx="1953694" cy="27556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955" y="1716356"/>
            <a:ext cx="1593352" cy="22582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2220392" y="1936499"/>
            <a:ext cx="1623327" cy="23380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rot="476124">
            <a:off x="10256837" y="4174814"/>
            <a:ext cx="1895063" cy="2152807"/>
          </a:xfrm>
          <a:prstGeom prst="rect">
            <a:avLst/>
          </a:prstGeom>
        </p:spPr>
      </p:pic>
      <p:pic>
        <p:nvPicPr>
          <p:cNvPr id="11" name="Picture 10"/>
          <p:cNvPicPr>
            <a:picLocks noChangeAspect="1"/>
          </p:cNvPicPr>
          <p:nvPr/>
        </p:nvPicPr>
        <p:blipFill>
          <a:blip r:embed="rId7"/>
          <a:stretch>
            <a:fillRect/>
          </a:stretch>
        </p:blipFill>
        <p:spPr>
          <a:xfrm>
            <a:off x="10857527" y="1084423"/>
            <a:ext cx="1194353" cy="1657996"/>
          </a:xfrm>
          <a:prstGeom prst="rect">
            <a:avLst/>
          </a:prstGeom>
        </p:spPr>
      </p:pic>
      <p:pic>
        <p:nvPicPr>
          <p:cNvPr id="8" name="Content Placeholder 4"/>
          <p:cNvPicPr>
            <a:picLocks noGrp="1" noChangeAspect="1"/>
          </p:cNvPicPr>
          <p:nvPr>
            <p:ph sz="half" idx="4294967295"/>
          </p:nvPr>
        </p:nvPicPr>
        <p:blipFill>
          <a:blip r:embed="rId8"/>
          <a:stretch>
            <a:fillRect/>
          </a:stretch>
        </p:blipFill>
        <p:spPr>
          <a:xfrm>
            <a:off x="9201400" y="4056332"/>
            <a:ext cx="1671316" cy="2326684"/>
          </a:xfrm>
          <a:prstGeom prst="rect">
            <a:avLst/>
          </a:prstGeom>
        </p:spPr>
      </p:pic>
      <p:pic>
        <p:nvPicPr>
          <p:cNvPr id="12" name="Picture 11"/>
          <p:cNvPicPr>
            <a:picLocks noChangeAspect="1"/>
          </p:cNvPicPr>
          <p:nvPr/>
        </p:nvPicPr>
        <p:blipFill>
          <a:blip r:embed="rId9"/>
          <a:stretch>
            <a:fillRect/>
          </a:stretch>
        </p:blipFill>
        <p:spPr>
          <a:xfrm rot="20891529">
            <a:off x="9738506" y="1233734"/>
            <a:ext cx="1371397" cy="1737974"/>
          </a:xfrm>
          <a:prstGeom prst="rect">
            <a:avLst/>
          </a:prstGeom>
        </p:spPr>
      </p:pic>
      <p:pic>
        <p:nvPicPr>
          <p:cNvPr id="13" name="Picture 12"/>
          <p:cNvPicPr>
            <a:picLocks noChangeAspect="1"/>
          </p:cNvPicPr>
          <p:nvPr/>
        </p:nvPicPr>
        <p:blipFill>
          <a:blip r:embed="rId10"/>
          <a:stretch>
            <a:fillRect/>
          </a:stretch>
        </p:blipFill>
        <p:spPr>
          <a:xfrm rot="859155">
            <a:off x="10175248" y="2205197"/>
            <a:ext cx="1696198" cy="2167305"/>
          </a:xfrm>
          <a:prstGeom prst="rect">
            <a:avLst/>
          </a:prstGeom>
        </p:spPr>
      </p:pic>
      <p:pic>
        <p:nvPicPr>
          <p:cNvPr id="16" name="Picture 15"/>
          <p:cNvPicPr>
            <a:picLocks noChangeAspect="1"/>
          </p:cNvPicPr>
          <p:nvPr/>
        </p:nvPicPr>
        <p:blipFill>
          <a:blip r:embed="rId11"/>
          <a:stretch>
            <a:fillRect/>
          </a:stretch>
        </p:blipFill>
        <p:spPr>
          <a:xfrm>
            <a:off x="602583" y="3307644"/>
            <a:ext cx="1660880" cy="2179729"/>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85559">
            <a:off x="2726782" y="4222350"/>
            <a:ext cx="1250097" cy="176017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9200" y="3882916"/>
            <a:ext cx="1454242" cy="204742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4"/>
          <a:stretch>
            <a:fillRect/>
          </a:stretch>
        </p:blipFill>
        <p:spPr>
          <a:xfrm>
            <a:off x="4593022" y="3538405"/>
            <a:ext cx="2154620" cy="3095676"/>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06254" y="1390764"/>
            <a:ext cx="1821222" cy="2568391"/>
          </a:xfrm>
          <a:prstGeom prst="rect">
            <a:avLst/>
          </a:prstGeom>
        </p:spPr>
      </p:pic>
      <p:pic>
        <p:nvPicPr>
          <p:cNvPr id="10" name="Picture 9">
            <a:extLst>
              <a:ext uri="{FF2B5EF4-FFF2-40B4-BE49-F238E27FC236}">
                <a16:creationId xmlns:a16="http://schemas.microsoft.com/office/drawing/2014/main" id="{03DADF2B-2BE1-4A57-B0A0-1CA6EF459051}"/>
              </a:ext>
            </a:extLst>
          </p:cNvPr>
          <p:cNvPicPr>
            <a:picLocks noChangeAspect="1"/>
          </p:cNvPicPr>
          <p:nvPr/>
        </p:nvPicPr>
        <p:blipFill>
          <a:blip r:embed="rId16"/>
          <a:stretch>
            <a:fillRect/>
          </a:stretch>
        </p:blipFill>
        <p:spPr>
          <a:xfrm>
            <a:off x="6884276" y="3510454"/>
            <a:ext cx="2246517" cy="3150549"/>
          </a:xfrm>
          <a:prstGeom prst="rect">
            <a:avLst/>
          </a:prstGeom>
        </p:spPr>
      </p:pic>
    </p:spTree>
    <p:extLst>
      <p:ext uri="{BB962C8B-B14F-4D97-AF65-F5344CB8AC3E}">
        <p14:creationId xmlns:p14="http://schemas.microsoft.com/office/powerpoint/2010/main" val="4210976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7FFB-71D5-4267-8B8F-D7005DC89D49}"/>
              </a:ext>
            </a:extLst>
          </p:cNvPr>
          <p:cNvSpPr>
            <a:spLocks noGrp="1"/>
          </p:cNvSpPr>
          <p:nvPr>
            <p:ph type="ctrTitle"/>
          </p:nvPr>
        </p:nvSpPr>
        <p:spPr/>
        <p:txBody>
          <a:bodyPr/>
          <a:lstStyle/>
          <a:p>
            <a:r>
              <a:rPr lang="en-GB"/>
              <a:t>Rapid assessments</a:t>
            </a:r>
          </a:p>
        </p:txBody>
      </p:sp>
      <p:sp>
        <p:nvSpPr>
          <p:cNvPr id="6" name="Picture Placeholder 5">
            <a:extLst>
              <a:ext uri="{FF2B5EF4-FFF2-40B4-BE49-F238E27FC236}">
                <a16:creationId xmlns:a16="http://schemas.microsoft.com/office/drawing/2014/main" id="{0DDA0497-22D3-4F78-A29E-ECFC6697F1CF}"/>
              </a:ext>
            </a:extLst>
          </p:cNvPr>
          <p:cNvSpPr>
            <a:spLocks noGrp="1"/>
          </p:cNvSpPr>
          <p:nvPr>
            <p:ph type="pic" sz="quarter" idx="13"/>
          </p:nvPr>
        </p:nvSpPr>
        <p:spPr/>
      </p:sp>
    </p:spTree>
    <p:extLst>
      <p:ext uri="{BB962C8B-B14F-4D97-AF65-F5344CB8AC3E}">
        <p14:creationId xmlns:p14="http://schemas.microsoft.com/office/powerpoint/2010/main" val="3881069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1089">
            <a:extLst>
              <a:ext uri="{FF2B5EF4-FFF2-40B4-BE49-F238E27FC236}">
                <a16:creationId xmlns:a16="http://schemas.microsoft.com/office/drawing/2014/main" id="{9FD1D6C7-7D5E-F148-94F3-D9360C500B97}"/>
              </a:ext>
            </a:extLst>
          </p:cNvPr>
          <p:cNvSpPr/>
          <p:nvPr/>
        </p:nvSpPr>
        <p:spPr>
          <a:xfrm rot="10800000" flipH="1">
            <a:off x="795305" y="2169737"/>
            <a:ext cx="2560332" cy="3895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5" name="Shape 51090">
            <a:extLst>
              <a:ext uri="{FF2B5EF4-FFF2-40B4-BE49-F238E27FC236}">
                <a16:creationId xmlns:a16="http://schemas.microsoft.com/office/drawing/2014/main" id="{E17D8B4F-FFA1-FB44-B2CD-44B6FF573A62}"/>
              </a:ext>
            </a:extLst>
          </p:cNvPr>
          <p:cNvSpPr/>
          <p:nvPr/>
        </p:nvSpPr>
        <p:spPr>
          <a:xfrm>
            <a:off x="2076350" y="2465781"/>
            <a:ext cx="1283508"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6" name="Shape 51091">
            <a:extLst>
              <a:ext uri="{FF2B5EF4-FFF2-40B4-BE49-F238E27FC236}">
                <a16:creationId xmlns:a16="http://schemas.microsoft.com/office/drawing/2014/main" id="{260F8DDC-610C-D14A-A91B-143673927F42}"/>
              </a:ext>
            </a:extLst>
          </p:cNvPr>
          <p:cNvSpPr/>
          <p:nvPr/>
        </p:nvSpPr>
        <p:spPr>
          <a:xfrm flipH="1">
            <a:off x="793145" y="2465748"/>
            <a:ext cx="1283508"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5" name="Shape 51098">
            <a:extLst>
              <a:ext uri="{FF2B5EF4-FFF2-40B4-BE49-F238E27FC236}">
                <a16:creationId xmlns:a16="http://schemas.microsoft.com/office/drawing/2014/main" id="{2F41EA54-8D65-0345-85BD-CB8F7EF5BEC5}"/>
              </a:ext>
            </a:extLst>
          </p:cNvPr>
          <p:cNvSpPr/>
          <p:nvPr/>
        </p:nvSpPr>
        <p:spPr>
          <a:xfrm rot="10800000" flipH="1">
            <a:off x="6154447" y="2169737"/>
            <a:ext cx="2562188" cy="3818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3"/>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7" name="Shape 51099">
            <a:extLst>
              <a:ext uri="{FF2B5EF4-FFF2-40B4-BE49-F238E27FC236}">
                <a16:creationId xmlns:a16="http://schemas.microsoft.com/office/drawing/2014/main" id="{783115C6-AC54-1141-ADC1-401BE744C4BA}"/>
              </a:ext>
            </a:extLst>
          </p:cNvPr>
          <p:cNvSpPr/>
          <p:nvPr/>
        </p:nvSpPr>
        <p:spPr>
          <a:xfrm>
            <a:off x="7433127" y="2465781"/>
            <a:ext cx="1283508"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8" name="Shape 51100">
            <a:extLst>
              <a:ext uri="{FF2B5EF4-FFF2-40B4-BE49-F238E27FC236}">
                <a16:creationId xmlns:a16="http://schemas.microsoft.com/office/drawing/2014/main" id="{B4068D23-3AFC-1D44-9899-CA64248CB1CA}"/>
              </a:ext>
            </a:extLst>
          </p:cNvPr>
          <p:cNvSpPr/>
          <p:nvPr/>
        </p:nvSpPr>
        <p:spPr>
          <a:xfrm flipH="1">
            <a:off x="6149922" y="2465748"/>
            <a:ext cx="1283508"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7" name="Shape 51107">
            <a:extLst>
              <a:ext uri="{FF2B5EF4-FFF2-40B4-BE49-F238E27FC236}">
                <a16:creationId xmlns:a16="http://schemas.microsoft.com/office/drawing/2014/main" id="{2C0D23BE-5B4F-5C45-8830-46264CFBA643}"/>
              </a:ext>
            </a:extLst>
          </p:cNvPr>
          <p:cNvSpPr/>
          <p:nvPr/>
        </p:nvSpPr>
        <p:spPr>
          <a:xfrm rot="10800000" flipH="1">
            <a:off x="8830472" y="2175862"/>
            <a:ext cx="2562188" cy="3818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4"/>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9" name="Shape 51108">
            <a:extLst>
              <a:ext uri="{FF2B5EF4-FFF2-40B4-BE49-F238E27FC236}">
                <a16:creationId xmlns:a16="http://schemas.microsoft.com/office/drawing/2014/main" id="{4DDB5A05-CB05-E043-9CC9-4DC2A896F544}"/>
              </a:ext>
            </a:extLst>
          </p:cNvPr>
          <p:cNvSpPr/>
          <p:nvPr/>
        </p:nvSpPr>
        <p:spPr>
          <a:xfrm>
            <a:off x="10111515" y="2465781"/>
            <a:ext cx="1283507"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40" name="Shape 51109">
            <a:extLst>
              <a:ext uri="{FF2B5EF4-FFF2-40B4-BE49-F238E27FC236}">
                <a16:creationId xmlns:a16="http://schemas.microsoft.com/office/drawing/2014/main" id="{9896DE2D-1855-894B-915A-7D7C265719A4}"/>
              </a:ext>
            </a:extLst>
          </p:cNvPr>
          <p:cNvSpPr/>
          <p:nvPr/>
        </p:nvSpPr>
        <p:spPr>
          <a:xfrm flipH="1">
            <a:off x="8828310" y="2465748"/>
            <a:ext cx="1283507"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29" name="Shape 51116">
            <a:extLst>
              <a:ext uri="{FF2B5EF4-FFF2-40B4-BE49-F238E27FC236}">
                <a16:creationId xmlns:a16="http://schemas.microsoft.com/office/drawing/2014/main" id="{D842FFFD-01F2-CE40-9E23-1C156727B524}"/>
              </a:ext>
            </a:extLst>
          </p:cNvPr>
          <p:cNvSpPr/>
          <p:nvPr/>
        </p:nvSpPr>
        <p:spPr>
          <a:xfrm rot="10800000" flipH="1">
            <a:off x="3473696" y="2175862"/>
            <a:ext cx="2562188" cy="3818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800" y="18833"/>
                </a:lnTo>
                <a:lnTo>
                  <a:pt x="0" y="21600"/>
                </a:lnTo>
                <a:lnTo>
                  <a:pt x="0" y="0"/>
                </a:lnTo>
                <a:close/>
              </a:path>
            </a:pathLst>
          </a:cu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1" name="Shape 51117">
            <a:extLst>
              <a:ext uri="{FF2B5EF4-FFF2-40B4-BE49-F238E27FC236}">
                <a16:creationId xmlns:a16="http://schemas.microsoft.com/office/drawing/2014/main" id="{CE6B2374-7469-E44C-A8FE-C1948D1E0261}"/>
              </a:ext>
            </a:extLst>
          </p:cNvPr>
          <p:cNvSpPr/>
          <p:nvPr/>
        </p:nvSpPr>
        <p:spPr>
          <a:xfrm>
            <a:off x="4754538" y="2465781"/>
            <a:ext cx="1283507" cy="642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6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32" name="Shape 51118">
            <a:extLst>
              <a:ext uri="{FF2B5EF4-FFF2-40B4-BE49-F238E27FC236}">
                <a16:creationId xmlns:a16="http://schemas.microsoft.com/office/drawing/2014/main" id="{A894748F-40B4-8342-A32A-5D1D5AAF4187}"/>
              </a:ext>
            </a:extLst>
          </p:cNvPr>
          <p:cNvSpPr/>
          <p:nvPr/>
        </p:nvSpPr>
        <p:spPr>
          <a:xfrm flipH="1">
            <a:off x="3471333" y="2465748"/>
            <a:ext cx="1283507" cy="64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3824"/>
                </a:lnTo>
                <a:lnTo>
                  <a:pt x="0" y="21600"/>
                </a:lnTo>
                <a:lnTo>
                  <a:pt x="21600" y="7776"/>
                </a:lnTo>
                <a:lnTo>
                  <a:pt x="21600" y="0"/>
                </a:lnTo>
                <a:close/>
              </a:path>
            </a:pathLst>
          </a:custGeom>
          <a:solidFill>
            <a:schemeClr val="bg1">
              <a:lumMod val="8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9" name="Shape 51126">
            <a:extLst>
              <a:ext uri="{FF2B5EF4-FFF2-40B4-BE49-F238E27FC236}">
                <a16:creationId xmlns:a16="http://schemas.microsoft.com/office/drawing/2014/main" id="{BB417733-EDF1-C04A-9175-CECF4EA4A03A}"/>
              </a:ext>
            </a:extLst>
          </p:cNvPr>
          <p:cNvSpPr/>
          <p:nvPr/>
        </p:nvSpPr>
        <p:spPr>
          <a:xfrm>
            <a:off x="1562134" y="1435276"/>
            <a:ext cx="1028733" cy="1028733"/>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7" name="Shape 51129">
            <a:extLst>
              <a:ext uri="{FF2B5EF4-FFF2-40B4-BE49-F238E27FC236}">
                <a16:creationId xmlns:a16="http://schemas.microsoft.com/office/drawing/2014/main" id="{63F8C99D-ECE6-1A47-B2A3-F2D6A7F201E5}"/>
              </a:ext>
            </a:extLst>
          </p:cNvPr>
          <p:cNvSpPr/>
          <p:nvPr/>
        </p:nvSpPr>
        <p:spPr>
          <a:xfrm>
            <a:off x="4240421" y="1435276"/>
            <a:ext cx="1028734" cy="1028733"/>
          </a:xfrm>
          <a:prstGeom prst="ellipse">
            <a:avLst/>
          </a:pr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5" name="Shape 51132">
            <a:extLst>
              <a:ext uri="{FF2B5EF4-FFF2-40B4-BE49-F238E27FC236}">
                <a16:creationId xmlns:a16="http://schemas.microsoft.com/office/drawing/2014/main" id="{1821091D-389B-904F-9B64-B51D448EFBE7}"/>
              </a:ext>
            </a:extLst>
          </p:cNvPr>
          <p:cNvSpPr/>
          <p:nvPr/>
        </p:nvSpPr>
        <p:spPr>
          <a:xfrm>
            <a:off x="9597197" y="1435276"/>
            <a:ext cx="1028734" cy="1028733"/>
          </a:xfrm>
          <a:prstGeom prst="ellipse">
            <a:avLst/>
          </a:prstGeom>
          <a:solidFill>
            <a:schemeClr val="accent4"/>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13" name="Shape 51135">
            <a:extLst>
              <a:ext uri="{FF2B5EF4-FFF2-40B4-BE49-F238E27FC236}">
                <a16:creationId xmlns:a16="http://schemas.microsoft.com/office/drawing/2014/main" id="{99B7E893-E8FC-1540-BEA7-A18A9DB4D9DF}"/>
              </a:ext>
            </a:extLst>
          </p:cNvPr>
          <p:cNvSpPr/>
          <p:nvPr/>
        </p:nvSpPr>
        <p:spPr>
          <a:xfrm>
            <a:off x="6918910" y="1435276"/>
            <a:ext cx="1028734" cy="1028733"/>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59" name="Freeform 933">
            <a:extLst>
              <a:ext uri="{FF2B5EF4-FFF2-40B4-BE49-F238E27FC236}">
                <a16:creationId xmlns:a16="http://schemas.microsoft.com/office/drawing/2014/main" id="{A251FDC2-F232-FC4C-B533-05E611761A62}"/>
              </a:ext>
            </a:extLst>
          </p:cNvPr>
          <p:cNvSpPr>
            <a:spLocks noChangeAspect="1" noChangeArrowheads="1"/>
          </p:cNvSpPr>
          <p:nvPr/>
        </p:nvSpPr>
        <p:spPr bwMode="auto">
          <a:xfrm>
            <a:off x="7162263" y="1696619"/>
            <a:ext cx="541729" cy="506045"/>
          </a:xfrm>
          <a:custGeom>
            <a:avLst/>
            <a:gdLst>
              <a:gd name="T0" fmla="*/ 505720 w 291412"/>
              <a:gd name="T1" fmla="*/ 2301153 h 272690"/>
              <a:gd name="T2" fmla="*/ 932921 w 291412"/>
              <a:gd name="T3" fmla="*/ 2391876 h 272690"/>
              <a:gd name="T4" fmla="*/ 853059 w 291412"/>
              <a:gd name="T5" fmla="*/ 2652197 h 272690"/>
              <a:gd name="T6" fmla="*/ 1236350 w 291412"/>
              <a:gd name="T7" fmla="*/ 2561474 h 272690"/>
              <a:gd name="T8" fmla="*/ 1547771 w 291412"/>
              <a:gd name="T9" fmla="*/ 2892814 h 272690"/>
              <a:gd name="T10" fmla="*/ 1831237 w 291412"/>
              <a:gd name="T11" fmla="*/ 2628537 h 272690"/>
              <a:gd name="T12" fmla="*/ 2266415 w 291412"/>
              <a:gd name="T13" fmla="*/ 2758691 h 272690"/>
              <a:gd name="T14" fmla="*/ 2366238 w 291412"/>
              <a:gd name="T15" fmla="*/ 2451038 h 272690"/>
              <a:gd name="T16" fmla="*/ 2793434 w 291412"/>
              <a:gd name="T17" fmla="*/ 2297197 h 272690"/>
              <a:gd name="T18" fmla="*/ 3001034 w 291412"/>
              <a:gd name="T19" fmla="*/ 2084200 h 272690"/>
              <a:gd name="T20" fmla="*/ 2741523 w 291412"/>
              <a:gd name="T21" fmla="*/ 2380036 h 272690"/>
              <a:gd name="T22" fmla="*/ 2561875 w 291412"/>
              <a:gd name="T23" fmla="*/ 2664036 h 272690"/>
              <a:gd name="T24" fmla="*/ 2070775 w 291412"/>
              <a:gd name="T25" fmla="*/ 2667969 h 272690"/>
              <a:gd name="T26" fmla="*/ 1547771 w 291412"/>
              <a:gd name="T27" fmla="*/ 2991406 h 272690"/>
              <a:gd name="T28" fmla="*/ 1164487 w 291412"/>
              <a:gd name="T29" fmla="*/ 2798159 h 272690"/>
              <a:gd name="T30" fmla="*/ 765243 w 291412"/>
              <a:gd name="T31" fmla="*/ 2569364 h 272690"/>
              <a:gd name="T32" fmla="*/ 477781 w 291412"/>
              <a:gd name="T33" fmla="*/ 2395801 h 272690"/>
              <a:gd name="T34" fmla="*/ 1048179 w 291412"/>
              <a:gd name="T35" fmla="*/ 1836782 h 272690"/>
              <a:gd name="T36" fmla="*/ 2244406 w 291412"/>
              <a:gd name="T37" fmla="*/ 1836782 h 272690"/>
              <a:gd name="T38" fmla="*/ 483344 w 291412"/>
              <a:gd name="T39" fmla="*/ 1674293 h 272690"/>
              <a:gd name="T40" fmla="*/ 483344 w 291412"/>
              <a:gd name="T41" fmla="*/ 1317167 h 272690"/>
              <a:gd name="T42" fmla="*/ 904797 w 291412"/>
              <a:gd name="T43" fmla="*/ 1474143 h 272690"/>
              <a:gd name="T44" fmla="*/ 454978 w 291412"/>
              <a:gd name="T45" fmla="*/ 1772393 h 272690"/>
              <a:gd name="T46" fmla="*/ 410398 w 291412"/>
              <a:gd name="T47" fmla="*/ 1242597 h 272690"/>
              <a:gd name="T48" fmla="*/ 580098 w 291412"/>
              <a:gd name="T49" fmla="*/ 1970836 h 272690"/>
              <a:gd name="T50" fmla="*/ 2308418 w 291412"/>
              <a:gd name="T51" fmla="*/ 1761860 h 272690"/>
              <a:gd name="T52" fmla="*/ 2596456 w 291412"/>
              <a:gd name="T53" fmla="*/ 1750042 h 272690"/>
              <a:gd name="T54" fmla="*/ 2640481 w 291412"/>
              <a:gd name="T55" fmla="*/ 1217734 h 272690"/>
              <a:gd name="T56" fmla="*/ 2268411 w 291412"/>
              <a:gd name="T57" fmla="*/ 1249279 h 272690"/>
              <a:gd name="T58" fmla="*/ 1644294 w 291412"/>
              <a:gd name="T59" fmla="*/ 756396 h 272690"/>
              <a:gd name="T60" fmla="*/ 2280414 w 291412"/>
              <a:gd name="T61" fmla="*/ 1107328 h 272690"/>
              <a:gd name="T62" fmla="*/ 2708494 w 291412"/>
              <a:gd name="T63" fmla="*/ 922009 h 272690"/>
              <a:gd name="T64" fmla="*/ 2668485 w 291412"/>
              <a:gd name="T65" fmla="*/ 1316300 h 272690"/>
              <a:gd name="T66" fmla="*/ 3228568 w 291412"/>
              <a:gd name="T67" fmla="*/ 1698776 h 272690"/>
              <a:gd name="T68" fmla="*/ 1644294 w 291412"/>
              <a:gd name="T69" fmla="*/ 2329654 h 272690"/>
              <a:gd name="T70" fmla="*/ 580098 w 291412"/>
              <a:gd name="T71" fmla="*/ 922009 h 272690"/>
              <a:gd name="T72" fmla="*/ 1767356 w 291412"/>
              <a:gd name="T73" fmla="*/ 0 h 272690"/>
              <a:gd name="T74" fmla="*/ 2150623 w 291412"/>
              <a:gd name="T75" fmla="*/ 189340 h 272690"/>
              <a:gd name="T76" fmla="*/ 2561875 w 291412"/>
              <a:gd name="T77" fmla="*/ 327386 h 272690"/>
              <a:gd name="T78" fmla="*/ 2741523 w 291412"/>
              <a:gd name="T79" fmla="*/ 611394 h 272690"/>
              <a:gd name="T80" fmla="*/ 3001034 w 291412"/>
              <a:gd name="T81" fmla="*/ 907206 h 272690"/>
              <a:gd name="T82" fmla="*/ 2809404 w 291412"/>
              <a:gd name="T83" fmla="*/ 690265 h 272690"/>
              <a:gd name="T84" fmla="*/ 2378203 w 291412"/>
              <a:gd name="T85" fmla="*/ 603502 h 272690"/>
              <a:gd name="T86" fmla="*/ 2266415 w 291412"/>
              <a:gd name="T87" fmla="*/ 228794 h 272690"/>
              <a:gd name="T88" fmla="*/ 1831237 w 291412"/>
              <a:gd name="T89" fmla="*/ 362890 h 272690"/>
              <a:gd name="T90" fmla="*/ 1547771 w 291412"/>
              <a:gd name="T91" fmla="*/ 98617 h 272690"/>
              <a:gd name="T92" fmla="*/ 1236350 w 291412"/>
              <a:gd name="T93" fmla="*/ 429944 h 272690"/>
              <a:gd name="T94" fmla="*/ 853059 w 291412"/>
              <a:gd name="T95" fmla="*/ 339223 h 272690"/>
              <a:gd name="T96" fmla="*/ 932921 w 291412"/>
              <a:gd name="T97" fmla="*/ 603502 h 272690"/>
              <a:gd name="T98" fmla="*/ 505720 w 291412"/>
              <a:gd name="T99" fmla="*/ 690265 h 272690"/>
              <a:gd name="T100" fmla="*/ 294123 w 291412"/>
              <a:gd name="T101" fmla="*/ 840157 h 272690"/>
              <a:gd name="T102" fmla="*/ 705345 w 291412"/>
              <a:gd name="T103" fmla="*/ 686329 h 272690"/>
              <a:gd name="T104" fmla="*/ 809148 w 291412"/>
              <a:gd name="T105" fmla="*/ 256381 h 272690"/>
              <a:gd name="T106" fmla="*/ 1240350 w 291412"/>
              <a:gd name="T107" fmla="*/ 323435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0" name="Freeform 10">
            <a:extLst>
              <a:ext uri="{FF2B5EF4-FFF2-40B4-BE49-F238E27FC236}">
                <a16:creationId xmlns:a16="http://schemas.microsoft.com/office/drawing/2014/main" id="{079F187F-B361-0548-8948-AA290395B599}"/>
              </a:ext>
            </a:extLst>
          </p:cNvPr>
          <p:cNvSpPr>
            <a:spLocks noChangeAspect="1" noChangeArrowheads="1"/>
          </p:cNvSpPr>
          <p:nvPr/>
        </p:nvSpPr>
        <p:spPr bwMode="auto">
          <a:xfrm>
            <a:off x="9840650" y="1678777"/>
            <a:ext cx="541729" cy="541729"/>
          </a:xfrm>
          <a:custGeom>
            <a:avLst/>
            <a:gdLst>
              <a:gd name="T0" fmla="*/ 2147483646 w 810"/>
              <a:gd name="T1" fmla="*/ 2147483646 h 810"/>
              <a:gd name="T2" fmla="*/ 2147483646 w 810"/>
              <a:gd name="T3" fmla="*/ 2147483646 h 810"/>
              <a:gd name="T4" fmla="*/ 2147483646 w 810"/>
              <a:gd name="T5" fmla="*/ 2147483646 h 810"/>
              <a:gd name="T6" fmla="*/ 2147483646 w 810"/>
              <a:gd name="T7" fmla="*/ 2147483646 h 810"/>
              <a:gd name="T8" fmla="*/ 2147483646 w 810"/>
              <a:gd name="T9" fmla="*/ 2147483646 h 810"/>
              <a:gd name="T10" fmla="*/ 2147483646 w 810"/>
              <a:gd name="T11" fmla="*/ 2147483646 h 810"/>
              <a:gd name="T12" fmla="*/ 2147483646 w 810"/>
              <a:gd name="T13" fmla="*/ 2147483646 h 810"/>
              <a:gd name="T14" fmla="*/ 2147483646 w 810"/>
              <a:gd name="T15" fmla="*/ 2147483646 h 810"/>
              <a:gd name="T16" fmla="*/ 2147483646 w 810"/>
              <a:gd name="T17" fmla="*/ 2147483646 h 810"/>
              <a:gd name="T18" fmla="*/ 2147483646 w 810"/>
              <a:gd name="T19" fmla="*/ 2147483646 h 810"/>
              <a:gd name="T20" fmla="*/ 2147483646 w 810"/>
              <a:gd name="T21" fmla="*/ 2147483646 h 810"/>
              <a:gd name="T22" fmla="*/ 2147483646 w 810"/>
              <a:gd name="T23" fmla="*/ 2147483646 h 810"/>
              <a:gd name="T24" fmla="*/ 2147483646 w 810"/>
              <a:gd name="T25" fmla="*/ 2147483646 h 810"/>
              <a:gd name="T26" fmla="*/ 2147483646 w 810"/>
              <a:gd name="T27" fmla="*/ 2147483646 h 810"/>
              <a:gd name="T28" fmla="*/ 2147483646 w 810"/>
              <a:gd name="T29" fmla="*/ 2147483646 h 810"/>
              <a:gd name="T30" fmla="*/ 2147483646 w 810"/>
              <a:gd name="T31" fmla="*/ 2147483646 h 810"/>
              <a:gd name="T32" fmla="*/ 2147483646 w 810"/>
              <a:gd name="T33" fmla="*/ 2147483646 h 810"/>
              <a:gd name="T34" fmla="*/ 2147483646 w 810"/>
              <a:gd name="T35" fmla="*/ 2147483646 h 810"/>
              <a:gd name="T36" fmla="*/ 2147483646 w 810"/>
              <a:gd name="T37" fmla="*/ 2147483646 h 810"/>
              <a:gd name="T38" fmla="*/ 2147483646 w 810"/>
              <a:gd name="T39" fmla="*/ 2147483646 h 810"/>
              <a:gd name="T40" fmla="*/ 2147483646 w 810"/>
              <a:gd name="T41" fmla="*/ 2147483646 h 810"/>
              <a:gd name="T42" fmla="*/ 2147483646 w 810"/>
              <a:gd name="T43" fmla="*/ 2147483646 h 810"/>
              <a:gd name="T44" fmla="*/ 2147483646 w 810"/>
              <a:gd name="T45" fmla="*/ 2147483646 h 810"/>
              <a:gd name="T46" fmla="*/ 2147483646 w 810"/>
              <a:gd name="T47" fmla="*/ 2147483646 h 810"/>
              <a:gd name="T48" fmla="*/ 2147483646 w 810"/>
              <a:gd name="T49" fmla="*/ 2147483646 h 810"/>
              <a:gd name="T50" fmla="*/ 2147483646 w 810"/>
              <a:gd name="T51" fmla="*/ 2147483646 h 810"/>
              <a:gd name="T52" fmla="*/ 2147483646 w 810"/>
              <a:gd name="T53" fmla="*/ 2147483646 h 810"/>
              <a:gd name="T54" fmla="*/ 2147483646 w 810"/>
              <a:gd name="T55" fmla="*/ 2147483646 h 810"/>
              <a:gd name="T56" fmla="*/ 2147483646 w 810"/>
              <a:gd name="T57" fmla="*/ 2147483646 h 810"/>
              <a:gd name="T58" fmla="*/ 2147483646 w 810"/>
              <a:gd name="T59" fmla="*/ 2147483646 h 810"/>
              <a:gd name="T60" fmla="*/ 2147483646 w 810"/>
              <a:gd name="T61" fmla="*/ 2147483646 h 810"/>
              <a:gd name="T62" fmla="*/ 2147483646 w 810"/>
              <a:gd name="T63" fmla="*/ 2147483646 h 810"/>
              <a:gd name="T64" fmla="*/ 2147483646 w 810"/>
              <a:gd name="T65" fmla="*/ 2147483646 h 810"/>
              <a:gd name="T66" fmla="*/ 2147483646 w 810"/>
              <a:gd name="T67" fmla="*/ 2147483646 h 810"/>
              <a:gd name="T68" fmla="*/ 2147483646 w 810"/>
              <a:gd name="T69" fmla="*/ 2147483646 h 810"/>
              <a:gd name="T70" fmla="*/ 2147483646 w 810"/>
              <a:gd name="T71" fmla="*/ 2147483646 h 810"/>
              <a:gd name="T72" fmla="*/ 2147483646 w 810"/>
              <a:gd name="T73" fmla="*/ 2147483646 h 810"/>
              <a:gd name="T74" fmla="*/ 2147483646 w 810"/>
              <a:gd name="T75" fmla="*/ 2147483646 h 810"/>
              <a:gd name="T76" fmla="*/ 2147483646 w 810"/>
              <a:gd name="T77" fmla="*/ 2147483646 h 810"/>
              <a:gd name="T78" fmla="*/ 2147483646 w 810"/>
              <a:gd name="T79" fmla="*/ 2147483646 h 810"/>
              <a:gd name="T80" fmla="*/ 2147483646 w 810"/>
              <a:gd name="T81" fmla="*/ 2147483646 h 810"/>
              <a:gd name="T82" fmla="*/ 2147483646 w 810"/>
              <a:gd name="T83" fmla="*/ 2147483646 h 810"/>
              <a:gd name="T84" fmla="*/ 2147483646 w 810"/>
              <a:gd name="T85" fmla="*/ 2147483646 h 810"/>
              <a:gd name="T86" fmla="*/ 2147483646 w 810"/>
              <a:gd name="T87" fmla="*/ 2147483646 h 810"/>
              <a:gd name="T88" fmla="*/ 2147483646 w 810"/>
              <a:gd name="T89" fmla="*/ 2147483646 h 810"/>
              <a:gd name="T90" fmla="*/ 2147483646 w 810"/>
              <a:gd name="T91" fmla="*/ 2147483646 h 810"/>
              <a:gd name="T92" fmla="*/ 2147483646 w 810"/>
              <a:gd name="T93" fmla="*/ 2147483646 h 810"/>
              <a:gd name="T94" fmla="*/ 2147483646 w 810"/>
              <a:gd name="T95" fmla="*/ 2147483646 h 810"/>
              <a:gd name="T96" fmla="*/ 2147483646 w 810"/>
              <a:gd name="T97" fmla="*/ 2147483646 h 810"/>
              <a:gd name="T98" fmla="*/ 2147483646 w 810"/>
              <a:gd name="T99" fmla="*/ 2147483646 h 810"/>
              <a:gd name="T100" fmla="*/ 2147483646 w 810"/>
              <a:gd name="T101" fmla="*/ 2147483646 h 810"/>
              <a:gd name="T102" fmla="*/ 2147483646 w 810"/>
              <a:gd name="T103" fmla="*/ 2147483646 h 810"/>
              <a:gd name="T104" fmla="*/ 2147483646 w 810"/>
              <a:gd name="T105" fmla="*/ 2147483646 h 810"/>
              <a:gd name="T106" fmla="*/ 2147483646 w 810"/>
              <a:gd name="T107" fmla="*/ 0 h 810"/>
              <a:gd name="T108" fmla="*/ 2147483646 w 810"/>
              <a:gd name="T109" fmla="*/ 0 h 810"/>
              <a:gd name="T110" fmla="*/ 2147483646 w 810"/>
              <a:gd name="T111" fmla="*/ 2147483646 h 810"/>
              <a:gd name="T112" fmla="*/ 2147483646 w 810"/>
              <a:gd name="T113" fmla="*/ 2147483646 h 810"/>
              <a:gd name="T114" fmla="*/ 2147483646 w 810"/>
              <a:gd name="T115" fmla="*/ 2147483646 h 810"/>
              <a:gd name="T116" fmla="*/ 0 w 810"/>
              <a:gd name="T117" fmla="*/ 2147483646 h 810"/>
              <a:gd name="T118" fmla="*/ 2147483646 w 810"/>
              <a:gd name="T119" fmla="*/ 2147483646 h 810"/>
              <a:gd name="T120" fmla="*/ 2147483646 w 810"/>
              <a:gd name="T121" fmla="*/ 2147483646 h 810"/>
              <a:gd name="T122" fmla="*/ 2147483646 w 810"/>
              <a:gd name="T123" fmla="*/ 2147483646 h 810"/>
              <a:gd name="T124" fmla="*/ 2147483646 w 810"/>
              <a:gd name="T125" fmla="*/ 2147483646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0" h="810">
                <a:moveTo>
                  <a:pt x="784" y="654"/>
                </a:moveTo>
                <a:lnTo>
                  <a:pt x="784" y="654"/>
                </a:lnTo>
                <a:cubicBezTo>
                  <a:pt x="715" y="660"/>
                  <a:pt x="660" y="715"/>
                  <a:pt x="654" y="784"/>
                </a:cubicBezTo>
                <a:lnTo>
                  <a:pt x="155" y="784"/>
                </a:lnTo>
                <a:cubicBezTo>
                  <a:pt x="149" y="715"/>
                  <a:pt x="94" y="660"/>
                  <a:pt x="25" y="654"/>
                </a:cubicBezTo>
                <a:lnTo>
                  <a:pt x="25" y="243"/>
                </a:lnTo>
                <a:lnTo>
                  <a:pt x="78" y="401"/>
                </a:lnTo>
                <a:cubicBezTo>
                  <a:pt x="91" y="440"/>
                  <a:pt x="126" y="465"/>
                  <a:pt x="166" y="465"/>
                </a:cubicBezTo>
                <a:lnTo>
                  <a:pt x="180" y="465"/>
                </a:lnTo>
                <a:lnTo>
                  <a:pt x="180" y="478"/>
                </a:lnTo>
                <a:cubicBezTo>
                  <a:pt x="180" y="512"/>
                  <a:pt x="207" y="540"/>
                  <a:pt x="241" y="540"/>
                </a:cubicBezTo>
                <a:cubicBezTo>
                  <a:pt x="275" y="540"/>
                  <a:pt x="302" y="512"/>
                  <a:pt x="302" y="478"/>
                </a:cubicBezTo>
                <a:lnTo>
                  <a:pt x="302" y="465"/>
                </a:lnTo>
                <a:lnTo>
                  <a:pt x="506" y="465"/>
                </a:lnTo>
                <a:lnTo>
                  <a:pt x="506" y="478"/>
                </a:lnTo>
                <a:cubicBezTo>
                  <a:pt x="506" y="512"/>
                  <a:pt x="534" y="540"/>
                  <a:pt x="568" y="540"/>
                </a:cubicBezTo>
                <a:cubicBezTo>
                  <a:pt x="602" y="540"/>
                  <a:pt x="629" y="512"/>
                  <a:pt x="629" y="478"/>
                </a:cubicBezTo>
                <a:lnTo>
                  <a:pt x="629" y="465"/>
                </a:lnTo>
                <a:lnTo>
                  <a:pt x="642" y="465"/>
                </a:lnTo>
                <a:cubicBezTo>
                  <a:pt x="683" y="465"/>
                  <a:pt x="718" y="440"/>
                  <a:pt x="731" y="401"/>
                </a:cubicBezTo>
                <a:lnTo>
                  <a:pt x="784" y="243"/>
                </a:lnTo>
                <a:lnTo>
                  <a:pt x="784" y="654"/>
                </a:lnTo>
                <a:close/>
                <a:moveTo>
                  <a:pt x="784" y="747"/>
                </a:moveTo>
                <a:lnTo>
                  <a:pt x="784" y="747"/>
                </a:lnTo>
                <a:cubicBezTo>
                  <a:pt x="784" y="768"/>
                  <a:pt x="768" y="784"/>
                  <a:pt x="748" y="784"/>
                </a:cubicBezTo>
                <a:lnTo>
                  <a:pt x="679" y="784"/>
                </a:lnTo>
                <a:cubicBezTo>
                  <a:pt x="684" y="729"/>
                  <a:pt x="729" y="684"/>
                  <a:pt x="784" y="679"/>
                </a:cubicBezTo>
                <a:lnTo>
                  <a:pt x="784" y="747"/>
                </a:lnTo>
                <a:close/>
                <a:moveTo>
                  <a:pt x="61" y="784"/>
                </a:moveTo>
                <a:lnTo>
                  <a:pt x="61" y="784"/>
                </a:lnTo>
                <a:cubicBezTo>
                  <a:pt x="41" y="784"/>
                  <a:pt x="25" y="768"/>
                  <a:pt x="25" y="747"/>
                </a:cubicBezTo>
                <a:lnTo>
                  <a:pt x="25" y="679"/>
                </a:lnTo>
                <a:cubicBezTo>
                  <a:pt x="80" y="684"/>
                  <a:pt x="125" y="729"/>
                  <a:pt x="130" y="784"/>
                </a:cubicBezTo>
                <a:lnTo>
                  <a:pt x="61" y="784"/>
                </a:lnTo>
                <a:close/>
                <a:moveTo>
                  <a:pt x="278" y="425"/>
                </a:moveTo>
                <a:lnTo>
                  <a:pt x="278" y="478"/>
                </a:lnTo>
                <a:cubicBezTo>
                  <a:pt x="278" y="498"/>
                  <a:pt x="261" y="515"/>
                  <a:pt x="241" y="515"/>
                </a:cubicBezTo>
                <a:cubicBezTo>
                  <a:pt x="221" y="515"/>
                  <a:pt x="205" y="498"/>
                  <a:pt x="205" y="478"/>
                </a:cubicBezTo>
                <a:lnTo>
                  <a:pt x="205" y="425"/>
                </a:lnTo>
                <a:lnTo>
                  <a:pt x="278" y="425"/>
                </a:lnTo>
                <a:close/>
                <a:moveTo>
                  <a:pt x="604" y="425"/>
                </a:moveTo>
                <a:lnTo>
                  <a:pt x="604" y="478"/>
                </a:lnTo>
                <a:cubicBezTo>
                  <a:pt x="604" y="498"/>
                  <a:pt x="588" y="515"/>
                  <a:pt x="568" y="515"/>
                </a:cubicBezTo>
                <a:cubicBezTo>
                  <a:pt x="548" y="515"/>
                  <a:pt x="531" y="498"/>
                  <a:pt x="531" y="478"/>
                </a:cubicBezTo>
                <a:lnTo>
                  <a:pt x="531" y="425"/>
                </a:lnTo>
                <a:lnTo>
                  <a:pt x="604" y="425"/>
                </a:lnTo>
                <a:close/>
                <a:moveTo>
                  <a:pt x="32" y="138"/>
                </a:moveTo>
                <a:lnTo>
                  <a:pt x="32" y="138"/>
                </a:lnTo>
                <a:cubicBezTo>
                  <a:pt x="38" y="128"/>
                  <a:pt x="49" y="123"/>
                  <a:pt x="61" y="123"/>
                </a:cubicBezTo>
                <a:lnTo>
                  <a:pt x="747" y="123"/>
                </a:lnTo>
                <a:cubicBezTo>
                  <a:pt x="760" y="123"/>
                  <a:pt x="770" y="128"/>
                  <a:pt x="777" y="138"/>
                </a:cubicBezTo>
                <a:cubicBezTo>
                  <a:pt x="784" y="148"/>
                  <a:pt x="786" y="159"/>
                  <a:pt x="783" y="171"/>
                </a:cubicBezTo>
                <a:lnTo>
                  <a:pt x="708" y="394"/>
                </a:lnTo>
                <a:cubicBezTo>
                  <a:pt x="698" y="422"/>
                  <a:pt x="672" y="441"/>
                  <a:pt x="642" y="441"/>
                </a:cubicBezTo>
                <a:lnTo>
                  <a:pt x="629" y="441"/>
                </a:lnTo>
                <a:lnTo>
                  <a:pt x="629" y="412"/>
                </a:lnTo>
                <a:cubicBezTo>
                  <a:pt x="629" y="406"/>
                  <a:pt x="624" y="400"/>
                  <a:pt x="617" y="400"/>
                </a:cubicBezTo>
                <a:lnTo>
                  <a:pt x="519" y="400"/>
                </a:lnTo>
                <a:cubicBezTo>
                  <a:pt x="512" y="400"/>
                  <a:pt x="506" y="406"/>
                  <a:pt x="506" y="412"/>
                </a:cubicBezTo>
                <a:lnTo>
                  <a:pt x="506" y="441"/>
                </a:lnTo>
                <a:lnTo>
                  <a:pt x="302" y="441"/>
                </a:lnTo>
                <a:lnTo>
                  <a:pt x="302" y="412"/>
                </a:lnTo>
                <a:cubicBezTo>
                  <a:pt x="302" y="406"/>
                  <a:pt x="297" y="400"/>
                  <a:pt x="290" y="400"/>
                </a:cubicBezTo>
                <a:lnTo>
                  <a:pt x="192" y="400"/>
                </a:lnTo>
                <a:cubicBezTo>
                  <a:pt x="185" y="400"/>
                  <a:pt x="180" y="406"/>
                  <a:pt x="180" y="412"/>
                </a:cubicBezTo>
                <a:lnTo>
                  <a:pt x="180" y="441"/>
                </a:lnTo>
                <a:lnTo>
                  <a:pt x="166" y="441"/>
                </a:lnTo>
                <a:cubicBezTo>
                  <a:pt x="137" y="441"/>
                  <a:pt x="110" y="422"/>
                  <a:pt x="101" y="394"/>
                </a:cubicBezTo>
                <a:lnTo>
                  <a:pt x="27" y="171"/>
                </a:lnTo>
                <a:cubicBezTo>
                  <a:pt x="23" y="159"/>
                  <a:pt x="25" y="148"/>
                  <a:pt x="32" y="138"/>
                </a:cubicBezTo>
                <a:close/>
                <a:moveTo>
                  <a:pt x="253" y="78"/>
                </a:moveTo>
                <a:lnTo>
                  <a:pt x="253" y="78"/>
                </a:lnTo>
                <a:cubicBezTo>
                  <a:pt x="253" y="48"/>
                  <a:pt x="277" y="24"/>
                  <a:pt x="306" y="24"/>
                </a:cubicBezTo>
                <a:lnTo>
                  <a:pt x="502" y="24"/>
                </a:lnTo>
                <a:cubicBezTo>
                  <a:pt x="532" y="24"/>
                  <a:pt x="556" y="48"/>
                  <a:pt x="556" y="78"/>
                </a:cubicBezTo>
                <a:lnTo>
                  <a:pt x="556" y="98"/>
                </a:lnTo>
                <a:lnTo>
                  <a:pt x="253" y="98"/>
                </a:lnTo>
                <a:lnTo>
                  <a:pt x="253" y="78"/>
                </a:lnTo>
                <a:close/>
                <a:moveTo>
                  <a:pt x="797" y="124"/>
                </a:moveTo>
                <a:lnTo>
                  <a:pt x="797" y="124"/>
                </a:lnTo>
                <a:cubicBezTo>
                  <a:pt x="785" y="107"/>
                  <a:pt x="767" y="98"/>
                  <a:pt x="747" y="98"/>
                </a:cubicBezTo>
                <a:lnTo>
                  <a:pt x="580" y="98"/>
                </a:lnTo>
                <a:lnTo>
                  <a:pt x="580" y="78"/>
                </a:lnTo>
                <a:cubicBezTo>
                  <a:pt x="580" y="35"/>
                  <a:pt x="545" y="0"/>
                  <a:pt x="502" y="0"/>
                </a:cubicBezTo>
                <a:lnTo>
                  <a:pt x="306" y="0"/>
                </a:lnTo>
                <a:cubicBezTo>
                  <a:pt x="264" y="0"/>
                  <a:pt x="229" y="35"/>
                  <a:pt x="229" y="78"/>
                </a:cubicBezTo>
                <a:lnTo>
                  <a:pt x="229" y="98"/>
                </a:lnTo>
                <a:lnTo>
                  <a:pt x="61" y="98"/>
                </a:lnTo>
                <a:cubicBezTo>
                  <a:pt x="41" y="98"/>
                  <a:pt x="24" y="107"/>
                  <a:pt x="12" y="124"/>
                </a:cubicBezTo>
                <a:cubicBezTo>
                  <a:pt x="4" y="135"/>
                  <a:pt x="0" y="148"/>
                  <a:pt x="0" y="161"/>
                </a:cubicBezTo>
                <a:lnTo>
                  <a:pt x="0" y="747"/>
                </a:lnTo>
                <a:cubicBezTo>
                  <a:pt x="0" y="782"/>
                  <a:pt x="28" y="809"/>
                  <a:pt x="61" y="809"/>
                </a:cubicBezTo>
                <a:lnTo>
                  <a:pt x="748" y="809"/>
                </a:lnTo>
                <a:cubicBezTo>
                  <a:pt x="781" y="809"/>
                  <a:pt x="809" y="782"/>
                  <a:pt x="809" y="747"/>
                </a:cubicBezTo>
                <a:lnTo>
                  <a:pt x="809" y="161"/>
                </a:lnTo>
                <a:cubicBezTo>
                  <a:pt x="809" y="148"/>
                  <a:pt x="805" y="135"/>
                  <a:pt x="797" y="12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1" name="Freeform 944">
            <a:extLst>
              <a:ext uri="{FF2B5EF4-FFF2-40B4-BE49-F238E27FC236}">
                <a16:creationId xmlns:a16="http://schemas.microsoft.com/office/drawing/2014/main" id="{E89EE0E7-3A6A-FD4D-98DA-CA0DEE230CFC}"/>
              </a:ext>
            </a:extLst>
          </p:cNvPr>
          <p:cNvSpPr>
            <a:spLocks noChangeAspect="1" noChangeArrowheads="1"/>
          </p:cNvSpPr>
          <p:nvPr/>
        </p:nvSpPr>
        <p:spPr bwMode="auto">
          <a:xfrm>
            <a:off x="1805486" y="1722368"/>
            <a:ext cx="541729" cy="454143"/>
          </a:xfrm>
          <a:custGeom>
            <a:avLst/>
            <a:gdLst>
              <a:gd name="T0" fmla="*/ 2873064 w 291740"/>
              <a:gd name="T1" fmla="*/ 2652346 h 244094"/>
              <a:gd name="T2" fmla="*/ 331277 w 291740"/>
              <a:gd name="T3" fmla="*/ 2652346 h 244094"/>
              <a:gd name="T4" fmla="*/ 2558958 w 291740"/>
              <a:gd name="T5" fmla="*/ 2118299 h 244094"/>
              <a:gd name="T6" fmla="*/ 2508753 w 291740"/>
              <a:gd name="T7" fmla="*/ 2074338 h 244094"/>
              <a:gd name="T8" fmla="*/ 2245261 w 291740"/>
              <a:gd name="T9" fmla="*/ 2158571 h 244094"/>
              <a:gd name="T10" fmla="*/ 1996464 w 291740"/>
              <a:gd name="T11" fmla="*/ 2074338 h 244094"/>
              <a:gd name="T12" fmla="*/ 1952865 w 291740"/>
              <a:gd name="T13" fmla="*/ 2118299 h 244094"/>
              <a:gd name="T14" fmla="*/ 1791937 w 291740"/>
              <a:gd name="T15" fmla="*/ 2118299 h 244094"/>
              <a:gd name="T16" fmla="*/ 1743634 w 291740"/>
              <a:gd name="T17" fmla="*/ 2074338 h 244094"/>
              <a:gd name="T18" fmla="*/ 1479990 w 291740"/>
              <a:gd name="T19" fmla="*/ 2158571 h 244094"/>
              <a:gd name="T20" fmla="*/ 1216528 w 291740"/>
              <a:gd name="T21" fmla="*/ 2074338 h 244094"/>
              <a:gd name="T22" fmla="*/ 1168242 w 291740"/>
              <a:gd name="T23" fmla="*/ 2118299 h 244094"/>
              <a:gd name="T24" fmla="*/ 1024733 w 291740"/>
              <a:gd name="T25" fmla="*/ 2118299 h 244094"/>
              <a:gd name="T26" fmla="*/ 972421 w 291740"/>
              <a:gd name="T27" fmla="*/ 2074338 h 244094"/>
              <a:gd name="T28" fmla="*/ 714888 w 291740"/>
              <a:gd name="T29" fmla="*/ 2158571 h 244094"/>
              <a:gd name="T30" fmla="*/ 2545716 w 291740"/>
              <a:gd name="T31" fmla="*/ 1810647 h 244094"/>
              <a:gd name="T32" fmla="*/ 2493401 w 291740"/>
              <a:gd name="T33" fmla="*/ 1861275 h 244094"/>
              <a:gd name="T34" fmla="*/ 2332285 w 291740"/>
              <a:gd name="T35" fmla="*/ 1861275 h 244094"/>
              <a:gd name="T36" fmla="*/ 2282068 w 291740"/>
              <a:gd name="T37" fmla="*/ 1810647 h 244094"/>
              <a:gd name="T38" fmla="*/ 2020524 w 291740"/>
              <a:gd name="T39" fmla="*/ 1911901 h 244094"/>
              <a:gd name="T40" fmla="*/ 1739612 w 291740"/>
              <a:gd name="T41" fmla="*/ 1810647 h 244094"/>
              <a:gd name="T42" fmla="*/ 1691326 w 291740"/>
              <a:gd name="T43" fmla="*/ 1861275 h 244094"/>
              <a:gd name="T44" fmla="*/ 1530214 w 291740"/>
              <a:gd name="T45" fmla="*/ 1861275 h 244094"/>
              <a:gd name="T46" fmla="*/ 1479990 w 291740"/>
              <a:gd name="T47" fmla="*/ 1810647 h 244094"/>
              <a:gd name="T48" fmla="*/ 1203100 w 291740"/>
              <a:gd name="T49" fmla="*/ 1911901 h 244094"/>
              <a:gd name="T50" fmla="*/ 939485 w 291740"/>
              <a:gd name="T51" fmla="*/ 1810647 h 244094"/>
              <a:gd name="T52" fmla="*/ 889258 w 291740"/>
              <a:gd name="T53" fmla="*/ 1861275 h 244094"/>
              <a:gd name="T54" fmla="*/ 728141 w 291740"/>
              <a:gd name="T55" fmla="*/ 1861275 h 244094"/>
              <a:gd name="T56" fmla="*/ 677922 w 291740"/>
              <a:gd name="T57" fmla="*/ 1810647 h 244094"/>
              <a:gd name="T58" fmla="*/ 2990442 w 291740"/>
              <a:gd name="T59" fmla="*/ 1106339 h 244094"/>
              <a:gd name="T60" fmla="*/ 209949 w 291740"/>
              <a:gd name="T61" fmla="*/ 879503 h 244094"/>
              <a:gd name="T62" fmla="*/ 324800 w 291740"/>
              <a:gd name="T63" fmla="*/ 994900 h 244094"/>
              <a:gd name="T64" fmla="*/ 990216 w 291740"/>
              <a:gd name="T65" fmla="*/ 421852 h 244094"/>
              <a:gd name="T66" fmla="*/ 796139 w 291740"/>
              <a:gd name="T67" fmla="*/ 1456554 h 244094"/>
              <a:gd name="T68" fmla="*/ 538698 w 291740"/>
              <a:gd name="T69" fmla="*/ 2343991 h 244094"/>
              <a:gd name="T70" fmla="*/ 2851812 w 291740"/>
              <a:gd name="T71" fmla="*/ 1150107 h 244094"/>
              <a:gd name="T72" fmla="*/ 2328983 w 291740"/>
              <a:gd name="T73" fmla="*/ 1420740 h 244094"/>
              <a:gd name="T74" fmla="*/ 1639777 w 291740"/>
              <a:gd name="T75" fmla="*/ 1181955 h 244094"/>
              <a:gd name="T76" fmla="*/ 2237882 w 291740"/>
              <a:gd name="T77" fmla="*/ 99486 h 244094"/>
              <a:gd name="T78" fmla="*/ 2352749 w 291740"/>
              <a:gd name="T79" fmla="*/ 214888 h 244094"/>
              <a:gd name="T80" fmla="*/ 851586 w 291740"/>
              <a:gd name="T81" fmla="*/ 214888 h 244094"/>
              <a:gd name="T82" fmla="*/ 962493 w 291740"/>
              <a:gd name="T83" fmla="*/ 99486 h 244094"/>
              <a:gd name="T84" fmla="*/ 1120924 w 291740"/>
              <a:gd name="T85" fmla="*/ 354177 h 244094"/>
              <a:gd name="T86" fmla="*/ 2027950 w 291740"/>
              <a:gd name="T87" fmla="*/ 214888 h 244094"/>
              <a:gd name="T88" fmla="*/ 2309170 w 291740"/>
              <a:gd name="T89" fmla="*/ 409908 h 244094"/>
              <a:gd name="T90" fmla="*/ 2784481 w 291740"/>
              <a:gd name="T91" fmla="*/ 994900 h 244094"/>
              <a:gd name="T92" fmla="*/ 2998367 w 291740"/>
              <a:gd name="T93" fmla="*/ 1205816 h 244094"/>
              <a:gd name="T94" fmla="*/ 499050 w 291740"/>
              <a:gd name="T95" fmla="*/ 2439522 h 244094"/>
              <a:gd name="T96" fmla="*/ 0 w 291740"/>
              <a:gd name="T97" fmla="*/ 994900 h 244094"/>
              <a:gd name="T98" fmla="*/ 407963 w 291740"/>
              <a:gd name="T99" fmla="*/ 1070517 h 244094"/>
              <a:gd name="T100" fmla="*/ 752573 w 291740"/>
              <a:gd name="T101" fmla="*/ 214888 h 244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1740" h="244094">
                <a:moveTo>
                  <a:pt x="34468" y="234950"/>
                </a:moveTo>
                <a:lnTo>
                  <a:pt x="257274" y="234950"/>
                </a:lnTo>
                <a:cubicBezTo>
                  <a:pt x="259785" y="234950"/>
                  <a:pt x="261579" y="237236"/>
                  <a:pt x="261579" y="239522"/>
                </a:cubicBezTo>
                <a:cubicBezTo>
                  <a:pt x="261579" y="242189"/>
                  <a:pt x="259785" y="244094"/>
                  <a:pt x="257274" y="244094"/>
                </a:cubicBezTo>
                <a:lnTo>
                  <a:pt x="34468" y="244094"/>
                </a:lnTo>
                <a:cubicBezTo>
                  <a:pt x="31957" y="244094"/>
                  <a:pt x="30163" y="242189"/>
                  <a:pt x="30163" y="239522"/>
                </a:cubicBezTo>
                <a:cubicBezTo>
                  <a:pt x="30163" y="237236"/>
                  <a:pt x="31957" y="234950"/>
                  <a:pt x="34468" y="234950"/>
                </a:cubicBezTo>
                <a:close/>
                <a:moveTo>
                  <a:pt x="228410" y="187325"/>
                </a:moveTo>
                <a:cubicBezTo>
                  <a:pt x="231077" y="187325"/>
                  <a:pt x="232982" y="188979"/>
                  <a:pt x="232982" y="191294"/>
                </a:cubicBezTo>
                <a:cubicBezTo>
                  <a:pt x="232982" y="193278"/>
                  <a:pt x="231077" y="194931"/>
                  <a:pt x="228410" y="194931"/>
                </a:cubicBezTo>
                <a:cubicBezTo>
                  <a:pt x="225743" y="194931"/>
                  <a:pt x="223838" y="193278"/>
                  <a:pt x="223838" y="191294"/>
                </a:cubicBezTo>
                <a:cubicBezTo>
                  <a:pt x="223838" y="188979"/>
                  <a:pt x="225743" y="187325"/>
                  <a:pt x="228410" y="187325"/>
                </a:cubicBezTo>
                <a:close/>
                <a:moveTo>
                  <a:pt x="204421" y="187325"/>
                </a:moveTo>
                <a:cubicBezTo>
                  <a:pt x="206986" y="187325"/>
                  <a:pt x="209184" y="188979"/>
                  <a:pt x="209184" y="191294"/>
                </a:cubicBezTo>
                <a:cubicBezTo>
                  <a:pt x="209184" y="193278"/>
                  <a:pt x="206986" y="194931"/>
                  <a:pt x="204421" y="194931"/>
                </a:cubicBezTo>
                <a:cubicBezTo>
                  <a:pt x="201857" y="194931"/>
                  <a:pt x="200025" y="193278"/>
                  <a:pt x="200025" y="191294"/>
                </a:cubicBezTo>
                <a:cubicBezTo>
                  <a:pt x="200025" y="188979"/>
                  <a:pt x="201857" y="187325"/>
                  <a:pt x="204421" y="187325"/>
                </a:cubicBezTo>
                <a:close/>
                <a:moveTo>
                  <a:pt x="181769" y="187325"/>
                </a:moveTo>
                <a:cubicBezTo>
                  <a:pt x="183754" y="187325"/>
                  <a:pt x="185407" y="188979"/>
                  <a:pt x="185407" y="191294"/>
                </a:cubicBezTo>
                <a:cubicBezTo>
                  <a:pt x="185407" y="193278"/>
                  <a:pt x="183754" y="194931"/>
                  <a:pt x="181769" y="194931"/>
                </a:cubicBezTo>
                <a:cubicBezTo>
                  <a:pt x="179454" y="194931"/>
                  <a:pt x="177800" y="193278"/>
                  <a:pt x="177800" y="191294"/>
                </a:cubicBezTo>
                <a:cubicBezTo>
                  <a:pt x="177800" y="188979"/>
                  <a:pt x="179454" y="187325"/>
                  <a:pt x="181769" y="187325"/>
                </a:cubicBezTo>
                <a:close/>
                <a:moveTo>
                  <a:pt x="158750" y="187325"/>
                </a:moveTo>
                <a:cubicBezTo>
                  <a:pt x="161315" y="187325"/>
                  <a:pt x="163147" y="188979"/>
                  <a:pt x="163147" y="191294"/>
                </a:cubicBezTo>
                <a:cubicBezTo>
                  <a:pt x="163147" y="193278"/>
                  <a:pt x="161315" y="194931"/>
                  <a:pt x="158750" y="194931"/>
                </a:cubicBezTo>
                <a:cubicBezTo>
                  <a:pt x="156186" y="194931"/>
                  <a:pt x="153988" y="193278"/>
                  <a:pt x="153988" y="191294"/>
                </a:cubicBezTo>
                <a:cubicBezTo>
                  <a:pt x="153988" y="188979"/>
                  <a:pt x="156186" y="187325"/>
                  <a:pt x="158750" y="187325"/>
                </a:cubicBezTo>
                <a:close/>
                <a:moveTo>
                  <a:pt x="134747" y="187325"/>
                </a:moveTo>
                <a:cubicBezTo>
                  <a:pt x="137033" y="187325"/>
                  <a:pt x="139319" y="188979"/>
                  <a:pt x="139319" y="191294"/>
                </a:cubicBezTo>
                <a:cubicBezTo>
                  <a:pt x="139319" y="193278"/>
                  <a:pt x="137033" y="194931"/>
                  <a:pt x="134747" y="194931"/>
                </a:cubicBezTo>
                <a:cubicBezTo>
                  <a:pt x="132461" y="194931"/>
                  <a:pt x="130175" y="193278"/>
                  <a:pt x="130175" y="191294"/>
                </a:cubicBezTo>
                <a:cubicBezTo>
                  <a:pt x="130175" y="188979"/>
                  <a:pt x="132461" y="187325"/>
                  <a:pt x="134747" y="187325"/>
                </a:cubicBezTo>
                <a:close/>
                <a:moveTo>
                  <a:pt x="110759" y="187325"/>
                </a:moveTo>
                <a:cubicBezTo>
                  <a:pt x="113323" y="187325"/>
                  <a:pt x="115522" y="188979"/>
                  <a:pt x="115522" y="191294"/>
                </a:cubicBezTo>
                <a:cubicBezTo>
                  <a:pt x="115522" y="193278"/>
                  <a:pt x="113323" y="194931"/>
                  <a:pt x="110759" y="194931"/>
                </a:cubicBezTo>
                <a:cubicBezTo>
                  <a:pt x="108195" y="194931"/>
                  <a:pt x="106363" y="193278"/>
                  <a:pt x="106363" y="191294"/>
                </a:cubicBezTo>
                <a:cubicBezTo>
                  <a:pt x="106363" y="188979"/>
                  <a:pt x="108195" y="187325"/>
                  <a:pt x="110759" y="187325"/>
                </a:cubicBezTo>
                <a:close/>
                <a:moveTo>
                  <a:pt x="88534" y="187325"/>
                </a:moveTo>
                <a:cubicBezTo>
                  <a:pt x="91098" y="187325"/>
                  <a:pt x="93297" y="188979"/>
                  <a:pt x="93297" y="191294"/>
                </a:cubicBezTo>
                <a:cubicBezTo>
                  <a:pt x="93297" y="193278"/>
                  <a:pt x="91098" y="194931"/>
                  <a:pt x="88534" y="194931"/>
                </a:cubicBezTo>
                <a:cubicBezTo>
                  <a:pt x="86336" y="194931"/>
                  <a:pt x="84138" y="193278"/>
                  <a:pt x="84138" y="191294"/>
                </a:cubicBezTo>
                <a:cubicBezTo>
                  <a:pt x="84138" y="188979"/>
                  <a:pt x="86336" y="187325"/>
                  <a:pt x="88534" y="187325"/>
                </a:cubicBezTo>
                <a:close/>
                <a:moveTo>
                  <a:pt x="65087" y="187325"/>
                </a:moveTo>
                <a:cubicBezTo>
                  <a:pt x="67652" y="187325"/>
                  <a:pt x="69484" y="188979"/>
                  <a:pt x="69484" y="191294"/>
                </a:cubicBezTo>
                <a:cubicBezTo>
                  <a:pt x="69484" y="193278"/>
                  <a:pt x="67652" y="194931"/>
                  <a:pt x="65087" y="194931"/>
                </a:cubicBezTo>
                <a:cubicBezTo>
                  <a:pt x="62523" y="194931"/>
                  <a:pt x="60325" y="193278"/>
                  <a:pt x="60325" y="191294"/>
                </a:cubicBezTo>
                <a:cubicBezTo>
                  <a:pt x="60325" y="188979"/>
                  <a:pt x="62523" y="187325"/>
                  <a:pt x="65087" y="187325"/>
                </a:cubicBezTo>
                <a:close/>
                <a:moveTo>
                  <a:pt x="231776" y="163512"/>
                </a:moveTo>
                <a:cubicBezTo>
                  <a:pt x="234340" y="163512"/>
                  <a:pt x="236172" y="165798"/>
                  <a:pt x="236172" y="168084"/>
                </a:cubicBezTo>
                <a:cubicBezTo>
                  <a:pt x="236172" y="170751"/>
                  <a:pt x="234340" y="172656"/>
                  <a:pt x="231776" y="172656"/>
                </a:cubicBezTo>
                <a:cubicBezTo>
                  <a:pt x="229211" y="172656"/>
                  <a:pt x="227013" y="170751"/>
                  <a:pt x="227013" y="168084"/>
                </a:cubicBezTo>
                <a:cubicBezTo>
                  <a:pt x="227013" y="165798"/>
                  <a:pt x="229211" y="163512"/>
                  <a:pt x="231776" y="163512"/>
                </a:cubicBezTo>
                <a:close/>
                <a:moveTo>
                  <a:pt x="207772" y="163512"/>
                </a:moveTo>
                <a:cubicBezTo>
                  <a:pt x="210439" y="163512"/>
                  <a:pt x="212344" y="165798"/>
                  <a:pt x="212344" y="168084"/>
                </a:cubicBezTo>
                <a:cubicBezTo>
                  <a:pt x="212344" y="170751"/>
                  <a:pt x="210439" y="172656"/>
                  <a:pt x="207772" y="172656"/>
                </a:cubicBezTo>
                <a:cubicBezTo>
                  <a:pt x="205105" y="172656"/>
                  <a:pt x="203200" y="170751"/>
                  <a:pt x="203200" y="168084"/>
                </a:cubicBezTo>
                <a:cubicBezTo>
                  <a:pt x="203200" y="165798"/>
                  <a:pt x="205105" y="163512"/>
                  <a:pt x="207772" y="163512"/>
                </a:cubicBezTo>
                <a:close/>
                <a:moveTo>
                  <a:pt x="183960" y="163512"/>
                </a:moveTo>
                <a:cubicBezTo>
                  <a:pt x="186627" y="163512"/>
                  <a:pt x="188532" y="165798"/>
                  <a:pt x="188532" y="168084"/>
                </a:cubicBezTo>
                <a:cubicBezTo>
                  <a:pt x="188532" y="170751"/>
                  <a:pt x="186627" y="172656"/>
                  <a:pt x="183960" y="172656"/>
                </a:cubicBezTo>
                <a:cubicBezTo>
                  <a:pt x="181674" y="172656"/>
                  <a:pt x="179388" y="170751"/>
                  <a:pt x="179388" y="168084"/>
                </a:cubicBezTo>
                <a:cubicBezTo>
                  <a:pt x="179388" y="165798"/>
                  <a:pt x="181674" y="163512"/>
                  <a:pt x="183960" y="163512"/>
                </a:cubicBezTo>
                <a:close/>
                <a:moveTo>
                  <a:pt x="158384" y="163512"/>
                </a:moveTo>
                <a:cubicBezTo>
                  <a:pt x="160948" y="163512"/>
                  <a:pt x="163147" y="165798"/>
                  <a:pt x="163147" y="168084"/>
                </a:cubicBezTo>
                <a:cubicBezTo>
                  <a:pt x="163147" y="170751"/>
                  <a:pt x="160948" y="172656"/>
                  <a:pt x="158384" y="172656"/>
                </a:cubicBezTo>
                <a:cubicBezTo>
                  <a:pt x="155820" y="172656"/>
                  <a:pt x="153988" y="170751"/>
                  <a:pt x="153988" y="168084"/>
                </a:cubicBezTo>
                <a:cubicBezTo>
                  <a:pt x="153988" y="165798"/>
                  <a:pt x="155820" y="163512"/>
                  <a:pt x="158384" y="163512"/>
                </a:cubicBezTo>
                <a:close/>
                <a:moveTo>
                  <a:pt x="134747" y="163512"/>
                </a:moveTo>
                <a:cubicBezTo>
                  <a:pt x="137033" y="163512"/>
                  <a:pt x="139319" y="165798"/>
                  <a:pt x="139319" y="168084"/>
                </a:cubicBezTo>
                <a:cubicBezTo>
                  <a:pt x="139319" y="170751"/>
                  <a:pt x="137033" y="172656"/>
                  <a:pt x="134747" y="172656"/>
                </a:cubicBezTo>
                <a:cubicBezTo>
                  <a:pt x="132080" y="172656"/>
                  <a:pt x="130175" y="170751"/>
                  <a:pt x="130175" y="168084"/>
                </a:cubicBezTo>
                <a:cubicBezTo>
                  <a:pt x="130175" y="165798"/>
                  <a:pt x="132080" y="163512"/>
                  <a:pt x="134747" y="163512"/>
                </a:cubicBezTo>
                <a:close/>
                <a:moveTo>
                  <a:pt x="109537" y="163512"/>
                </a:moveTo>
                <a:cubicBezTo>
                  <a:pt x="111735" y="163512"/>
                  <a:pt x="113934" y="165798"/>
                  <a:pt x="113934" y="168084"/>
                </a:cubicBezTo>
                <a:cubicBezTo>
                  <a:pt x="113934" y="170751"/>
                  <a:pt x="111735" y="172656"/>
                  <a:pt x="109537" y="172656"/>
                </a:cubicBezTo>
                <a:cubicBezTo>
                  <a:pt x="106973" y="172656"/>
                  <a:pt x="104775" y="170751"/>
                  <a:pt x="104775" y="168084"/>
                </a:cubicBezTo>
                <a:cubicBezTo>
                  <a:pt x="104775" y="165798"/>
                  <a:pt x="106973" y="163512"/>
                  <a:pt x="109537" y="163512"/>
                </a:cubicBezTo>
                <a:close/>
                <a:moveTo>
                  <a:pt x="85535" y="163512"/>
                </a:moveTo>
                <a:cubicBezTo>
                  <a:pt x="88202" y="163512"/>
                  <a:pt x="90107" y="165798"/>
                  <a:pt x="90107" y="168084"/>
                </a:cubicBezTo>
                <a:cubicBezTo>
                  <a:pt x="90107" y="170751"/>
                  <a:pt x="88202" y="172656"/>
                  <a:pt x="85535" y="172656"/>
                </a:cubicBezTo>
                <a:cubicBezTo>
                  <a:pt x="82868" y="172656"/>
                  <a:pt x="80963" y="170751"/>
                  <a:pt x="80963" y="168084"/>
                </a:cubicBezTo>
                <a:cubicBezTo>
                  <a:pt x="80963" y="165798"/>
                  <a:pt x="82868" y="163512"/>
                  <a:pt x="85535" y="163512"/>
                </a:cubicBezTo>
                <a:close/>
                <a:moveTo>
                  <a:pt x="61722" y="163512"/>
                </a:moveTo>
                <a:cubicBezTo>
                  <a:pt x="64389" y="163512"/>
                  <a:pt x="66294" y="165798"/>
                  <a:pt x="66294" y="168084"/>
                </a:cubicBezTo>
                <a:cubicBezTo>
                  <a:pt x="66294" y="170751"/>
                  <a:pt x="64389" y="172656"/>
                  <a:pt x="61722" y="172656"/>
                </a:cubicBezTo>
                <a:cubicBezTo>
                  <a:pt x="59055" y="172656"/>
                  <a:pt x="57150" y="170751"/>
                  <a:pt x="57150" y="168084"/>
                </a:cubicBezTo>
                <a:cubicBezTo>
                  <a:pt x="57150" y="165798"/>
                  <a:pt x="59055" y="163512"/>
                  <a:pt x="61722" y="163512"/>
                </a:cubicBezTo>
                <a:close/>
                <a:moveTo>
                  <a:pt x="272266" y="79424"/>
                </a:moveTo>
                <a:cubicBezTo>
                  <a:pt x="266857" y="79424"/>
                  <a:pt x="262169" y="84096"/>
                  <a:pt x="262169" y="89846"/>
                </a:cubicBezTo>
                <a:cubicBezTo>
                  <a:pt x="262169" y="95237"/>
                  <a:pt x="266857" y="99909"/>
                  <a:pt x="272266" y="99909"/>
                </a:cubicBezTo>
                <a:cubicBezTo>
                  <a:pt x="278397" y="99909"/>
                  <a:pt x="282724" y="95237"/>
                  <a:pt x="282724" y="89846"/>
                </a:cubicBezTo>
                <a:cubicBezTo>
                  <a:pt x="282724" y="84096"/>
                  <a:pt x="278397" y="79424"/>
                  <a:pt x="272266" y="79424"/>
                </a:cubicBezTo>
                <a:close/>
                <a:moveTo>
                  <a:pt x="19113" y="79424"/>
                </a:moveTo>
                <a:cubicBezTo>
                  <a:pt x="13343" y="79424"/>
                  <a:pt x="8655" y="84096"/>
                  <a:pt x="8655" y="89846"/>
                </a:cubicBezTo>
                <a:cubicBezTo>
                  <a:pt x="8655" y="95237"/>
                  <a:pt x="13343" y="99909"/>
                  <a:pt x="19113" y="99909"/>
                </a:cubicBezTo>
                <a:cubicBezTo>
                  <a:pt x="24882" y="99909"/>
                  <a:pt x="29570" y="95237"/>
                  <a:pt x="29570" y="89846"/>
                </a:cubicBezTo>
                <a:cubicBezTo>
                  <a:pt x="29570" y="84096"/>
                  <a:pt x="24882" y="79424"/>
                  <a:pt x="19113" y="79424"/>
                </a:cubicBezTo>
                <a:close/>
                <a:moveTo>
                  <a:pt x="94482" y="37017"/>
                </a:moveTo>
                <a:cubicBezTo>
                  <a:pt x="93039" y="37735"/>
                  <a:pt x="91597" y="37735"/>
                  <a:pt x="90154" y="38095"/>
                </a:cubicBezTo>
                <a:lnTo>
                  <a:pt x="79336" y="128300"/>
                </a:lnTo>
                <a:cubicBezTo>
                  <a:pt x="79336" y="129738"/>
                  <a:pt x="78614" y="131175"/>
                  <a:pt x="77172" y="131894"/>
                </a:cubicBezTo>
                <a:cubicBezTo>
                  <a:pt x="75369" y="132253"/>
                  <a:pt x="73926" y="132253"/>
                  <a:pt x="72484" y="131535"/>
                </a:cubicBezTo>
                <a:lnTo>
                  <a:pt x="32095" y="103862"/>
                </a:lnTo>
                <a:cubicBezTo>
                  <a:pt x="30652" y="104940"/>
                  <a:pt x="29210" y="106018"/>
                  <a:pt x="27046" y="106737"/>
                </a:cubicBezTo>
                <a:lnTo>
                  <a:pt x="49044" y="211677"/>
                </a:lnTo>
                <a:lnTo>
                  <a:pt x="242335" y="211677"/>
                </a:lnTo>
                <a:lnTo>
                  <a:pt x="264333" y="106737"/>
                </a:lnTo>
                <a:cubicBezTo>
                  <a:pt x="262890" y="106018"/>
                  <a:pt x="261087" y="104940"/>
                  <a:pt x="259645" y="103862"/>
                </a:cubicBezTo>
                <a:lnTo>
                  <a:pt x="219255" y="131535"/>
                </a:lnTo>
                <a:cubicBezTo>
                  <a:pt x="217813" y="132253"/>
                  <a:pt x="216010" y="132613"/>
                  <a:pt x="214567" y="131894"/>
                </a:cubicBezTo>
                <a:cubicBezTo>
                  <a:pt x="213486" y="131175"/>
                  <a:pt x="212404" y="129738"/>
                  <a:pt x="212043" y="128300"/>
                </a:cubicBezTo>
                <a:lnTo>
                  <a:pt x="201585" y="38095"/>
                </a:lnTo>
                <a:cubicBezTo>
                  <a:pt x="200143" y="37735"/>
                  <a:pt x="198700" y="37735"/>
                  <a:pt x="196897" y="37017"/>
                </a:cubicBezTo>
                <a:lnTo>
                  <a:pt x="149295" y="106737"/>
                </a:lnTo>
                <a:cubicBezTo>
                  <a:pt x="147853" y="109253"/>
                  <a:pt x="143886" y="109253"/>
                  <a:pt x="142083" y="106737"/>
                </a:cubicBezTo>
                <a:lnTo>
                  <a:pt x="94482" y="37017"/>
                </a:lnTo>
                <a:close/>
                <a:moveTo>
                  <a:pt x="203749" y="8985"/>
                </a:moveTo>
                <a:cubicBezTo>
                  <a:pt x="197979" y="8985"/>
                  <a:pt x="193652" y="13657"/>
                  <a:pt x="193652" y="19407"/>
                </a:cubicBezTo>
                <a:cubicBezTo>
                  <a:pt x="193652" y="24797"/>
                  <a:pt x="197979" y="29469"/>
                  <a:pt x="203749" y="29469"/>
                </a:cubicBezTo>
                <a:cubicBezTo>
                  <a:pt x="209519" y="29469"/>
                  <a:pt x="214207" y="24797"/>
                  <a:pt x="214207" y="19407"/>
                </a:cubicBezTo>
                <a:cubicBezTo>
                  <a:pt x="214207" y="13657"/>
                  <a:pt x="209519" y="8985"/>
                  <a:pt x="203749" y="8985"/>
                </a:cubicBezTo>
                <a:close/>
                <a:moveTo>
                  <a:pt x="87630" y="8985"/>
                </a:moveTo>
                <a:cubicBezTo>
                  <a:pt x="82221" y="8985"/>
                  <a:pt x="77533" y="13657"/>
                  <a:pt x="77533" y="19407"/>
                </a:cubicBezTo>
                <a:cubicBezTo>
                  <a:pt x="77533" y="24797"/>
                  <a:pt x="82221" y="29469"/>
                  <a:pt x="87630" y="29469"/>
                </a:cubicBezTo>
                <a:cubicBezTo>
                  <a:pt x="93400" y="29469"/>
                  <a:pt x="98088" y="24797"/>
                  <a:pt x="98088" y="19407"/>
                </a:cubicBezTo>
                <a:cubicBezTo>
                  <a:pt x="98088" y="13657"/>
                  <a:pt x="93400" y="8985"/>
                  <a:pt x="87630" y="8985"/>
                </a:cubicBezTo>
                <a:close/>
                <a:moveTo>
                  <a:pt x="87630" y="0"/>
                </a:moveTo>
                <a:cubicBezTo>
                  <a:pt x="98448" y="0"/>
                  <a:pt x="106743" y="8625"/>
                  <a:pt x="106743" y="19407"/>
                </a:cubicBezTo>
                <a:cubicBezTo>
                  <a:pt x="106743" y="24079"/>
                  <a:pt x="104940" y="28391"/>
                  <a:pt x="102055" y="31985"/>
                </a:cubicBezTo>
                <a:lnTo>
                  <a:pt x="145689" y="96674"/>
                </a:lnTo>
                <a:lnTo>
                  <a:pt x="190045" y="31985"/>
                </a:lnTo>
                <a:cubicBezTo>
                  <a:pt x="186800" y="28391"/>
                  <a:pt x="184636" y="24079"/>
                  <a:pt x="184636" y="19407"/>
                </a:cubicBezTo>
                <a:cubicBezTo>
                  <a:pt x="184636" y="8625"/>
                  <a:pt x="193291" y="0"/>
                  <a:pt x="203749" y="0"/>
                </a:cubicBezTo>
                <a:cubicBezTo>
                  <a:pt x="214567" y="0"/>
                  <a:pt x="223222" y="8625"/>
                  <a:pt x="223222" y="19407"/>
                </a:cubicBezTo>
                <a:cubicBezTo>
                  <a:pt x="223222" y="27673"/>
                  <a:pt x="217813" y="34501"/>
                  <a:pt x="210240" y="37017"/>
                </a:cubicBezTo>
                <a:lnTo>
                  <a:pt x="220337" y="120034"/>
                </a:lnTo>
                <a:lnTo>
                  <a:pt x="254596" y="96674"/>
                </a:lnTo>
                <a:cubicBezTo>
                  <a:pt x="253875" y="94518"/>
                  <a:pt x="253514" y="92002"/>
                  <a:pt x="253514" y="89846"/>
                </a:cubicBezTo>
                <a:cubicBezTo>
                  <a:pt x="253514" y="79065"/>
                  <a:pt x="261808" y="70439"/>
                  <a:pt x="272266" y="70439"/>
                </a:cubicBezTo>
                <a:cubicBezTo>
                  <a:pt x="283085" y="70439"/>
                  <a:pt x="291740" y="79065"/>
                  <a:pt x="291740" y="89846"/>
                </a:cubicBezTo>
                <a:cubicBezTo>
                  <a:pt x="291740" y="100268"/>
                  <a:pt x="283085" y="108175"/>
                  <a:pt x="272987" y="108893"/>
                </a:cubicBezTo>
                <a:lnTo>
                  <a:pt x="250269" y="216709"/>
                </a:lnTo>
                <a:cubicBezTo>
                  <a:pt x="249908" y="218865"/>
                  <a:pt x="248105" y="220303"/>
                  <a:pt x="245941" y="220303"/>
                </a:cubicBezTo>
                <a:lnTo>
                  <a:pt x="45438" y="220303"/>
                </a:lnTo>
                <a:cubicBezTo>
                  <a:pt x="43635" y="220303"/>
                  <a:pt x="41831" y="218865"/>
                  <a:pt x="41471" y="216709"/>
                </a:cubicBezTo>
                <a:lnTo>
                  <a:pt x="18752" y="108893"/>
                </a:lnTo>
                <a:cubicBezTo>
                  <a:pt x="8294" y="108175"/>
                  <a:pt x="0" y="100268"/>
                  <a:pt x="0" y="89846"/>
                </a:cubicBezTo>
                <a:cubicBezTo>
                  <a:pt x="0" y="79065"/>
                  <a:pt x="8655" y="70439"/>
                  <a:pt x="19113" y="70439"/>
                </a:cubicBezTo>
                <a:cubicBezTo>
                  <a:pt x="29931" y="70439"/>
                  <a:pt x="38225" y="79065"/>
                  <a:pt x="38225" y="89846"/>
                </a:cubicBezTo>
                <a:cubicBezTo>
                  <a:pt x="38225" y="92002"/>
                  <a:pt x="37865" y="94518"/>
                  <a:pt x="37143" y="96674"/>
                </a:cubicBezTo>
                <a:lnTo>
                  <a:pt x="71763" y="120034"/>
                </a:lnTo>
                <a:lnTo>
                  <a:pt x="81139" y="37017"/>
                </a:lnTo>
                <a:cubicBezTo>
                  <a:pt x="73926" y="34501"/>
                  <a:pt x="68517" y="27673"/>
                  <a:pt x="68517" y="19407"/>
                </a:cubicBezTo>
                <a:cubicBezTo>
                  <a:pt x="68517" y="8625"/>
                  <a:pt x="77172" y="0"/>
                  <a:pt x="87630"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2" name="Freeform 947">
            <a:extLst>
              <a:ext uri="{FF2B5EF4-FFF2-40B4-BE49-F238E27FC236}">
                <a16:creationId xmlns:a16="http://schemas.microsoft.com/office/drawing/2014/main" id="{C2EFFCD6-2C4C-164F-82EE-F2B2933607A1}"/>
              </a:ext>
            </a:extLst>
          </p:cNvPr>
          <p:cNvSpPr>
            <a:spLocks noChangeAspect="1" noChangeArrowheads="1"/>
          </p:cNvSpPr>
          <p:nvPr/>
        </p:nvSpPr>
        <p:spPr bwMode="auto">
          <a:xfrm>
            <a:off x="4495839" y="1678575"/>
            <a:ext cx="517399" cy="54173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0050"/>
              </a:solidFill>
              <a:effectLst/>
              <a:uLnTx/>
              <a:uFillTx/>
              <a:latin typeface="Lato Light" panose="020F0502020204030203" pitchFamily="34" charset="0"/>
              <a:ea typeface="+mn-ea"/>
              <a:cs typeface="+mn-cs"/>
            </a:endParaRPr>
          </a:p>
        </p:txBody>
      </p:sp>
      <p:sp>
        <p:nvSpPr>
          <p:cNvPr id="63" name="Subtitle 2">
            <a:extLst>
              <a:ext uri="{FF2B5EF4-FFF2-40B4-BE49-F238E27FC236}">
                <a16:creationId xmlns:a16="http://schemas.microsoft.com/office/drawing/2014/main" id="{16C02DB1-0E59-9A43-AE8D-E6634FC92AB1}"/>
              </a:ext>
            </a:extLst>
          </p:cNvPr>
          <p:cNvSpPr txBox="1">
            <a:spLocks/>
          </p:cNvSpPr>
          <p:nvPr/>
        </p:nvSpPr>
        <p:spPr>
          <a:xfrm>
            <a:off x="863960" y="3386102"/>
            <a:ext cx="2301874" cy="147886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Large fall in both employment and hours worked,</a:t>
            </a:r>
            <a:endParaRPr kumimoji="0" lang="en-US" sz="22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Costs associated with sharp drop in demand have not been borne equally</a:t>
            </a:r>
          </a:p>
        </p:txBody>
      </p:sp>
      <p:sp>
        <p:nvSpPr>
          <p:cNvPr id="64" name="TextBox 63">
            <a:extLst>
              <a:ext uri="{FF2B5EF4-FFF2-40B4-BE49-F238E27FC236}">
                <a16:creationId xmlns:a16="http://schemas.microsoft.com/office/drawing/2014/main" id="{FEB73DA3-2834-4D4A-983B-C92EBCFD623F}"/>
              </a:ext>
            </a:extLst>
          </p:cNvPr>
          <p:cNvSpPr txBox="1"/>
          <p:nvPr/>
        </p:nvSpPr>
        <p:spPr>
          <a:xfrm>
            <a:off x="924131" y="3114075"/>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IMPACTS OF THE PANDEMIC </a:t>
            </a:r>
          </a:p>
        </p:txBody>
      </p:sp>
      <p:sp>
        <p:nvSpPr>
          <p:cNvPr id="67" name="Subtitle 2">
            <a:extLst>
              <a:ext uri="{FF2B5EF4-FFF2-40B4-BE49-F238E27FC236}">
                <a16:creationId xmlns:a16="http://schemas.microsoft.com/office/drawing/2014/main" id="{83286EA7-E557-894B-95A2-BD90068B4DEF}"/>
              </a:ext>
            </a:extLst>
          </p:cNvPr>
          <p:cNvSpPr txBox="1">
            <a:spLocks/>
          </p:cNvSpPr>
          <p:nvPr/>
        </p:nvSpPr>
        <p:spPr>
          <a:xfrm>
            <a:off x="3602319" y="3385707"/>
            <a:ext cx="2415912" cy="274998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Increased demand in employment and for some sectors: (Ex: IT sector)</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Temporary reprieves for some sectors (ex. Textiles in SA)</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Pursuit of new domestic markets being sought (Ex: Tourist industry in Namibia)</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Providing O&amp;H skills </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Switching to working from home</a:t>
            </a:r>
          </a:p>
          <a:p>
            <a:pPr marL="0" marR="0" lvl="0" indent="0" algn="just" defTabSz="1087636" rtl="0" eaLnBrk="1" fontAlgn="auto" latinLnBrk="0" hangingPunct="1">
              <a:lnSpc>
                <a:spcPts val="1500"/>
              </a:lnSpc>
              <a:spcBef>
                <a:spcPct val="20000"/>
              </a:spcBef>
              <a:spcAft>
                <a:spcPts val="0"/>
              </a:spcAft>
              <a:buClrTx/>
              <a:buSzTx/>
              <a:buFont typeface="Arial"/>
              <a:buNone/>
              <a:tabLst/>
              <a:defRPr/>
            </a:pPr>
            <a:endParaRPr kumimoji="0" lang="en-US" sz="105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68" name="TextBox 67">
            <a:extLst>
              <a:ext uri="{FF2B5EF4-FFF2-40B4-BE49-F238E27FC236}">
                <a16:creationId xmlns:a16="http://schemas.microsoft.com/office/drawing/2014/main" id="{9B9118DC-5F24-CA4A-B55A-6FA978D65ED1}"/>
              </a:ext>
            </a:extLst>
          </p:cNvPr>
          <p:cNvSpPr txBox="1"/>
          <p:nvPr/>
        </p:nvSpPr>
        <p:spPr>
          <a:xfrm>
            <a:off x="3654897" y="3154750"/>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RESPONSES TO PANDEMIC</a:t>
            </a:r>
          </a:p>
        </p:txBody>
      </p:sp>
      <p:sp>
        <p:nvSpPr>
          <p:cNvPr id="70" name="Subtitle 2">
            <a:extLst>
              <a:ext uri="{FF2B5EF4-FFF2-40B4-BE49-F238E27FC236}">
                <a16:creationId xmlns:a16="http://schemas.microsoft.com/office/drawing/2014/main" id="{6AD1569C-88BF-C948-AD47-FB5462EC5A80}"/>
              </a:ext>
            </a:extLst>
          </p:cNvPr>
          <p:cNvSpPr txBox="1">
            <a:spLocks/>
          </p:cNvSpPr>
          <p:nvPr/>
        </p:nvSpPr>
        <p:spPr>
          <a:xfrm>
            <a:off x="6280908" y="3404719"/>
            <a:ext cx="2419508" cy="194976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IT and digital skills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O&amp;H skills related social distancing and hygiene standards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More general sets of skills to handle workload</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Job/occupation technical skills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Some mention green skills </a:t>
            </a:r>
          </a:p>
        </p:txBody>
      </p:sp>
      <p:sp>
        <p:nvSpPr>
          <p:cNvPr id="71" name="TextBox 70">
            <a:extLst>
              <a:ext uri="{FF2B5EF4-FFF2-40B4-BE49-F238E27FC236}">
                <a16:creationId xmlns:a16="http://schemas.microsoft.com/office/drawing/2014/main" id="{B5579AA2-5CEB-F346-A429-BD589FBFF330}"/>
              </a:ext>
            </a:extLst>
          </p:cNvPr>
          <p:cNvSpPr txBox="1"/>
          <p:nvPr/>
        </p:nvSpPr>
        <p:spPr>
          <a:xfrm>
            <a:off x="6395978" y="3127720"/>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EMERGING SKILLS NEEDS</a:t>
            </a:r>
          </a:p>
        </p:txBody>
      </p:sp>
      <p:sp>
        <p:nvSpPr>
          <p:cNvPr id="73" name="Subtitle 2">
            <a:extLst>
              <a:ext uri="{FF2B5EF4-FFF2-40B4-BE49-F238E27FC236}">
                <a16:creationId xmlns:a16="http://schemas.microsoft.com/office/drawing/2014/main" id="{1C009DE1-CF2D-6C4D-88FF-2636BFA42BB0}"/>
              </a:ext>
            </a:extLst>
          </p:cNvPr>
          <p:cNvSpPr txBox="1">
            <a:spLocks/>
          </p:cNvSpPr>
          <p:nvPr/>
        </p:nvSpPr>
        <p:spPr>
          <a:xfrm>
            <a:off x="8753923" y="3357719"/>
            <a:ext cx="2564550" cy="28053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Making training online and into blended learning formats</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Promoting availability of online training</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Incentivizing certain groups to participate training</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Providing skills which have economic value  (resilience)</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rPr>
              <a:t>Establishing and strengthening  processes for SA and identification</a:t>
            </a: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just" defTabSz="1087636" rtl="0" eaLnBrk="1" fontAlgn="auto" latinLnBrk="0" hangingPunct="1">
              <a:lnSpc>
                <a:spcPts val="15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4" name="TextBox 73">
            <a:extLst>
              <a:ext uri="{FF2B5EF4-FFF2-40B4-BE49-F238E27FC236}">
                <a16:creationId xmlns:a16="http://schemas.microsoft.com/office/drawing/2014/main" id="{4B889392-465D-D14E-8736-E95F984A7CA9}"/>
              </a:ext>
            </a:extLst>
          </p:cNvPr>
          <p:cNvSpPr txBox="1"/>
          <p:nvPr/>
        </p:nvSpPr>
        <p:spPr>
          <a:xfrm>
            <a:off x="8958166" y="3108708"/>
            <a:ext cx="2304438" cy="276999"/>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itchFamily="2" charset="77"/>
                <a:ea typeface="League Spartan" charset="0"/>
                <a:cs typeface="Poppins" pitchFamily="2" charset="77"/>
              </a:rPr>
              <a:t>RECOMMENDATIONS</a:t>
            </a:r>
          </a:p>
        </p:txBody>
      </p:sp>
      <p:sp>
        <p:nvSpPr>
          <p:cNvPr id="2" name="Rectangle 1"/>
          <p:cNvSpPr/>
          <p:nvPr/>
        </p:nvSpPr>
        <p:spPr>
          <a:xfrm>
            <a:off x="2590867" y="426762"/>
            <a:ext cx="95646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Summary</a:t>
            </a:r>
            <a:r>
              <a:rPr kumimoji="0" lang="fr-CH"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 of main </a:t>
            </a: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findings</a:t>
            </a:r>
            <a:r>
              <a:rPr kumimoji="0" lang="fr-CH"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 and </a:t>
            </a: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recommendations</a:t>
            </a:r>
            <a:endParaRPr kumimoji="0" lang="en-GB" sz="3200" b="1" i="1"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2940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0836" y="6245830"/>
            <a:ext cx="6096000" cy="410882"/>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30050"/>
                </a:solidFill>
                <a:effectLst/>
                <a:uLnTx/>
                <a:uFillTx/>
                <a:latin typeface="Times New Roman" panose="02020603050405020304" pitchFamily="18" charset="0"/>
                <a:ea typeface="Calibri" panose="020F0502020204030204" pitchFamily="34" charset="0"/>
                <a:cs typeface="+mn-cs"/>
              </a:rPr>
              <a:t>Source:	RSA: Survey of Employers, 2021</a:t>
            </a:r>
          </a:p>
        </p:txBody>
      </p:sp>
      <p:sp>
        <p:nvSpPr>
          <p:cNvPr id="3" name="Rectangle 2"/>
          <p:cNvSpPr/>
          <p:nvPr/>
        </p:nvSpPr>
        <p:spPr>
          <a:xfrm>
            <a:off x="5338327" y="1448114"/>
            <a:ext cx="6756689" cy="72943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en-GB" sz="1800" b="1" i="0" u="none" strike="noStrike" kern="1200" cap="none" spc="0" normalizeH="0" baseline="0" noProof="0">
                <a:ln>
                  <a:noFill/>
                </a:ln>
                <a:solidFill>
                  <a:srgbClr val="230050"/>
                </a:solidFill>
                <a:effectLst/>
                <a:uLnTx/>
                <a:uFillTx/>
                <a:latin typeface="Times New Roman" panose="02020603050405020304" pitchFamily="18" charset="0"/>
                <a:ea typeface="Calibri" panose="020F0502020204030204" pitchFamily="34" charset="0"/>
                <a:cs typeface="+mn-cs"/>
              </a:rPr>
              <a:t>The share of establishment reporting specific types of training needed to take up COVID-19 opportunities</a:t>
            </a:r>
          </a:p>
        </p:txBody>
      </p:sp>
      <p:sp>
        <p:nvSpPr>
          <p:cNvPr id="6" name="Rectangle 5"/>
          <p:cNvSpPr/>
          <p:nvPr/>
        </p:nvSpPr>
        <p:spPr>
          <a:xfrm>
            <a:off x="2165373" y="358829"/>
            <a:ext cx="1125261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Reskilling</a:t>
            </a:r>
            <a:r>
              <a:rPr kumimoji="0" lang="fr-CH"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 and </a:t>
            </a: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Upskilling</a:t>
            </a:r>
            <a:r>
              <a:rPr kumimoji="0" lang="fr-CH"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 </a:t>
            </a: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needs</a:t>
            </a:r>
            <a:r>
              <a:rPr kumimoji="0" lang="fr-CH"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 perspectives of </a:t>
            </a:r>
            <a:r>
              <a:rPr kumimoji="0" lang="fr-CH" sz="3200" b="1" i="1" u="none" strike="noStrike" kern="1200" cap="none" spc="0" normalizeH="0" baseline="0" noProof="0" err="1">
                <a:ln>
                  <a:noFill/>
                </a:ln>
                <a:solidFill>
                  <a:srgbClr val="1E2DBE"/>
                </a:solidFill>
                <a:effectLst/>
                <a:uLnTx/>
                <a:uFillTx/>
                <a:latin typeface="Calibri" panose="020F0502020204030204" pitchFamily="34" charset="0"/>
                <a:ea typeface="+mn-ea"/>
                <a:cs typeface="Calibri" panose="020F0502020204030204" pitchFamily="34" charset="0"/>
              </a:rPr>
              <a:t>employers</a:t>
            </a:r>
            <a:endParaRPr kumimoji="0" lang="en-GB"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5430982" y="2110065"/>
            <a:ext cx="6591202" cy="3547206"/>
          </a:xfrm>
          <a:prstGeom prst="rect">
            <a:avLst/>
          </a:prstGeom>
        </p:spPr>
      </p:pic>
      <p:pic>
        <p:nvPicPr>
          <p:cNvPr id="10" name="Picture 9"/>
          <p:cNvPicPr>
            <a:picLocks noChangeAspect="1"/>
          </p:cNvPicPr>
          <p:nvPr/>
        </p:nvPicPr>
        <p:blipFill>
          <a:blip r:embed="rId3"/>
          <a:stretch>
            <a:fillRect/>
          </a:stretch>
        </p:blipFill>
        <p:spPr>
          <a:xfrm>
            <a:off x="159720" y="2452255"/>
            <a:ext cx="5167363" cy="3140946"/>
          </a:xfrm>
          <a:prstGeom prst="rect">
            <a:avLst/>
          </a:prstGeom>
        </p:spPr>
      </p:pic>
      <p:sp>
        <p:nvSpPr>
          <p:cNvPr id="11" name="Rectangle 10"/>
          <p:cNvSpPr/>
          <p:nvPr/>
        </p:nvSpPr>
        <p:spPr>
          <a:xfrm>
            <a:off x="379040" y="1651067"/>
            <a:ext cx="46174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Types of opportunities in the next 12 months </a:t>
            </a:r>
            <a:endParaRPr kumimoji="0" lang="en-GB" sz="1800" b="0"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70600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266" y="2105890"/>
            <a:ext cx="5455953" cy="2735201"/>
          </a:xfrm>
          <a:prstGeom prst="rect">
            <a:avLst/>
          </a:prstGeom>
        </p:spPr>
      </p:pic>
      <p:sp>
        <p:nvSpPr>
          <p:cNvPr id="3" name="Rectangle 2"/>
          <p:cNvSpPr/>
          <p:nvPr/>
        </p:nvSpPr>
        <p:spPr>
          <a:xfrm>
            <a:off x="2092037" y="199290"/>
            <a:ext cx="1128868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Necessity and willingness of people to retrain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rPr>
              <a:t>to find a new job </a:t>
            </a:r>
            <a:endParaRPr kumimoji="0" lang="en-GB" sz="3200" b="1" i="1" u="none" strike="noStrike" kern="1200" cap="none" spc="0" normalizeH="0" baseline="0" noProof="0">
              <a:ln>
                <a:noFill/>
              </a:ln>
              <a:solidFill>
                <a:srgbClr val="1E2DB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bwMode="auto">
          <a:xfrm>
            <a:off x="2092037" y="1644225"/>
            <a:ext cx="1828799" cy="461665"/>
          </a:xfrm>
          <a:prstGeom prst="rect">
            <a:avLst/>
          </a:prstGeom>
          <a:noFill/>
          <a:ln w="9525">
            <a:noFill/>
            <a:miter lim="800000"/>
            <a:headEnd/>
            <a:tailEnd/>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err="1">
                <a:ln>
                  <a:noFill/>
                </a:ln>
                <a:solidFill>
                  <a:srgbClr val="C00000"/>
                </a:solidFill>
                <a:effectLst/>
                <a:uLnTx/>
                <a:uFillTx/>
                <a:latin typeface="Arial" panose="020B0604020202020204"/>
                <a:ea typeface="+mn-ea"/>
                <a:cs typeface="Arial" charset="0"/>
              </a:rPr>
              <a:t>Employed</a:t>
            </a:r>
            <a:endParaRPr kumimoji="0" lang="en-GB" sz="2400" b="0" i="0" u="none" strike="noStrike" kern="1200" cap="none" spc="0" normalizeH="0" baseline="0" noProof="0">
              <a:ln>
                <a:noFill/>
              </a:ln>
              <a:solidFill>
                <a:srgbClr val="C00000"/>
              </a:solidFill>
              <a:effectLst/>
              <a:uLnTx/>
              <a:uFillTx/>
              <a:latin typeface="Arial" panose="020B0604020202020204"/>
              <a:ea typeface="+mn-ea"/>
              <a:cs typeface="Arial" charset="0"/>
            </a:endParaRPr>
          </a:p>
        </p:txBody>
      </p:sp>
      <p:sp>
        <p:nvSpPr>
          <p:cNvPr id="5" name="Rectangle 4"/>
          <p:cNvSpPr/>
          <p:nvPr/>
        </p:nvSpPr>
        <p:spPr>
          <a:xfrm>
            <a:off x="2507672" y="5170163"/>
            <a:ext cx="79248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Source: ILO Rapid Skills Assessment of COVID's Impact: Survey of Individuals </a:t>
            </a:r>
            <a:endParaRPr kumimoji="0" lang="en-GB" sz="1800" b="0" i="0" u="none" strike="noStrike" kern="1200" cap="none" spc="0" normalizeH="0" baseline="0" noProof="0">
              <a:ln>
                <a:noFill/>
              </a:ln>
              <a:solidFill>
                <a:srgbClr val="230050"/>
              </a:solidFill>
              <a:effectLst/>
              <a:uLnTx/>
              <a:uFillTx/>
              <a:latin typeface="Arial" panose="020B0604020202020204"/>
              <a:ea typeface="+mn-ea"/>
              <a:cs typeface="+mn-cs"/>
            </a:endParaRPr>
          </a:p>
        </p:txBody>
      </p:sp>
      <p:pic>
        <p:nvPicPr>
          <p:cNvPr id="6" name="Picture 5"/>
          <p:cNvPicPr>
            <a:picLocks noChangeAspect="1"/>
          </p:cNvPicPr>
          <p:nvPr/>
        </p:nvPicPr>
        <p:blipFill>
          <a:blip r:embed="rId3"/>
          <a:stretch>
            <a:fillRect/>
          </a:stretch>
        </p:blipFill>
        <p:spPr>
          <a:xfrm>
            <a:off x="6417150" y="2258291"/>
            <a:ext cx="5355003" cy="2629170"/>
          </a:xfrm>
          <a:prstGeom prst="rect">
            <a:avLst/>
          </a:prstGeom>
        </p:spPr>
      </p:pic>
      <p:sp>
        <p:nvSpPr>
          <p:cNvPr id="7" name="TextBox 6"/>
          <p:cNvSpPr txBox="1"/>
          <p:nvPr/>
        </p:nvSpPr>
        <p:spPr bwMode="auto">
          <a:xfrm>
            <a:off x="7384472" y="1755060"/>
            <a:ext cx="2826328" cy="461665"/>
          </a:xfrm>
          <a:prstGeom prst="rect">
            <a:avLst/>
          </a:prstGeom>
          <a:noFill/>
          <a:ln w="9525">
            <a:noFill/>
            <a:miter lim="800000"/>
            <a:headEnd/>
            <a:tailEnd/>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a:ln>
                  <a:noFill/>
                </a:ln>
                <a:solidFill>
                  <a:srgbClr val="C00000"/>
                </a:solidFill>
                <a:effectLst/>
                <a:uLnTx/>
                <a:uFillTx/>
                <a:latin typeface="Arial" panose="020B0604020202020204"/>
                <a:ea typeface="+mn-ea"/>
                <a:cs typeface="+mn-cs"/>
              </a:rPr>
              <a:t>Une</a:t>
            </a:r>
            <a:r>
              <a:rPr kumimoji="0" lang="fr-CH" sz="2400" b="0" i="0" u="none" strike="noStrike" kern="1200" cap="none" spc="0" normalizeH="0" baseline="0" noProof="0" err="1">
                <a:ln>
                  <a:noFill/>
                </a:ln>
                <a:solidFill>
                  <a:srgbClr val="C00000"/>
                </a:solidFill>
                <a:effectLst/>
                <a:uLnTx/>
                <a:uFillTx/>
                <a:latin typeface="Arial" panose="020B0604020202020204"/>
                <a:ea typeface="+mn-ea"/>
                <a:cs typeface="Arial" charset="0"/>
              </a:rPr>
              <a:t>mployed</a:t>
            </a:r>
            <a:endParaRPr kumimoji="0" lang="en-GB" sz="2400" b="0" i="0" u="none" strike="noStrike" kern="1200" cap="none" spc="0" normalizeH="0" baseline="0" noProof="0">
              <a:ln>
                <a:noFill/>
              </a:ln>
              <a:solidFill>
                <a:srgbClr val="C00000"/>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104938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5897-DE3E-43A7-9076-057121EDB97D}"/>
              </a:ext>
            </a:extLst>
          </p:cNvPr>
          <p:cNvSpPr>
            <a:spLocks noGrp="1"/>
          </p:cNvSpPr>
          <p:nvPr>
            <p:ph type="title"/>
          </p:nvPr>
        </p:nvSpPr>
        <p:spPr>
          <a:xfrm>
            <a:off x="742422" y="53002"/>
            <a:ext cx="6341772" cy="923819"/>
          </a:xfrm>
        </p:spPr>
        <p:txBody>
          <a:bodyPr/>
          <a:lstStyle/>
          <a:p>
            <a:r>
              <a:rPr lang="en-US" sz="2400">
                <a:solidFill>
                  <a:schemeClr val="accent3">
                    <a:lumMod val="50000"/>
                  </a:schemeClr>
                </a:solidFill>
                <a:effectLst>
                  <a:outerShdw blurRad="38100" dist="38100" dir="2700000" algn="tl">
                    <a:srgbClr val="000000">
                      <a:alpha val="43137"/>
                    </a:srgbClr>
                  </a:outerShdw>
                </a:effectLst>
              </a:rPr>
              <a:t>Rapid Skills Assessments </a:t>
            </a:r>
            <a:br>
              <a:rPr lang="en-US" sz="2400">
                <a:solidFill>
                  <a:schemeClr val="accent3">
                    <a:lumMod val="50000"/>
                  </a:schemeClr>
                </a:solidFill>
                <a:effectLst>
                  <a:outerShdw blurRad="38100" dist="38100" dir="2700000" algn="tl">
                    <a:srgbClr val="000000">
                      <a:alpha val="43137"/>
                    </a:srgbClr>
                  </a:outerShdw>
                </a:effectLst>
              </a:rPr>
            </a:br>
            <a:r>
              <a:rPr lang="en-US" sz="2400">
                <a:solidFill>
                  <a:schemeClr val="accent3">
                    <a:lumMod val="50000"/>
                  </a:schemeClr>
                </a:solidFill>
                <a:effectLst>
                  <a:outerShdw blurRad="38100" dist="38100" dir="2700000" algn="tl">
                    <a:srgbClr val="000000">
                      <a:alpha val="43137"/>
                    </a:srgbClr>
                  </a:outerShdw>
                </a:effectLst>
              </a:rPr>
              <a:t>Responding to Impact of COVID 9 on </a:t>
            </a:r>
            <a:r>
              <a:rPr lang="en-US" sz="2400" err="1">
                <a:solidFill>
                  <a:schemeClr val="accent3">
                    <a:lumMod val="50000"/>
                  </a:schemeClr>
                </a:solidFill>
                <a:effectLst>
                  <a:outerShdw blurRad="38100" dist="38100" dir="2700000" algn="tl">
                    <a:srgbClr val="000000">
                      <a:alpha val="43137"/>
                    </a:srgbClr>
                  </a:outerShdw>
                </a:effectLst>
              </a:rPr>
              <a:t>Labour</a:t>
            </a:r>
            <a:r>
              <a:rPr lang="en-US" sz="2400">
                <a:solidFill>
                  <a:schemeClr val="accent3">
                    <a:lumMod val="50000"/>
                  </a:schemeClr>
                </a:solidFill>
                <a:effectLst>
                  <a:outerShdw blurRad="38100" dist="38100" dir="2700000" algn="tl">
                    <a:srgbClr val="000000">
                      <a:alpha val="43137"/>
                    </a:srgbClr>
                  </a:outerShdw>
                </a:effectLst>
              </a:rPr>
              <a:t> market</a:t>
            </a:r>
            <a:endParaRPr lang="en-GB" sz="2400">
              <a:solidFill>
                <a:schemeClr val="accent3">
                  <a:lumMod val="50000"/>
                </a:schemeClr>
              </a:solidFill>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id="{41A1E1E1-B37E-425E-9ED1-8DFDEF30C6B5}"/>
              </a:ext>
            </a:extLst>
          </p:cNvPr>
          <p:cNvSpPr>
            <a:spLocks noGrp="1"/>
          </p:cNvSpPr>
          <p:nvPr>
            <p:ph sz="quarter" idx="13"/>
          </p:nvPr>
        </p:nvSpPr>
        <p:spPr>
          <a:xfrm>
            <a:off x="689806" y="1548990"/>
            <a:ext cx="5406194" cy="3760019"/>
          </a:xfrm>
        </p:spPr>
        <p:txBody>
          <a:bodyPr/>
          <a:lstStyle/>
          <a:p>
            <a:pPr>
              <a:buFont typeface="Wingdings" panose="05000000000000000000" pitchFamily="2" charset="2"/>
              <a:buChar char="q"/>
            </a:pPr>
            <a:r>
              <a:rPr lang="en-IE" sz="1800">
                <a:solidFill>
                  <a:schemeClr val="accent6">
                    <a:lumMod val="75000"/>
                  </a:schemeClr>
                </a:solidFill>
              </a:rPr>
              <a:t>A</a:t>
            </a:r>
            <a:r>
              <a:rPr lang="en-IE" sz="1800" b="1">
                <a:solidFill>
                  <a:schemeClr val="accent6">
                    <a:lumMod val="75000"/>
                  </a:schemeClr>
                </a:solidFill>
              </a:rPr>
              <a:t>ssess skill and labour needs </a:t>
            </a:r>
            <a:r>
              <a:rPr lang="en-IE" sz="1800"/>
              <a:t>in credible and timely manner,  </a:t>
            </a:r>
          </a:p>
          <a:p>
            <a:pPr>
              <a:buFont typeface="Wingdings" panose="05000000000000000000" pitchFamily="2" charset="2"/>
              <a:buChar char="q"/>
            </a:pPr>
            <a:r>
              <a:rPr lang="en-IE" sz="1800" b="1">
                <a:solidFill>
                  <a:schemeClr val="accent6">
                    <a:lumMod val="75000"/>
                  </a:schemeClr>
                </a:solidFill>
              </a:rPr>
              <a:t>Identify priority areas </a:t>
            </a:r>
            <a:r>
              <a:rPr lang="en-IE" sz="1800"/>
              <a:t>for action, and develop </a:t>
            </a:r>
            <a:r>
              <a:rPr lang="en-IE" sz="1800" b="1">
                <a:solidFill>
                  <a:schemeClr val="accent6">
                    <a:lumMod val="75000"/>
                  </a:schemeClr>
                </a:solidFill>
              </a:rPr>
              <a:t>actionable recommendations  </a:t>
            </a:r>
            <a:r>
              <a:rPr lang="en-IE" sz="1800"/>
              <a:t>for addressing areas of need</a:t>
            </a:r>
          </a:p>
          <a:p>
            <a:pPr>
              <a:buFont typeface="Wingdings" panose="05000000000000000000" pitchFamily="2" charset="2"/>
              <a:buChar char="q"/>
            </a:pPr>
            <a:r>
              <a:rPr lang="en-US" sz="1800"/>
              <a:t>Ensure </a:t>
            </a:r>
            <a:r>
              <a:rPr lang="en-US" sz="1800">
                <a:solidFill>
                  <a:schemeClr val="accent6">
                    <a:lumMod val="75000"/>
                  </a:schemeClr>
                </a:solidFill>
              </a:rPr>
              <a:t>affected </a:t>
            </a:r>
            <a:r>
              <a:rPr lang="en-US" sz="1800" b="1">
                <a:solidFill>
                  <a:schemeClr val="accent6">
                    <a:lumMod val="75000"/>
                  </a:schemeClr>
                </a:solidFill>
              </a:rPr>
              <a:t>businesses and individuals are active participants </a:t>
            </a:r>
            <a:r>
              <a:rPr lang="en-US" sz="1800"/>
              <a:t>in formulation of required policies and strategies </a:t>
            </a:r>
            <a:endParaRPr lang="en-IE" sz="1800"/>
          </a:p>
          <a:p>
            <a:pPr>
              <a:buFont typeface="Wingdings" panose="05000000000000000000" pitchFamily="2" charset="2"/>
              <a:buChar char="q"/>
            </a:pPr>
            <a:r>
              <a:rPr lang="en-IE" sz="1800"/>
              <a:t>Provide </a:t>
            </a:r>
            <a:r>
              <a:rPr lang="en-IE" sz="1800" b="1">
                <a:solidFill>
                  <a:schemeClr val="accent6">
                    <a:lumMod val="75000"/>
                  </a:schemeClr>
                </a:solidFill>
              </a:rPr>
              <a:t>informed recommendations </a:t>
            </a:r>
            <a:r>
              <a:rPr lang="en-IE" sz="1800"/>
              <a:t>for follow-up action by </a:t>
            </a:r>
          </a:p>
          <a:p>
            <a:pPr lvl="1">
              <a:buFont typeface="Arial" panose="020B0604020202020204" pitchFamily="34" charset="0"/>
              <a:buChar char="•"/>
            </a:pPr>
            <a:r>
              <a:rPr lang="en-IE"/>
              <a:t>Education and skills development system, </a:t>
            </a:r>
          </a:p>
          <a:p>
            <a:pPr lvl="1">
              <a:buFont typeface="Arial" panose="020B0604020202020204" pitchFamily="34" charset="0"/>
              <a:buChar char="•"/>
            </a:pPr>
            <a:r>
              <a:rPr lang="en-IE"/>
              <a:t>Public and Private Employment Services</a:t>
            </a:r>
            <a:endParaRPr lang="en-GB"/>
          </a:p>
        </p:txBody>
      </p:sp>
      <p:pic>
        <p:nvPicPr>
          <p:cNvPr id="10" name="Picture 9">
            <a:extLst>
              <a:ext uri="{FF2B5EF4-FFF2-40B4-BE49-F238E27FC236}">
                <a16:creationId xmlns:a16="http://schemas.microsoft.com/office/drawing/2014/main" id="{22F43AF5-360C-4BD8-974B-575BCC21E81A}"/>
              </a:ext>
            </a:extLst>
          </p:cNvPr>
          <p:cNvPicPr>
            <a:picLocks noChangeAspect="1"/>
          </p:cNvPicPr>
          <p:nvPr/>
        </p:nvPicPr>
        <p:blipFill>
          <a:blip r:embed="rId2"/>
          <a:stretch>
            <a:fillRect/>
          </a:stretch>
        </p:blipFill>
        <p:spPr>
          <a:xfrm>
            <a:off x="9590396" y="3092904"/>
            <a:ext cx="2601604" cy="2289036"/>
          </a:xfrm>
          <a:prstGeom prst="rect">
            <a:avLst/>
          </a:prstGeom>
        </p:spPr>
      </p:pic>
      <p:sp>
        <p:nvSpPr>
          <p:cNvPr id="11" name="Title 1">
            <a:extLst>
              <a:ext uri="{FF2B5EF4-FFF2-40B4-BE49-F238E27FC236}">
                <a16:creationId xmlns:a16="http://schemas.microsoft.com/office/drawing/2014/main" id="{6B1637F8-89F0-4334-89C7-0EDB2E17F125}"/>
              </a:ext>
            </a:extLst>
          </p:cNvPr>
          <p:cNvSpPr txBox="1">
            <a:spLocks/>
          </p:cNvSpPr>
          <p:nvPr/>
        </p:nvSpPr>
        <p:spPr>
          <a:xfrm>
            <a:off x="63842" y="5646132"/>
            <a:ext cx="12128158" cy="1227014"/>
          </a:xfrm>
          <a:prstGeom prst="rect">
            <a:avLst/>
          </a:prstGeom>
        </p:spPr>
        <p:txBody>
          <a:bodyPr/>
          <a:lstStyle>
            <a:lvl1pPr algn="l" rtl="0" fontAlgn="base">
              <a:spcBef>
                <a:spcPct val="0"/>
              </a:spcBef>
              <a:spcAft>
                <a:spcPct val="0"/>
              </a:spcAft>
              <a:defRPr sz="3600" b="1">
                <a:solidFill>
                  <a:srgbClr val="154F98"/>
                </a:solidFill>
                <a:latin typeface="Arial Narrow" panose="020B0606020202030204" pitchFamily="34" charset="0"/>
                <a:ea typeface="+mj-ea"/>
                <a:cs typeface="Arial" pitchFamily="34" charset="0"/>
              </a:defRPr>
            </a:lvl1pPr>
            <a:lvl2pPr algn="l" rtl="0" fontAlgn="base">
              <a:spcBef>
                <a:spcPct val="0"/>
              </a:spcBef>
              <a:spcAft>
                <a:spcPct val="0"/>
              </a:spcAft>
              <a:defRPr sz="3600">
                <a:solidFill>
                  <a:srgbClr val="F2650E"/>
                </a:solidFill>
                <a:latin typeface="Verdana" charset="0"/>
                <a:ea typeface="Arial Unicode MS" charset="0"/>
                <a:cs typeface="Arial Unicode MS" charset="0"/>
              </a:defRPr>
            </a:lvl2pPr>
            <a:lvl3pPr algn="l" rtl="0" fontAlgn="base">
              <a:spcBef>
                <a:spcPct val="0"/>
              </a:spcBef>
              <a:spcAft>
                <a:spcPct val="0"/>
              </a:spcAft>
              <a:defRPr sz="3600">
                <a:solidFill>
                  <a:srgbClr val="F2650E"/>
                </a:solidFill>
                <a:latin typeface="Verdana" charset="0"/>
                <a:ea typeface="Arial Unicode MS" charset="0"/>
                <a:cs typeface="Arial Unicode MS" charset="0"/>
              </a:defRPr>
            </a:lvl3pPr>
            <a:lvl4pPr algn="l" rtl="0" fontAlgn="base">
              <a:spcBef>
                <a:spcPct val="0"/>
              </a:spcBef>
              <a:spcAft>
                <a:spcPct val="0"/>
              </a:spcAft>
              <a:defRPr sz="3600">
                <a:solidFill>
                  <a:srgbClr val="F2650E"/>
                </a:solidFill>
                <a:latin typeface="Verdana" charset="0"/>
                <a:ea typeface="Arial Unicode MS" charset="0"/>
                <a:cs typeface="Arial Unicode MS" charset="0"/>
              </a:defRPr>
            </a:lvl4pPr>
            <a:lvl5pPr algn="l" rtl="0" fontAlgn="base">
              <a:spcBef>
                <a:spcPct val="0"/>
              </a:spcBef>
              <a:spcAft>
                <a:spcPct val="0"/>
              </a:spcAft>
              <a:defRPr sz="3600">
                <a:solidFill>
                  <a:srgbClr val="F2650E"/>
                </a:solidFill>
                <a:latin typeface="Verdana" charset="0"/>
                <a:ea typeface="Arial Unicode MS" charset="0"/>
                <a:cs typeface="Arial Unicode MS" charset="0"/>
              </a:defRPr>
            </a:lvl5pPr>
            <a:lvl6pPr marL="457200" algn="l" rtl="0" fontAlgn="base">
              <a:spcBef>
                <a:spcPct val="0"/>
              </a:spcBef>
              <a:spcAft>
                <a:spcPct val="0"/>
              </a:spcAft>
              <a:defRPr sz="3600">
                <a:solidFill>
                  <a:srgbClr val="F2650E"/>
                </a:solidFill>
                <a:latin typeface="Verdana" charset="0"/>
                <a:ea typeface="Arial Unicode MS" charset="0"/>
                <a:cs typeface="Arial Unicode MS" charset="0"/>
              </a:defRPr>
            </a:lvl6pPr>
            <a:lvl7pPr marL="914400" algn="l" rtl="0" fontAlgn="base">
              <a:spcBef>
                <a:spcPct val="0"/>
              </a:spcBef>
              <a:spcAft>
                <a:spcPct val="0"/>
              </a:spcAft>
              <a:defRPr sz="3600">
                <a:solidFill>
                  <a:srgbClr val="F2650E"/>
                </a:solidFill>
                <a:latin typeface="Verdana" charset="0"/>
                <a:ea typeface="Arial Unicode MS" charset="0"/>
                <a:cs typeface="Arial Unicode MS" charset="0"/>
              </a:defRPr>
            </a:lvl7pPr>
            <a:lvl8pPr marL="1371600" algn="l" rtl="0" fontAlgn="base">
              <a:spcBef>
                <a:spcPct val="0"/>
              </a:spcBef>
              <a:spcAft>
                <a:spcPct val="0"/>
              </a:spcAft>
              <a:defRPr sz="3600">
                <a:solidFill>
                  <a:srgbClr val="F2650E"/>
                </a:solidFill>
                <a:latin typeface="Verdana" charset="0"/>
                <a:ea typeface="Arial Unicode MS" charset="0"/>
                <a:cs typeface="Arial Unicode MS" charset="0"/>
              </a:defRPr>
            </a:lvl8pPr>
            <a:lvl9pPr marL="1828800" algn="l" rtl="0" fontAlgn="base">
              <a:spcBef>
                <a:spcPct val="0"/>
              </a:spcBef>
              <a:spcAft>
                <a:spcPct val="0"/>
              </a:spcAft>
              <a:defRPr sz="3600">
                <a:solidFill>
                  <a:srgbClr val="F2650E"/>
                </a:solidFill>
                <a:latin typeface="Verdana" charset="0"/>
                <a:ea typeface="Arial Unicode MS" charset="0"/>
                <a:cs typeface="Arial Unicode MS" charset="0"/>
              </a:defRPr>
            </a:lvl9pPr>
          </a:lstStyle>
          <a:p>
            <a:r>
              <a:rPr lang="en-US" sz="2400" kern="0">
                <a:solidFill>
                  <a:schemeClr val="accent3">
                    <a:lumMod val="50000"/>
                  </a:schemeClr>
                </a:solidFill>
                <a:effectLst>
                  <a:outerShdw blurRad="38100" dist="38100" dir="2700000" algn="tl">
                    <a:srgbClr val="000000">
                      <a:alpha val="43137"/>
                    </a:srgbClr>
                  </a:outerShdw>
                </a:effectLst>
              </a:rPr>
              <a:t>Assessments in eight Countries - Cameroon, Ghana, Kenya, Namibia, Nigeria, South Africa, Uganda and Zambia </a:t>
            </a:r>
            <a:endParaRPr lang="en-GB" sz="2400" kern="0">
              <a:solidFill>
                <a:schemeClr val="accent3">
                  <a:lumMod val="50000"/>
                </a:schemeClr>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9D089D43-6F66-4D37-9673-3F529692FF75}"/>
              </a:ext>
            </a:extLst>
          </p:cNvPr>
          <p:cNvPicPr>
            <a:picLocks noChangeAspect="1"/>
          </p:cNvPicPr>
          <p:nvPr/>
        </p:nvPicPr>
        <p:blipFill>
          <a:blip r:embed="rId3"/>
          <a:stretch>
            <a:fillRect/>
          </a:stretch>
        </p:blipFill>
        <p:spPr>
          <a:xfrm>
            <a:off x="7304396" y="48469"/>
            <a:ext cx="4572000" cy="2908138"/>
          </a:xfrm>
          <a:prstGeom prst="rect">
            <a:avLst/>
          </a:prstGeom>
        </p:spPr>
      </p:pic>
      <p:pic>
        <p:nvPicPr>
          <p:cNvPr id="15" name="Picture 14">
            <a:extLst>
              <a:ext uri="{FF2B5EF4-FFF2-40B4-BE49-F238E27FC236}">
                <a16:creationId xmlns:a16="http://schemas.microsoft.com/office/drawing/2014/main" id="{0F1BB994-F6B5-4168-9052-C617D9665084}"/>
              </a:ext>
            </a:extLst>
          </p:cNvPr>
          <p:cNvPicPr>
            <a:picLocks noChangeAspect="1"/>
          </p:cNvPicPr>
          <p:nvPr/>
        </p:nvPicPr>
        <p:blipFill>
          <a:blip r:embed="rId4"/>
          <a:stretch>
            <a:fillRect/>
          </a:stretch>
        </p:blipFill>
        <p:spPr>
          <a:xfrm>
            <a:off x="6114678" y="3092904"/>
            <a:ext cx="3402170" cy="2348783"/>
          </a:xfrm>
          <a:prstGeom prst="rect">
            <a:avLst/>
          </a:prstGeom>
        </p:spPr>
      </p:pic>
    </p:spTree>
    <p:extLst>
      <p:ext uri="{BB962C8B-B14F-4D97-AF65-F5344CB8AC3E}">
        <p14:creationId xmlns:p14="http://schemas.microsoft.com/office/powerpoint/2010/main" val="372657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490538" y="1423195"/>
            <a:ext cx="11210924" cy="720000"/>
          </a:xfrm>
          <a:prstGeom prst="rect">
            <a:avLst/>
          </a:prstGeom>
        </p:spPr>
        <p:txBody>
          <a:bodyPr/>
          <a:lst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1E2DBE"/>
                </a:solidFill>
                <a:effectLst/>
                <a:uLnTx/>
                <a:uFillTx/>
                <a:latin typeface="Overpass" panose="00000500000000000000" pitchFamily="2" charset="0"/>
                <a:ea typeface="+mj-ea"/>
                <a:cs typeface="Arial" pitchFamily="34" charset="0"/>
              </a:rPr>
              <a:t>Thank you for your attention! </a:t>
            </a:r>
          </a:p>
        </p:txBody>
      </p:sp>
      <p:grpSp>
        <p:nvGrpSpPr>
          <p:cNvPr id="3" name="Group 2">
            <a:extLst>
              <a:ext uri="{FF2B5EF4-FFF2-40B4-BE49-F238E27FC236}">
                <a16:creationId xmlns:a16="http://schemas.microsoft.com/office/drawing/2014/main" id="{4BEAD8A0-4C53-A445-9566-12D9871030FF}"/>
              </a:ext>
            </a:extLst>
          </p:cNvPr>
          <p:cNvGrpSpPr/>
          <p:nvPr/>
        </p:nvGrpSpPr>
        <p:grpSpPr>
          <a:xfrm>
            <a:off x="4186201" y="2307771"/>
            <a:ext cx="3216085" cy="3820483"/>
            <a:chOff x="8704441" y="2571694"/>
            <a:chExt cx="7028256" cy="10385705"/>
          </a:xfrm>
        </p:grpSpPr>
        <p:sp>
          <p:nvSpPr>
            <p:cNvPr id="4" name="Shape 34173">
              <a:extLst>
                <a:ext uri="{FF2B5EF4-FFF2-40B4-BE49-F238E27FC236}">
                  <a16:creationId xmlns:a16="http://schemas.microsoft.com/office/drawing/2014/main" id="{7C2ABBD9-BBC5-C744-A88A-B0FB6D066E4D}"/>
                </a:ext>
              </a:extLst>
            </p:cNvPr>
            <p:cNvSpPr/>
            <p:nvPr/>
          </p:nvSpPr>
          <p:spPr>
            <a:xfrm>
              <a:off x="8704441" y="4977041"/>
              <a:ext cx="795138" cy="696056"/>
            </a:xfrm>
            <a:custGeom>
              <a:avLst/>
              <a:gdLst/>
              <a:ahLst/>
              <a:cxnLst>
                <a:cxn ang="0">
                  <a:pos x="wd2" y="hd2"/>
                </a:cxn>
                <a:cxn ang="5400000">
                  <a:pos x="wd2" y="hd2"/>
                </a:cxn>
                <a:cxn ang="10800000">
                  <a:pos x="wd2" y="hd2"/>
                </a:cxn>
                <a:cxn ang="16200000">
                  <a:pos x="wd2" y="hd2"/>
                </a:cxn>
              </a:cxnLst>
              <a:rect l="0" t="0"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 name="Shape 34174">
              <a:extLst>
                <a:ext uri="{FF2B5EF4-FFF2-40B4-BE49-F238E27FC236}">
                  <a16:creationId xmlns:a16="http://schemas.microsoft.com/office/drawing/2014/main" id="{B89D6FCE-8A07-2F4B-BC7C-28593783ECCF}"/>
                </a:ext>
              </a:extLst>
            </p:cNvPr>
            <p:cNvSpPr/>
            <p:nvPr/>
          </p:nvSpPr>
          <p:spPr>
            <a:xfrm>
              <a:off x="13207711" y="5129396"/>
              <a:ext cx="316260" cy="632520"/>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 name="Shape 34175">
              <a:extLst>
                <a:ext uri="{FF2B5EF4-FFF2-40B4-BE49-F238E27FC236}">
                  <a16:creationId xmlns:a16="http://schemas.microsoft.com/office/drawing/2014/main" id="{128F6F9B-F7C8-1845-9B4C-0EC0496EC080}"/>
                </a:ext>
              </a:extLst>
            </p:cNvPr>
            <p:cNvSpPr/>
            <p:nvPr/>
          </p:nvSpPr>
          <p:spPr>
            <a:xfrm>
              <a:off x="13346915" y="6245061"/>
              <a:ext cx="528722" cy="466192"/>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 name="Shape 34176">
              <a:extLst>
                <a:ext uri="{FF2B5EF4-FFF2-40B4-BE49-F238E27FC236}">
                  <a16:creationId xmlns:a16="http://schemas.microsoft.com/office/drawing/2014/main" id="{9C64BCDC-E2F0-E146-88D7-41FFB1673416}"/>
                </a:ext>
              </a:extLst>
            </p:cNvPr>
            <p:cNvSpPr/>
            <p:nvPr/>
          </p:nvSpPr>
          <p:spPr>
            <a:xfrm>
              <a:off x="10903238" y="7779831"/>
              <a:ext cx="984814" cy="88519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 name="Shape 34177">
              <a:extLst>
                <a:ext uri="{FF2B5EF4-FFF2-40B4-BE49-F238E27FC236}">
                  <a16:creationId xmlns:a16="http://schemas.microsoft.com/office/drawing/2014/main" id="{1C408270-55D1-804D-82D7-1476B5E43978}"/>
                </a:ext>
              </a:extLst>
            </p:cNvPr>
            <p:cNvSpPr/>
            <p:nvPr/>
          </p:nvSpPr>
          <p:spPr>
            <a:xfrm>
              <a:off x="11708307" y="11472461"/>
              <a:ext cx="584792" cy="503796"/>
            </a:xfrm>
            <a:custGeom>
              <a:avLst/>
              <a:gdLst/>
              <a:ahLst/>
              <a:cxnLst>
                <a:cxn ang="0">
                  <a:pos x="wd2" y="hd2"/>
                </a:cxn>
                <a:cxn ang="5400000">
                  <a:pos x="wd2" y="hd2"/>
                </a:cxn>
                <a:cxn ang="10800000">
                  <a:pos x="wd2" y="hd2"/>
                </a:cxn>
                <a:cxn ang="16200000">
                  <a:pos x="wd2" y="hd2"/>
                </a:cxn>
              </a:cxnLst>
              <a:rect l="0" t="0"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 name="Shape 34178">
              <a:extLst>
                <a:ext uri="{FF2B5EF4-FFF2-40B4-BE49-F238E27FC236}">
                  <a16:creationId xmlns:a16="http://schemas.microsoft.com/office/drawing/2014/main" id="{EB390F12-B40C-7A45-8BC8-5810AB9255C2}"/>
                </a:ext>
              </a:extLst>
            </p:cNvPr>
            <p:cNvSpPr/>
            <p:nvPr/>
          </p:nvSpPr>
          <p:spPr>
            <a:xfrm>
              <a:off x="14474664" y="3452446"/>
              <a:ext cx="701272" cy="992744"/>
            </a:xfrm>
            <a:custGeom>
              <a:avLst/>
              <a:gdLst/>
              <a:ahLst/>
              <a:cxnLst>
                <a:cxn ang="0">
                  <a:pos x="wd2" y="hd2"/>
                </a:cxn>
                <a:cxn ang="5400000">
                  <a:pos x="wd2" y="hd2"/>
                </a:cxn>
                <a:cxn ang="10800000">
                  <a:pos x="wd2" y="hd2"/>
                </a:cxn>
                <a:cxn ang="16200000">
                  <a:pos x="wd2" y="hd2"/>
                </a:cxn>
              </a:cxnLst>
              <a:rect l="0" t="0" r="r" b="b"/>
              <a:pathLst>
                <a:path w="21183" h="21600" extrusionOk="0">
                  <a:moveTo>
                    <a:pt x="6837" y="0"/>
                  </a:moveTo>
                  <a:lnTo>
                    <a:pt x="6304" y="11896"/>
                  </a:lnTo>
                  <a:lnTo>
                    <a:pt x="10115" y="11984"/>
                  </a:lnTo>
                  <a:lnTo>
                    <a:pt x="10387" y="5819"/>
                  </a:lnTo>
                  <a:cubicBezTo>
                    <a:pt x="10807" y="5990"/>
                    <a:pt x="11286" y="6091"/>
                    <a:pt x="11799" y="6080"/>
                  </a:cubicBezTo>
                  <a:cubicBezTo>
                    <a:pt x="12816" y="6059"/>
                    <a:pt x="13721" y="5638"/>
                    <a:pt x="14293" y="5029"/>
                  </a:cubicBezTo>
                  <a:cubicBezTo>
                    <a:pt x="14344" y="4975"/>
                    <a:pt x="14392" y="4920"/>
                    <a:pt x="14437" y="4864"/>
                  </a:cubicBezTo>
                  <a:cubicBezTo>
                    <a:pt x="15870" y="5413"/>
                    <a:pt x="17048" y="6141"/>
                    <a:pt x="17879" y="7040"/>
                  </a:cubicBezTo>
                  <a:cubicBezTo>
                    <a:pt x="19250" y="8523"/>
                    <a:pt x="19623" y="10355"/>
                    <a:pt x="18956" y="12341"/>
                  </a:cubicBezTo>
                  <a:cubicBezTo>
                    <a:pt x="17917" y="15436"/>
                    <a:pt x="14349" y="17736"/>
                    <a:pt x="10109" y="18168"/>
                  </a:cubicBezTo>
                  <a:lnTo>
                    <a:pt x="10109" y="16337"/>
                  </a:lnTo>
                  <a:lnTo>
                    <a:pt x="12811" y="16337"/>
                  </a:lnTo>
                  <a:lnTo>
                    <a:pt x="12811" y="15424"/>
                  </a:lnTo>
                  <a:lnTo>
                    <a:pt x="2958" y="15424"/>
                  </a:lnTo>
                  <a:lnTo>
                    <a:pt x="2958" y="16337"/>
                  </a:lnTo>
                  <a:lnTo>
                    <a:pt x="5665" y="16337"/>
                  </a:lnTo>
                  <a:lnTo>
                    <a:pt x="5665" y="19312"/>
                  </a:lnTo>
                  <a:lnTo>
                    <a:pt x="0" y="19312"/>
                  </a:lnTo>
                  <a:lnTo>
                    <a:pt x="0" y="21600"/>
                  </a:lnTo>
                  <a:lnTo>
                    <a:pt x="15769" y="21600"/>
                  </a:lnTo>
                  <a:lnTo>
                    <a:pt x="15769" y="19312"/>
                  </a:lnTo>
                  <a:lnTo>
                    <a:pt x="11820" y="19312"/>
                  </a:lnTo>
                  <a:cubicBezTo>
                    <a:pt x="16159" y="18468"/>
                    <a:pt x="19703" y="15947"/>
                    <a:pt x="20805" y="12664"/>
                  </a:cubicBezTo>
                  <a:cubicBezTo>
                    <a:pt x="21600" y="10296"/>
                    <a:pt x="21135" y="8089"/>
                    <a:pt x="19462" y="6280"/>
                  </a:cubicBezTo>
                  <a:cubicBezTo>
                    <a:pt x="18352" y="5079"/>
                    <a:pt x="16769" y="4131"/>
                    <a:pt x="14820" y="3462"/>
                  </a:cubicBezTo>
                  <a:cubicBezTo>
                    <a:pt x="14558" y="2431"/>
                    <a:pt x="13305" y="1647"/>
                    <a:pt x="11799" y="1647"/>
                  </a:cubicBezTo>
                  <a:cubicBezTo>
                    <a:pt x="11359" y="1647"/>
                    <a:pt x="10947" y="1715"/>
                    <a:pt x="10568" y="1835"/>
                  </a:cubicBezTo>
                  <a:lnTo>
                    <a:pt x="10642" y="88"/>
                  </a:lnTo>
                  <a:lnTo>
                    <a:pt x="6837" y="0"/>
                  </a:lnTo>
                  <a:close/>
                  <a:moveTo>
                    <a:pt x="11799" y="3017"/>
                  </a:moveTo>
                  <a:cubicBezTo>
                    <a:pt x="12376" y="3012"/>
                    <a:pt x="12879" y="3300"/>
                    <a:pt x="12982" y="3708"/>
                  </a:cubicBezTo>
                  <a:cubicBezTo>
                    <a:pt x="13088" y="4130"/>
                    <a:pt x="12736" y="4539"/>
                    <a:pt x="12167" y="4660"/>
                  </a:cubicBezTo>
                  <a:cubicBezTo>
                    <a:pt x="12051" y="4688"/>
                    <a:pt x="11928" y="4706"/>
                    <a:pt x="11799" y="4706"/>
                  </a:cubicBezTo>
                  <a:cubicBezTo>
                    <a:pt x="11152" y="4706"/>
                    <a:pt x="10625" y="4326"/>
                    <a:pt x="10626" y="3862"/>
                  </a:cubicBezTo>
                  <a:cubicBezTo>
                    <a:pt x="10628" y="3397"/>
                    <a:pt x="11153" y="3023"/>
                    <a:pt x="11799" y="3017"/>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0" name="Shape 34179">
              <a:extLst>
                <a:ext uri="{FF2B5EF4-FFF2-40B4-BE49-F238E27FC236}">
                  <a16:creationId xmlns:a16="http://schemas.microsoft.com/office/drawing/2014/main" id="{3C5FD7B8-4C3B-B940-A6D7-C03BE6F4C89D}"/>
                </a:ext>
              </a:extLst>
            </p:cNvPr>
            <p:cNvSpPr/>
            <p:nvPr/>
          </p:nvSpPr>
          <p:spPr>
            <a:xfrm>
              <a:off x="13573878" y="4409128"/>
              <a:ext cx="1096094" cy="1213368"/>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1" name="Shape 34180">
              <a:extLst>
                <a:ext uri="{FF2B5EF4-FFF2-40B4-BE49-F238E27FC236}">
                  <a16:creationId xmlns:a16="http://schemas.microsoft.com/office/drawing/2014/main" id="{32AE572C-09D2-B149-95D6-B62DDD4AB5AD}"/>
                </a:ext>
              </a:extLst>
            </p:cNvPr>
            <p:cNvSpPr/>
            <p:nvPr/>
          </p:nvSpPr>
          <p:spPr>
            <a:xfrm>
              <a:off x="12366664" y="11330119"/>
              <a:ext cx="843804" cy="99274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2" name="Shape 34181">
              <a:extLst>
                <a:ext uri="{FF2B5EF4-FFF2-40B4-BE49-F238E27FC236}">
                  <a16:creationId xmlns:a16="http://schemas.microsoft.com/office/drawing/2014/main" id="{2C5DEF8C-B19E-9346-8BB7-7935ACC483D8}"/>
                </a:ext>
              </a:extLst>
            </p:cNvPr>
            <p:cNvSpPr/>
            <p:nvPr/>
          </p:nvSpPr>
          <p:spPr>
            <a:xfrm>
              <a:off x="14244181" y="7303221"/>
              <a:ext cx="622050" cy="5410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97" y="15438"/>
                  </a:lnTo>
                  <a:lnTo>
                    <a:pt x="5592" y="20234"/>
                  </a:lnTo>
                  <a:cubicBezTo>
                    <a:pt x="5592" y="20234"/>
                    <a:pt x="0" y="21600"/>
                    <a:pt x="0" y="21600"/>
                  </a:cubicBezTo>
                  <a:close/>
                  <a:moveTo>
                    <a:pt x="6275" y="19576"/>
                  </a:moveTo>
                  <a:lnTo>
                    <a:pt x="2779" y="14780"/>
                  </a:lnTo>
                  <a:lnTo>
                    <a:pt x="14944" y="3046"/>
                  </a:lnTo>
                  <a:lnTo>
                    <a:pt x="18443" y="7840"/>
                  </a:lnTo>
                  <a:cubicBezTo>
                    <a:pt x="18443" y="7840"/>
                    <a:pt x="6275" y="19576"/>
                    <a:pt x="6275" y="19576"/>
                  </a:cubicBezTo>
                  <a:close/>
                  <a:moveTo>
                    <a:pt x="19138" y="7167"/>
                  </a:moveTo>
                  <a:lnTo>
                    <a:pt x="15640" y="2373"/>
                  </a:lnTo>
                  <a:lnTo>
                    <a:pt x="18101" y="0"/>
                  </a:lnTo>
                  <a:lnTo>
                    <a:pt x="21600" y="4794"/>
                  </a:lnTo>
                  <a:cubicBezTo>
                    <a:pt x="21600" y="4794"/>
                    <a:pt x="19138" y="7167"/>
                    <a:pt x="19138" y="716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3" name="Shape 34182">
              <a:extLst>
                <a:ext uri="{FF2B5EF4-FFF2-40B4-BE49-F238E27FC236}">
                  <a16:creationId xmlns:a16="http://schemas.microsoft.com/office/drawing/2014/main" id="{268030AB-902E-4048-96C9-C613F7151002}"/>
                </a:ext>
              </a:extLst>
            </p:cNvPr>
            <p:cNvSpPr/>
            <p:nvPr/>
          </p:nvSpPr>
          <p:spPr>
            <a:xfrm>
              <a:off x="13576635" y="6759701"/>
              <a:ext cx="580114" cy="809692"/>
            </a:xfrm>
            <a:custGeom>
              <a:avLst/>
              <a:gdLst/>
              <a:ahLst/>
              <a:cxnLst>
                <a:cxn ang="0">
                  <a:pos x="wd2" y="hd2"/>
                </a:cxn>
                <a:cxn ang="5400000">
                  <a:pos x="wd2" y="hd2"/>
                </a:cxn>
                <a:cxn ang="10800000">
                  <a:pos x="wd2" y="hd2"/>
                </a:cxn>
                <a:cxn ang="16200000">
                  <a:pos x="wd2" y="hd2"/>
                </a:cxn>
              </a:cxnLst>
              <a:rect l="0" t="0"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4" name="Shape 34183">
              <a:extLst>
                <a:ext uri="{FF2B5EF4-FFF2-40B4-BE49-F238E27FC236}">
                  <a16:creationId xmlns:a16="http://schemas.microsoft.com/office/drawing/2014/main" id="{C17EC142-064E-184B-8C15-51D983B8F46A}"/>
                </a:ext>
              </a:extLst>
            </p:cNvPr>
            <p:cNvSpPr/>
            <p:nvPr/>
          </p:nvSpPr>
          <p:spPr>
            <a:xfrm>
              <a:off x="11615391" y="7089790"/>
              <a:ext cx="617918" cy="68403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5" name="Shape 34184">
              <a:extLst>
                <a:ext uri="{FF2B5EF4-FFF2-40B4-BE49-F238E27FC236}">
                  <a16:creationId xmlns:a16="http://schemas.microsoft.com/office/drawing/2014/main" id="{3D61E7B3-2989-8049-83F7-8359EB03AEE9}"/>
                </a:ext>
              </a:extLst>
            </p:cNvPr>
            <p:cNvSpPr/>
            <p:nvPr/>
          </p:nvSpPr>
          <p:spPr>
            <a:xfrm>
              <a:off x="13088735" y="3291417"/>
              <a:ext cx="651942" cy="595766"/>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6" name="Shape 34185">
              <a:extLst>
                <a:ext uri="{FF2B5EF4-FFF2-40B4-BE49-F238E27FC236}">
                  <a16:creationId xmlns:a16="http://schemas.microsoft.com/office/drawing/2014/main" id="{DD580A0D-D476-6F4F-A8CB-69B1C6426354}"/>
                </a:ext>
              </a:extLst>
            </p:cNvPr>
            <p:cNvSpPr/>
            <p:nvPr/>
          </p:nvSpPr>
          <p:spPr>
            <a:xfrm>
              <a:off x="12303465" y="7118398"/>
              <a:ext cx="457434" cy="615446"/>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7" name="Shape 34186">
              <a:extLst>
                <a:ext uri="{FF2B5EF4-FFF2-40B4-BE49-F238E27FC236}">
                  <a16:creationId xmlns:a16="http://schemas.microsoft.com/office/drawing/2014/main" id="{BC835B70-B4D7-1546-898F-8E925436C5F8}"/>
                </a:ext>
              </a:extLst>
            </p:cNvPr>
            <p:cNvSpPr/>
            <p:nvPr/>
          </p:nvSpPr>
          <p:spPr>
            <a:xfrm>
              <a:off x="10902474" y="3745209"/>
              <a:ext cx="602468" cy="782846"/>
            </a:xfrm>
            <a:custGeom>
              <a:avLst/>
              <a:gdLst/>
              <a:ahLst/>
              <a:cxnLst>
                <a:cxn ang="0">
                  <a:pos x="wd2" y="hd2"/>
                </a:cxn>
                <a:cxn ang="5400000">
                  <a:pos x="wd2" y="hd2"/>
                </a:cxn>
                <a:cxn ang="10800000">
                  <a:pos x="wd2" y="hd2"/>
                </a:cxn>
                <a:cxn ang="16200000">
                  <a:pos x="wd2" y="hd2"/>
                </a:cxn>
              </a:cxnLst>
              <a:rect l="0" t="0"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8" name="Shape 34187">
              <a:extLst>
                <a:ext uri="{FF2B5EF4-FFF2-40B4-BE49-F238E27FC236}">
                  <a16:creationId xmlns:a16="http://schemas.microsoft.com/office/drawing/2014/main" id="{A5C4F64E-F8AE-364B-9B84-12A692B41AC3}"/>
                </a:ext>
              </a:extLst>
            </p:cNvPr>
            <p:cNvSpPr/>
            <p:nvPr/>
          </p:nvSpPr>
          <p:spPr>
            <a:xfrm>
              <a:off x="9646332" y="5299667"/>
              <a:ext cx="648460" cy="459644"/>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19" name="Shape 34188">
              <a:extLst>
                <a:ext uri="{FF2B5EF4-FFF2-40B4-BE49-F238E27FC236}">
                  <a16:creationId xmlns:a16="http://schemas.microsoft.com/office/drawing/2014/main" id="{7036E97A-E538-DB4D-9DAE-381CFDACB2B0}"/>
                </a:ext>
              </a:extLst>
            </p:cNvPr>
            <p:cNvSpPr/>
            <p:nvPr/>
          </p:nvSpPr>
          <p:spPr>
            <a:xfrm>
              <a:off x="14782759" y="5213711"/>
              <a:ext cx="949938" cy="458576"/>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3196" y="21301"/>
                    <a:pt x="4520" y="17446"/>
                    <a:pt x="5606" y="13579"/>
                  </a:cubicBezTo>
                  <a:cubicBezTo>
                    <a:pt x="6868" y="17109"/>
                    <a:pt x="8385" y="20522"/>
                    <a:pt x="11056" y="20229"/>
                  </a:cubicBezTo>
                  <a:cubicBezTo>
                    <a:pt x="13700" y="19938"/>
                    <a:pt x="15043" y="16273"/>
                    <a:pt x="16113" y="12527"/>
                  </a:cubicBezTo>
                  <a:cubicBezTo>
                    <a:pt x="17383" y="16099"/>
                    <a:pt x="18898" y="19587"/>
                    <a:pt x="21600" y="19290"/>
                  </a:cubicBezTo>
                  <a:lnTo>
                    <a:pt x="21545" y="16807"/>
                  </a:lnTo>
                  <a:cubicBezTo>
                    <a:pt x="19258" y="17058"/>
                    <a:pt x="18061" y="13947"/>
                    <a:pt x="16772" y="10222"/>
                  </a:cubicBezTo>
                  <a:cubicBezTo>
                    <a:pt x="17878" y="6171"/>
                    <a:pt x="18899" y="2735"/>
                    <a:pt x="21214" y="2481"/>
                  </a:cubicBezTo>
                  <a:lnTo>
                    <a:pt x="21142" y="0"/>
                  </a:lnTo>
                  <a:cubicBezTo>
                    <a:pt x="18416" y="300"/>
                    <a:pt x="17080" y="4165"/>
                    <a:pt x="15994" y="8031"/>
                  </a:cubicBezTo>
                  <a:cubicBezTo>
                    <a:pt x="14732" y="4504"/>
                    <a:pt x="13210" y="1123"/>
                    <a:pt x="10541" y="1416"/>
                  </a:cubicBezTo>
                  <a:cubicBezTo>
                    <a:pt x="7892" y="1708"/>
                    <a:pt x="6571" y="5362"/>
                    <a:pt x="5501" y="9116"/>
                  </a:cubicBezTo>
                  <a:cubicBezTo>
                    <a:pt x="4229" y="5537"/>
                    <a:pt x="2706" y="2023"/>
                    <a:pt x="0" y="2320"/>
                  </a:cubicBezTo>
                  <a:cubicBezTo>
                    <a:pt x="0" y="2320"/>
                    <a:pt x="67" y="4802"/>
                    <a:pt x="67" y="4802"/>
                  </a:cubicBezTo>
                  <a:cubicBezTo>
                    <a:pt x="2361" y="4550"/>
                    <a:pt x="3548" y="7681"/>
                    <a:pt x="4841" y="11421"/>
                  </a:cubicBezTo>
                  <a:cubicBezTo>
                    <a:pt x="3737" y="15462"/>
                    <a:pt x="2709" y="18874"/>
                    <a:pt x="399" y="19128"/>
                  </a:cubicBezTo>
                  <a:lnTo>
                    <a:pt x="470" y="21600"/>
                  </a:lnTo>
                  <a:close/>
                  <a:moveTo>
                    <a:pt x="571" y="17516"/>
                  </a:moveTo>
                  <a:cubicBezTo>
                    <a:pt x="973" y="17463"/>
                    <a:pt x="1323" y="17289"/>
                    <a:pt x="1641" y="17020"/>
                  </a:cubicBezTo>
                  <a:cubicBezTo>
                    <a:pt x="1641" y="17020"/>
                    <a:pt x="1387" y="6572"/>
                    <a:pt x="1387" y="6572"/>
                  </a:cubicBezTo>
                  <a:cubicBezTo>
                    <a:pt x="1058" y="6378"/>
                    <a:pt x="699" y="6290"/>
                    <a:pt x="296" y="6330"/>
                  </a:cubicBezTo>
                  <a:lnTo>
                    <a:pt x="571" y="17516"/>
                  </a:lnTo>
                  <a:close/>
                  <a:moveTo>
                    <a:pt x="2649" y="15637"/>
                  </a:moveTo>
                  <a:cubicBezTo>
                    <a:pt x="3008" y="15009"/>
                    <a:pt x="3317" y="14212"/>
                    <a:pt x="3611" y="13297"/>
                  </a:cubicBezTo>
                  <a:lnTo>
                    <a:pt x="3530" y="9777"/>
                  </a:lnTo>
                  <a:cubicBezTo>
                    <a:pt x="3194" y="8935"/>
                    <a:pt x="2849" y="8211"/>
                    <a:pt x="2462" y="7671"/>
                  </a:cubicBezTo>
                  <a:lnTo>
                    <a:pt x="2649" y="15637"/>
                  </a:lnTo>
                  <a:close/>
                  <a:moveTo>
                    <a:pt x="6265" y="11274"/>
                  </a:moveTo>
                  <a:cubicBezTo>
                    <a:pt x="7335" y="7383"/>
                    <a:pt x="8366" y="4144"/>
                    <a:pt x="10612" y="3897"/>
                  </a:cubicBezTo>
                  <a:cubicBezTo>
                    <a:pt x="12876" y="3648"/>
                    <a:pt x="14062" y="6687"/>
                    <a:pt x="15336" y="10361"/>
                  </a:cubicBezTo>
                  <a:cubicBezTo>
                    <a:pt x="14269" y="14240"/>
                    <a:pt x="13242" y="17500"/>
                    <a:pt x="11001" y="17746"/>
                  </a:cubicBezTo>
                  <a:cubicBezTo>
                    <a:pt x="8738" y="17995"/>
                    <a:pt x="7539" y="14948"/>
                    <a:pt x="6265" y="11274"/>
                  </a:cubicBezTo>
                  <a:close/>
                  <a:moveTo>
                    <a:pt x="8019" y="13315"/>
                  </a:moveTo>
                  <a:cubicBezTo>
                    <a:pt x="8416" y="14295"/>
                    <a:pt x="8827" y="15128"/>
                    <a:pt x="9287" y="15750"/>
                  </a:cubicBezTo>
                  <a:lnTo>
                    <a:pt x="9038" y="6172"/>
                  </a:lnTo>
                  <a:cubicBezTo>
                    <a:pt x="8613" y="6892"/>
                    <a:pt x="8251" y="7817"/>
                    <a:pt x="7906" y="8878"/>
                  </a:cubicBezTo>
                  <a:lnTo>
                    <a:pt x="8019" y="13315"/>
                  </a:lnTo>
                  <a:close/>
                  <a:moveTo>
                    <a:pt x="10389" y="16077"/>
                  </a:moveTo>
                  <a:cubicBezTo>
                    <a:pt x="10611" y="16140"/>
                    <a:pt x="10842" y="16161"/>
                    <a:pt x="11095" y="16128"/>
                  </a:cubicBezTo>
                  <a:cubicBezTo>
                    <a:pt x="11223" y="16112"/>
                    <a:pt x="11344" y="16080"/>
                    <a:pt x="11463" y="16041"/>
                  </a:cubicBezTo>
                  <a:lnTo>
                    <a:pt x="11227" y="5045"/>
                  </a:lnTo>
                  <a:cubicBezTo>
                    <a:pt x="11108" y="5036"/>
                    <a:pt x="10985" y="5039"/>
                    <a:pt x="10857" y="5056"/>
                  </a:cubicBezTo>
                  <a:cubicBezTo>
                    <a:pt x="10605" y="5088"/>
                    <a:pt x="10374" y="5166"/>
                    <a:pt x="10157" y="5285"/>
                  </a:cubicBezTo>
                  <a:lnTo>
                    <a:pt x="10389" y="16077"/>
                  </a:lnTo>
                  <a:close/>
                  <a:moveTo>
                    <a:pt x="12594" y="15655"/>
                  </a:moveTo>
                  <a:cubicBezTo>
                    <a:pt x="12999" y="15123"/>
                    <a:pt x="13343" y="14414"/>
                    <a:pt x="13661" y="13573"/>
                  </a:cubicBezTo>
                  <a:lnTo>
                    <a:pt x="13528" y="7680"/>
                  </a:lnTo>
                  <a:cubicBezTo>
                    <a:pt x="13173" y="6920"/>
                    <a:pt x="12798" y="6300"/>
                    <a:pt x="12371" y="5869"/>
                  </a:cubicBezTo>
                  <a:lnTo>
                    <a:pt x="12594" y="15655"/>
                  </a:lnTo>
                  <a:close/>
                  <a:moveTo>
                    <a:pt x="18081" y="11798"/>
                  </a:moveTo>
                  <a:cubicBezTo>
                    <a:pt x="18416" y="12578"/>
                    <a:pt x="18758" y="13235"/>
                    <a:pt x="19139" y="13718"/>
                  </a:cubicBezTo>
                  <a:lnTo>
                    <a:pt x="18884" y="6051"/>
                  </a:lnTo>
                  <a:cubicBezTo>
                    <a:pt x="18541" y="6694"/>
                    <a:pt x="18245" y="7495"/>
                    <a:pt x="17967" y="8411"/>
                  </a:cubicBezTo>
                  <a:lnTo>
                    <a:pt x="18081" y="11798"/>
                  </a:lnTo>
                  <a:close/>
                  <a:moveTo>
                    <a:pt x="20486" y="14708"/>
                  </a:moveTo>
                  <a:cubicBezTo>
                    <a:pt x="20804" y="14878"/>
                    <a:pt x="21150" y="14947"/>
                    <a:pt x="21538" y="14889"/>
                  </a:cubicBezTo>
                  <a:lnTo>
                    <a:pt x="21229" y="4150"/>
                  </a:lnTo>
                  <a:cubicBezTo>
                    <a:pt x="20842" y="4223"/>
                    <a:pt x="20502" y="4409"/>
                    <a:pt x="20197" y="4684"/>
                  </a:cubicBezTo>
                  <a:cubicBezTo>
                    <a:pt x="20197" y="4684"/>
                    <a:pt x="20486" y="14708"/>
                    <a:pt x="20486" y="147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0" name="Shape 34189">
              <a:extLst>
                <a:ext uri="{FF2B5EF4-FFF2-40B4-BE49-F238E27FC236}">
                  <a16:creationId xmlns:a16="http://schemas.microsoft.com/office/drawing/2014/main" id="{3E502D09-5E8E-034A-BA71-FA7562E6BAEB}"/>
                </a:ext>
              </a:extLst>
            </p:cNvPr>
            <p:cNvSpPr/>
            <p:nvPr/>
          </p:nvSpPr>
          <p:spPr>
            <a:xfrm>
              <a:off x="12966315" y="3935732"/>
              <a:ext cx="606684"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1" name="Shape 34190">
              <a:extLst>
                <a:ext uri="{FF2B5EF4-FFF2-40B4-BE49-F238E27FC236}">
                  <a16:creationId xmlns:a16="http://schemas.microsoft.com/office/drawing/2014/main" id="{80F26035-6389-2F4A-919A-7597AB01122D}"/>
                </a:ext>
              </a:extLst>
            </p:cNvPr>
            <p:cNvSpPr/>
            <p:nvPr/>
          </p:nvSpPr>
          <p:spPr>
            <a:xfrm>
              <a:off x="8736613" y="4207504"/>
              <a:ext cx="967678" cy="820704"/>
            </a:xfrm>
            <a:custGeom>
              <a:avLst/>
              <a:gdLst/>
              <a:ahLst/>
              <a:cxnLst>
                <a:cxn ang="0">
                  <a:pos x="wd2" y="hd2"/>
                </a:cxn>
                <a:cxn ang="5400000">
                  <a:pos x="wd2" y="hd2"/>
                </a:cxn>
                <a:cxn ang="10800000">
                  <a:pos x="wd2" y="hd2"/>
                </a:cxn>
                <a:cxn ang="16200000">
                  <a:pos x="wd2" y="hd2"/>
                </a:cxn>
              </a:cxnLst>
              <a:rect l="0" t="0" r="r" b="b"/>
              <a:pathLst>
                <a:path w="21275" h="21218" extrusionOk="0">
                  <a:moveTo>
                    <a:pt x="17160" y="16531"/>
                  </a:moveTo>
                  <a:lnTo>
                    <a:pt x="3281" y="10266"/>
                  </a:lnTo>
                  <a:lnTo>
                    <a:pt x="6158" y="1453"/>
                  </a:lnTo>
                  <a:lnTo>
                    <a:pt x="20037" y="7718"/>
                  </a:lnTo>
                  <a:cubicBezTo>
                    <a:pt x="20037" y="7718"/>
                    <a:pt x="17160" y="16531"/>
                    <a:pt x="17160" y="16531"/>
                  </a:cubicBezTo>
                  <a:close/>
                  <a:moveTo>
                    <a:pt x="20480" y="6363"/>
                  </a:moveTo>
                  <a:lnTo>
                    <a:pt x="6600" y="98"/>
                  </a:lnTo>
                  <a:cubicBezTo>
                    <a:pt x="5961" y="-191"/>
                    <a:pt x="5246" y="183"/>
                    <a:pt x="5001" y="931"/>
                  </a:cubicBezTo>
                  <a:cubicBezTo>
                    <a:pt x="5001" y="931"/>
                    <a:pt x="1682" y="11100"/>
                    <a:pt x="1694" y="11105"/>
                  </a:cubicBezTo>
                  <a:lnTo>
                    <a:pt x="17862" y="18403"/>
                  </a:lnTo>
                  <a:cubicBezTo>
                    <a:pt x="17874" y="18409"/>
                    <a:pt x="21194" y="8240"/>
                    <a:pt x="21194" y="8240"/>
                  </a:cubicBezTo>
                  <a:cubicBezTo>
                    <a:pt x="21438" y="7492"/>
                    <a:pt x="21118" y="6651"/>
                    <a:pt x="20480" y="6363"/>
                  </a:cubicBezTo>
                  <a:close/>
                  <a:moveTo>
                    <a:pt x="16989" y="21121"/>
                  </a:moveTo>
                  <a:lnTo>
                    <a:pt x="797" y="13812"/>
                  </a:lnTo>
                  <a:cubicBezTo>
                    <a:pt x="157" y="13523"/>
                    <a:pt x="-162" y="12683"/>
                    <a:pt x="83" y="11934"/>
                  </a:cubicBezTo>
                  <a:lnTo>
                    <a:pt x="304" y="11256"/>
                  </a:lnTo>
                  <a:lnTo>
                    <a:pt x="7822" y="14649"/>
                  </a:lnTo>
                  <a:lnTo>
                    <a:pt x="7600" y="15327"/>
                  </a:lnTo>
                  <a:lnTo>
                    <a:pt x="11070" y="16893"/>
                  </a:lnTo>
                  <a:lnTo>
                    <a:pt x="11291" y="16216"/>
                  </a:lnTo>
                  <a:lnTo>
                    <a:pt x="18810" y="19609"/>
                  </a:lnTo>
                  <a:lnTo>
                    <a:pt x="18588" y="20287"/>
                  </a:lnTo>
                  <a:cubicBezTo>
                    <a:pt x="18344" y="21036"/>
                    <a:pt x="17627" y="21409"/>
                    <a:pt x="16989" y="21121"/>
                  </a:cubicBezTo>
                  <a:cubicBezTo>
                    <a:pt x="16989" y="21121"/>
                    <a:pt x="16989" y="21121"/>
                    <a:pt x="16989" y="2112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2" name="Shape 34191">
              <a:extLst>
                <a:ext uri="{FF2B5EF4-FFF2-40B4-BE49-F238E27FC236}">
                  <a16:creationId xmlns:a16="http://schemas.microsoft.com/office/drawing/2014/main" id="{15E90CFB-1E2C-EF4A-B1ED-6FD69DBDD9C3}"/>
                </a:ext>
              </a:extLst>
            </p:cNvPr>
            <p:cNvSpPr/>
            <p:nvPr/>
          </p:nvSpPr>
          <p:spPr>
            <a:xfrm>
              <a:off x="12884222" y="7775447"/>
              <a:ext cx="606686" cy="867474"/>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3" name="Shape 34192">
              <a:extLst>
                <a:ext uri="{FF2B5EF4-FFF2-40B4-BE49-F238E27FC236}">
                  <a16:creationId xmlns:a16="http://schemas.microsoft.com/office/drawing/2014/main" id="{B2400A31-1671-BB45-9745-8F05DAFCA9B5}"/>
                </a:ext>
              </a:extLst>
            </p:cNvPr>
            <p:cNvSpPr/>
            <p:nvPr/>
          </p:nvSpPr>
          <p:spPr>
            <a:xfrm>
              <a:off x="9950402" y="3061775"/>
              <a:ext cx="885232" cy="1041484"/>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4" name="Shape 34193">
              <a:extLst>
                <a:ext uri="{FF2B5EF4-FFF2-40B4-BE49-F238E27FC236}">
                  <a16:creationId xmlns:a16="http://schemas.microsoft.com/office/drawing/2014/main" id="{9CCB2114-7721-7C48-90EE-8BF98BE7201F}"/>
                </a:ext>
              </a:extLst>
            </p:cNvPr>
            <p:cNvSpPr/>
            <p:nvPr/>
          </p:nvSpPr>
          <p:spPr>
            <a:xfrm>
              <a:off x="11615551" y="3334957"/>
              <a:ext cx="818520" cy="818520"/>
            </a:xfrm>
            <a:custGeom>
              <a:avLst/>
              <a:gdLst/>
              <a:ahLst/>
              <a:cxnLst>
                <a:cxn ang="0">
                  <a:pos x="wd2" y="hd2"/>
                </a:cxn>
                <a:cxn ang="5400000">
                  <a:pos x="wd2" y="hd2"/>
                </a:cxn>
                <a:cxn ang="10800000">
                  <a:pos x="wd2" y="hd2"/>
                </a:cxn>
                <a:cxn ang="16200000">
                  <a:pos x="wd2" y="hd2"/>
                </a:cxn>
              </a:cxnLst>
              <a:rect l="0" t="0"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5" name="Shape 34194">
              <a:extLst>
                <a:ext uri="{FF2B5EF4-FFF2-40B4-BE49-F238E27FC236}">
                  <a16:creationId xmlns:a16="http://schemas.microsoft.com/office/drawing/2014/main" id="{08AB7CCF-CC82-4E41-9BD4-ACF711191AE9}"/>
                </a:ext>
              </a:extLst>
            </p:cNvPr>
            <p:cNvSpPr/>
            <p:nvPr/>
          </p:nvSpPr>
          <p:spPr>
            <a:xfrm>
              <a:off x="14592598" y="6234099"/>
              <a:ext cx="850388" cy="976334"/>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6" name="Shape 34195">
              <a:extLst>
                <a:ext uri="{FF2B5EF4-FFF2-40B4-BE49-F238E27FC236}">
                  <a16:creationId xmlns:a16="http://schemas.microsoft.com/office/drawing/2014/main" id="{60F1FCA0-0B55-DA42-AA15-76394CCF7CE8}"/>
                </a:ext>
              </a:extLst>
            </p:cNvPr>
            <p:cNvSpPr/>
            <p:nvPr/>
          </p:nvSpPr>
          <p:spPr>
            <a:xfrm>
              <a:off x="13429434" y="7344882"/>
              <a:ext cx="433382" cy="479750"/>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7" name="Shape 34196">
              <a:extLst>
                <a:ext uri="{FF2B5EF4-FFF2-40B4-BE49-F238E27FC236}">
                  <a16:creationId xmlns:a16="http://schemas.microsoft.com/office/drawing/2014/main" id="{36E9D02B-3D7D-A54F-BC3A-460483287FD4}"/>
                </a:ext>
              </a:extLst>
            </p:cNvPr>
            <p:cNvSpPr/>
            <p:nvPr/>
          </p:nvSpPr>
          <p:spPr>
            <a:xfrm>
              <a:off x="12395982" y="2571694"/>
              <a:ext cx="1203272" cy="672004"/>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cubicBezTo>
                    <a:pt x="2602" y="16630"/>
                    <a:pt x="4225" y="13961"/>
                    <a:pt x="5624" y="11197"/>
                  </a:cubicBezTo>
                  <a:cubicBezTo>
                    <a:pt x="6473" y="14530"/>
                    <a:pt x="7574" y="17859"/>
                    <a:pt x="10123" y="18579"/>
                  </a:cubicBezTo>
                  <a:cubicBezTo>
                    <a:pt x="12646" y="19291"/>
                    <a:pt x="14269" y="16784"/>
                    <a:pt x="15641" y="14112"/>
                  </a:cubicBezTo>
                  <a:cubicBezTo>
                    <a:pt x="16494" y="17483"/>
                    <a:pt x="17585" y="20872"/>
                    <a:pt x="20164" y="21600"/>
                  </a:cubicBezTo>
                  <a:lnTo>
                    <a:pt x="20353" y="19555"/>
                  </a:lnTo>
                  <a:cubicBezTo>
                    <a:pt x="18170" y="18939"/>
                    <a:pt x="17341" y="15971"/>
                    <a:pt x="16486" y="12469"/>
                  </a:cubicBezTo>
                  <a:cubicBezTo>
                    <a:pt x="17922" y="9562"/>
                    <a:pt x="19218" y="7126"/>
                    <a:pt x="21427" y="7750"/>
                  </a:cubicBezTo>
                  <a:lnTo>
                    <a:pt x="21600" y="5701"/>
                  </a:lnTo>
                  <a:cubicBezTo>
                    <a:pt x="18998" y="4966"/>
                    <a:pt x="17363" y="7639"/>
                    <a:pt x="15964" y="10403"/>
                  </a:cubicBezTo>
                  <a:cubicBezTo>
                    <a:pt x="15115" y="7072"/>
                    <a:pt x="14006" y="3768"/>
                    <a:pt x="11458" y="3048"/>
                  </a:cubicBezTo>
                  <a:cubicBezTo>
                    <a:pt x="8930" y="2335"/>
                    <a:pt x="7330" y="4841"/>
                    <a:pt x="5956" y="7519"/>
                  </a:cubicBezTo>
                  <a:cubicBezTo>
                    <a:pt x="5103" y="4143"/>
                    <a:pt x="4006" y="730"/>
                    <a:pt x="1424" y="0"/>
                  </a:cubicBezTo>
                  <a:cubicBezTo>
                    <a:pt x="1424" y="0"/>
                    <a:pt x="1247" y="2048"/>
                    <a:pt x="1247" y="2048"/>
                  </a:cubicBezTo>
                  <a:cubicBezTo>
                    <a:pt x="3436" y="2666"/>
                    <a:pt x="4253" y="5647"/>
                    <a:pt x="5111" y="9162"/>
                  </a:cubicBezTo>
                  <a:cubicBezTo>
                    <a:pt x="3678" y="12062"/>
                    <a:pt x="2378" y="14476"/>
                    <a:pt x="172" y="13853"/>
                  </a:cubicBezTo>
                  <a:lnTo>
                    <a:pt x="0" y="15895"/>
                  </a:lnTo>
                  <a:close/>
                  <a:moveTo>
                    <a:pt x="491" y="12600"/>
                  </a:moveTo>
                  <a:cubicBezTo>
                    <a:pt x="875" y="12701"/>
                    <a:pt x="1223" y="12685"/>
                    <a:pt x="1549" y="12580"/>
                  </a:cubicBezTo>
                  <a:cubicBezTo>
                    <a:pt x="1549" y="12580"/>
                    <a:pt x="2321" y="3967"/>
                    <a:pt x="2321" y="3967"/>
                  </a:cubicBezTo>
                  <a:cubicBezTo>
                    <a:pt x="2030" y="3690"/>
                    <a:pt x="1699" y="3489"/>
                    <a:pt x="1315" y="3377"/>
                  </a:cubicBezTo>
                  <a:lnTo>
                    <a:pt x="491" y="12600"/>
                  </a:lnTo>
                  <a:close/>
                  <a:moveTo>
                    <a:pt x="2634" y="11814"/>
                  </a:moveTo>
                  <a:cubicBezTo>
                    <a:pt x="3034" y="11431"/>
                    <a:pt x="3403" y="10892"/>
                    <a:pt x="3769" y="10250"/>
                  </a:cubicBezTo>
                  <a:lnTo>
                    <a:pt x="4033" y="7350"/>
                  </a:lnTo>
                  <a:cubicBezTo>
                    <a:pt x="3797" y="6543"/>
                    <a:pt x="3542" y="5828"/>
                    <a:pt x="3229" y="5249"/>
                  </a:cubicBezTo>
                  <a:lnTo>
                    <a:pt x="2634" y="11814"/>
                  </a:lnTo>
                  <a:close/>
                  <a:moveTo>
                    <a:pt x="6469" y="9554"/>
                  </a:moveTo>
                  <a:cubicBezTo>
                    <a:pt x="7855" y="6764"/>
                    <a:pt x="9142" y="4492"/>
                    <a:pt x="11285" y="5097"/>
                  </a:cubicBezTo>
                  <a:cubicBezTo>
                    <a:pt x="13446" y="5708"/>
                    <a:pt x="14271" y="8612"/>
                    <a:pt x="15117" y="12067"/>
                  </a:cubicBezTo>
                  <a:cubicBezTo>
                    <a:pt x="13735" y="14848"/>
                    <a:pt x="12450" y="17138"/>
                    <a:pt x="10312" y="16534"/>
                  </a:cubicBezTo>
                  <a:cubicBezTo>
                    <a:pt x="8151" y="15924"/>
                    <a:pt x="7315" y="13008"/>
                    <a:pt x="6469" y="9554"/>
                  </a:cubicBezTo>
                  <a:close/>
                  <a:moveTo>
                    <a:pt x="7926" y="11848"/>
                  </a:moveTo>
                  <a:cubicBezTo>
                    <a:pt x="8206" y="12791"/>
                    <a:pt x="8514" y="13618"/>
                    <a:pt x="8887" y="14290"/>
                  </a:cubicBezTo>
                  <a:lnTo>
                    <a:pt x="9579" y="6388"/>
                  </a:lnTo>
                  <a:cubicBezTo>
                    <a:pt x="9109" y="6822"/>
                    <a:pt x="8677" y="7447"/>
                    <a:pt x="8249" y="8189"/>
                  </a:cubicBezTo>
                  <a:lnTo>
                    <a:pt x="7926" y="11848"/>
                  </a:lnTo>
                  <a:close/>
                  <a:moveTo>
                    <a:pt x="9896" y="14953"/>
                  </a:moveTo>
                  <a:cubicBezTo>
                    <a:pt x="10099" y="15084"/>
                    <a:pt x="10315" y="15184"/>
                    <a:pt x="10557" y="15248"/>
                  </a:cubicBezTo>
                  <a:cubicBezTo>
                    <a:pt x="10679" y="15281"/>
                    <a:pt x="10797" y="15298"/>
                    <a:pt x="10912" y="15309"/>
                  </a:cubicBezTo>
                  <a:lnTo>
                    <a:pt x="11755" y="6255"/>
                  </a:lnTo>
                  <a:cubicBezTo>
                    <a:pt x="11643" y="6205"/>
                    <a:pt x="11527" y="6163"/>
                    <a:pt x="11404" y="6131"/>
                  </a:cubicBezTo>
                  <a:cubicBezTo>
                    <a:pt x="11163" y="6066"/>
                    <a:pt x="10938" y="6048"/>
                    <a:pt x="10721" y="6066"/>
                  </a:cubicBezTo>
                  <a:lnTo>
                    <a:pt x="9896" y="14953"/>
                  </a:lnTo>
                  <a:close/>
                  <a:moveTo>
                    <a:pt x="12018" y="15401"/>
                  </a:moveTo>
                  <a:cubicBezTo>
                    <a:pt x="12451" y="15112"/>
                    <a:pt x="12844" y="14657"/>
                    <a:pt x="13226" y="14085"/>
                  </a:cubicBezTo>
                  <a:lnTo>
                    <a:pt x="13671" y="9231"/>
                  </a:lnTo>
                  <a:cubicBezTo>
                    <a:pt x="13409" y="8483"/>
                    <a:pt x="13115" y="7842"/>
                    <a:pt x="12755" y="7338"/>
                  </a:cubicBezTo>
                  <a:lnTo>
                    <a:pt x="12018" y="15401"/>
                  </a:lnTo>
                  <a:close/>
                  <a:moveTo>
                    <a:pt x="17569" y="14225"/>
                  </a:moveTo>
                  <a:cubicBezTo>
                    <a:pt x="17809" y="14981"/>
                    <a:pt x="18068" y="15640"/>
                    <a:pt x="18381" y="16171"/>
                  </a:cubicBezTo>
                  <a:lnTo>
                    <a:pt x="18883" y="9826"/>
                  </a:lnTo>
                  <a:cubicBezTo>
                    <a:pt x="18496" y="10227"/>
                    <a:pt x="18140" y="10774"/>
                    <a:pt x="17789" y="11421"/>
                  </a:cubicBezTo>
                  <a:lnTo>
                    <a:pt x="17569" y="14225"/>
                  </a:lnTo>
                  <a:close/>
                  <a:moveTo>
                    <a:pt x="19556" y="17463"/>
                  </a:moveTo>
                  <a:cubicBezTo>
                    <a:pt x="19840" y="17716"/>
                    <a:pt x="20160" y="17896"/>
                    <a:pt x="20532" y="17987"/>
                  </a:cubicBezTo>
                  <a:lnTo>
                    <a:pt x="21280" y="9117"/>
                  </a:lnTo>
                  <a:cubicBezTo>
                    <a:pt x="20907" y="9037"/>
                    <a:pt x="20569" y="9067"/>
                    <a:pt x="20254" y="9182"/>
                  </a:cubicBezTo>
                  <a:cubicBezTo>
                    <a:pt x="20254" y="9182"/>
                    <a:pt x="19556" y="17463"/>
                    <a:pt x="19556" y="1746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8" name="Shape 34197">
              <a:extLst>
                <a:ext uri="{FF2B5EF4-FFF2-40B4-BE49-F238E27FC236}">
                  <a16:creationId xmlns:a16="http://schemas.microsoft.com/office/drawing/2014/main" id="{1ABAD993-1B69-BE43-9F7C-3D6B462DA21E}"/>
                </a:ext>
              </a:extLst>
            </p:cNvPr>
            <p:cNvSpPr/>
            <p:nvPr/>
          </p:nvSpPr>
          <p:spPr>
            <a:xfrm>
              <a:off x="13886540" y="2993820"/>
              <a:ext cx="578410" cy="610580"/>
            </a:xfrm>
            <a:custGeom>
              <a:avLst/>
              <a:gdLst/>
              <a:ahLst/>
              <a:cxnLst>
                <a:cxn ang="0">
                  <a:pos x="wd2" y="hd2"/>
                </a:cxn>
                <a:cxn ang="5400000">
                  <a:pos x="wd2" y="hd2"/>
                </a:cxn>
                <a:cxn ang="10800000">
                  <a:pos x="wd2" y="hd2"/>
                </a:cxn>
                <a:cxn ang="16200000">
                  <a:pos x="wd2" y="hd2"/>
                </a:cxn>
              </a:cxnLst>
              <a:rect l="0" t="0" r="r" b="b"/>
              <a:pathLst>
                <a:path w="21272" h="21285" extrusionOk="0">
                  <a:moveTo>
                    <a:pt x="7646" y="529"/>
                  </a:moveTo>
                  <a:cubicBezTo>
                    <a:pt x="7990" y="7"/>
                    <a:pt x="8716" y="-158"/>
                    <a:pt x="9266" y="168"/>
                  </a:cubicBezTo>
                  <a:lnTo>
                    <a:pt x="20724" y="6954"/>
                  </a:lnTo>
                  <a:cubicBezTo>
                    <a:pt x="21274" y="7280"/>
                    <a:pt x="21435" y="7971"/>
                    <a:pt x="21091" y="8493"/>
                  </a:cubicBezTo>
                  <a:lnTo>
                    <a:pt x="13003" y="20763"/>
                  </a:lnTo>
                  <a:cubicBezTo>
                    <a:pt x="12659" y="21284"/>
                    <a:pt x="11938" y="21442"/>
                    <a:pt x="11388" y="21116"/>
                  </a:cubicBezTo>
                  <a:lnTo>
                    <a:pt x="8398" y="19345"/>
                  </a:lnTo>
                  <a:lnTo>
                    <a:pt x="10574" y="16044"/>
                  </a:lnTo>
                  <a:cubicBezTo>
                    <a:pt x="10918" y="15523"/>
                    <a:pt x="10752" y="14839"/>
                    <a:pt x="10202" y="14513"/>
                  </a:cubicBezTo>
                  <a:lnTo>
                    <a:pt x="8206" y="13331"/>
                  </a:lnTo>
                  <a:cubicBezTo>
                    <a:pt x="7656" y="13006"/>
                    <a:pt x="6935" y="13163"/>
                    <a:pt x="6591" y="13685"/>
                  </a:cubicBezTo>
                  <a:lnTo>
                    <a:pt x="4415" y="16986"/>
                  </a:lnTo>
                  <a:lnTo>
                    <a:pt x="1926" y="15512"/>
                  </a:lnTo>
                  <a:cubicBezTo>
                    <a:pt x="1376" y="15186"/>
                    <a:pt x="1202" y="14498"/>
                    <a:pt x="1545" y="13976"/>
                  </a:cubicBezTo>
                  <a:lnTo>
                    <a:pt x="552" y="13387"/>
                  </a:lnTo>
                  <a:cubicBezTo>
                    <a:pt x="2" y="13062"/>
                    <a:pt x="-165" y="12378"/>
                    <a:pt x="179" y="11857"/>
                  </a:cubicBezTo>
                  <a:lnTo>
                    <a:pt x="7646" y="529"/>
                  </a:lnTo>
                  <a:close/>
                  <a:moveTo>
                    <a:pt x="8332" y="1585"/>
                  </a:moveTo>
                  <a:lnTo>
                    <a:pt x="1799" y="11496"/>
                  </a:lnTo>
                  <a:cubicBezTo>
                    <a:pt x="1799" y="11496"/>
                    <a:pt x="1170" y="12444"/>
                    <a:pt x="2166" y="13034"/>
                  </a:cubicBezTo>
                  <a:lnTo>
                    <a:pt x="9326" y="2173"/>
                  </a:lnTo>
                  <a:cubicBezTo>
                    <a:pt x="9498" y="1913"/>
                    <a:pt x="9416" y="1577"/>
                    <a:pt x="9141" y="1414"/>
                  </a:cubicBezTo>
                  <a:cubicBezTo>
                    <a:pt x="8866" y="1251"/>
                    <a:pt x="8504" y="1324"/>
                    <a:pt x="8332" y="1585"/>
                  </a:cubicBezTo>
                  <a:close/>
                  <a:moveTo>
                    <a:pt x="6784" y="14449"/>
                  </a:moveTo>
                  <a:cubicBezTo>
                    <a:pt x="7128" y="13927"/>
                    <a:pt x="7849" y="13769"/>
                    <a:pt x="8399" y="14095"/>
                  </a:cubicBezTo>
                  <a:lnTo>
                    <a:pt x="9393" y="14684"/>
                  </a:lnTo>
                  <a:cubicBezTo>
                    <a:pt x="9943" y="15010"/>
                    <a:pt x="10109" y="15693"/>
                    <a:pt x="9766" y="16215"/>
                  </a:cubicBezTo>
                  <a:lnTo>
                    <a:pt x="7897" y="19049"/>
                  </a:lnTo>
                  <a:cubicBezTo>
                    <a:pt x="7554" y="19570"/>
                    <a:pt x="6827" y="19735"/>
                    <a:pt x="6277" y="19410"/>
                  </a:cubicBezTo>
                  <a:lnTo>
                    <a:pt x="5284" y="18821"/>
                  </a:lnTo>
                  <a:cubicBezTo>
                    <a:pt x="4733" y="18495"/>
                    <a:pt x="4572" y="17804"/>
                    <a:pt x="4916" y="17283"/>
                  </a:cubicBezTo>
                  <a:lnTo>
                    <a:pt x="6784" y="14449"/>
                  </a:lnTo>
                  <a:close/>
                  <a:moveTo>
                    <a:pt x="7465" y="15512"/>
                  </a:moveTo>
                  <a:cubicBezTo>
                    <a:pt x="7293" y="15773"/>
                    <a:pt x="7369" y="16116"/>
                    <a:pt x="7645" y="16279"/>
                  </a:cubicBezTo>
                  <a:cubicBezTo>
                    <a:pt x="7920" y="16442"/>
                    <a:pt x="8287" y="16362"/>
                    <a:pt x="8459" y="16101"/>
                  </a:cubicBezTo>
                  <a:cubicBezTo>
                    <a:pt x="8630" y="15840"/>
                    <a:pt x="8546" y="15492"/>
                    <a:pt x="8271" y="15329"/>
                  </a:cubicBezTo>
                  <a:cubicBezTo>
                    <a:pt x="7995" y="15166"/>
                    <a:pt x="7637" y="15251"/>
                    <a:pt x="7465" y="1551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9" name="Shape 34198">
              <a:extLst>
                <a:ext uri="{FF2B5EF4-FFF2-40B4-BE49-F238E27FC236}">
                  <a16:creationId xmlns:a16="http://schemas.microsoft.com/office/drawing/2014/main" id="{D4260BC1-65B0-0246-B08D-3F1827008025}"/>
                </a:ext>
              </a:extLst>
            </p:cNvPr>
            <p:cNvSpPr/>
            <p:nvPr/>
          </p:nvSpPr>
          <p:spPr>
            <a:xfrm>
              <a:off x="10894630" y="2650276"/>
              <a:ext cx="621486" cy="960340"/>
            </a:xfrm>
            <a:custGeom>
              <a:avLst/>
              <a:gdLst/>
              <a:ahLst/>
              <a:cxnLst>
                <a:cxn ang="0">
                  <a:pos x="wd2" y="hd2"/>
                </a:cxn>
                <a:cxn ang="5400000">
                  <a:pos x="wd2" y="hd2"/>
                </a:cxn>
                <a:cxn ang="10800000">
                  <a:pos x="wd2" y="hd2"/>
                </a:cxn>
                <a:cxn ang="16200000">
                  <a:pos x="wd2" y="hd2"/>
                </a:cxn>
              </a:cxnLst>
              <a:rect l="0" t="0" r="r" b="b"/>
              <a:pathLst>
                <a:path w="21220" h="21353" extrusionOk="0">
                  <a:moveTo>
                    <a:pt x="15021" y="3564"/>
                  </a:moveTo>
                  <a:lnTo>
                    <a:pt x="1858" y="5543"/>
                  </a:lnTo>
                  <a:lnTo>
                    <a:pt x="6199" y="17788"/>
                  </a:lnTo>
                  <a:lnTo>
                    <a:pt x="19362" y="15809"/>
                  </a:lnTo>
                  <a:cubicBezTo>
                    <a:pt x="19362" y="15809"/>
                    <a:pt x="15021" y="3564"/>
                    <a:pt x="15021" y="3564"/>
                  </a:cubicBezTo>
                  <a:close/>
                  <a:moveTo>
                    <a:pt x="10139" y="2364"/>
                  </a:moveTo>
                  <a:lnTo>
                    <a:pt x="5438" y="3070"/>
                  </a:lnTo>
                  <a:cubicBezTo>
                    <a:pt x="5178" y="3109"/>
                    <a:pt x="5016" y="3278"/>
                    <a:pt x="5076" y="3447"/>
                  </a:cubicBezTo>
                  <a:cubicBezTo>
                    <a:pt x="5136" y="3616"/>
                    <a:pt x="5395" y="3722"/>
                    <a:pt x="5655" y="3683"/>
                  </a:cubicBezTo>
                  <a:lnTo>
                    <a:pt x="10356" y="2976"/>
                  </a:lnTo>
                  <a:cubicBezTo>
                    <a:pt x="10615" y="2937"/>
                    <a:pt x="10777" y="2768"/>
                    <a:pt x="10717" y="2599"/>
                  </a:cubicBezTo>
                  <a:cubicBezTo>
                    <a:pt x="10657" y="2430"/>
                    <a:pt x="10398" y="2325"/>
                    <a:pt x="10139" y="2364"/>
                  </a:cubicBezTo>
                  <a:close/>
                  <a:moveTo>
                    <a:pt x="14119" y="19177"/>
                  </a:moveTo>
                  <a:cubicBezTo>
                    <a:pt x="14897" y="19060"/>
                    <a:pt x="15383" y="18554"/>
                    <a:pt x="15204" y="18046"/>
                  </a:cubicBezTo>
                  <a:cubicBezTo>
                    <a:pt x="15024" y="17539"/>
                    <a:pt x="14246" y="17223"/>
                    <a:pt x="13468" y="17340"/>
                  </a:cubicBezTo>
                  <a:cubicBezTo>
                    <a:pt x="12689" y="17457"/>
                    <a:pt x="12203" y="17963"/>
                    <a:pt x="12383" y="18470"/>
                  </a:cubicBezTo>
                  <a:cubicBezTo>
                    <a:pt x="12563" y="18978"/>
                    <a:pt x="13340" y="19294"/>
                    <a:pt x="14119" y="19177"/>
                  </a:cubicBezTo>
                  <a:close/>
                  <a:moveTo>
                    <a:pt x="19724" y="19624"/>
                  </a:moveTo>
                  <a:lnTo>
                    <a:pt x="8442" y="21320"/>
                  </a:lnTo>
                  <a:cubicBezTo>
                    <a:pt x="7403" y="21476"/>
                    <a:pt x="6367" y="21054"/>
                    <a:pt x="6127" y="20378"/>
                  </a:cubicBezTo>
                  <a:lnTo>
                    <a:pt x="50" y="3235"/>
                  </a:lnTo>
                  <a:cubicBezTo>
                    <a:pt x="-190" y="2559"/>
                    <a:pt x="458" y="1884"/>
                    <a:pt x="1496" y="1728"/>
                  </a:cubicBezTo>
                  <a:lnTo>
                    <a:pt x="12778" y="32"/>
                  </a:lnTo>
                  <a:cubicBezTo>
                    <a:pt x="13817" y="-124"/>
                    <a:pt x="14853" y="298"/>
                    <a:pt x="15093" y="974"/>
                  </a:cubicBezTo>
                  <a:lnTo>
                    <a:pt x="21170" y="18117"/>
                  </a:lnTo>
                  <a:cubicBezTo>
                    <a:pt x="21410" y="18793"/>
                    <a:pt x="20762" y="19468"/>
                    <a:pt x="19724" y="1962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0" name="Shape 34199">
              <a:extLst>
                <a:ext uri="{FF2B5EF4-FFF2-40B4-BE49-F238E27FC236}">
                  <a16:creationId xmlns:a16="http://schemas.microsoft.com/office/drawing/2014/main" id="{EF07CAC8-6A35-DB44-BD69-BD5D91A2E37C}"/>
                </a:ext>
              </a:extLst>
            </p:cNvPr>
            <p:cNvSpPr/>
            <p:nvPr/>
          </p:nvSpPr>
          <p:spPr>
            <a:xfrm>
              <a:off x="11662409" y="2578131"/>
              <a:ext cx="539930" cy="68571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1" name="Shape 34200">
              <a:extLst>
                <a:ext uri="{FF2B5EF4-FFF2-40B4-BE49-F238E27FC236}">
                  <a16:creationId xmlns:a16="http://schemas.microsoft.com/office/drawing/2014/main" id="{0EF52984-C20C-9447-8DD3-28FAB8F93312}"/>
                </a:ext>
              </a:extLst>
            </p:cNvPr>
            <p:cNvSpPr/>
            <p:nvPr/>
          </p:nvSpPr>
          <p:spPr>
            <a:xfrm>
              <a:off x="12531620" y="6289836"/>
              <a:ext cx="641868" cy="650244"/>
            </a:xfrm>
            <a:custGeom>
              <a:avLst/>
              <a:gdLst/>
              <a:ahLst/>
              <a:cxnLst>
                <a:cxn ang="0">
                  <a:pos x="wd2" y="hd2"/>
                </a:cxn>
                <a:cxn ang="5400000">
                  <a:pos x="wd2" y="hd2"/>
                </a:cxn>
                <a:cxn ang="10800000">
                  <a:pos x="wd2" y="hd2"/>
                </a:cxn>
                <a:cxn ang="16200000">
                  <a:pos x="wd2" y="hd2"/>
                </a:cxn>
              </a:cxnLst>
              <a:rect l="0" t="0" r="r" b="b"/>
              <a:pathLst>
                <a:path w="21273" h="21600" extrusionOk="0">
                  <a:moveTo>
                    <a:pt x="0" y="8656"/>
                  </a:moveTo>
                  <a:lnTo>
                    <a:pt x="3891" y="13472"/>
                  </a:lnTo>
                  <a:cubicBezTo>
                    <a:pt x="3891" y="13472"/>
                    <a:pt x="5113" y="13644"/>
                    <a:pt x="5432" y="12623"/>
                  </a:cubicBezTo>
                  <a:cubicBezTo>
                    <a:pt x="5784" y="11492"/>
                    <a:pt x="7687" y="9934"/>
                    <a:pt x="9148" y="11824"/>
                  </a:cubicBezTo>
                  <a:cubicBezTo>
                    <a:pt x="10609" y="13713"/>
                    <a:pt x="9118" y="15051"/>
                    <a:pt x="7911" y="15308"/>
                  </a:cubicBezTo>
                  <a:cubicBezTo>
                    <a:pt x="6818" y="15541"/>
                    <a:pt x="6446" y="16635"/>
                    <a:pt x="6446" y="16635"/>
                  </a:cubicBezTo>
                  <a:lnTo>
                    <a:pt x="10458" y="21600"/>
                  </a:lnTo>
                  <a:lnTo>
                    <a:pt x="14739" y="18125"/>
                  </a:lnTo>
                  <a:cubicBezTo>
                    <a:pt x="14739" y="18125"/>
                    <a:pt x="14656" y="17235"/>
                    <a:pt x="13766" y="16921"/>
                  </a:cubicBezTo>
                  <a:cubicBezTo>
                    <a:pt x="12685" y="16541"/>
                    <a:pt x="11239" y="14858"/>
                    <a:pt x="13261" y="13217"/>
                  </a:cubicBezTo>
                  <a:cubicBezTo>
                    <a:pt x="15282" y="11577"/>
                    <a:pt x="16620" y="13268"/>
                    <a:pt x="16756" y="14619"/>
                  </a:cubicBezTo>
                  <a:cubicBezTo>
                    <a:pt x="16858" y="15631"/>
                    <a:pt x="17668" y="15748"/>
                    <a:pt x="17668" y="15748"/>
                  </a:cubicBezTo>
                  <a:lnTo>
                    <a:pt x="21273" y="12822"/>
                  </a:lnTo>
                  <a:cubicBezTo>
                    <a:pt x="21273" y="12822"/>
                    <a:pt x="18291" y="9357"/>
                    <a:pt x="17693" y="8295"/>
                  </a:cubicBezTo>
                  <a:cubicBezTo>
                    <a:pt x="17052" y="7158"/>
                    <a:pt x="18759" y="6911"/>
                    <a:pt x="19060" y="6845"/>
                  </a:cubicBezTo>
                  <a:cubicBezTo>
                    <a:pt x="20796" y="6467"/>
                    <a:pt x="21600" y="4760"/>
                    <a:pt x="20175" y="2996"/>
                  </a:cubicBezTo>
                  <a:cubicBezTo>
                    <a:pt x="18749" y="1232"/>
                    <a:pt x="16519" y="2306"/>
                    <a:pt x="16165" y="3733"/>
                  </a:cubicBezTo>
                  <a:cubicBezTo>
                    <a:pt x="15902" y="4793"/>
                    <a:pt x="15415" y="5326"/>
                    <a:pt x="14915" y="4919"/>
                  </a:cubicBezTo>
                  <a:cubicBezTo>
                    <a:pt x="13746" y="3966"/>
                    <a:pt x="10665" y="0"/>
                    <a:pt x="10665" y="0"/>
                  </a:cubicBezTo>
                  <a:lnTo>
                    <a:pt x="7285" y="2743"/>
                  </a:lnTo>
                  <a:cubicBezTo>
                    <a:pt x="7285" y="2743"/>
                    <a:pt x="7256" y="4048"/>
                    <a:pt x="8291" y="4295"/>
                  </a:cubicBezTo>
                  <a:cubicBezTo>
                    <a:pt x="9849" y="4668"/>
                    <a:pt x="10626" y="6514"/>
                    <a:pt x="9021" y="7816"/>
                  </a:cubicBezTo>
                  <a:cubicBezTo>
                    <a:pt x="7417" y="9118"/>
                    <a:pt x="5847" y="8156"/>
                    <a:pt x="5733" y="6515"/>
                  </a:cubicBezTo>
                  <a:cubicBezTo>
                    <a:pt x="5669" y="5595"/>
                    <a:pt x="4421" y="5079"/>
                    <a:pt x="4421" y="5079"/>
                  </a:cubicBezTo>
                  <a:cubicBezTo>
                    <a:pt x="4421" y="5079"/>
                    <a:pt x="0" y="8656"/>
                    <a:pt x="0" y="865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2" name="Shape 34201">
              <a:extLst>
                <a:ext uri="{FF2B5EF4-FFF2-40B4-BE49-F238E27FC236}">
                  <a16:creationId xmlns:a16="http://schemas.microsoft.com/office/drawing/2014/main" id="{D66540D1-4BAC-5142-9894-F08B20D57EF1}"/>
                </a:ext>
              </a:extLst>
            </p:cNvPr>
            <p:cNvSpPr/>
            <p:nvPr/>
          </p:nvSpPr>
          <p:spPr>
            <a:xfrm>
              <a:off x="11981887" y="4201963"/>
              <a:ext cx="441404" cy="383974"/>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3" name="Shape 34202">
              <a:extLst>
                <a:ext uri="{FF2B5EF4-FFF2-40B4-BE49-F238E27FC236}">
                  <a16:creationId xmlns:a16="http://schemas.microsoft.com/office/drawing/2014/main" id="{5737805B-54E0-4A47-AC01-0D1BDA267497}"/>
                </a:ext>
              </a:extLst>
            </p:cNvPr>
            <p:cNvSpPr/>
            <p:nvPr/>
          </p:nvSpPr>
          <p:spPr>
            <a:xfrm>
              <a:off x="11678186" y="10413681"/>
              <a:ext cx="681752" cy="446008"/>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4" name="Shape 34203">
              <a:extLst>
                <a:ext uri="{FF2B5EF4-FFF2-40B4-BE49-F238E27FC236}">
                  <a16:creationId xmlns:a16="http://schemas.microsoft.com/office/drawing/2014/main" id="{91DC43D2-97F8-1C4D-B8DA-A62FF50701D4}"/>
                </a:ext>
              </a:extLst>
            </p:cNvPr>
            <p:cNvSpPr/>
            <p:nvPr/>
          </p:nvSpPr>
          <p:spPr>
            <a:xfrm>
              <a:off x="13517964" y="3878275"/>
              <a:ext cx="745620" cy="528512"/>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5" name="Shape 34204">
              <a:extLst>
                <a:ext uri="{FF2B5EF4-FFF2-40B4-BE49-F238E27FC236}">
                  <a16:creationId xmlns:a16="http://schemas.microsoft.com/office/drawing/2014/main" id="{ECFCF262-74DE-F84F-887D-99629AD08806}"/>
                </a:ext>
              </a:extLst>
            </p:cNvPr>
            <p:cNvSpPr/>
            <p:nvPr/>
          </p:nvSpPr>
          <p:spPr>
            <a:xfrm>
              <a:off x="10622816" y="11265327"/>
              <a:ext cx="446006" cy="446008"/>
            </a:xfrm>
            <a:custGeom>
              <a:avLst/>
              <a:gdLst/>
              <a:ahLst/>
              <a:cxnLst>
                <a:cxn ang="0">
                  <a:pos x="wd2" y="hd2"/>
                </a:cxn>
                <a:cxn ang="5400000">
                  <a:pos x="wd2" y="hd2"/>
                </a:cxn>
                <a:cxn ang="10800000">
                  <a:pos x="wd2" y="hd2"/>
                </a:cxn>
                <a:cxn ang="16200000">
                  <a:pos x="wd2" y="hd2"/>
                </a:cxn>
              </a:cxnLst>
              <a:rect l="0" t="0"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6" name="Shape 34205">
              <a:extLst>
                <a:ext uri="{FF2B5EF4-FFF2-40B4-BE49-F238E27FC236}">
                  <a16:creationId xmlns:a16="http://schemas.microsoft.com/office/drawing/2014/main" id="{C467DFE2-0020-9048-A6E0-E7CC380CDE65}"/>
                </a:ext>
              </a:extLst>
            </p:cNvPr>
            <p:cNvSpPr/>
            <p:nvPr/>
          </p:nvSpPr>
          <p:spPr>
            <a:xfrm>
              <a:off x="11074336" y="12293991"/>
              <a:ext cx="529370" cy="550146"/>
            </a:xfrm>
            <a:custGeom>
              <a:avLst/>
              <a:gdLst/>
              <a:ahLst/>
              <a:cxnLst>
                <a:cxn ang="0">
                  <a:pos x="wd2" y="hd2"/>
                </a:cxn>
                <a:cxn ang="5400000">
                  <a:pos x="wd2" y="hd2"/>
                </a:cxn>
                <a:cxn ang="10800000">
                  <a:pos x="wd2" y="hd2"/>
                </a:cxn>
                <a:cxn ang="16200000">
                  <a:pos x="wd2" y="hd2"/>
                </a:cxn>
              </a:cxnLst>
              <a:rect l="0" t="0"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8" name="Shape 34206">
              <a:extLst>
                <a:ext uri="{FF2B5EF4-FFF2-40B4-BE49-F238E27FC236}">
                  <a16:creationId xmlns:a16="http://schemas.microsoft.com/office/drawing/2014/main" id="{85432AD6-14B3-124D-9ABB-1521DEBE7E52}"/>
                </a:ext>
              </a:extLst>
            </p:cNvPr>
            <p:cNvSpPr/>
            <p:nvPr/>
          </p:nvSpPr>
          <p:spPr>
            <a:xfrm>
              <a:off x="10836598" y="8678073"/>
              <a:ext cx="776072" cy="459642"/>
            </a:xfrm>
            <a:custGeom>
              <a:avLst/>
              <a:gdLst/>
              <a:ahLst/>
              <a:cxnLst>
                <a:cxn ang="0">
                  <a:pos x="wd2" y="hd2"/>
                </a:cxn>
                <a:cxn ang="5400000">
                  <a:pos x="wd2" y="hd2"/>
                </a:cxn>
                <a:cxn ang="10800000">
                  <a:pos x="wd2" y="hd2"/>
                </a:cxn>
                <a:cxn ang="16200000">
                  <a:pos x="wd2" y="hd2"/>
                </a:cxn>
              </a:cxnLst>
              <a:rect l="0" t="0" r="r" b="b"/>
              <a:pathLst>
                <a:path w="21428" h="21311" extrusionOk="0">
                  <a:moveTo>
                    <a:pt x="3736" y="4687"/>
                  </a:moveTo>
                  <a:lnTo>
                    <a:pt x="4986" y="19624"/>
                  </a:lnTo>
                  <a:lnTo>
                    <a:pt x="17693" y="16625"/>
                  </a:lnTo>
                  <a:lnTo>
                    <a:pt x="16443" y="1688"/>
                  </a:lnTo>
                  <a:cubicBezTo>
                    <a:pt x="16443" y="1688"/>
                    <a:pt x="3736" y="4687"/>
                    <a:pt x="3736" y="4687"/>
                  </a:cubicBezTo>
                  <a:close/>
                  <a:moveTo>
                    <a:pt x="2231" y="9938"/>
                  </a:moveTo>
                  <a:lnTo>
                    <a:pt x="2678" y="15273"/>
                  </a:lnTo>
                  <a:cubicBezTo>
                    <a:pt x="2702" y="15567"/>
                    <a:pt x="2864" y="15772"/>
                    <a:pt x="3040" y="15731"/>
                  </a:cubicBezTo>
                  <a:cubicBezTo>
                    <a:pt x="3215" y="15690"/>
                    <a:pt x="3338" y="15417"/>
                    <a:pt x="3313" y="15123"/>
                  </a:cubicBezTo>
                  <a:lnTo>
                    <a:pt x="2867" y="9788"/>
                  </a:lnTo>
                  <a:cubicBezTo>
                    <a:pt x="2842" y="9494"/>
                    <a:pt x="2680" y="9288"/>
                    <a:pt x="2504" y="9330"/>
                  </a:cubicBezTo>
                  <a:cubicBezTo>
                    <a:pt x="2329" y="9371"/>
                    <a:pt x="2207" y="9644"/>
                    <a:pt x="2231" y="9938"/>
                  </a:cubicBezTo>
                  <a:close/>
                  <a:moveTo>
                    <a:pt x="19564" y="8023"/>
                  </a:moveTo>
                  <a:cubicBezTo>
                    <a:pt x="19490" y="7140"/>
                    <a:pt x="19004" y="6524"/>
                    <a:pt x="18477" y="6648"/>
                  </a:cubicBezTo>
                  <a:cubicBezTo>
                    <a:pt x="17951" y="6772"/>
                    <a:pt x="17584" y="7590"/>
                    <a:pt x="17658" y="8473"/>
                  </a:cubicBezTo>
                  <a:cubicBezTo>
                    <a:pt x="17732" y="9357"/>
                    <a:pt x="18219" y="9973"/>
                    <a:pt x="18745" y="9849"/>
                  </a:cubicBezTo>
                  <a:cubicBezTo>
                    <a:pt x="19272" y="9724"/>
                    <a:pt x="19638" y="8907"/>
                    <a:pt x="19564" y="8023"/>
                  </a:cubicBezTo>
                  <a:close/>
                  <a:moveTo>
                    <a:pt x="20344" y="1856"/>
                  </a:moveTo>
                  <a:lnTo>
                    <a:pt x="21415" y="14658"/>
                  </a:lnTo>
                  <a:cubicBezTo>
                    <a:pt x="21514" y="15837"/>
                    <a:pt x="21025" y="16926"/>
                    <a:pt x="20323" y="17092"/>
                  </a:cubicBezTo>
                  <a:lnTo>
                    <a:pt x="2533" y="21290"/>
                  </a:lnTo>
                  <a:cubicBezTo>
                    <a:pt x="1832" y="21456"/>
                    <a:pt x="1183" y="20635"/>
                    <a:pt x="1084" y="19456"/>
                  </a:cubicBezTo>
                  <a:lnTo>
                    <a:pt x="13" y="6654"/>
                  </a:lnTo>
                  <a:cubicBezTo>
                    <a:pt x="-86" y="5475"/>
                    <a:pt x="403" y="4386"/>
                    <a:pt x="1105" y="4220"/>
                  </a:cubicBezTo>
                  <a:lnTo>
                    <a:pt x="18895" y="22"/>
                  </a:lnTo>
                  <a:cubicBezTo>
                    <a:pt x="19596" y="-144"/>
                    <a:pt x="20245" y="677"/>
                    <a:pt x="20344" y="1856"/>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9" name="Shape 34207">
              <a:extLst>
                <a:ext uri="{FF2B5EF4-FFF2-40B4-BE49-F238E27FC236}">
                  <a16:creationId xmlns:a16="http://schemas.microsoft.com/office/drawing/2014/main" id="{E3C4B98A-7F6F-754E-907A-ACCA2379A358}"/>
                </a:ext>
              </a:extLst>
            </p:cNvPr>
            <p:cNvSpPr/>
            <p:nvPr/>
          </p:nvSpPr>
          <p:spPr>
            <a:xfrm>
              <a:off x="12300451" y="8958670"/>
              <a:ext cx="694132" cy="637746"/>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0" name="Shape 34208">
              <a:extLst>
                <a:ext uri="{FF2B5EF4-FFF2-40B4-BE49-F238E27FC236}">
                  <a16:creationId xmlns:a16="http://schemas.microsoft.com/office/drawing/2014/main" id="{9AE29768-EC06-7B46-9B89-62A20DF54B8B}"/>
                </a:ext>
              </a:extLst>
            </p:cNvPr>
            <p:cNvSpPr/>
            <p:nvPr/>
          </p:nvSpPr>
          <p:spPr>
            <a:xfrm>
              <a:off x="11569660" y="9038623"/>
              <a:ext cx="297614" cy="32945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1" name="Shape 34209">
              <a:extLst>
                <a:ext uri="{FF2B5EF4-FFF2-40B4-BE49-F238E27FC236}">
                  <a16:creationId xmlns:a16="http://schemas.microsoft.com/office/drawing/2014/main" id="{7338D6DD-D1DA-FC4E-B5E4-0EA239F43804}"/>
                </a:ext>
              </a:extLst>
            </p:cNvPr>
            <p:cNvSpPr/>
            <p:nvPr/>
          </p:nvSpPr>
          <p:spPr>
            <a:xfrm>
              <a:off x="13028438" y="8411802"/>
              <a:ext cx="415194" cy="4797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2" name="Shape 34210">
              <a:extLst>
                <a:ext uri="{FF2B5EF4-FFF2-40B4-BE49-F238E27FC236}">
                  <a16:creationId xmlns:a16="http://schemas.microsoft.com/office/drawing/2014/main" id="{8DE914EC-0B60-D44B-808F-B925A9443E0E}"/>
                </a:ext>
              </a:extLst>
            </p:cNvPr>
            <p:cNvSpPr/>
            <p:nvPr/>
          </p:nvSpPr>
          <p:spPr>
            <a:xfrm>
              <a:off x="9694005" y="5957329"/>
              <a:ext cx="377264" cy="351174"/>
            </a:xfrm>
            <a:custGeom>
              <a:avLst/>
              <a:gdLst/>
              <a:ahLst/>
              <a:cxnLst>
                <a:cxn ang="0">
                  <a:pos x="wd2" y="hd2"/>
                </a:cxn>
                <a:cxn ang="5400000">
                  <a:pos x="wd2" y="hd2"/>
                </a:cxn>
                <a:cxn ang="10800000">
                  <a:pos x="wd2" y="hd2"/>
                </a:cxn>
                <a:cxn ang="16200000">
                  <a:pos x="wd2" y="hd2"/>
                </a:cxn>
              </a:cxnLst>
              <a:rect l="0" t="0"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3" name="Shape 34211">
              <a:extLst>
                <a:ext uri="{FF2B5EF4-FFF2-40B4-BE49-F238E27FC236}">
                  <a16:creationId xmlns:a16="http://schemas.microsoft.com/office/drawing/2014/main" id="{4FDE9662-0645-FA4A-BB62-535E4CB21134}"/>
                </a:ext>
              </a:extLst>
            </p:cNvPr>
            <p:cNvSpPr/>
            <p:nvPr/>
          </p:nvSpPr>
          <p:spPr>
            <a:xfrm>
              <a:off x="10312910" y="3971892"/>
              <a:ext cx="478390" cy="684028"/>
            </a:xfrm>
            <a:custGeom>
              <a:avLst/>
              <a:gdLst/>
              <a:ahLst/>
              <a:cxnLst>
                <a:cxn ang="0">
                  <a:pos x="wd2" y="hd2"/>
                </a:cxn>
                <a:cxn ang="5400000">
                  <a:pos x="wd2" y="hd2"/>
                </a:cxn>
                <a:cxn ang="10800000">
                  <a:pos x="wd2" y="hd2"/>
                </a:cxn>
                <a:cxn ang="16200000">
                  <a:pos x="wd2" y="hd2"/>
                </a:cxn>
              </a:cxnLst>
              <a:rect l="0" t="0"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4" name="Shape 34212">
              <a:extLst>
                <a:ext uri="{FF2B5EF4-FFF2-40B4-BE49-F238E27FC236}">
                  <a16:creationId xmlns:a16="http://schemas.microsoft.com/office/drawing/2014/main" id="{8633A179-86D5-1240-B4C7-1D2A8D873E6B}"/>
                </a:ext>
              </a:extLst>
            </p:cNvPr>
            <p:cNvSpPr/>
            <p:nvPr/>
          </p:nvSpPr>
          <p:spPr>
            <a:xfrm>
              <a:off x="9175496" y="3615262"/>
              <a:ext cx="674788" cy="478306"/>
            </a:xfrm>
            <a:custGeom>
              <a:avLst/>
              <a:gdLst/>
              <a:ahLst/>
              <a:cxnLst>
                <a:cxn ang="0">
                  <a:pos x="wd2" y="hd2"/>
                </a:cxn>
                <a:cxn ang="5400000">
                  <a:pos x="wd2" y="hd2"/>
                </a:cxn>
                <a:cxn ang="10800000">
                  <a:pos x="wd2" y="hd2"/>
                </a:cxn>
                <a:cxn ang="16200000">
                  <a:pos x="wd2" y="hd2"/>
                </a:cxn>
              </a:cxnLst>
              <a:rect l="0" t="0"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5" name="Shape 34213">
              <a:extLst>
                <a:ext uri="{FF2B5EF4-FFF2-40B4-BE49-F238E27FC236}">
                  <a16:creationId xmlns:a16="http://schemas.microsoft.com/office/drawing/2014/main" id="{0E71C735-E5FF-2841-A4F2-DA28CAF7CB51}"/>
                </a:ext>
              </a:extLst>
            </p:cNvPr>
            <p:cNvSpPr/>
            <p:nvPr/>
          </p:nvSpPr>
          <p:spPr>
            <a:xfrm>
              <a:off x="14822081" y="4439957"/>
              <a:ext cx="756136" cy="659706"/>
            </a:xfrm>
            <a:custGeom>
              <a:avLst/>
              <a:gdLst/>
              <a:ahLst/>
              <a:cxnLst>
                <a:cxn ang="0">
                  <a:pos x="wd2" y="hd2"/>
                </a:cxn>
                <a:cxn ang="5400000">
                  <a:pos x="wd2" y="hd2"/>
                </a:cxn>
                <a:cxn ang="10800000">
                  <a:pos x="wd2" y="hd2"/>
                </a:cxn>
                <a:cxn ang="16200000">
                  <a:pos x="wd2" y="hd2"/>
                </a:cxn>
              </a:cxnLst>
              <a:rect l="0" t="0" r="r" b="b"/>
              <a:pathLst>
                <a:path w="21600" h="21600" extrusionOk="0">
                  <a:moveTo>
                    <a:pt x="6294" y="3457"/>
                  </a:moveTo>
                  <a:lnTo>
                    <a:pt x="148" y="16086"/>
                  </a:lnTo>
                  <a:lnTo>
                    <a:pt x="0" y="16165"/>
                  </a:lnTo>
                  <a:lnTo>
                    <a:pt x="1008" y="21600"/>
                  </a:lnTo>
                  <a:lnTo>
                    <a:pt x="10415" y="19280"/>
                  </a:lnTo>
                  <a:lnTo>
                    <a:pt x="10816" y="21443"/>
                  </a:lnTo>
                  <a:lnTo>
                    <a:pt x="12402" y="20369"/>
                  </a:lnTo>
                  <a:lnTo>
                    <a:pt x="14220" y="20613"/>
                  </a:lnTo>
                  <a:lnTo>
                    <a:pt x="13819" y="18450"/>
                  </a:lnTo>
                  <a:lnTo>
                    <a:pt x="17113" y="17634"/>
                  </a:lnTo>
                  <a:lnTo>
                    <a:pt x="17471" y="17546"/>
                  </a:lnTo>
                  <a:lnTo>
                    <a:pt x="21600" y="5952"/>
                  </a:lnTo>
                  <a:lnTo>
                    <a:pt x="20486" y="14"/>
                  </a:lnTo>
                  <a:cubicBezTo>
                    <a:pt x="20486" y="14"/>
                    <a:pt x="20484" y="0"/>
                    <a:pt x="20484" y="0"/>
                  </a:cubicBezTo>
                  <a:lnTo>
                    <a:pt x="6294" y="3457"/>
                  </a:lnTo>
                  <a:close/>
                  <a:moveTo>
                    <a:pt x="19860" y="1754"/>
                  </a:moveTo>
                  <a:cubicBezTo>
                    <a:pt x="19941" y="2188"/>
                    <a:pt x="20020" y="2621"/>
                    <a:pt x="20101" y="3055"/>
                  </a:cubicBezTo>
                  <a:cubicBezTo>
                    <a:pt x="20278" y="3996"/>
                    <a:pt x="20448" y="4934"/>
                    <a:pt x="20624" y="5875"/>
                  </a:cubicBezTo>
                  <a:lnTo>
                    <a:pt x="16762" y="16617"/>
                  </a:lnTo>
                  <a:lnTo>
                    <a:pt x="13623" y="17396"/>
                  </a:lnTo>
                  <a:lnTo>
                    <a:pt x="13219" y="15220"/>
                  </a:lnTo>
                  <a:cubicBezTo>
                    <a:pt x="13219" y="15220"/>
                    <a:pt x="9815" y="16049"/>
                    <a:pt x="9815" y="16049"/>
                  </a:cubicBezTo>
                  <a:lnTo>
                    <a:pt x="10222" y="18239"/>
                  </a:lnTo>
                  <a:lnTo>
                    <a:pt x="1723" y="20338"/>
                  </a:lnTo>
                  <a:lnTo>
                    <a:pt x="908" y="15944"/>
                  </a:lnTo>
                  <a:lnTo>
                    <a:pt x="16076" y="12248"/>
                  </a:lnTo>
                  <a:cubicBezTo>
                    <a:pt x="16076" y="12249"/>
                    <a:pt x="18931" y="4332"/>
                    <a:pt x="19860" y="1754"/>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6" name="Shape 34214">
              <a:extLst>
                <a:ext uri="{FF2B5EF4-FFF2-40B4-BE49-F238E27FC236}">
                  <a16:creationId xmlns:a16="http://schemas.microsoft.com/office/drawing/2014/main" id="{3AF6A3E9-D867-BE49-8EE5-A92EB529DE34}"/>
                </a:ext>
              </a:extLst>
            </p:cNvPr>
            <p:cNvSpPr/>
            <p:nvPr/>
          </p:nvSpPr>
          <p:spPr>
            <a:xfrm>
              <a:off x="12406836" y="10620127"/>
              <a:ext cx="516758" cy="572046"/>
            </a:xfrm>
            <a:custGeom>
              <a:avLst/>
              <a:gdLst/>
              <a:ahLst/>
              <a:cxnLst>
                <a:cxn ang="0">
                  <a:pos x="wd2" y="hd2"/>
                </a:cxn>
                <a:cxn ang="5400000">
                  <a:pos x="wd2" y="hd2"/>
                </a:cxn>
                <a:cxn ang="10800000">
                  <a:pos x="wd2" y="hd2"/>
                </a:cxn>
                <a:cxn ang="16200000">
                  <a:pos x="wd2" y="hd2"/>
                </a:cxn>
              </a:cxnLst>
              <a:rect l="0" t="0"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FFFFFF">
                <a:lumMod val="85000"/>
              </a:srgbClr>
            </a:solidFill>
            <a:ln w="12700" cap="flat">
              <a:noFill/>
              <a:miter lim="400000"/>
            </a:ln>
            <a:effectLst/>
          </p:spPr>
          <p:txBody>
            <a:bodyPr wrap="square" lIns="0" tIns="0" rIns="0" bIns="0" numCol="1" anchor="t">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7" name="Shape 34215">
              <a:extLst>
                <a:ext uri="{FF2B5EF4-FFF2-40B4-BE49-F238E27FC236}">
                  <a16:creationId xmlns:a16="http://schemas.microsoft.com/office/drawing/2014/main" id="{44B4041E-E60E-834C-8F6C-8AE79507638C}"/>
                </a:ext>
              </a:extLst>
            </p:cNvPr>
            <p:cNvSpPr/>
            <p:nvPr/>
          </p:nvSpPr>
          <p:spPr>
            <a:xfrm>
              <a:off x="15192453" y="5780593"/>
              <a:ext cx="475406" cy="475406"/>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8" name="Shape 34216">
              <a:extLst>
                <a:ext uri="{FF2B5EF4-FFF2-40B4-BE49-F238E27FC236}">
                  <a16:creationId xmlns:a16="http://schemas.microsoft.com/office/drawing/2014/main" id="{A94B01C4-5558-D74D-A544-6C63C5850FA4}"/>
                </a:ext>
              </a:extLst>
            </p:cNvPr>
            <p:cNvSpPr/>
            <p:nvPr/>
          </p:nvSpPr>
          <p:spPr>
            <a:xfrm>
              <a:off x="11916931" y="8191128"/>
              <a:ext cx="792292" cy="544702"/>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solidFill>
              <a:srgbClr val="FFFFFF">
                <a:lumMod val="85000"/>
              </a:srgbClr>
            </a:solidFill>
            <a:ln w="12700" cap="flat">
              <a:noFill/>
              <a:miter lim="400000"/>
            </a:ln>
            <a:effectLst/>
          </p:spPr>
          <p:txBody>
            <a:bodyPr wrap="square" lIns="53578" tIns="53578" rIns="53578" bIns="53578"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49" name="Shape 34217">
              <a:extLst>
                <a:ext uri="{FF2B5EF4-FFF2-40B4-BE49-F238E27FC236}">
                  <a16:creationId xmlns:a16="http://schemas.microsoft.com/office/drawing/2014/main" id="{DDEB1FED-9BCB-3A41-B96E-167815D582F8}"/>
                </a:ext>
              </a:extLst>
            </p:cNvPr>
            <p:cNvSpPr/>
            <p:nvPr/>
          </p:nvSpPr>
          <p:spPr>
            <a:xfrm>
              <a:off x="12395335" y="3740451"/>
              <a:ext cx="693544" cy="915782"/>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1073A3"/>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0" name="Shape 34218">
              <a:extLst>
                <a:ext uri="{FF2B5EF4-FFF2-40B4-BE49-F238E27FC236}">
                  <a16:creationId xmlns:a16="http://schemas.microsoft.com/office/drawing/2014/main" id="{71FCB7E2-4AD4-5440-A1AD-AF10DC8C55EE}"/>
                </a:ext>
              </a:extLst>
            </p:cNvPr>
            <p:cNvSpPr/>
            <p:nvPr/>
          </p:nvSpPr>
          <p:spPr>
            <a:xfrm>
              <a:off x="11932702" y="12638103"/>
              <a:ext cx="408708" cy="303434"/>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837" y="8637"/>
                  </a:lnTo>
                  <a:lnTo>
                    <a:pt x="17837" y="12781"/>
                  </a:lnTo>
                  <a:cubicBezTo>
                    <a:pt x="17837" y="13798"/>
                    <a:pt x="17539" y="14723"/>
                    <a:pt x="17049" y="15392"/>
                  </a:cubicBezTo>
                  <a:cubicBezTo>
                    <a:pt x="16550" y="16075"/>
                    <a:pt x="15855" y="16492"/>
                    <a:pt x="15079" y="16478"/>
                  </a:cubicBezTo>
                  <a:lnTo>
                    <a:pt x="9158" y="16478"/>
                  </a:lnTo>
                  <a:lnTo>
                    <a:pt x="9158" y="17810"/>
                  </a:lnTo>
                  <a:cubicBezTo>
                    <a:pt x="9158" y="18368"/>
                    <a:pt x="9328" y="18874"/>
                    <a:pt x="9602" y="19240"/>
                  </a:cubicBezTo>
                  <a:cubicBezTo>
                    <a:pt x="9876" y="19606"/>
                    <a:pt x="10255" y="19832"/>
                    <a:pt x="10673" y="19832"/>
                  </a:cubicBezTo>
                  <a:lnTo>
                    <a:pt x="16728" y="19832"/>
                  </a:lnTo>
                  <a:lnTo>
                    <a:pt x="19181" y="21600"/>
                  </a:lnTo>
                  <a:lnTo>
                    <a:pt x="19181" y="19832"/>
                  </a:lnTo>
                  <a:lnTo>
                    <a:pt x="20085" y="19832"/>
                  </a:lnTo>
                  <a:cubicBezTo>
                    <a:pt x="20503" y="19832"/>
                    <a:pt x="20882" y="19606"/>
                    <a:pt x="21156" y="19240"/>
                  </a:cubicBezTo>
                  <a:cubicBezTo>
                    <a:pt x="21430" y="18874"/>
                    <a:pt x="21600" y="18368"/>
                    <a:pt x="21600" y="17810"/>
                  </a:cubicBezTo>
                  <a:lnTo>
                    <a:pt x="21600" y="10554"/>
                  </a:lnTo>
                  <a:cubicBezTo>
                    <a:pt x="21600" y="9996"/>
                    <a:pt x="21430" y="9490"/>
                    <a:pt x="21156" y="9125"/>
                  </a:cubicBezTo>
                  <a:cubicBezTo>
                    <a:pt x="20882" y="8759"/>
                    <a:pt x="20503" y="8532"/>
                    <a:pt x="20085" y="8532"/>
                  </a:cubicBezTo>
                  <a:close/>
                  <a:moveTo>
                    <a:pt x="6912" y="15450"/>
                  </a:moveTo>
                  <a:lnTo>
                    <a:pt x="6689" y="15450"/>
                  </a:lnTo>
                  <a:lnTo>
                    <a:pt x="2592" y="18372"/>
                  </a:lnTo>
                  <a:lnTo>
                    <a:pt x="2592" y="15450"/>
                  </a:lnTo>
                  <a:lnTo>
                    <a:pt x="2074" y="15450"/>
                  </a:lnTo>
                  <a:cubicBezTo>
                    <a:pt x="1501" y="15450"/>
                    <a:pt x="983" y="15141"/>
                    <a:pt x="607" y="14640"/>
                  </a:cubicBezTo>
                  <a:cubicBezTo>
                    <a:pt x="232" y="14139"/>
                    <a:pt x="0" y="13447"/>
                    <a:pt x="0" y="12683"/>
                  </a:cubicBezTo>
                  <a:lnTo>
                    <a:pt x="0" y="2767"/>
                  </a:lnTo>
                  <a:cubicBezTo>
                    <a:pt x="0" y="2003"/>
                    <a:pt x="232" y="1311"/>
                    <a:pt x="607" y="811"/>
                  </a:cubicBezTo>
                  <a:cubicBezTo>
                    <a:pt x="983" y="310"/>
                    <a:pt x="1501" y="0"/>
                    <a:pt x="2074" y="0"/>
                  </a:cubicBezTo>
                  <a:lnTo>
                    <a:pt x="15034" y="0"/>
                  </a:lnTo>
                  <a:cubicBezTo>
                    <a:pt x="15606" y="0"/>
                    <a:pt x="16125" y="310"/>
                    <a:pt x="16500" y="811"/>
                  </a:cubicBezTo>
                  <a:cubicBezTo>
                    <a:pt x="16875" y="1311"/>
                    <a:pt x="17107" y="2003"/>
                    <a:pt x="17107" y="2767"/>
                  </a:cubicBezTo>
                  <a:lnTo>
                    <a:pt x="17107" y="4381"/>
                  </a:lnTo>
                  <a:lnTo>
                    <a:pt x="17107" y="8532"/>
                  </a:lnTo>
                  <a:lnTo>
                    <a:pt x="17107" y="12676"/>
                  </a:lnTo>
                  <a:cubicBezTo>
                    <a:pt x="17107" y="13441"/>
                    <a:pt x="16886" y="14134"/>
                    <a:pt x="16522" y="14637"/>
                  </a:cubicBezTo>
                  <a:cubicBezTo>
                    <a:pt x="16159" y="15139"/>
                    <a:pt x="15651" y="15450"/>
                    <a:pt x="15079" y="15450"/>
                  </a:cubicBezTo>
                  <a:lnTo>
                    <a:pt x="9158" y="15450"/>
                  </a:lnTo>
                  <a:lnTo>
                    <a:pt x="6912" y="15450"/>
                  </a:ln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1" name="Shape 34219">
              <a:extLst>
                <a:ext uri="{FF2B5EF4-FFF2-40B4-BE49-F238E27FC236}">
                  <a16:creationId xmlns:a16="http://schemas.microsoft.com/office/drawing/2014/main" id="{03092F4B-28A4-5F44-AA62-47C3BFDAA49D}"/>
                </a:ext>
              </a:extLst>
            </p:cNvPr>
            <p:cNvSpPr/>
            <p:nvPr/>
          </p:nvSpPr>
          <p:spPr>
            <a:xfrm>
              <a:off x="11196245" y="10659511"/>
              <a:ext cx="389798" cy="479750"/>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2" name="Shape 34220">
              <a:extLst>
                <a:ext uri="{FF2B5EF4-FFF2-40B4-BE49-F238E27FC236}">
                  <a16:creationId xmlns:a16="http://schemas.microsoft.com/office/drawing/2014/main" id="{A4F14B7E-1422-594A-AE01-C415B94A483B}"/>
                </a:ext>
              </a:extLst>
            </p:cNvPr>
            <p:cNvSpPr/>
            <p:nvPr/>
          </p:nvSpPr>
          <p:spPr>
            <a:xfrm>
              <a:off x="12966575" y="6806559"/>
              <a:ext cx="589416" cy="77829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3" name="Shape 34221">
              <a:extLst>
                <a:ext uri="{FF2B5EF4-FFF2-40B4-BE49-F238E27FC236}">
                  <a16:creationId xmlns:a16="http://schemas.microsoft.com/office/drawing/2014/main" id="{D374A494-085B-D54C-A785-1BA3AAE979E4}"/>
                </a:ext>
              </a:extLst>
            </p:cNvPr>
            <p:cNvSpPr/>
            <p:nvPr/>
          </p:nvSpPr>
          <p:spPr>
            <a:xfrm>
              <a:off x="11922329" y="9268053"/>
              <a:ext cx="476450" cy="629124"/>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4" name="Shape 34222">
              <a:extLst>
                <a:ext uri="{FF2B5EF4-FFF2-40B4-BE49-F238E27FC236}">
                  <a16:creationId xmlns:a16="http://schemas.microsoft.com/office/drawing/2014/main" id="{537BE61C-FC5B-454E-A03E-3C19A9A3D7B2}"/>
                </a:ext>
              </a:extLst>
            </p:cNvPr>
            <p:cNvSpPr/>
            <p:nvPr/>
          </p:nvSpPr>
          <p:spPr>
            <a:xfrm>
              <a:off x="11993787" y="10946019"/>
              <a:ext cx="447534" cy="447468"/>
            </a:xfrm>
            <a:custGeom>
              <a:avLst/>
              <a:gdLst/>
              <a:ahLst/>
              <a:cxnLst>
                <a:cxn ang="0">
                  <a:pos x="wd2" y="hd2"/>
                </a:cxn>
                <a:cxn ang="5400000">
                  <a:pos x="wd2" y="hd2"/>
                </a:cxn>
                <a:cxn ang="10800000">
                  <a:pos x="wd2" y="hd2"/>
                </a:cxn>
                <a:cxn ang="16200000">
                  <a:pos x="wd2" y="hd2"/>
                </a:cxn>
              </a:cxnLst>
              <a:rect l="0" t="0" r="r" b="b"/>
              <a:pathLst>
                <a:path w="21317" h="21317" extrusionOk="0">
                  <a:moveTo>
                    <a:pt x="7792" y="27"/>
                  </a:moveTo>
                  <a:cubicBezTo>
                    <a:pt x="7372" y="141"/>
                    <a:pt x="7122" y="573"/>
                    <a:pt x="7234" y="993"/>
                  </a:cubicBezTo>
                  <a:lnTo>
                    <a:pt x="7836" y="3244"/>
                  </a:lnTo>
                  <a:cubicBezTo>
                    <a:pt x="8357" y="3022"/>
                    <a:pt x="8864" y="2878"/>
                    <a:pt x="9346" y="2789"/>
                  </a:cubicBezTo>
                  <a:lnTo>
                    <a:pt x="8758" y="585"/>
                  </a:lnTo>
                  <a:cubicBezTo>
                    <a:pt x="8645" y="164"/>
                    <a:pt x="8213" y="-85"/>
                    <a:pt x="7792" y="27"/>
                  </a:cubicBezTo>
                  <a:close/>
                  <a:moveTo>
                    <a:pt x="13442" y="41"/>
                  </a:moveTo>
                  <a:cubicBezTo>
                    <a:pt x="13020" y="-71"/>
                    <a:pt x="12588" y="179"/>
                    <a:pt x="12475" y="600"/>
                  </a:cubicBezTo>
                  <a:lnTo>
                    <a:pt x="11888" y="2784"/>
                  </a:lnTo>
                  <a:cubicBezTo>
                    <a:pt x="12441" y="2878"/>
                    <a:pt x="12949" y="3027"/>
                    <a:pt x="13408" y="3203"/>
                  </a:cubicBezTo>
                  <a:lnTo>
                    <a:pt x="13998" y="1007"/>
                  </a:lnTo>
                  <a:cubicBezTo>
                    <a:pt x="14110" y="585"/>
                    <a:pt x="13862" y="154"/>
                    <a:pt x="13442" y="41"/>
                  </a:cubicBezTo>
                  <a:close/>
                  <a:moveTo>
                    <a:pt x="585" y="12411"/>
                  </a:moveTo>
                  <a:cubicBezTo>
                    <a:pt x="164" y="12524"/>
                    <a:pt x="-86" y="12956"/>
                    <a:pt x="27" y="13377"/>
                  </a:cubicBezTo>
                  <a:cubicBezTo>
                    <a:pt x="139" y="13798"/>
                    <a:pt x="571" y="14047"/>
                    <a:pt x="992" y="13934"/>
                  </a:cubicBezTo>
                  <a:lnTo>
                    <a:pt x="3181" y="13347"/>
                  </a:lnTo>
                  <a:cubicBezTo>
                    <a:pt x="3009" y="12885"/>
                    <a:pt x="2865" y="12376"/>
                    <a:pt x="2775" y="11823"/>
                  </a:cubicBezTo>
                  <a:cubicBezTo>
                    <a:pt x="2775" y="11823"/>
                    <a:pt x="585" y="12411"/>
                    <a:pt x="585" y="12411"/>
                  </a:cubicBezTo>
                  <a:close/>
                  <a:moveTo>
                    <a:pt x="1013" y="7169"/>
                  </a:moveTo>
                  <a:cubicBezTo>
                    <a:pt x="592" y="7056"/>
                    <a:pt x="160" y="7306"/>
                    <a:pt x="47" y="7727"/>
                  </a:cubicBezTo>
                  <a:cubicBezTo>
                    <a:pt x="-66" y="8148"/>
                    <a:pt x="184" y="8580"/>
                    <a:pt x="604" y="8692"/>
                  </a:cubicBezTo>
                  <a:lnTo>
                    <a:pt x="2805" y="9281"/>
                  </a:lnTo>
                  <a:cubicBezTo>
                    <a:pt x="2896" y="8799"/>
                    <a:pt x="3046" y="8293"/>
                    <a:pt x="3273" y="7773"/>
                  </a:cubicBezTo>
                  <a:cubicBezTo>
                    <a:pt x="3273" y="7773"/>
                    <a:pt x="1013" y="7169"/>
                    <a:pt x="1013" y="7169"/>
                  </a:cubicBezTo>
                  <a:close/>
                  <a:moveTo>
                    <a:pt x="2889" y="2841"/>
                  </a:moveTo>
                  <a:cubicBezTo>
                    <a:pt x="2581" y="3148"/>
                    <a:pt x="2580" y="3648"/>
                    <a:pt x="2888" y="3956"/>
                  </a:cubicBezTo>
                  <a:lnTo>
                    <a:pt x="4607" y="5675"/>
                  </a:lnTo>
                  <a:cubicBezTo>
                    <a:pt x="4732" y="5529"/>
                    <a:pt x="5572" y="4695"/>
                    <a:pt x="5727" y="4563"/>
                  </a:cubicBezTo>
                  <a:lnTo>
                    <a:pt x="4004" y="2840"/>
                  </a:lnTo>
                  <a:cubicBezTo>
                    <a:pt x="3696" y="2532"/>
                    <a:pt x="3197" y="2533"/>
                    <a:pt x="2889" y="2841"/>
                  </a:cubicBezTo>
                  <a:close/>
                  <a:moveTo>
                    <a:pt x="15285" y="5439"/>
                  </a:moveTo>
                  <a:cubicBezTo>
                    <a:pt x="13524" y="3930"/>
                    <a:pt x="9472" y="2164"/>
                    <a:pt x="5822" y="5814"/>
                  </a:cubicBezTo>
                  <a:cubicBezTo>
                    <a:pt x="5821" y="5815"/>
                    <a:pt x="5821" y="5815"/>
                    <a:pt x="5821" y="5816"/>
                  </a:cubicBezTo>
                  <a:cubicBezTo>
                    <a:pt x="5820" y="5816"/>
                    <a:pt x="5819" y="5817"/>
                    <a:pt x="5819" y="5817"/>
                  </a:cubicBezTo>
                  <a:cubicBezTo>
                    <a:pt x="5819" y="5818"/>
                    <a:pt x="5818" y="5818"/>
                    <a:pt x="5818" y="5819"/>
                  </a:cubicBezTo>
                  <a:cubicBezTo>
                    <a:pt x="5817" y="5819"/>
                    <a:pt x="5817" y="5820"/>
                    <a:pt x="5816" y="5820"/>
                  </a:cubicBezTo>
                  <a:cubicBezTo>
                    <a:pt x="2166" y="9471"/>
                    <a:pt x="3932" y="13524"/>
                    <a:pt x="5440" y="15285"/>
                  </a:cubicBezTo>
                  <a:cubicBezTo>
                    <a:pt x="6807" y="16868"/>
                    <a:pt x="9202" y="17222"/>
                    <a:pt x="9535" y="17322"/>
                  </a:cubicBezTo>
                  <a:cubicBezTo>
                    <a:pt x="10076" y="17484"/>
                    <a:pt x="12612" y="17632"/>
                    <a:pt x="13467" y="18402"/>
                  </a:cubicBezTo>
                  <a:cubicBezTo>
                    <a:pt x="14644" y="19461"/>
                    <a:pt x="14810" y="19354"/>
                    <a:pt x="15487" y="18942"/>
                  </a:cubicBezTo>
                  <a:cubicBezTo>
                    <a:pt x="16178" y="18522"/>
                    <a:pt x="18522" y="16178"/>
                    <a:pt x="18942" y="15487"/>
                  </a:cubicBezTo>
                  <a:cubicBezTo>
                    <a:pt x="19354" y="14810"/>
                    <a:pt x="19461" y="14644"/>
                    <a:pt x="18401" y="13467"/>
                  </a:cubicBezTo>
                  <a:cubicBezTo>
                    <a:pt x="17632" y="12612"/>
                    <a:pt x="17484" y="10075"/>
                    <a:pt x="17321" y="9534"/>
                  </a:cubicBezTo>
                  <a:cubicBezTo>
                    <a:pt x="17222" y="9201"/>
                    <a:pt x="16868" y="6805"/>
                    <a:pt x="15285" y="5439"/>
                  </a:cubicBezTo>
                  <a:close/>
                  <a:moveTo>
                    <a:pt x="20706" y="16780"/>
                  </a:moveTo>
                  <a:cubicBezTo>
                    <a:pt x="20530" y="16603"/>
                    <a:pt x="20243" y="16603"/>
                    <a:pt x="20066" y="16780"/>
                  </a:cubicBezTo>
                  <a:lnTo>
                    <a:pt x="16780" y="20067"/>
                  </a:lnTo>
                  <a:cubicBezTo>
                    <a:pt x="16603" y="20244"/>
                    <a:pt x="16603" y="20531"/>
                    <a:pt x="16780" y="20707"/>
                  </a:cubicBezTo>
                  <a:lnTo>
                    <a:pt x="16780" y="20707"/>
                  </a:lnTo>
                  <a:cubicBezTo>
                    <a:pt x="16956" y="20884"/>
                    <a:pt x="17243" y="20884"/>
                    <a:pt x="17419" y="20707"/>
                  </a:cubicBezTo>
                  <a:lnTo>
                    <a:pt x="20706" y="17420"/>
                  </a:lnTo>
                  <a:cubicBezTo>
                    <a:pt x="20883" y="17243"/>
                    <a:pt x="20883" y="16956"/>
                    <a:pt x="20706" y="16780"/>
                  </a:cubicBezTo>
                  <a:cubicBezTo>
                    <a:pt x="20706" y="16780"/>
                    <a:pt x="20706" y="16780"/>
                    <a:pt x="20706" y="16780"/>
                  </a:cubicBezTo>
                  <a:close/>
                  <a:moveTo>
                    <a:pt x="19833" y="15906"/>
                  </a:moveTo>
                  <a:cubicBezTo>
                    <a:pt x="19656" y="15729"/>
                    <a:pt x="19370" y="15730"/>
                    <a:pt x="19193" y="15906"/>
                  </a:cubicBezTo>
                  <a:lnTo>
                    <a:pt x="15906" y="19194"/>
                  </a:lnTo>
                  <a:cubicBezTo>
                    <a:pt x="15729" y="19370"/>
                    <a:pt x="15729" y="19657"/>
                    <a:pt x="15906" y="19833"/>
                  </a:cubicBezTo>
                  <a:lnTo>
                    <a:pt x="15906" y="19833"/>
                  </a:lnTo>
                  <a:cubicBezTo>
                    <a:pt x="16082" y="20010"/>
                    <a:pt x="16369" y="20010"/>
                    <a:pt x="16546" y="19833"/>
                  </a:cubicBezTo>
                  <a:lnTo>
                    <a:pt x="19833" y="16546"/>
                  </a:lnTo>
                  <a:cubicBezTo>
                    <a:pt x="20009" y="16369"/>
                    <a:pt x="20009" y="16083"/>
                    <a:pt x="19833" y="15906"/>
                  </a:cubicBezTo>
                  <a:cubicBezTo>
                    <a:pt x="19833" y="15906"/>
                    <a:pt x="19833" y="15906"/>
                    <a:pt x="19833" y="15906"/>
                  </a:cubicBezTo>
                  <a:close/>
                  <a:moveTo>
                    <a:pt x="17867" y="20727"/>
                  </a:moveTo>
                  <a:lnTo>
                    <a:pt x="20726" y="17867"/>
                  </a:lnTo>
                  <a:cubicBezTo>
                    <a:pt x="21514" y="18656"/>
                    <a:pt x="21513" y="19935"/>
                    <a:pt x="20724" y="20724"/>
                  </a:cubicBezTo>
                  <a:cubicBezTo>
                    <a:pt x="19934" y="21514"/>
                    <a:pt x="18655" y="21515"/>
                    <a:pt x="17867" y="20727"/>
                  </a:cubicBezTo>
                  <a:close/>
                </a:path>
              </a:pathLst>
            </a:custGeom>
            <a:solidFill>
              <a:srgbClr val="FFFFFF">
                <a:lumMod val="85000"/>
              </a:srgbClr>
            </a:solidFill>
            <a:ln w="12700" cap="flat">
              <a:noFill/>
              <a:miter lim="400000"/>
            </a:ln>
            <a:effectLst/>
          </p:spPr>
          <p:txBody>
            <a:bodyPr wrap="square" lIns="0" tIns="0" rIns="0" bIns="0"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5" name="Shape 34223">
              <a:extLst>
                <a:ext uri="{FF2B5EF4-FFF2-40B4-BE49-F238E27FC236}">
                  <a16:creationId xmlns:a16="http://schemas.microsoft.com/office/drawing/2014/main" id="{2776F88E-D7CB-C848-8BA4-8B18FA098F28}"/>
                </a:ext>
              </a:extLst>
            </p:cNvPr>
            <p:cNvSpPr/>
            <p:nvPr/>
          </p:nvSpPr>
          <p:spPr>
            <a:xfrm>
              <a:off x="11828592" y="12064076"/>
              <a:ext cx="446404" cy="410140"/>
            </a:xfrm>
            <a:custGeom>
              <a:avLst/>
              <a:gdLst/>
              <a:ahLst/>
              <a:cxnLst>
                <a:cxn ang="0">
                  <a:pos x="wd2" y="hd2"/>
                </a:cxn>
                <a:cxn ang="5400000">
                  <a:pos x="wd2" y="hd2"/>
                </a:cxn>
                <a:cxn ang="10800000">
                  <a:pos x="wd2" y="hd2"/>
                </a:cxn>
                <a:cxn ang="16200000">
                  <a:pos x="wd2" y="hd2"/>
                </a:cxn>
              </a:cxnLst>
              <a:rect l="0" t="0"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6" name="Shape 34224">
              <a:extLst>
                <a:ext uri="{FF2B5EF4-FFF2-40B4-BE49-F238E27FC236}">
                  <a16:creationId xmlns:a16="http://schemas.microsoft.com/office/drawing/2014/main" id="{A1203C35-6689-D54B-BB47-599FEE0703BA}"/>
                </a:ext>
              </a:extLst>
            </p:cNvPr>
            <p:cNvSpPr/>
            <p:nvPr/>
          </p:nvSpPr>
          <p:spPr>
            <a:xfrm>
              <a:off x="11467012" y="10972393"/>
              <a:ext cx="358632" cy="692850"/>
            </a:xfrm>
            <a:custGeom>
              <a:avLst/>
              <a:gdLst/>
              <a:ahLst/>
              <a:cxnLst>
                <a:cxn ang="0">
                  <a:pos x="wd2" y="hd2"/>
                </a:cxn>
                <a:cxn ang="5400000">
                  <a:pos x="wd2" y="hd2"/>
                </a:cxn>
                <a:cxn ang="10800000">
                  <a:pos x="wd2" y="hd2"/>
                </a:cxn>
                <a:cxn ang="16200000">
                  <a:pos x="wd2" y="hd2"/>
                </a:cxn>
              </a:cxnLst>
              <a:rect l="0" t="0" r="r" b="b"/>
              <a:pathLst>
                <a:path w="21436" h="21532" extrusionOk="0">
                  <a:moveTo>
                    <a:pt x="17698" y="0"/>
                  </a:moveTo>
                  <a:lnTo>
                    <a:pt x="16138" y="1685"/>
                  </a:lnTo>
                  <a:cubicBezTo>
                    <a:pt x="16052" y="1663"/>
                    <a:pt x="15626" y="1553"/>
                    <a:pt x="15626" y="1553"/>
                  </a:cubicBezTo>
                  <a:lnTo>
                    <a:pt x="14403" y="2878"/>
                  </a:lnTo>
                  <a:lnTo>
                    <a:pt x="14914" y="3010"/>
                  </a:lnTo>
                  <a:lnTo>
                    <a:pt x="14546" y="3408"/>
                  </a:lnTo>
                  <a:lnTo>
                    <a:pt x="2184" y="16751"/>
                  </a:lnTo>
                  <a:cubicBezTo>
                    <a:pt x="1744" y="17225"/>
                    <a:pt x="202" y="19746"/>
                    <a:pt x="516" y="20547"/>
                  </a:cubicBezTo>
                  <a:cubicBezTo>
                    <a:pt x="560" y="20662"/>
                    <a:pt x="644" y="20742"/>
                    <a:pt x="773" y="20775"/>
                  </a:cubicBezTo>
                  <a:cubicBezTo>
                    <a:pt x="1807" y="21040"/>
                    <a:pt x="5426" y="18252"/>
                    <a:pt x="5928" y="17710"/>
                  </a:cubicBezTo>
                  <a:lnTo>
                    <a:pt x="18283" y="4367"/>
                  </a:lnTo>
                  <a:lnTo>
                    <a:pt x="18652" y="3969"/>
                  </a:lnTo>
                  <a:lnTo>
                    <a:pt x="19186" y="4106"/>
                  </a:lnTo>
                  <a:lnTo>
                    <a:pt x="14380" y="9291"/>
                  </a:lnTo>
                  <a:lnTo>
                    <a:pt x="15147" y="9488"/>
                  </a:lnTo>
                  <a:lnTo>
                    <a:pt x="21176" y="2979"/>
                  </a:lnTo>
                  <a:cubicBezTo>
                    <a:pt x="21176" y="2979"/>
                    <a:pt x="20341" y="2767"/>
                    <a:pt x="19876" y="2647"/>
                  </a:cubicBezTo>
                  <a:lnTo>
                    <a:pt x="21436" y="963"/>
                  </a:lnTo>
                  <a:cubicBezTo>
                    <a:pt x="21436" y="963"/>
                    <a:pt x="17698" y="0"/>
                    <a:pt x="17698" y="0"/>
                  </a:cubicBezTo>
                  <a:close/>
                  <a:moveTo>
                    <a:pt x="516" y="20547"/>
                  </a:moveTo>
                  <a:cubicBezTo>
                    <a:pt x="504" y="20509"/>
                    <a:pt x="483" y="20481"/>
                    <a:pt x="479" y="20436"/>
                  </a:cubicBezTo>
                  <a:lnTo>
                    <a:pt x="223" y="20708"/>
                  </a:lnTo>
                  <a:cubicBezTo>
                    <a:pt x="120" y="20820"/>
                    <a:pt x="-164" y="21449"/>
                    <a:pt x="129" y="21525"/>
                  </a:cubicBezTo>
                  <a:cubicBezTo>
                    <a:pt x="423" y="21600"/>
                    <a:pt x="1188" y="21095"/>
                    <a:pt x="1291" y="20984"/>
                  </a:cubicBezTo>
                  <a:lnTo>
                    <a:pt x="1546" y="20707"/>
                  </a:lnTo>
                  <a:cubicBezTo>
                    <a:pt x="1228" y="20825"/>
                    <a:pt x="959" y="20878"/>
                    <a:pt x="774" y="20830"/>
                  </a:cubicBezTo>
                  <a:cubicBezTo>
                    <a:pt x="630" y="20793"/>
                    <a:pt x="555" y="20685"/>
                    <a:pt x="516" y="20547"/>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7" name="Shape 34225">
              <a:extLst>
                <a:ext uri="{FF2B5EF4-FFF2-40B4-BE49-F238E27FC236}">
                  <a16:creationId xmlns:a16="http://schemas.microsoft.com/office/drawing/2014/main" id="{B2C2093B-2903-7645-924E-AE557A1B4E2F}"/>
                </a:ext>
              </a:extLst>
            </p:cNvPr>
            <p:cNvSpPr/>
            <p:nvPr/>
          </p:nvSpPr>
          <p:spPr>
            <a:xfrm>
              <a:off x="12788908" y="11202698"/>
              <a:ext cx="425116" cy="118066"/>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8" name="Shape 34226">
              <a:extLst>
                <a:ext uri="{FF2B5EF4-FFF2-40B4-BE49-F238E27FC236}">
                  <a16:creationId xmlns:a16="http://schemas.microsoft.com/office/drawing/2014/main" id="{F8DC914E-206B-1540-9682-DF732C1AABA2}"/>
                </a:ext>
              </a:extLst>
            </p:cNvPr>
            <p:cNvSpPr/>
            <p:nvPr/>
          </p:nvSpPr>
          <p:spPr>
            <a:xfrm>
              <a:off x="12691600" y="7661988"/>
              <a:ext cx="463732" cy="545588"/>
            </a:xfrm>
            <a:custGeom>
              <a:avLst/>
              <a:gdLst/>
              <a:ahLst/>
              <a:cxnLst>
                <a:cxn ang="0">
                  <a:pos x="wd2" y="hd2"/>
                </a:cxn>
                <a:cxn ang="5400000">
                  <a:pos x="wd2" y="hd2"/>
                </a:cxn>
                <a:cxn ang="10800000">
                  <a:pos x="wd2" y="hd2"/>
                </a:cxn>
                <a:cxn ang="16200000">
                  <a:pos x="wd2" y="hd2"/>
                </a:cxn>
              </a:cxnLst>
              <a:rect l="0" t="0"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59" name="Shape 34227">
              <a:extLst>
                <a:ext uri="{FF2B5EF4-FFF2-40B4-BE49-F238E27FC236}">
                  <a16:creationId xmlns:a16="http://schemas.microsoft.com/office/drawing/2014/main" id="{B6FFCBE8-A60F-AB44-9F2B-B5E525F85DED}"/>
                </a:ext>
              </a:extLst>
            </p:cNvPr>
            <p:cNvSpPr/>
            <p:nvPr/>
          </p:nvSpPr>
          <p:spPr>
            <a:xfrm>
              <a:off x="11861838" y="8796062"/>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0" name="Shape 34228">
              <a:extLst>
                <a:ext uri="{FF2B5EF4-FFF2-40B4-BE49-F238E27FC236}">
                  <a16:creationId xmlns:a16="http://schemas.microsoft.com/office/drawing/2014/main" id="{ABCC7F82-E81C-AC46-9958-E758BE253B70}"/>
                </a:ext>
              </a:extLst>
            </p:cNvPr>
            <p:cNvSpPr/>
            <p:nvPr/>
          </p:nvSpPr>
          <p:spPr>
            <a:xfrm>
              <a:off x="9057539" y="5652197"/>
              <a:ext cx="565072" cy="648758"/>
            </a:xfrm>
            <a:custGeom>
              <a:avLst/>
              <a:gdLst/>
              <a:ahLst/>
              <a:cxnLst>
                <a:cxn ang="0">
                  <a:pos x="wd2" y="hd2"/>
                </a:cxn>
                <a:cxn ang="5400000">
                  <a:pos x="wd2" y="hd2"/>
                </a:cxn>
                <a:cxn ang="10800000">
                  <a:pos x="wd2" y="hd2"/>
                </a:cxn>
                <a:cxn ang="16200000">
                  <a:pos x="wd2" y="hd2"/>
                </a:cxn>
              </a:cxnLst>
              <a:rect l="0" t="0" r="r" b="b"/>
              <a:pathLst>
                <a:path w="21600" h="21600" extrusionOk="0">
                  <a:moveTo>
                    <a:pt x="11390" y="0"/>
                  </a:moveTo>
                  <a:lnTo>
                    <a:pt x="0" y="14168"/>
                  </a:lnTo>
                  <a:lnTo>
                    <a:pt x="12187" y="21600"/>
                  </a:lnTo>
                  <a:lnTo>
                    <a:pt x="21600" y="9890"/>
                  </a:lnTo>
                  <a:lnTo>
                    <a:pt x="20767" y="5719"/>
                  </a:lnTo>
                  <a:lnTo>
                    <a:pt x="11390" y="0"/>
                  </a:lnTo>
                  <a:close/>
                  <a:moveTo>
                    <a:pt x="12641" y="5625"/>
                  </a:moveTo>
                  <a:lnTo>
                    <a:pt x="17079" y="8332"/>
                  </a:lnTo>
                  <a:lnTo>
                    <a:pt x="16765" y="8723"/>
                  </a:lnTo>
                  <a:lnTo>
                    <a:pt x="12326" y="6016"/>
                  </a:lnTo>
                  <a:lnTo>
                    <a:pt x="12641" y="5625"/>
                  </a:lnTo>
                  <a:close/>
                  <a:moveTo>
                    <a:pt x="7323" y="8127"/>
                  </a:moveTo>
                  <a:lnTo>
                    <a:pt x="16200" y="13540"/>
                  </a:lnTo>
                  <a:lnTo>
                    <a:pt x="15894" y="13920"/>
                  </a:lnTo>
                  <a:lnTo>
                    <a:pt x="7017" y="8506"/>
                  </a:lnTo>
                  <a:lnTo>
                    <a:pt x="7323" y="8127"/>
                  </a:lnTo>
                  <a:close/>
                  <a:moveTo>
                    <a:pt x="5778" y="10048"/>
                  </a:moveTo>
                  <a:lnTo>
                    <a:pt x="14655" y="15462"/>
                  </a:lnTo>
                  <a:lnTo>
                    <a:pt x="14340" y="15853"/>
                  </a:lnTo>
                  <a:lnTo>
                    <a:pt x="5463" y="10439"/>
                  </a:lnTo>
                  <a:lnTo>
                    <a:pt x="5778" y="10048"/>
                  </a:lnTo>
                  <a:close/>
                  <a:moveTo>
                    <a:pt x="4233" y="11970"/>
                  </a:moveTo>
                  <a:lnTo>
                    <a:pt x="8671" y="14677"/>
                  </a:lnTo>
                  <a:lnTo>
                    <a:pt x="8357" y="15068"/>
                  </a:lnTo>
                  <a:lnTo>
                    <a:pt x="3918" y="12361"/>
                  </a:lnTo>
                  <a:lnTo>
                    <a:pt x="4233" y="1197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1" name="Shape 34229">
              <a:extLst>
                <a:ext uri="{FF2B5EF4-FFF2-40B4-BE49-F238E27FC236}">
                  <a16:creationId xmlns:a16="http://schemas.microsoft.com/office/drawing/2014/main" id="{27E886E0-3179-EB48-8E9B-5A434C9B72ED}"/>
                </a:ext>
              </a:extLst>
            </p:cNvPr>
            <p:cNvSpPr/>
            <p:nvPr/>
          </p:nvSpPr>
          <p:spPr>
            <a:xfrm>
              <a:off x="14430703" y="5653180"/>
              <a:ext cx="678286" cy="609678"/>
            </a:xfrm>
            <a:custGeom>
              <a:avLst/>
              <a:gdLst/>
              <a:ahLst/>
              <a:cxnLst>
                <a:cxn ang="0">
                  <a:pos x="wd2" y="hd2"/>
                </a:cxn>
                <a:cxn ang="5400000">
                  <a:pos x="wd2" y="hd2"/>
                </a:cxn>
                <a:cxn ang="10800000">
                  <a:pos x="wd2" y="hd2"/>
                </a:cxn>
                <a:cxn ang="16200000">
                  <a:pos x="wd2" y="hd2"/>
                </a:cxn>
              </a:cxnLst>
              <a:rect l="0" t="0" r="r" b="b"/>
              <a:pathLst>
                <a:path w="21255" h="21217" extrusionOk="0">
                  <a:moveTo>
                    <a:pt x="16218" y="16859"/>
                  </a:moveTo>
                  <a:lnTo>
                    <a:pt x="3455" y="9002"/>
                  </a:lnTo>
                  <a:lnTo>
                    <a:pt x="7275" y="1347"/>
                  </a:lnTo>
                  <a:lnTo>
                    <a:pt x="20039" y="9205"/>
                  </a:lnTo>
                  <a:cubicBezTo>
                    <a:pt x="20039" y="9205"/>
                    <a:pt x="16218" y="16859"/>
                    <a:pt x="16218" y="16859"/>
                  </a:cubicBezTo>
                  <a:close/>
                  <a:moveTo>
                    <a:pt x="20627" y="8027"/>
                  </a:moveTo>
                  <a:lnTo>
                    <a:pt x="7863" y="170"/>
                  </a:lnTo>
                  <a:cubicBezTo>
                    <a:pt x="7275" y="-192"/>
                    <a:pt x="6536" y="43"/>
                    <a:pt x="6211" y="693"/>
                  </a:cubicBezTo>
                  <a:cubicBezTo>
                    <a:pt x="6211" y="693"/>
                    <a:pt x="1803" y="9525"/>
                    <a:pt x="1814" y="9531"/>
                  </a:cubicBezTo>
                  <a:lnTo>
                    <a:pt x="16683" y="18684"/>
                  </a:lnTo>
                  <a:cubicBezTo>
                    <a:pt x="16694" y="18691"/>
                    <a:pt x="21103" y="9860"/>
                    <a:pt x="21103" y="9860"/>
                  </a:cubicBezTo>
                  <a:cubicBezTo>
                    <a:pt x="21427" y="9210"/>
                    <a:pt x="21214" y="8389"/>
                    <a:pt x="20627" y="8027"/>
                  </a:cubicBezTo>
                  <a:close/>
                  <a:moveTo>
                    <a:pt x="15519" y="21047"/>
                  </a:moveTo>
                  <a:lnTo>
                    <a:pt x="628" y="11880"/>
                  </a:lnTo>
                  <a:cubicBezTo>
                    <a:pt x="40" y="11518"/>
                    <a:pt x="-173" y="10698"/>
                    <a:pt x="152" y="10047"/>
                  </a:cubicBezTo>
                  <a:lnTo>
                    <a:pt x="446" y="9459"/>
                  </a:lnTo>
                  <a:lnTo>
                    <a:pt x="7359" y="13714"/>
                  </a:lnTo>
                  <a:lnTo>
                    <a:pt x="7065" y="14303"/>
                  </a:lnTo>
                  <a:lnTo>
                    <a:pt x="10256" y="16268"/>
                  </a:lnTo>
                  <a:lnTo>
                    <a:pt x="10550" y="15679"/>
                  </a:lnTo>
                  <a:lnTo>
                    <a:pt x="17464" y="19935"/>
                  </a:lnTo>
                  <a:lnTo>
                    <a:pt x="17170" y="20524"/>
                  </a:lnTo>
                  <a:cubicBezTo>
                    <a:pt x="16846" y="21174"/>
                    <a:pt x="16106" y="21408"/>
                    <a:pt x="15519" y="21047"/>
                  </a:cubicBezTo>
                  <a:cubicBezTo>
                    <a:pt x="15519" y="21047"/>
                    <a:pt x="15519" y="21047"/>
                    <a:pt x="15519" y="2104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2" name="Shape 34230">
              <a:extLst>
                <a:ext uri="{FF2B5EF4-FFF2-40B4-BE49-F238E27FC236}">
                  <a16:creationId xmlns:a16="http://schemas.microsoft.com/office/drawing/2014/main" id="{518DA637-C217-2040-8860-A6D82835697C}"/>
                </a:ext>
              </a:extLst>
            </p:cNvPr>
            <p:cNvSpPr/>
            <p:nvPr/>
          </p:nvSpPr>
          <p:spPr>
            <a:xfrm>
              <a:off x="14217720" y="6775957"/>
              <a:ext cx="333440" cy="666878"/>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3" name="Shape 34231">
              <a:extLst>
                <a:ext uri="{FF2B5EF4-FFF2-40B4-BE49-F238E27FC236}">
                  <a16:creationId xmlns:a16="http://schemas.microsoft.com/office/drawing/2014/main" id="{2D80DB7A-3D73-544A-9B3B-1736A79F99EC}"/>
                </a:ext>
              </a:extLst>
            </p:cNvPr>
            <p:cNvSpPr/>
            <p:nvPr/>
          </p:nvSpPr>
          <p:spPr>
            <a:xfrm>
              <a:off x="12484545" y="3228311"/>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4" name="Shape 34232">
              <a:extLst>
                <a:ext uri="{FF2B5EF4-FFF2-40B4-BE49-F238E27FC236}">
                  <a16:creationId xmlns:a16="http://schemas.microsoft.com/office/drawing/2014/main" id="{C007FB6C-BFDF-0949-ABE0-D03402E90863}"/>
                </a:ext>
              </a:extLst>
            </p:cNvPr>
            <p:cNvSpPr/>
            <p:nvPr/>
          </p:nvSpPr>
          <p:spPr>
            <a:xfrm>
              <a:off x="11791096" y="11232556"/>
              <a:ext cx="130464" cy="279620"/>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5" name="Shape 34233">
              <a:extLst>
                <a:ext uri="{FF2B5EF4-FFF2-40B4-BE49-F238E27FC236}">
                  <a16:creationId xmlns:a16="http://schemas.microsoft.com/office/drawing/2014/main" id="{60D384DC-794B-9144-BA29-4A8A38D10665}"/>
                </a:ext>
              </a:extLst>
            </p:cNvPr>
            <p:cNvSpPr/>
            <p:nvPr/>
          </p:nvSpPr>
          <p:spPr>
            <a:xfrm>
              <a:off x="11084739" y="4570184"/>
              <a:ext cx="304442" cy="392838"/>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6" name="Shape 34234">
              <a:extLst>
                <a:ext uri="{FF2B5EF4-FFF2-40B4-BE49-F238E27FC236}">
                  <a16:creationId xmlns:a16="http://schemas.microsoft.com/office/drawing/2014/main" id="{C98463EB-5F76-F043-BCEE-2B5BE2C56B58}"/>
                </a:ext>
              </a:extLst>
            </p:cNvPr>
            <p:cNvSpPr/>
            <p:nvPr/>
          </p:nvSpPr>
          <p:spPr>
            <a:xfrm>
              <a:off x="10710090" y="4258444"/>
              <a:ext cx="419088" cy="39283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7" name="Shape 34235">
              <a:extLst>
                <a:ext uri="{FF2B5EF4-FFF2-40B4-BE49-F238E27FC236}">
                  <a16:creationId xmlns:a16="http://schemas.microsoft.com/office/drawing/2014/main" id="{AEF8A314-7446-3E4F-8E0B-288049BCE97C}"/>
                </a:ext>
              </a:extLst>
            </p:cNvPr>
            <p:cNvSpPr/>
            <p:nvPr/>
          </p:nvSpPr>
          <p:spPr>
            <a:xfrm>
              <a:off x="9790862" y="4363012"/>
              <a:ext cx="428100" cy="34786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8" name="Shape 34236">
              <a:extLst>
                <a:ext uri="{FF2B5EF4-FFF2-40B4-BE49-F238E27FC236}">
                  <a16:creationId xmlns:a16="http://schemas.microsoft.com/office/drawing/2014/main" id="{B0CAC1F7-C823-3549-8632-8D57E8493972}"/>
                </a:ext>
              </a:extLst>
            </p:cNvPr>
            <p:cNvSpPr/>
            <p:nvPr/>
          </p:nvSpPr>
          <p:spPr>
            <a:xfrm>
              <a:off x="12210021" y="7840631"/>
              <a:ext cx="346528" cy="281582"/>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69" name="Shape 34237">
              <a:extLst>
                <a:ext uri="{FF2B5EF4-FFF2-40B4-BE49-F238E27FC236}">
                  <a16:creationId xmlns:a16="http://schemas.microsoft.com/office/drawing/2014/main" id="{60CE57F0-9E16-6B42-986C-2BB9440960D7}"/>
                </a:ext>
              </a:extLst>
            </p:cNvPr>
            <p:cNvSpPr/>
            <p:nvPr/>
          </p:nvSpPr>
          <p:spPr>
            <a:xfrm>
              <a:off x="11135547" y="921478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0" name="Shape 34238">
              <a:extLst>
                <a:ext uri="{FF2B5EF4-FFF2-40B4-BE49-F238E27FC236}">
                  <a16:creationId xmlns:a16="http://schemas.microsoft.com/office/drawing/2014/main" id="{E15769EC-3CE4-4540-8A3A-0B5A4863E915}"/>
                </a:ext>
              </a:extLst>
            </p:cNvPr>
            <p:cNvSpPr/>
            <p:nvPr/>
          </p:nvSpPr>
          <p:spPr>
            <a:xfrm>
              <a:off x="13971261" y="7721068"/>
              <a:ext cx="163854" cy="351174"/>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1" name="Shape 34239">
              <a:extLst>
                <a:ext uri="{FF2B5EF4-FFF2-40B4-BE49-F238E27FC236}">
                  <a16:creationId xmlns:a16="http://schemas.microsoft.com/office/drawing/2014/main" id="{2318D5A1-8E4F-FD4D-A072-E437369ED7C4}"/>
                </a:ext>
              </a:extLst>
            </p:cNvPr>
            <p:cNvSpPr/>
            <p:nvPr/>
          </p:nvSpPr>
          <p:spPr>
            <a:xfrm>
              <a:off x="13086555" y="5888971"/>
              <a:ext cx="304442" cy="392840"/>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2" name="Shape 34240">
              <a:extLst>
                <a:ext uri="{FF2B5EF4-FFF2-40B4-BE49-F238E27FC236}">
                  <a16:creationId xmlns:a16="http://schemas.microsoft.com/office/drawing/2014/main" id="{5761DB39-B4CB-D04B-A85D-E5A9018DA36B}"/>
                </a:ext>
              </a:extLst>
            </p:cNvPr>
            <p:cNvSpPr/>
            <p:nvPr/>
          </p:nvSpPr>
          <p:spPr>
            <a:xfrm>
              <a:off x="12718729" y="8725244"/>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3" name="Shape 34241">
              <a:extLst>
                <a:ext uri="{FF2B5EF4-FFF2-40B4-BE49-F238E27FC236}">
                  <a16:creationId xmlns:a16="http://schemas.microsoft.com/office/drawing/2014/main" id="{7120EF9B-E117-674C-9431-46B618401F72}"/>
                </a:ext>
              </a:extLst>
            </p:cNvPr>
            <p:cNvSpPr/>
            <p:nvPr/>
          </p:nvSpPr>
          <p:spPr>
            <a:xfrm>
              <a:off x="11342014" y="7513407"/>
              <a:ext cx="272208" cy="366146"/>
            </a:xfrm>
            <a:custGeom>
              <a:avLst/>
              <a:gdLst/>
              <a:ahLst/>
              <a:cxnLst>
                <a:cxn ang="0">
                  <a:pos x="wd2" y="hd2"/>
                </a:cxn>
                <a:cxn ang="5400000">
                  <a:pos x="wd2" y="hd2"/>
                </a:cxn>
                <a:cxn ang="10800000">
                  <a:pos x="wd2" y="hd2"/>
                </a:cxn>
                <a:cxn ang="16200000">
                  <a:pos x="wd2" y="hd2"/>
                </a:cxn>
              </a:cxnLst>
              <a:rect l="0" t="0" r="r" b="b"/>
              <a:pathLst>
                <a:path w="19711" h="20821" extrusionOk="0">
                  <a:moveTo>
                    <a:pt x="12499" y="13303"/>
                  </a:moveTo>
                  <a:cubicBezTo>
                    <a:pt x="13474" y="15282"/>
                    <a:pt x="14406" y="17194"/>
                    <a:pt x="14461" y="19063"/>
                  </a:cubicBezTo>
                  <a:cubicBezTo>
                    <a:pt x="14479" y="19633"/>
                    <a:pt x="14582" y="20311"/>
                    <a:pt x="14210" y="20821"/>
                  </a:cubicBezTo>
                  <a:cubicBezTo>
                    <a:pt x="10525" y="17927"/>
                    <a:pt x="9838" y="14212"/>
                    <a:pt x="8115" y="11051"/>
                  </a:cubicBezTo>
                  <a:cubicBezTo>
                    <a:pt x="6053" y="10122"/>
                    <a:pt x="4570" y="7480"/>
                    <a:pt x="6196" y="6231"/>
                  </a:cubicBezTo>
                  <a:cubicBezTo>
                    <a:pt x="8553" y="4419"/>
                    <a:pt x="10035" y="7345"/>
                    <a:pt x="10598" y="8773"/>
                  </a:cubicBezTo>
                  <a:cubicBezTo>
                    <a:pt x="10906" y="9555"/>
                    <a:pt x="10989" y="10416"/>
                    <a:pt x="11671" y="11094"/>
                  </a:cubicBezTo>
                  <a:cubicBezTo>
                    <a:pt x="13112" y="12518"/>
                    <a:pt x="15601" y="11340"/>
                    <a:pt x="16169" y="9915"/>
                  </a:cubicBezTo>
                  <a:cubicBezTo>
                    <a:pt x="16983" y="7871"/>
                    <a:pt x="15656" y="5461"/>
                    <a:pt x="13976" y="3794"/>
                  </a:cubicBezTo>
                  <a:cubicBezTo>
                    <a:pt x="11415" y="1258"/>
                    <a:pt x="6416" y="1969"/>
                    <a:pt x="3932" y="4842"/>
                  </a:cubicBezTo>
                  <a:cubicBezTo>
                    <a:pt x="2652" y="6323"/>
                    <a:pt x="2147" y="8434"/>
                    <a:pt x="3515" y="10418"/>
                  </a:cubicBezTo>
                  <a:cubicBezTo>
                    <a:pt x="4236" y="11464"/>
                    <a:pt x="5170" y="12108"/>
                    <a:pt x="6136" y="12400"/>
                  </a:cubicBezTo>
                  <a:cubicBezTo>
                    <a:pt x="6282" y="12445"/>
                    <a:pt x="6666" y="12458"/>
                    <a:pt x="6895" y="12661"/>
                  </a:cubicBezTo>
                  <a:cubicBezTo>
                    <a:pt x="7361" y="13074"/>
                    <a:pt x="7439" y="13745"/>
                    <a:pt x="7417" y="14249"/>
                  </a:cubicBezTo>
                  <a:cubicBezTo>
                    <a:pt x="5334" y="14777"/>
                    <a:pt x="3377" y="14023"/>
                    <a:pt x="1894" y="12542"/>
                  </a:cubicBezTo>
                  <a:cubicBezTo>
                    <a:pt x="-1478" y="9170"/>
                    <a:pt x="-94" y="4513"/>
                    <a:pt x="4049" y="1953"/>
                  </a:cubicBezTo>
                  <a:cubicBezTo>
                    <a:pt x="8469" y="-779"/>
                    <a:pt x="13971" y="-622"/>
                    <a:pt x="16956" y="2276"/>
                  </a:cubicBezTo>
                  <a:cubicBezTo>
                    <a:pt x="19176" y="4430"/>
                    <a:pt x="20122" y="7281"/>
                    <a:pt x="19546" y="9389"/>
                  </a:cubicBezTo>
                  <a:cubicBezTo>
                    <a:pt x="19112" y="10973"/>
                    <a:pt x="17273" y="13272"/>
                    <a:pt x="14367" y="13517"/>
                  </a:cubicBezTo>
                  <a:cubicBezTo>
                    <a:pt x="13720" y="13571"/>
                    <a:pt x="13303" y="13441"/>
                    <a:pt x="12499" y="13303"/>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4" name="Shape 34242">
              <a:extLst>
                <a:ext uri="{FF2B5EF4-FFF2-40B4-BE49-F238E27FC236}">
                  <a16:creationId xmlns:a16="http://schemas.microsoft.com/office/drawing/2014/main" id="{79667B63-8A24-5C4F-84B0-559E7AF48A1F}"/>
                </a:ext>
              </a:extLst>
            </p:cNvPr>
            <p:cNvSpPr/>
            <p:nvPr/>
          </p:nvSpPr>
          <p:spPr>
            <a:xfrm>
              <a:off x="14349166" y="3565132"/>
              <a:ext cx="272152" cy="351174"/>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5" name="Shape 34243">
              <a:extLst>
                <a:ext uri="{FF2B5EF4-FFF2-40B4-BE49-F238E27FC236}">
                  <a16:creationId xmlns:a16="http://schemas.microsoft.com/office/drawing/2014/main" id="{746A0077-B4EF-CD48-8438-75C7C93D92FE}"/>
                </a:ext>
              </a:extLst>
            </p:cNvPr>
            <p:cNvSpPr/>
            <p:nvPr/>
          </p:nvSpPr>
          <p:spPr>
            <a:xfrm>
              <a:off x="10163109" y="5879849"/>
              <a:ext cx="373972" cy="350548"/>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6" name="Shape 34244">
              <a:extLst>
                <a:ext uri="{FF2B5EF4-FFF2-40B4-BE49-F238E27FC236}">
                  <a16:creationId xmlns:a16="http://schemas.microsoft.com/office/drawing/2014/main" id="{F6303F22-24FA-7B4B-949C-2985C272BEB4}"/>
                </a:ext>
              </a:extLst>
            </p:cNvPr>
            <p:cNvSpPr/>
            <p:nvPr/>
          </p:nvSpPr>
          <p:spPr>
            <a:xfrm>
              <a:off x="14467934" y="6264695"/>
              <a:ext cx="347528" cy="3257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7" name="Shape 34245">
              <a:extLst>
                <a:ext uri="{FF2B5EF4-FFF2-40B4-BE49-F238E27FC236}">
                  <a16:creationId xmlns:a16="http://schemas.microsoft.com/office/drawing/2014/main" id="{AECAC8E2-9D6D-B34D-B179-6DE5D6D08150}"/>
                </a:ext>
              </a:extLst>
            </p:cNvPr>
            <p:cNvSpPr/>
            <p:nvPr/>
          </p:nvSpPr>
          <p:spPr>
            <a:xfrm>
              <a:off x="12353445" y="9604415"/>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8" name="Shape 34246">
              <a:extLst>
                <a:ext uri="{FF2B5EF4-FFF2-40B4-BE49-F238E27FC236}">
                  <a16:creationId xmlns:a16="http://schemas.microsoft.com/office/drawing/2014/main" id="{68DB749F-8E6E-894D-AF7D-C679B012C47B}"/>
                </a:ext>
              </a:extLst>
            </p:cNvPr>
            <p:cNvSpPr/>
            <p:nvPr/>
          </p:nvSpPr>
          <p:spPr>
            <a:xfrm>
              <a:off x="11817349" y="7826120"/>
              <a:ext cx="266022"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79" name="Shape 34247">
              <a:extLst>
                <a:ext uri="{FF2B5EF4-FFF2-40B4-BE49-F238E27FC236}">
                  <a16:creationId xmlns:a16="http://schemas.microsoft.com/office/drawing/2014/main" id="{1ABFF129-E80C-F247-A754-2125E18173ED}"/>
                </a:ext>
              </a:extLst>
            </p:cNvPr>
            <p:cNvSpPr/>
            <p:nvPr/>
          </p:nvSpPr>
          <p:spPr>
            <a:xfrm>
              <a:off x="10728159" y="11858687"/>
              <a:ext cx="359648" cy="359648"/>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lumMod val="85000"/>
              </a:srgbClr>
            </a:solidFill>
            <a:ln w="12700" cap="flat">
              <a:noFill/>
              <a:miter lim="400000"/>
            </a:ln>
            <a:effectLst/>
          </p:spPr>
          <p:txBody>
            <a:bodyPr wrap="square" lIns="53578" tIns="53578" rIns="53578" bIns="53578"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0" name="Shape 34248">
              <a:extLst>
                <a:ext uri="{FF2B5EF4-FFF2-40B4-BE49-F238E27FC236}">
                  <a16:creationId xmlns:a16="http://schemas.microsoft.com/office/drawing/2014/main" id="{7EA4D8CC-C1B2-A14A-9C66-409A714C6357}"/>
                </a:ext>
              </a:extLst>
            </p:cNvPr>
            <p:cNvSpPr/>
            <p:nvPr/>
          </p:nvSpPr>
          <p:spPr>
            <a:xfrm>
              <a:off x="11187068" y="11262359"/>
              <a:ext cx="266020" cy="249360"/>
            </a:xfrm>
            <a:custGeom>
              <a:avLst/>
              <a:gdLst/>
              <a:ahLst/>
              <a:cxnLst>
                <a:cxn ang="0">
                  <a:pos x="wd2" y="hd2"/>
                </a:cxn>
                <a:cxn ang="5400000">
                  <a:pos x="wd2" y="hd2"/>
                </a:cxn>
                <a:cxn ang="10800000">
                  <a:pos x="wd2" y="hd2"/>
                </a:cxn>
                <a:cxn ang="16200000">
                  <a:pos x="wd2" y="hd2"/>
                </a:cxn>
              </a:cxnLst>
              <a:rect l="0" t="0" r="r" b="b"/>
              <a:pathLst>
                <a:path w="21600" h="21600" extrusionOk="0">
                  <a:moveTo>
                    <a:pt x="8648" y="5409"/>
                  </a:moveTo>
                  <a:cubicBezTo>
                    <a:pt x="8423" y="3519"/>
                    <a:pt x="7212" y="1948"/>
                    <a:pt x="5946" y="1906"/>
                  </a:cubicBezTo>
                  <a:lnTo>
                    <a:pt x="5894" y="1906"/>
                  </a:lnTo>
                  <a:cubicBezTo>
                    <a:pt x="5447" y="1906"/>
                    <a:pt x="5049" y="2111"/>
                    <a:pt x="4743" y="2498"/>
                  </a:cubicBezTo>
                  <a:cubicBezTo>
                    <a:pt x="4271" y="3097"/>
                    <a:pt x="4073" y="4045"/>
                    <a:pt x="4198" y="5100"/>
                  </a:cubicBezTo>
                  <a:cubicBezTo>
                    <a:pt x="4418" y="6988"/>
                    <a:pt x="5656" y="8619"/>
                    <a:pt x="6897" y="8662"/>
                  </a:cubicBezTo>
                  <a:lnTo>
                    <a:pt x="6916" y="8662"/>
                  </a:lnTo>
                  <a:cubicBezTo>
                    <a:pt x="7385" y="8662"/>
                    <a:pt x="7778" y="8457"/>
                    <a:pt x="8085" y="8070"/>
                  </a:cubicBezTo>
                  <a:cubicBezTo>
                    <a:pt x="8561" y="7463"/>
                    <a:pt x="8773" y="6468"/>
                    <a:pt x="8648" y="5409"/>
                  </a:cubicBezTo>
                  <a:cubicBezTo>
                    <a:pt x="8648" y="5409"/>
                    <a:pt x="8648" y="5409"/>
                    <a:pt x="8648" y="5409"/>
                  </a:cubicBezTo>
                  <a:close/>
                  <a:moveTo>
                    <a:pt x="2967" y="16668"/>
                  </a:moveTo>
                  <a:cubicBezTo>
                    <a:pt x="2967" y="18299"/>
                    <a:pt x="4433" y="19576"/>
                    <a:pt x="6303" y="19576"/>
                  </a:cubicBezTo>
                  <a:cubicBezTo>
                    <a:pt x="8773" y="19576"/>
                    <a:pt x="10022" y="18631"/>
                    <a:pt x="10022" y="16763"/>
                  </a:cubicBezTo>
                  <a:cubicBezTo>
                    <a:pt x="10022" y="16587"/>
                    <a:pt x="10003" y="16402"/>
                    <a:pt x="9965" y="16220"/>
                  </a:cubicBezTo>
                  <a:cubicBezTo>
                    <a:pt x="9800" y="15495"/>
                    <a:pt x="9201" y="15043"/>
                    <a:pt x="8298" y="14355"/>
                  </a:cubicBezTo>
                  <a:cubicBezTo>
                    <a:pt x="8173" y="14263"/>
                    <a:pt x="8044" y="14164"/>
                    <a:pt x="7911" y="14063"/>
                  </a:cubicBezTo>
                  <a:cubicBezTo>
                    <a:pt x="7520" y="13931"/>
                    <a:pt x="7106" y="13857"/>
                    <a:pt x="6683" y="13855"/>
                  </a:cubicBezTo>
                  <a:lnTo>
                    <a:pt x="6629" y="13852"/>
                  </a:lnTo>
                  <a:cubicBezTo>
                    <a:pt x="4680" y="13852"/>
                    <a:pt x="2967" y="15167"/>
                    <a:pt x="2967" y="16668"/>
                  </a:cubicBezTo>
                  <a:cubicBezTo>
                    <a:pt x="2967" y="16668"/>
                    <a:pt x="2967" y="16668"/>
                    <a:pt x="2967" y="16668"/>
                  </a:cubicBezTo>
                  <a:close/>
                  <a:moveTo>
                    <a:pt x="12670" y="907"/>
                  </a:moveTo>
                  <a:lnTo>
                    <a:pt x="11388" y="1940"/>
                  </a:lnTo>
                  <a:cubicBezTo>
                    <a:pt x="11312" y="2002"/>
                    <a:pt x="11218" y="2035"/>
                    <a:pt x="11123" y="2035"/>
                  </a:cubicBezTo>
                  <a:lnTo>
                    <a:pt x="10665" y="2035"/>
                  </a:lnTo>
                  <a:cubicBezTo>
                    <a:pt x="11255" y="2824"/>
                    <a:pt x="11605" y="3949"/>
                    <a:pt x="11605" y="5219"/>
                  </a:cubicBezTo>
                  <a:cubicBezTo>
                    <a:pt x="11605" y="6615"/>
                    <a:pt x="10968" y="7937"/>
                    <a:pt x="9814" y="8945"/>
                  </a:cubicBezTo>
                  <a:cubicBezTo>
                    <a:pt x="8922" y="9717"/>
                    <a:pt x="8887" y="9931"/>
                    <a:pt x="8887" y="10374"/>
                  </a:cubicBezTo>
                  <a:cubicBezTo>
                    <a:pt x="8897" y="10617"/>
                    <a:pt x="9521" y="11409"/>
                    <a:pt x="10204" y="11949"/>
                  </a:cubicBezTo>
                  <a:cubicBezTo>
                    <a:pt x="11803" y="13208"/>
                    <a:pt x="12396" y="14441"/>
                    <a:pt x="12396" y="16503"/>
                  </a:cubicBezTo>
                  <a:cubicBezTo>
                    <a:pt x="12396" y="18652"/>
                    <a:pt x="10930" y="20513"/>
                    <a:pt x="8659" y="21248"/>
                  </a:cubicBezTo>
                  <a:cubicBezTo>
                    <a:pt x="7930" y="21482"/>
                    <a:pt x="7141" y="21600"/>
                    <a:pt x="6315" y="21600"/>
                  </a:cubicBezTo>
                  <a:cubicBezTo>
                    <a:pt x="5396" y="21600"/>
                    <a:pt x="4510" y="21482"/>
                    <a:pt x="3686" y="21251"/>
                  </a:cubicBezTo>
                  <a:cubicBezTo>
                    <a:pt x="2090" y="20802"/>
                    <a:pt x="908" y="19953"/>
                    <a:pt x="358" y="18858"/>
                  </a:cubicBezTo>
                  <a:cubicBezTo>
                    <a:pt x="122" y="18382"/>
                    <a:pt x="0" y="17877"/>
                    <a:pt x="0" y="17354"/>
                  </a:cubicBezTo>
                  <a:cubicBezTo>
                    <a:pt x="0" y="16815"/>
                    <a:pt x="117" y="16269"/>
                    <a:pt x="344" y="15728"/>
                  </a:cubicBezTo>
                  <a:cubicBezTo>
                    <a:pt x="1219" y="13652"/>
                    <a:pt x="3526" y="12256"/>
                    <a:pt x="6079" y="12256"/>
                  </a:cubicBezTo>
                  <a:cubicBezTo>
                    <a:pt x="6106" y="12256"/>
                    <a:pt x="6130" y="12256"/>
                    <a:pt x="6152" y="12256"/>
                  </a:cubicBezTo>
                  <a:cubicBezTo>
                    <a:pt x="5946" y="11848"/>
                    <a:pt x="5843" y="11429"/>
                    <a:pt x="5843" y="10984"/>
                  </a:cubicBezTo>
                  <a:cubicBezTo>
                    <a:pt x="5843" y="10764"/>
                    <a:pt x="5870" y="10538"/>
                    <a:pt x="5924" y="10311"/>
                  </a:cubicBezTo>
                  <a:cubicBezTo>
                    <a:pt x="3244" y="10243"/>
                    <a:pt x="1238" y="8057"/>
                    <a:pt x="1238" y="5179"/>
                  </a:cubicBezTo>
                  <a:cubicBezTo>
                    <a:pt x="1238" y="3144"/>
                    <a:pt x="2699" y="1162"/>
                    <a:pt x="4786" y="362"/>
                  </a:cubicBezTo>
                  <a:cubicBezTo>
                    <a:pt x="5412" y="121"/>
                    <a:pt x="6049" y="0"/>
                    <a:pt x="6675" y="0"/>
                  </a:cubicBezTo>
                  <a:lnTo>
                    <a:pt x="12404" y="0"/>
                  </a:lnTo>
                  <a:cubicBezTo>
                    <a:pt x="12599" y="0"/>
                    <a:pt x="12772" y="139"/>
                    <a:pt x="12833" y="347"/>
                  </a:cubicBezTo>
                  <a:cubicBezTo>
                    <a:pt x="12895" y="553"/>
                    <a:pt x="12827" y="781"/>
                    <a:pt x="12670" y="907"/>
                  </a:cubicBezTo>
                  <a:cubicBezTo>
                    <a:pt x="12670" y="907"/>
                    <a:pt x="12670" y="907"/>
                    <a:pt x="12670" y="907"/>
                  </a:cubicBezTo>
                  <a:close/>
                  <a:moveTo>
                    <a:pt x="21151" y="10807"/>
                  </a:moveTo>
                  <a:lnTo>
                    <a:pt x="17892" y="10807"/>
                  </a:lnTo>
                  <a:lnTo>
                    <a:pt x="17892" y="14433"/>
                  </a:lnTo>
                  <a:cubicBezTo>
                    <a:pt x="17892" y="14711"/>
                    <a:pt x="17691" y="14934"/>
                    <a:pt x="17443" y="14934"/>
                  </a:cubicBezTo>
                  <a:lnTo>
                    <a:pt x="16515" y="14934"/>
                  </a:lnTo>
                  <a:cubicBezTo>
                    <a:pt x="16266" y="14934"/>
                    <a:pt x="16063" y="14711"/>
                    <a:pt x="16063" y="14433"/>
                  </a:cubicBezTo>
                  <a:lnTo>
                    <a:pt x="16063" y="10807"/>
                  </a:lnTo>
                  <a:lnTo>
                    <a:pt x="12808" y="10807"/>
                  </a:lnTo>
                  <a:cubicBezTo>
                    <a:pt x="12559" y="10807"/>
                    <a:pt x="12355" y="10582"/>
                    <a:pt x="12355" y="10305"/>
                  </a:cubicBezTo>
                  <a:lnTo>
                    <a:pt x="12355" y="9273"/>
                  </a:lnTo>
                  <a:cubicBezTo>
                    <a:pt x="12355" y="8994"/>
                    <a:pt x="12559" y="8769"/>
                    <a:pt x="12808" y="8769"/>
                  </a:cubicBezTo>
                  <a:lnTo>
                    <a:pt x="16063" y="8769"/>
                  </a:lnTo>
                  <a:lnTo>
                    <a:pt x="16063" y="5144"/>
                  </a:lnTo>
                  <a:cubicBezTo>
                    <a:pt x="16063" y="4869"/>
                    <a:pt x="16266" y="4643"/>
                    <a:pt x="16515" y="4643"/>
                  </a:cubicBezTo>
                  <a:lnTo>
                    <a:pt x="17443" y="4643"/>
                  </a:lnTo>
                  <a:cubicBezTo>
                    <a:pt x="17691" y="4643"/>
                    <a:pt x="17892" y="4869"/>
                    <a:pt x="17892" y="5144"/>
                  </a:cubicBezTo>
                  <a:lnTo>
                    <a:pt x="17892" y="8769"/>
                  </a:lnTo>
                  <a:lnTo>
                    <a:pt x="21151" y="8769"/>
                  </a:lnTo>
                  <a:cubicBezTo>
                    <a:pt x="21396" y="8769"/>
                    <a:pt x="21600" y="8994"/>
                    <a:pt x="21600" y="9273"/>
                  </a:cubicBezTo>
                  <a:lnTo>
                    <a:pt x="21600" y="10305"/>
                  </a:lnTo>
                  <a:cubicBezTo>
                    <a:pt x="21600" y="10582"/>
                    <a:pt x="21396" y="10807"/>
                    <a:pt x="21151" y="10807"/>
                  </a:cubicBezTo>
                  <a:cubicBezTo>
                    <a:pt x="21151" y="10807"/>
                    <a:pt x="21151" y="10807"/>
                    <a:pt x="21151" y="108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1" name="Shape 34249">
              <a:extLst>
                <a:ext uri="{FF2B5EF4-FFF2-40B4-BE49-F238E27FC236}">
                  <a16:creationId xmlns:a16="http://schemas.microsoft.com/office/drawing/2014/main" id="{A49387FC-C1C9-8640-8B35-6D58A8D1920C}"/>
                </a:ext>
              </a:extLst>
            </p:cNvPr>
            <p:cNvSpPr/>
            <p:nvPr/>
          </p:nvSpPr>
          <p:spPr>
            <a:xfrm>
              <a:off x="11097651" y="11556529"/>
              <a:ext cx="363722" cy="489364"/>
            </a:xfrm>
            <a:custGeom>
              <a:avLst/>
              <a:gdLst/>
              <a:ahLst/>
              <a:cxnLst>
                <a:cxn ang="0">
                  <a:pos x="wd2" y="hd2"/>
                </a:cxn>
                <a:cxn ang="5400000">
                  <a:pos x="wd2" y="hd2"/>
                </a:cxn>
                <a:cxn ang="10800000">
                  <a:pos x="wd2" y="hd2"/>
                </a:cxn>
                <a:cxn ang="16200000">
                  <a:pos x="wd2" y="hd2"/>
                </a:cxn>
              </a:cxnLst>
              <a:rect l="0" t="0" r="r" b="b"/>
              <a:pathLst>
                <a:path w="21600" h="21600" extrusionOk="0">
                  <a:moveTo>
                    <a:pt x="0" y="1289"/>
                  </a:moveTo>
                  <a:lnTo>
                    <a:pt x="7526" y="11318"/>
                  </a:lnTo>
                  <a:lnTo>
                    <a:pt x="10639" y="10027"/>
                  </a:lnTo>
                  <a:lnTo>
                    <a:pt x="6735" y="4831"/>
                  </a:lnTo>
                  <a:cubicBezTo>
                    <a:pt x="7186" y="4822"/>
                    <a:pt x="7638" y="4734"/>
                    <a:pt x="8042" y="4542"/>
                  </a:cubicBezTo>
                  <a:cubicBezTo>
                    <a:pt x="8843" y="4160"/>
                    <a:pt x="9286" y="3488"/>
                    <a:pt x="9338" y="2779"/>
                  </a:cubicBezTo>
                  <a:cubicBezTo>
                    <a:pt x="9343" y="2717"/>
                    <a:pt x="9344" y="2654"/>
                    <a:pt x="9343" y="2591"/>
                  </a:cubicBezTo>
                  <a:cubicBezTo>
                    <a:pt x="10859" y="2532"/>
                    <a:pt x="12290" y="2713"/>
                    <a:pt x="13557" y="3159"/>
                  </a:cubicBezTo>
                  <a:cubicBezTo>
                    <a:pt x="15647" y="3894"/>
                    <a:pt x="17171" y="5277"/>
                    <a:pt x="17964" y="7158"/>
                  </a:cubicBezTo>
                  <a:cubicBezTo>
                    <a:pt x="19200" y="10089"/>
                    <a:pt x="17878" y="13269"/>
                    <a:pt x="14770" y="15143"/>
                  </a:cubicBezTo>
                  <a:lnTo>
                    <a:pt x="13545" y="13629"/>
                  </a:lnTo>
                  <a:lnTo>
                    <a:pt x="15711" y="12662"/>
                  </a:lnTo>
                  <a:lnTo>
                    <a:pt x="15100" y="11906"/>
                  </a:lnTo>
                  <a:lnTo>
                    <a:pt x="7202" y="15433"/>
                  </a:lnTo>
                  <a:lnTo>
                    <a:pt x="7813" y="16189"/>
                  </a:lnTo>
                  <a:lnTo>
                    <a:pt x="9983" y="15220"/>
                  </a:lnTo>
                  <a:lnTo>
                    <a:pt x="11972" y="17680"/>
                  </a:lnTo>
                  <a:lnTo>
                    <a:pt x="7432" y="19708"/>
                  </a:lnTo>
                  <a:lnTo>
                    <a:pt x="8961" y="21600"/>
                  </a:lnTo>
                  <a:lnTo>
                    <a:pt x="21600" y="15956"/>
                  </a:lnTo>
                  <a:lnTo>
                    <a:pt x="20070" y="14064"/>
                  </a:lnTo>
                  <a:lnTo>
                    <a:pt x="16905" y="15477"/>
                  </a:lnTo>
                  <a:cubicBezTo>
                    <a:pt x="19819" y="13226"/>
                    <a:pt x="20973" y="9873"/>
                    <a:pt x="19662" y="6762"/>
                  </a:cubicBezTo>
                  <a:cubicBezTo>
                    <a:pt x="18716" y="4520"/>
                    <a:pt x="16868" y="2861"/>
                    <a:pt x="14317" y="1964"/>
                  </a:cubicBezTo>
                  <a:cubicBezTo>
                    <a:pt x="12625" y="1368"/>
                    <a:pt x="10722" y="1151"/>
                    <a:pt x="8713" y="1295"/>
                  </a:cubicBezTo>
                  <a:cubicBezTo>
                    <a:pt x="7813" y="536"/>
                    <a:pt x="6285" y="336"/>
                    <a:pt x="5078" y="875"/>
                  </a:cubicBezTo>
                  <a:cubicBezTo>
                    <a:pt x="4725" y="1032"/>
                    <a:pt x="4440" y="1236"/>
                    <a:pt x="4217" y="1471"/>
                  </a:cubicBezTo>
                  <a:lnTo>
                    <a:pt x="3109" y="0"/>
                  </a:lnTo>
                  <a:lnTo>
                    <a:pt x="0" y="1289"/>
                  </a:lnTo>
                  <a:close/>
                  <a:moveTo>
                    <a:pt x="5994" y="2008"/>
                  </a:moveTo>
                  <a:cubicBezTo>
                    <a:pt x="6453" y="1798"/>
                    <a:pt x="7049" y="1856"/>
                    <a:pt x="7404" y="2156"/>
                  </a:cubicBezTo>
                  <a:cubicBezTo>
                    <a:pt x="7771" y="2467"/>
                    <a:pt x="7762" y="2932"/>
                    <a:pt x="7387" y="3235"/>
                  </a:cubicBezTo>
                  <a:cubicBezTo>
                    <a:pt x="7313" y="3300"/>
                    <a:pt x="7226" y="3359"/>
                    <a:pt x="7123" y="3405"/>
                  </a:cubicBezTo>
                  <a:cubicBezTo>
                    <a:pt x="6605" y="3637"/>
                    <a:pt x="5928" y="3511"/>
                    <a:pt x="5619" y="3126"/>
                  </a:cubicBezTo>
                  <a:cubicBezTo>
                    <a:pt x="5309" y="2742"/>
                    <a:pt x="5480" y="2244"/>
                    <a:pt x="5994" y="2008"/>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2" name="Shape 34250">
              <a:extLst>
                <a:ext uri="{FF2B5EF4-FFF2-40B4-BE49-F238E27FC236}">
                  <a16:creationId xmlns:a16="http://schemas.microsoft.com/office/drawing/2014/main" id="{929D6D8D-C30E-1E44-9447-2159C55BBC73}"/>
                </a:ext>
              </a:extLst>
            </p:cNvPr>
            <p:cNvSpPr/>
            <p:nvPr/>
          </p:nvSpPr>
          <p:spPr>
            <a:xfrm>
              <a:off x="11475026" y="12061751"/>
              <a:ext cx="218222" cy="281582"/>
            </a:xfrm>
            <a:custGeom>
              <a:avLst/>
              <a:gdLst/>
              <a:ahLst/>
              <a:cxnLst>
                <a:cxn ang="0">
                  <a:pos x="wd2" y="hd2"/>
                </a:cxn>
                <a:cxn ang="5400000">
                  <a:pos x="wd2" y="hd2"/>
                </a:cxn>
                <a:cxn ang="10800000">
                  <a:pos x="wd2" y="hd2"/>
                </a:cxn>
                <a:cxn ang="16200000">
                  <a:pos x="wd2" y="hd2"/>
                </a:cxn>
              </a:cxnLst>
              <a:rect l="0" t="0" r="r" b="b"/>
              <a:pathLst>
                <a:path w="20935" h="21287" extrusionOk="0">
                  <a:moveTo>
                    <a:pt x="8719" y="13902"/>
                  </a:moveTo>
                  <a:cubicBezTo>
                    <a:pt x="8086" y="16090"/>
                    <a:pt x="7465" y="18199"/>
                    <a:pt x="6111" y="19862"/>
                  </a:cubicBezTo>
                  <a:cubicBezTo>
                    <a:pt x="5699" y="20370"/>
                    <a:pt x="5281" y="21012"/>
                    <a:pt x="4573" y="21287"/>
                  </a:cubicBezTo>
                  <a:cubicBezTo>
                    <a:pt x="3525" y="17039"/>
                    <a:pt x="5712" y="13464"/>
                    <a:pt x="6579" y="9893"/>
                  </a:cubicBezTo>
                  <a:cubicBezTo>
                    <a:pt x="5475" y="8121"/>
                    <a:pt x="6162" y="5116"/>
                    <a:pt x="8519" y="4777"/>
                  </a:cubicBezTo>
                  <a:cubicBezTo>
                    <a:pt x="11938" y="4282"/>
                    <a:pt x="11037" y="7536"/>
                    <a:pt x="10457" y="9049"/>
                  </a:cubicBezTo>
                  <a:cubicBezTo>
                    <a:pt x="10139" y="9877"/>
                    <a:pt x="9566" y="10671"/>
                    <a:pt x="9654" y="11581"/>
                  </a:cubicBezTo>
                  <a:cubicBezTo>
                    <a:pt x="9843" y="13499"/>
                    <a:pt x="12902" y="13622"/>
                    <a:pt x="14467" y="12636"/>
                  </a:cubicBezTo>
                  <a:cubicBezTo>
                    <a:pt x="16713" y="11223"/>
                    <a:pt x="17361" y="8494"/>
                    <a:pt x="17144" y="6253"/>
                  </a:cubicBezTo>
                  <a:cubicBezTo>
                    <a:pt x="16810" y="2840"/>
                    <a:pt x="11909" y="1143"/>
                    <a:pt x="7583" y="2508"/>
                  </a:cubicBezTo>
                  <a:cubicBezTo>
                    <a:pt x="5355" y="3211"/>
                    <a:pt x="3329" y="4827"/>
                    <a:pt x="3035" y="7202"/>
                  </a:cubicBezTo>
                  <a:cubicBezTo>
                    <a:pt x="2881" y="8453"/>
                    <a:pt x="3214" y="9451"/>
                    <a:pt x="3838" y="10156"/>
                  </a:cubicBezTo>
                  <a:cubicBezTo>
                    <a:pt x="3933" y="10263"/>
                    <a:pt x="4258" y="10453"/>
                    <a:pt x="4305" y="10738"/>
                  </a:cubicBezTo>
                  <a:cubicBezTo>
                    <a:pt x="4403" y="11316"/>
                    <a:pt x="3968" y="11940"/>
                    <a:pt x="3570" y="12371"/>
                  </a:cubicBezTo>
                  <a:cubicBezTo>
                    <a:pt x="1354" y="11867"/>
                    <a:pt x="210" y="10298"/>
                    <a:pt x="26" y="8311"/>
                  </a:cubicBezTo>
                  <a:cubicBezTo>
                    <a:pt x="-390" y="3790"/>
                    <a:pt x="4313" y="350"/>
                    <a:pt x="9854" y="29"/>
                  </a:cubicBezTo>
                  <a:cubicBezTo>
                    <a:pt x="15764" y="-313"/>
                    <a:pt x="20453" y="2380"/>
                    <a:pt x="20886" y="6306"/>
                  </a:cubicBezTo>
                  <a:cubicBezTo>
                    <a:pt x="21210" y="9225"/>
                    <a:pt x="19897" y="12163"/>
                    <a:pt x="17812" y="13743"/>
                  </a:cubicBezTo>
                  <a:cubicBezTo>
                    <a:pt x="16244" y="14931"/>
                    <a:pt x="12913" y="16092"/>
                    <a:pt x="10190" y="14957"/>
                  </a:cubicBezTo>
                  <a:cubicBezTo>
                    <a:pt x="9585" y="14704"/>
                    <a:pt x="9318" y="14397"/>
                    <a:pt x="8719" y="13902"/>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3" name="Shape 34251">
              <a:extLst>
                <a:ext uri="{FF2B5EF4-FFF2-40B4-BE49-F238E27FC236}">
                  <a16:creationId xmlns:a16="http://schemas.microsoft.com/office/drawing/2014/main" id="{AA59C61D-8D16-4F45-82E5-8A19584579B4}"/>
                </a:ext>
              </a:extLst>
            </p:cNvPr>
            <p:cNvSpPr/>
            <p:nvPr/>
          </p:nvSpPr>
          <p:spPr>
            <a:xfrm>
              <a:off x="11001064" y="12147982"/>
              <a:ext cx="241994" cy="2796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4" name="Shape 34252">
              <a:extLst>
                <a:ext uri="{FF2B5EF4-FFF2-40B4-BE49-F238E27FC236}">
                  <a16:creationId xmlns:a16="http://schemas.microsoft.com/office/drawing/2014/main" id="{532D4F21-EDC3-5A43-BEE7-D7F38D49BCF1}"/>
                </a:ext>
              </a:extLst>
            </p:cNvPr>
            <p:cNvSpPr/>
            <p:nvPr/>
          </p:nvSpPr>
          <p:spPr>
            <a:xfrm>
              <a:off x="11499317" y="12714275"/>
              <a:ext cx="353634" cy="243124"/>
            </a:xfrm>
            <a:custGeom>
              <a:avLst/>
              <a:gdLst/>
              <a:ahLst/>
              <a:cxnLst>
                <a:cxn ang="0">
                  <a:pos x="wd2" y="hd2"/>
                </a:cxn>
                <a:cxn ang="5400000">
                  <a:pos x="wd2" y="hd2"/>
                </a:cxn>
                <a:cxn ang="10800000">
                  <a:pos x="wd2" y="hd2"/>
                </a:cxn>
                <a:cxn ang="16200000">
                  <a:pos x="wd2" y="hd2"/>
                </a:cxn>
              </a:cxnLst>
              <a:rect l="0" t="0" r="r" b="b"/>
              <a:pathLst>
                <a:path w="21600" h="21600" extrusionOk="0">
                  <a:moveTo>
                    <a:pt x="14829" y="10800"/>
                  </a:moveTo>
                  <a:lnTo>
                    <a:pt x="14850" y="5891"/>
                  </a:lnTo>
                  <a:lnTo>
                    <a:pt x="18865" y="5891"/>
                  </a:lnTo>
                  <a:lnTo>
                    <a:pt x="20250" y="10800"/>
                  </a:lnTo>
                  <a:lnTo>
                    <a:pt x="14829" y="10800"/>
                  </a:lnTo>
                  <a:close/>
                  <a:moveTo>
                    <a:pt x="20250" y="5564"/>
                  </a:moveTo>
                  <a:cubicBezTo>
                    <a:pt x="19879" y="3856"/>
                    <a:pt x="18900" y="3919"/>
                    <a:pt x="18900" y="3919"/>
                  </a:cubicBezTo>
                  <a:lnTo>
                    <a:pt x="13495" y="3919"/>
                  </a:lnTo>
                  <a:lnTo>
                    <a:pt x="13495" y="18655"/>
                  </a:lnTo>
                  <a:lnTo>
                    <a:pt x="15525" y="18655"/>
                  </a:lnTo>
                  <a:cubicBezTo>
                    <a:pt x="15527" y="14736"/>
                    <a:pt x="16734" y="14727"/>
                    <a:pt x="18225" y="14728"/>
                  </a:cubicBezTo>
                  <a:cubicBezTo>
                    <a:pt x="19716" y="14728"/>
                    <a:pt x="20918" y="14757"/>
                    <a:pt x="20924" y="18655"/>
                  </a:cubicBezTo>
                  <a:lnTo>
                    <a:pt x="21600" y="18655"/>
                  </a:lnTo>
                  <a:lnTo>
                    <a:pt x="21600" y="10817"/>
                  </a:lnTo>
                  <a:cubicBezTo>
                    <a:pt x="21600" y="10817"/>
                    <a:pt x="20621" y="7272"/>
                    <a:pt x="20250" y="5564"/>
                  </a:cubicBezTo>
                  <a:close/>
                  <a:moveTo>
                    <a:pt x="12690" y="1964"/>
                  </a:moveTo>
                  <a:lnTo>
                    <a:pt x="12690" y="18655"/>
                  </a:lnTo>
                  <a:lnTo>
                    <a:pt x="6750" y="18655"/>
                  </a:lnTo>
                  <a:cubicBezTo>
                    <a:pt x="6750" y="14728"/>
                    <a:pt x="5541" y="14728"/>
                    <a:pt x="4050" y="14728"/>
                  </a:cubicBezTo>
                  <a:cubicBezTo>
                    <a:pt x="2559" y="14728"/>
                    <a:pt x="1350" y="14728"/>
                    <a:pt x="1350" y="18655"/>
                  </a:cubicBezTo>
                  <a:lnTo>
                    <a:pt x="0" y="18655"/>
                  </a:lnTo>
                  <a:lnTo>
                    <a:pt x="0" y="1964"/>
                  </a:lnTo>
                  <a:cubicBezTo>
                    <a:pt x="0" y="1421"/>
                    <a:pt x="151" y="931"/>
                    <a:pt x="395" y="575"/>
                  </a:cubicBezTo>
                  <a:cubicBezTo>
                    <a:pt x="640" y="220"/>
                    <a:pt x="977" y="0"/>
                    <a:pt x="1350" y="0"/>
                  </a:cubicBezTo>
                  <a:lnTo>
                    <a:pt x="11340" y="0"/>
                  </a:lnTo>
                  <a:cubicBezTo>
                    <a:pt x="11713" y="0"/>
                    <a:pt x="12050" y="220"/>
                    <a:pt x="12295" y="575"/>
                  </a:cubicBezTo>
                  <a:cubicBezTo>
                    <a:pt x="12539" y="931"/>
                    <a:pt x="12690" y="1421"/>
                    <a:pt x="12690" y="1964"/>
                  </a:cubicBezTo>
                  <a:close/>
                  <a:moveTo>
                    <a:pt x="4050" y="19636"/>
                  </a:moveTo>
                  <a:cubicBezTo>
                    <a:pt x="3677" y="19636"/>
                    <a:pt x="3375" y="19197"/>
                    <a:pt x="3375" y="18655"/>
                  </a:cubicBezTo>
                  <a:cubicBezTo>
                    <a:pt x="3375" y="18112"/>
                    <a:pt x="3677" y="17673"/>
                    <a:pt x="4050" y="17673"/>
                  </a:cubicBezTo>
                  <a:cubicBezTo>
                    <a:pt x="4423" y="17673"/>
                    <a:pt x="4725" y="18112"/>
                    <a:pt x="4725" y="18655"/>
                  </a:cubicBezTo>
                  <a:cubicBezTo>
                    <a:pt x="4725" y="19197"/>
                    <a:pt x="4423" y="19636"/>
                    <a:pt x="4050" y="19636"/>
                  </a:cubicBezTo>
                  <a:close/>
                  <a:moveTo>
                    <a:pt x="4050" y="15709"/>
                  </a:moveTo>
                  <a:cubicBezTo>
                    <a:pt x="2932" y="15709"/>
                    <a:pt x="2025" y="17028"/>
                    <a:pt x="2025" y="18655"/>
                  </a:cubicBezTo>
                  <a:cubicBezTo>
                    <a:pt x="2025" y="20281"/>
                    <a:pt x="2932" y="21600"/>
                    <a:pt x="4050" y="21600"/>
                  </a:cubicBezTo>
                  <a:cubicBezTo>
                    <a:pt x="5168" y="21600"/>
                    <a:pt x="6075" y="20281"/>
                    <a:pt x="6075" y="18655"/>
                  </a:cubicBezTo>
                  <a:cubicBezTo>
                    <a:pt x="6075" y="17028"/>
                    <a:pt x="5168" y="15709"/>
                    <a:pt x="4050" y="15709"/>
                  </a:cubicBezTo>
                  <a:close/>
                  <a:moveTo>
                    <a:pt x="18225" y="19636"/>
                  </a:moveTo>
                  <a:cubicBezTo>
                    <a:pt x="17852" y="19636"/>
                    <a:pt x="17550" y="19197"/>
                    <a:pt x="17550" y="18655"/>
                  </a:cubicBezTo>
                  <a:cubicBezTo>
                    <a:pt x="17550" y="18112"/>
                    <a:pt x="17852" y="17673"/>
                    <a:pt x="18225" y="17673"/>
                  </a:cubicBezTo>
                  <a:cubicBezTo>
                    <a:pt x="18598" y="17673"/>
                    <a:pt x="18900" y="18112"/>
                    <a:pt x="18900" y="18655"/>
                  </a:cubicBezTo>
                  <a:cubicBezTo>
                    <a:pt x="18900" y="19197"/>
                    <a:pt x="18598" y="19636"/>
                    <a:pt x="18225" y="19636"/>
                  </a:cubicBezTo>
                  <a:close/>
                  <a:moveTo>
                    <a:pt x="18225" y="15709"/>
                  </a:moveTo>
                  <a:cubicBezTo>
                    <a:pt x="17107" y="15709"/>
                    <a:pt x="16200" y="17028"/>
                    <a:pt x="16200" y="18655"/>
                  </a:cubicBezTo>
                  <a:cubicBezTo>
                    <a:pt x="16200" y="20281"/>
                    <a:pt x="17107" y="21600"/>
                    <a:pt x="18225" y="21600"/>
                  </a:cubicBezTo>
                  <a:cubicBezTo>
                    <a:pt x="19343" y="21600"/>
                    <a:pt x="20250" y="20281"/>
                    <a:pt x="20250" y="18655"/>
                  </a:cubicBezTo>
                  <a:cubicBezTo>
                    <a:pt x="20250" y="17028"/>
                    <a:pt x="19343" y="15709"/>
                    <a:pt x="18225" y="15709"/>
                  </a:cubicBezTo>
                  <a:close/>
                </a:path>
              </a:pathLst>
            </a:custGeom>
            <a:solidFill>
              <a:srgbClr val="FFFFFF">
                <a:lumMod val="85000"/>
              </a:srgbClr>
            </a:solidFill>
            <a:ln w="12700" cap="flat">
              <a:noFill/>
              <a:miter lim="400000"/>
            </a:ln>
            <a:effectLst/>
          </p:spPr>
          <p:txBody>
            <a:bodyPr wrap="square" lIns="53578" tIns="53578" rIns="53578" bIns="53578" numCol="1" anchor="b">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5" name="Shape 34253">
              <a:extLst>
                <a:ext uri="{FF2B5EF4-FFF2-40B4-BE49-F238E27FC236}">
                  <a16:creationId xmlns:a16="http://schemas.microsoft.com/office/drawing/2014/main" id="{F78AB9E7-9FBD-3D4F-9F6B-430237196299}"/>
                </a:ext>
              </a:extLst>
            </p:cNvPr>
            <p:cNvSpPr/>
            <p:nvPr/>
          </p:nvSpPr>
          <p:spPr>
            <a:xfrm rot="1920000">
              <a:off x="12259440" y="12552699"/>
              <a:ext cx="459460" cy="127604"/>
            </a:xfrm>
            <a:custGeom>
              <a:avLst/>
              <a:gdLst/>
              <a:ahLst/>
              <a:cxnLst>
                <a:cxn ang="0">
                  <a:pos x="wd2" y="hd2"/>
                </a:cxn>
                <a:cxn ang="5400000">
                  <a:pos x="wd2" y="hd2"/>
                </a:cxn>
                <a:cxn ang="10800000">
                  <a:pos x="wd2" y="hd2"/>
                </a:cxn>
                <a:cxn ang="16200000">
                  <a:pos x="wd2" y="hd2"/>
                </a:cxn>
              </a:cxnLst>
              <a:rect l="0" t="0" r="r" b="b"/>
              <a:pathLst>
                <a:path w="21600" h="21600" extrusionOk="0">
                  <a:moveTo>
                    <a:pt x="21600" y="14936"/>
                  </a:moveTo>
                  <a:lnTo>
                    <a:pt x="17631" y="5428"/>
                  </a:lnTo>
                  <a:lnTo>
                    <a:pt x="17241" y="21600"/>
                  </a:lnTo>
                  <a:cubicBezTo>
                    <a:pt x="17241" y="21600"/>
                    <a:pt x="21600" y="14936"/>
                    <a:pt x="21600" y="14936"/>
                  </a:cubicBezTo>
                  <a:close/>
                  <a:moveTo>
                    <a:pt x="16506" y="21368"/>
                  </a:moveTo>
                  <a:lnTo>
                    <a:pt x="16896" y="5196"/>
                  </a:lnTo>
                  <a:lnTo>
                    <a:pt x="3794" y="1071"/>
                  </a:lnTo>
                  <a:lnTo>
                    <a:pt x="3401" y="17243"/>
                  </a:lnTo>
                  <a:cubicBezTo>
                    <a:pt x="3401" y="17243"/>
                    <a:pt x="16506" y="21368"/>
                    <a:pt x="16506" y="21368"/>
                  </a:cubicBezTo>
                  <a:close/>
                  <a:moveTo>
                    <a:pt x="2651" y="17004"/>
                  </a:moveTo>
                  <a:lnTo>
                    <a:pt x="3043" y="832"/>
                  </a:lnTo>
                  <a:lnTo>
                    <a:pt x="393" y="0"/>
                  </a:lnTo>
                  <a:lnTo>
                    <a:pt x="0" y="16172"/>
                  </a:lnTo>
                  <a:cubicBezTo>
                    <a:pt x="0" y="16172"/>
                    <a:pt x="2651" y="17004"/>
                    <a:pt x="2651" y="17004"/>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6" name="Shape 34254">
              <a:extLst>
                <a:ext uri="{FF2B5EF4-FFF2-40B4-BE49-F238E27FC236}">
                  <a16:creationId xmlns:a16="http://schemas.microsoft.com/office/drawing/2014/main" id="{D6B4C8F8-34FF-BB45-A84F-10FC705BF7EC}"/>
                </a:ext>
              </a:extLst>
            </p:cNvPr>
            <p:cNvSpPr/>
            <p:nvPr/>
          </p:nvSpPr>
          <p:spPr>
            <a:xfrm>
              <a:off x="10340903" y="5125500"/>
              <a:ext cx="609452" cy="544702"/>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7" name="Shape 34255">
              <a:extLst>
                <a:ext uri="{FF2B5EF4-FFF2-40B4-BE49-F238E27FC236}">
                  <a16:creationId xmlns:a16="http://schemas.microsoft.com/office/drawing/2014/main" id="{535F2128-52E3-7043-86CD-F3523629279F}"/>
                </a:ext>
              </a:extLst>
            </p:cNvPr>
            <p:cNvSpPr/>
            <p:nvPr/>
          </p:nvSpPr>
          <p:spPr>
            <a:xfrm>
              <a:off x="9854702" y="4803941"/>
              <a:ext cx="502982" cy="459644"/>
            </a:xfrm>
            <a:custGeom>
              <a:avLst/>
              <a:gdLst/>
              <a:ahLst/>
              <a:cxnLst>
                <a:cxn ang="0">
                  <a:pos x="wd2" y="hd2"/>
                </a:cxn>
                <a:cxn ang="5400000">
                  <a:pos x="wd2" y="hd2"/>
                </a:cxn>
                <a:cxn ang="10800000">
                  <a:pos x="wd2" y="hd2"/>
                </a:cxn>
                <a:cxn ang="16200000">
                  <a:pos x="wd2" y="hd2"/>
                </a:cxn>
              </a:cxnLst>
              <a:rect l="0" t="0"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8" name="Shape 34256">
              <a:extLst>
                <a:ext uri="{FF2B5EF4-FFF2-40B4-BE49-F238E27FC236}">
                  <a16:creationId xmlns:a16="http://schemas.microsoft.com/office/drawing/2014/main" id="{71402C4C-7E53-A840-8C21-BF78B8BF7C4B}"/>
                </a:ext>
              </a:extLst>
            </p:cNvPr>
            <p:cNvSpPr/>
            <p:nvPr/>
          </p:nvSpPr>
          <p:spPr>
            <a:xfrm>
              <a:off x="10882778" y="5040627"/>
              <a:ext cx="347554" cy="302336"/>
            </a:xfrm>
            <a:custGeom>
              <a:avLst/>
              <a:gdLst/>
              <a:ahLst/>
              <a:cxnLst>
                <a:cxn ang="0">
                  <a:pos x="wd2" y="hd2"/>
                </a:cxn>
                <a:cxn ang="5400000">
                  <a:pos x="wd2" y="hd2"/>
                </a:cxn>
                <a:cxn ang="10800000">
                  <a:pos x="wd2" y="hd2"/>
                </a:cxn>
                <a:cxn ang="16200000">
                  <a:pos x="wd2" y="hd2"/>
                </a:cxn>
              </a:cxnLst>
              <a:rect l="0" t="0" r="r" b="b"/>
              <a:pathLst>
                <a:path w="21557" h="21600" extrusionOk="0">
                  <a:moveTo>
                    <a:pt x="0" y="307"/>
                  </a:moveTo>
                  <a:lnTo>
                    <a:pt x="120" y="8229"/>
                  </a:lnTo>
                  <a:cubicBezTo>
                    <a:pt x="120" y="8229"/>
                    <a:pt x="1074" y="9367"/>
                    <a:pt x="2052" y="8590"/>
                  </a:cubicBezTo>
                  <a:cubicBezTo>
                    <a:pt x="3133" y="7728"/>
                    <a:pt x="5865" y="7659"/>
                    <a:pt x="5855" y="10716"/>
                  </a:cubicBezTo>
                  <a:cubicBezTo>
                    <a:pt x="5845" y="13772"/>
                    <a:pt x="3624" y="13944"/>
                    <a:pt x="2389" y="13251"/>
                  </a:cubicBezTo>
                  <a:cubicBezTo>
                    <a:pt x="1272" y="12623"/>
                    <a:pt x="199" y="13432"/>
                    <a:pt x="199" y="13432"/>
                  </a:cubicBezTo>
                  <a:lnTo>
                    <a:pt x="323" y="21600"/>
                  </a:lnTo>
                  <a:lnTo>
                    <a:pt x="6451" y="21477"/>
                  </a:lnTo>
                  <a:cubicBezTo>
                    <a:pt x="6451" y="21477"/>
                    <a:pt x="6986" y="20514"/>
                    <a:pt x="6421" y="19495"/>
                  </a:cubicBezTo>
                  <a:cubicBezTo>
                    <a:pt x="5733" y="18260"/>
                    <a:pt x="5615" y="15424"/>
                    <a:pt x="8509" y="15365"/>
                  </a:cubicBezTo>
                  <a:cubicBezTo>
                    <a:pt x="11403" y="15307"/>
                    <a:pt x="11419" y="18067"/>
                    <a:pt x="10615" y="19535"/>
                  </a:cubicBezTo>
                  <a:cubicBezTo>
                    <a:pt x="10013" y="20636"/>
                    <a:pt x="10643" y="21392"/>
                    <a:pt x="10643" y="21392"/>
                  </a:cubicBezTo>
                  <a:lnTo>
                    <a:pt x="15804" y="21289"/>
                  </a:lnTo>
                  <a:cubicBezTo>
                    <a:pt x="15804" y="21289"/>
                    <a:pt x="15557" y="15444"/>
                    <a:pt x="15758" y="13903"/>
                  </a:cubicBezTo>
                  <a:cubicBezTo>
                    <a:pt x="15974" y="12251"/>
                    <a:pt x="17639" y="13349"/>
                    <a:pt x="17948" y="13520"/>
                  </a:cubicBezTo>
                  <a:cubicBezTo>
                    <a:pt x="19729" y="14509"/>
                    <a:pt x="21600" y="13423"/>
                    <a:pt x="21556" y="10521"/>
                  </a:cubicBezTo>
                  <a:cubicBezTo>
                    <a:pt x="21512" y="7619"/>
                    <a:pt x="18822" y="6942"/>
                    <a:pt x="17537" y="8101"/>
                  </a:cubicBezTo>
                  <a:cubicBezTo>
                    <a:pt x="16582" y="8962"/>
                    <a:pt x="15790" y="9114"/>
                    <a:pt x="15630" y="8309"/>
                  </a:cubicBezTo>
                  <a:cubicBezTo>
                    <a:pt x="15257" y="6427"/>
                    <a:pt x="15266" y="0"/>
                    <a:pt x="15266" y="0"/>
                  </a:cubicBezTo>
                  <a:lnTo>
                    <a:pt x="10428" y="97"/>
                  </a:lnTo>
                  <a:cubicBezTo>
                    <a:pt x="10428" y="97"/>
                    <a:pt x="9511" y="1388"/>
                    <a:pt x="10249" y="2454"/>
                  </a:cubicBezTo>
                  <a:cubicBezTo>
                    <a:pt x="11360" y="4059"/>
                    <a:pt x="10780" y="6532"/>
                    <a:pt x="8483" y="6578"/>
                  </a:cubicBezTo>
                  <a:cubicBezTo>
                    <a:pt x="6187" y="6624"/>
                    <a:pt x="5468" y="4417"/>
                    <a:pt x="6490" y="2673"/>
                  </a:cubicBezTo>
                  <a:cubicBezTo>
                    <a:pt x="7062" y="1695"/>
                    <a:pt x="6320" y="191"/>
                    <a:pt x="6320" y="191"/>
                  </a:cubicBezTo>
                  <a:cubicBezTo>
                    <a:pt x="6320" y="191"/>
                    <a:pt x="0" y="307"/>
                    <a:pt x="0" y="307"/>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89" name="Shape 34257">
              <a:extLst>
                <a:ext uri="{FF2B5EF4-FFF2-40B4-BE49-F238E27FC236}">
                  <a16:creationId xmlns:a16="http://schemas.microsoft.com/office/drawing/2014/main" id="{451E88F3-2CAC-3347-A71D-660C63FE9B62}"/>
                </a:ext>
              </a:extLst>
            </p:cNvPr>
            <p:cNvSpPr/>
            <p:nvPr/>
          </p:nvSpPr>
          <p:spPr>
            <a:xfrm>
              <a:off x="10466323" y="4715507"/>
              <a:ext cx="342888" cy="302336"/>
            </a:xfrm>
            <a:custGeom>
              <a:avLst/>
              <a:gdLst/>
              <a:ahLst/>
              <a:cxnLst>
                <a:cxn ang="0">
                  <a:pos x="wd2" y="hd2"/>
                </a:cxn>
                <a:cxn ang="5400000">
                  <a:pos x="wd2" y="hd2"/>
                </a:cxn>
                <a:cxn ang="10800000">
                  <a:pos x="wd2" y="hd2"/>
                </a:cxn>
                <a:cxn ang="16200000">
                  <a:pos x="wd2" y="hd2"/>
                </a:cxn>
              </a:cxnLst>
              <a:rect l="0" t="0"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0" name="Shape 34258">
              <a:extLst>
                <a:ext uri="{FF2B5EF4-FFF2-40B4-BE49-F238E27FC236}">
                  <a16:creationId xmlns:a16="http://schemas.microsoft.com/office/drawing/2014/main" id="{4600B15C-B1CE-8C43-A001-F032A47E79C9}"/>
                </a:ext>
              </a:extLst>
            </p:cNvPr>
            <p:cNvSpPr/>
            <p:nvPr/>
          </p:nvSpPr>
          <p:spPr>
            <a:xfrm>
              <a:off x="13456598" y="7929263"/>
              <a:ext cx="368866" cy="3296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1" name="Shape 34259">
              <a:extLst>
                <a:ext uri="{FF2B5EF4-FFF2-40B4-BE49-F238E27FC236}">
                  <a16:creationId xmlns:a16="http://schemas.microsoft.com/office/drawing/2014/main" id="{6648563B-76C8-C44E-AAF1-EE68B74541F2}"/>
                </a:ext>
              </a:extLst>
            </p:cNvPr>
            <p:cNvSpPr/>
            <p:nvPr/>
          </p:nvSpPr>
          <p:spPr>
            <a:xfrm>
              <a:off x="12160172" y="6699066"/>
              <a:ext cx="392924" cy="351174"/>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2" name="Shape 34260">
              <a:extLst>
                <a:ext uri="{FF2B5EF4-FFF2-40B4-BE49-F238E27FC236}">
                  <a16:creationId xmlns:a16="http://schemas.microsoft.com/office/drawing/2014/main" id="{1FAF234E-B86A-2C42-90C2-949CAFF6C11B}"/>
                </a:ext>
              </a:extLst>
            </p:cNvPr>
            <p:cNvSpPr/>
            <p:nvPr/>
          </p:nvSpPr>
          <p:spPr>
            <a:xfrm>
              <a:off x="10867845" y="10886425"/>
              <a:ext cx="279004" cy="249360"/>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3" name="Shape 34261">
              <a:extLst>
                <a:ext uri="{FF2B5EF4-FFF2-40B4-BE49-F238E27FC236}">
                  <a16:creationId xmlns:a16="http://schemas.microsoft.com/office/drawing/2014/main" id="{3DDFE104-BAB9-4144-9FAF-758887D423E1}"/>
                </a:ext>
              </a:extLst>
            </p:cNvPr>
            <p:cNvSpPr/>
            <p:nvPr/>
          </p:nvSpPr>
          <p:spPr>
            <a:xfrm>
              <a:off x="12725585" y="12289966"/>
              <a:ext cx="373054" cy="303140"/>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4" name="Shape 34262">
              <a:extLst>
                <a:ext uri="{FF2B5EF4-FFF2-40B4-BE49-F238E27FC236}">
                  <a16:creationId xmlns:a16="http://schemas.microsoft.com/office/drawing/2014/main" id="{48EC4AD8-1743-6549-8790-CF4EBEE8AC66}"/>
                </a:ext>
              </a:extLst>
            </p:cNvPr>
            <p:cNvSpPr/>
            <p:nvPr/>
          </p:nvSpPr>
          <p:spPr>
            <a:xfrm>
              <a:off x="13639147" y="5652275"/>
              <a:ext cx="728794" cy="541076"/>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5" name="Shape 34263">
              <a:extLst>
                <a:ext uri="{FF2B5EF4-FFF2-40B4-BE49-F238E27FC236}">
                  <a16:creationId xmlns:a16="http://schemas.microsoft.com/office/drawing/2014/main" id="{3BFF5DC1-F4BF-4440-8FFA-5BC15586B5AB}"/>
                </a:ext>
              </a:extLst>
            </p:cNvPr>
            <p:cNvSpPr/>
            <p:nvPr/>
          </p:nvSpPr>
          <p:spPr>
            <a:xfrm>
              <a:off x="14075163" y="6302567"/>
              <a:ext cx="163854" cy="351178"/>
            </a:xfrm>
            <a:custGeom>
              <a:avLst/>
              <a:gdLst/>
              <a:ahLst/>
              <a:cxnLst>
                <a:cxn ang="0">
                  <a:pos x="wd2" y="hd2"/>
                </a:cxn>
                <a:cxn ang="5400000">
                  <a:pos x="wd2" y="hd2"/>
                </a:cxn>
                <a:cxn ang="10800000">
                  <a:pos x="wd2" y="hd2"/>
                </a:cxn>
                <a:cxn ang="16200000">
                  <a:pos x="wd2" y="hd2"/>
                </a:cxn>
              </a:cxnLst>
              <a:rect l="0" t="0" r="r" b="b"/>
              <a:pathLst>
                <a:path w="21600" h="21600" extrusionOk="0">
                  <a:moveTo>
                    <a:pt x="14362" y="21600"/>
                  </a:moveTo>
                  <a:lnTo>
                    <a:pt x="4786" y="21600"/>
                  </a:lnTo>
                  <a:lnTo>
                    <a:pt x="4786" y="10800"/>
                  </a:lnTo>
                  <a:lnTo>
                    <a:pt x="0" y="10800"/>
                  </a:lnTo>
                  <a:lnTo>
                    <a:pt x="0" y="7077"/>
                  </a:lnTo>
                  <a:lnTo>
                    <a:pt x="4786" y="7077"/>
                  </a:lnTo>
                  <a:lnTo>
                    <a:pt x="4786" y="4842"/>
                  </a:lnTo>
                  <a:cubicBezTo>
                    <a:pt x="4786" y="1806"/>
                    <a:pt x="7489" y="0"/>
                    <a:pt x="15162" y="0"/>
                  </a:cubicBezTo>
                  <a:lnTo>
                    <a:pt x="21552" y="0"/>
                  </a:lnTo>
                  <a:lnTo>
                    <a:pt x="21552" y="3723"/>
                  </a:lnTo>
                  <a:lnTo>
                    <a:pt x="17560" y="3723"/>
                  </a:lnTo>
                  <a:cubicBezTo>
                    <a:pt x="14572" y="3723"/>
                    <a:pt x="14372" y="4243"/>
                    <a:pt x="14372" y="5214"/>
                  </a:cubicBezTo>
                  <a:lnTo>
                    <a:pt x="14362" y="7077"/>
                  </a:lnTo>
                  <a:lnTo>
                    <a:pt x="21600" y="7077"/>
                  </a:lnTo>
                  <a:lnTo>
                    <a:pt x="20752" y="10800"/>
                  </a:lnTo>
                  <a:lnTo>
                    <a:pt x="14362" y="10800"/>
                  </a:lnTo>
                  <a:cubicBezTo>
                    <a:pt x="14362" y="10800"/>
                    <a:pt x="14362" y="21600"/>
                    <a:pt x="14362" y="2160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6" name="Shape 34264">
              <a:extLst>
                <a:ext uri="{FF2B5EF4-FFF2-40B4-BE49-F238E27FC236}">
                  <a16:creationId xmlns:a16="http://schemas.microsoft.com/office/drawing/2014/main" id="{53D2F0B9-19F7-4645-8207-B4C0D67B09CE}"/>
                </a:ext>
              </a:extLst>
            </p:cNvPr>
            <p:cNvSpPr/>
            <p:nvPr/>
          </p:nvSpPr>
          <p:spPr>
            <a:xfrm>
              <a:off x="11378351" y="9431234"/>
              <a:ext cx="527920" cy="391942"/>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97" name="Shape 34265">
              <a:extLst>
                <a:ext uri="{FF2B5EF4-FFF2-40B4-BE49-F238E27FC236}">
                  <a16:creationId xmlns:a16="http://schemas.microsoft.com/office/drawing/2014/main" id="{9DCA91D0-7436-AB44-AED2-7206D8E249E7}"/>
                </a:ext>
              </a:extLst>
            </p:cNvPr>
            <p:cNvSpPr/>
            <p:nvPr/>
          </p:nvSpPr>
          <p:spPr>
            <a:xfrm>
              <a:off x="13182794" y="4769147"/>
              <a:ext cx="316260" cy="234800"/>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5063" b="0" i="0" u="none" strike="noStrike" kern="0" cap="none" spc="0" normalizeH="0" baseline="0" noProof="0">
                <a:ln>
                  <a:noFill/>
                </a:ln>
                <a:solidFill>
                  <a:srgbClr val="B3B3B3"/>
                </a:solidFill>
                <a:effectLst/>
                <a:uLnTx/>
                <a:uFillTx/>
                <a:latin typeface="Lato Light" panose="020F0502020204030203" pitchFamily="34" charset="0"/>
                <a:ea typeface="+mn-ea"/>
                <a:cs typeface="+mn-cs"/>
              </a:endParaRPr>
            </a:p>
          </p:txBody>
        </p:sp>
      </p:grpSp>
      <p:sp>
        <p:nvSpPr>
          <p:cNvPr id="98" name="TextBox 97"/>
          <p:cNvSpPr txBox="1"/>
          <p:nvPr/>
        </p:nvSpPr>
        <p:spPr>
          <a:xfrm>
            <a:off x="489219" y="5560710"/>
            <a:ext cx="48558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hlinkClick r:id="rId3"/>
              </a:rPr>
              <a:t>www.ilo.org/skills</a:t>
            </a:r>
            <a:endParaRPr kumimoji="0" lang="fr-CH" sz="2400" b="1" i="0" u="none" strike="noStrike" kern="1200" cap="none" spc="0" normalizeH="0" baseline="0" noProof="0">
              <a:ln>
                <a:noFill/>
              </a:ln>
              <a:solidFill>
                <a:srgbClr val="23005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hlinkClick r:id="rId4"/>
              </a:rPr>
              <a:t>www.skillsforemployment.org</a:t>
            </a:r>
            <a:r>
              <a:rPr kumimoji="0" lang="fr-CH" sz="2400" b="1" i="0" u="none" strike="noStrike" kern="1200" cap="none" spc="0" normalizeH="0" baseline="0" noProof="0">
                <a:ln>
                  <a:noFill/>
                </a:ln>
                <a:solidFill>
                  <a:srgbClr val="230050"/>
                </a:solidFill>
                <a:effectLst/>
                <a:uLnTx/>
                <a:uFillTx/>
                <a:latin typeface="Arial" panose="020B0604020202020204"/>
                <a:ea typeface="+mn-ea"/>
                <a:cs typeface="+mn-cs"/>
              </a:rPr>
              <a:t> </a:t>
            </a:r>
            <a:endParaRPr kumimoji="0" lang="en-GB" sz="2400" b="1" i="0" u="none" strike="noStrike" kern="1200" cap="none" spc="0" normalizeH="0" baseline="0" noProof="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265132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7A295-CFAF-4793-B2D1-DF6F12DB5074}"/>
              </a:ext>
            </a:extLst>
          </p:cNvPr>
          <p:cNvSpPr>
            <a:spLocks noGrp="1"/>
          </p:cNvSpPr>
          <p:nvPr>
            <p:ph type="body" idx="1"/>
          </p:nvPr>
        </p:nvSpPr>
        <p:spPr>
          <a:xfrm>
            <a:off x="557049" y="473569"/>
            <a:ext cx="5386918" cy="639762"/>
          </a:xfrm>
        </p:spPr>
        <p:txBody>
          <a:bodyPr/>
          <a:lstStyle/>
          <a:p>
            <a:r>
              <a:rPr lang="fr-CH" sz="2400">
                <a:solidFill>
                  <a:srgbClr val="0000FF"/>
                </a:solidFill>
                <a:latin typeface="Overpass" panose="00000500000000000000" pitchFamily="2" charset="0"/>
                <a:cs typeface="Arial" pitchFamily="34" charset="0"/>
              </a:rPr>
              <a:t>Energy </a:t>
            </a:r>
            <a:r>
              <a:rPr lang="fr-CH" sz="2400" err="1">
                <a:solidFill>
                  <a:srgbClr val="0000FF"/>
                </a:solidFill>
                <a:latin typeface="Overpass" panose="00000500000000000000" pitchFamily="2" charset="0"/>
                <a:cs typeface="Arial" pitchFamily="34" charset="0"/>
              </a:rPr>
              <a:t>sustainability</a:t>
            </a:r>
            <a:r>
              <a:rPr lang="fr-CH" sz="2400">
                <a:solidFill>
                  <a:srgbClr val="0000FF"/>
                </a:solidFill>
                <a:latin typeface="Overpass" panose="00000500000000000000" pitchFamily="2" charset="0"/>
                <a:cs typeface="Arial" pitchFamily="34" charset="0"/>
              </a:rPr>
              <a:t> scenario, 2030</a:t>
            </a:r>
            <a:endParaRPr lang="en-GB">
              <a:solidFill>
                <a:srgbClr val="0000FF"/>
              </a:solidFill>
            </a:endParaRPr>
          </a:p>
        </p:txBody>
      </p:sp>
      <p:pic>
        <p:nvPicPr>
          <p:cNvPr id="5" name="Content Placeholder 4"/>
          <p:cNvPicPr>
            <a:picLocks noGrp="1" noChangeAspect="1"/>
          </p:cNvPicPr>
          <p:nvPr>
            <p:ph sz="half" idx="2"/>
          </p:nvPr>
        </p:nvPicPr>
        <p:blipFill>
          <a:blip r:embed="rId2"/>
          <a:stretch>
            <a:fillRect/>
          </a:stretch>
        </p:blipFill>
        <p:spPr>
          <a:xfrm>
            <a:off x="325821" y="1576552"/>
            <a:ext cx="5670167" cy="4120055"/>
          </a:xfrm>
          <a:prstGeom prst="rect">
            <a:avLst/>
          </a:prstGeom>
        </p:spPr>
      </p:pic>
      <p:sp>
        <p:nvSpPr>
          <p:cNvPr id="4" name="Text Placeholder 3">
            <a:extLst>
              <a:ext uri="{FF2B5EF4-FFF2-40B4-BE49-F238E27FC236}">
                <a16:creationId xmlns:a16="http://schemas.microsoft.com/office/drawing/2014/main" id="{8717CEF1-35D6-467E-A49D-79F4049F2805}"/>
              </a:ext>
            </a:extLst>
          </p:cNvPr>
          <p:cNvSpPr>
            <a:spLocks noGrp="1"/>
          </p:cNvSpPr>
          <p:nvPr>
            <p:ph type="body" sz="quarter" idx="3"/>
          </p:nvPr>
        </p:nvSpPr>
        <p:spPr>
          <a:xfrm>
            <a:off x="6161837" y="463058"/>
            <a:ext cx="5389033" cy="639762"/>
          </a:xfrm>
        </p:spPr>
        <p:txBody>
          <a:bodyPr/>
          <a:lstStyle/>
          <a:p>
            <a:r>
              <a:rPr lang="fr-CH" sz="2400" err="1">
                <a:solidFill>
                  <a:srgbClr val="0000FF"/>
                </a:solidFill>
                <a:latin typeface="Overpass" panose="00000500000000000000" pitchFamily="2" charset="0"/>
              </a:rPr>
              <a:t>Circular</a:t>
            </a:r>
            <a:r>
              <a:rPr lang="fr-CH" sz="2400">
                <a:solidFill>
                  <a:srgbClr val="0000FF"/>
                </a:solidFill>
                <a:latin typeface="Overpass" panose="00000500000000000000" pitchFamily="2" charset="0"/>
              </a:rPr>
              <a:t> </a:t>
            </a:r>
            <a:r>
              <a:rPr lang="fr-CH" sz="2400" err="1">
                <a:solidFill>
                  <a:srgbClr val="0000FF"/>
                </a:solidFill>
                <a:latin typeface="Overpass" panose="00000500000000000000" pitchFamily="2" charset="0"/>
              </a:rPr>
              <a:t>economy</a:t>
            </a:r>
            <a:r>
              <a:rPr lang="fr-CH" sz="2400">
                <a:solidFill>
                  <a:srgbClr val="0000FF"/>
                </a:solidFill>
                <a:latin typeface="Overpass" panose="00000500000000000000" pitchFamily="2" charset="0"/>
              </a:rPr>
              <a:t> scenario, 2030</a:t>
            </a:r>
            <a:endParaRPr lang="en-GB">
              <a:solidFill>
                <a:srgbClr val="0000FF"/>
              </a:solidFill>
            </a:endParaRPr>
          </a:p>
        </p:txBody>
      </p:sp>
      <p:sp>
        <p:nvSpPr>
          <p:cNvPr id="6" name="TextBox 5"/>
          <p:cNvSpPr txBox="1"/>
          <p:nvPr/>
        </p:nvSpPr>
        <p:spPr bwMode="auto">
          <a:xfrm>
            <a:off x="1831605" y="6372704"/>
            <a:ext cx="2871299" cy="246221"/>
          </a:xfrm>
          <a:prstGeom prst="rect">
            <a:avLst/>
          </a:prstGeom>
          <a:noFill/>
          <a:ln w="9525">
            <a:noFill/>
            <a:miter lim="800000"/>
            <a:headEnd/>
            <a:tailEnd/>
          </a:ln>
          <a:effectLst/>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0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Source: ILO (2019) </a:t>
            </a:r>
            <a:r>
              <a:rPr kumimoji="0" lang="fr-CH" sz="1000" b="0" i="0" u="none" strike="noStrike" kern="1200" cap="none" spc="0" normalizeH="0" baseline="0" noProof="0" err="1">
                <a:ln>
                  <a:noFill/>
                </a:ln>
                <a:solidFill>
                  <a:prstClr val="white">
                    <a:lumMod val="50000"/>
                  </a:prstClr>
                </a:solidFill>
                <a:effectLst/>
                <a:uLnTx/>
                <a:uFillTx/>
                <a:latin typeface="Arial" panose="020B0604020202020204"/>
                <a:ea typeface="+mn-ea"/>
                <a:cs typeface="+mn-cs"/>
              </a:rPr>
              <a:t>Skills</a:t>
            </a:r>
            <a:r>
              <a:rPr kumimoji="0" lang="fr-CH" sz="10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 for a </a:t>
            </a:r>
            <a:r>
              <a:rPr kumimoji="0" lang="fr-CH" sz="1000" b="0" i="0" u="none" strike="noStrike" kern="1200" cap="none" spc="0" normalizeH="0" baseline="0" noProof="0" err="1">
                <a:ln>
                  <a:noFill/>
                </a:ln>
                <a:solidFill>
                  <a:prstClr val="white">
                    <a:lumMod val="50000"/>
                  </a:prstClr>
                </a:solidFill>
                <a:effectLst/>
                <a:uLnTx/>
                <a:uFillTx/>
                <a:latin typeface="Arial" panose="020B0604020202020204"/>
                <a:ea typeface="+mn-ea"/>
                <a:cs typeface="+mn-cs"/>
              </a:rPr>
              <a:t>Greener</a:t>
            </a:r>
            <a:r>
              <a:rPr kumimoji="0" lang="fr-CH" sz="10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 Future.</a:t>
            </a:r>
            <a:r>
              <a:rPr kumimoji="0" lang="en-US" sz="10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 </a:t>
            </a:r>
            <a:endParaRPr kumimoji="0" lang="en-GB" sz="1000" b="0" i="0"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p:txBody>
      </p:sp>
      <p:pic>
        <p:nvPicPr>
          <p:cNvPr id="11" name="Content Placeholder 3">
            <a:extLst>
              <a:ext uri="{FF2B5EF4-FFF2-40B4-BE49-F238E27FC236}">
                <a16:creationId xmlns:a16="http://schemas.microsoft.com/office/drawing/2014/main" id="{D7000FBF-A367-459F-8FE7-888B159BB8DF}"/>
              </a:ext>
            </a:extLst>
          </p:cNvPr>
          <p:cNvPicPr>
            <a:picLocks noGrp="1" noChangeAspect="1"/>
          </p:cNvPicPr>
          <p:nvPr>
            <p:ph sz="quarter" idx="4"/>
          </p:nvPr>
        </p:nvPicPr>
        <p:blipFill>
          <a:blip r:embed="rId3"/>
          <a:stretch>
            <a:fillRect/>
          </a:stretch>
        </p:blipFill>
        <p:spPr>
          <a:xfrm>
            <a:off x="6192837" y="1597572"/>
            <a:ext cx="5673341" cy="4099035"/>
          </a:xfrm>
          <a:prstGeom prst="rect">
            <a:avLst/>
          </a:prstGeom>
        </p:spPr>
      </p:pic>
    </p:spTree>
    <p:extLst>
      <p:ext uri="{BB962C8B-B14F-4D97-AF65-F5344CB8AC3E}">
        <p14:creationId xmlns:p14="http://schemas.microsoft.com/office/powerpoint/2010/main" val="25449832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614073" y="1700808"/>
            <a:ext cx="5324130" cy="2745229"/>
          </a:xfrm>
          <a:prstGeom prst="rect">
            <a:avLst/>
          </a:prstGeom>
        </p:spPr>
      </p:pic>
      <p:pic>
        <p:nvPicPr>
          <p:cNvPr id="6" name="Picture 5"/>
          <p:cNvPicPr>
            <a:picLocks noChangeAspect="1"/>
          </p:cNvPicPr>
          <p:nvPr/>
        </p:nvPicPr>
        <p:blipFill>
          <a:blip r:embed="rId4"/>
          <a:stretch>
            <a:fillRect/>
          </a:stretch>
        </p:blipFill>
        <p:spPr>
          <a:xfrm>
            <a:off x="614073" y="4418177"/>
            <a:ext cx="5324130" cy="202549"/>
          </a:xfrm>
          <a:prstGeom prst="rect">
            <a:avLst/>
          </a:prstGeom>
        </p:spPr>
      </p:pic>
      <p:pic>
        <p:nvPicPr>
          <p:cNvPr id="12" name="Content Placeholder 4">
            <a:extLst>
              <a:ext uri="{FF2B5EF4-FFF2-40B4-BE49-F238E27FC236}">
                <a16:creationId xmlns:a16="http://schemas.microsoft.com/office/drawing/2014/main" id="{1366CF4B-832B-4BEC-9DF4-B796E5A62474}"/>
              </a:ext>
            </a:extLst>
          </p:cNvPr>
          <p:cNvPicPr>
            <a:picLocks noChangeAspect="1"/>
          </p:cNvPicPr>
          <p:nvPr/>
        </p:nvPicPr>
        <p:blipFill>
          <a:blip r:embed="rId5"/>
          <a:stretch>
            <a:fillRect/>
          </a:stretch>
        </p:blipFill>
        <p:spPr>
          <a:xfrm>
            <a:off x="6814800" y="3859346"/>
            <a:ext cx="4482000" cy="1809607"/>
          </a:xfrm>
          <a:prstGeom prst="rect">
            <a:avLst/>
          </a:prstGeom>
        </p:spPr>
      </p:pic>
      <p:pic>
        <p:nvPicPr>
          <p:cNvPr id="13" name="Picture 12">
            <a:extLst>
              <a:ext uri="{FF2B5EF4-FFF2-40B4-BE49-F238E27FC236}">
                <a16:creationId xmlns:a16="http://schemas.microsoft.com/office/drawing/2014/main" id="{A7E2FE47-F2F5-4E72-853D-017E6342BDBF}"/>
              </a:ext>
            </a:extLst>
          </p:cNvPr>
          <p:cNvPicPr>
            <a:picLocks noChangeAspect="1"/>
          </p:cNvPicPr>
          <p:nvPr/>
        </p:nvPicPr>
        <p:blipFill>
          <a:blip r:embed="rId6"/>
          <a:stretch>
            <a:fillRect/>
          </a:stretch>
        </p:blipFill>
        <p:spPr>
          <a:xfrm>
            <a:off x="6816080" y="1416914"/>
            <a:ext cx="4480746" cy="1851868"/>
          </a:xfrm>
          <a:prstGeom prst="rect">
            <a:avLst/>
          </a:prstGeom>
        </p:spPr>
      </p:pic>
      <p:sp>
        <p:nvSpPr>
          <p:cNvPr id="14" name="Content Placeholder 2">
            <a:extLst>
              <a:ext uri="{FF2B5EF4-FFF2-40B4-BE49-F238E27FC236}">
                <a16:creationId xmlns:a16="http://schemas.microsoft.com/office/drawing/2014/main" id="{99D8DB98-8CFF-4309-94EA-346457D39766}"/>
              </a:ext>
            </a:extLst>
          </p:cNvPr>
          <p:cNvSpPr txBox="1">
            <a:spLocks/>
          </p:cNvSpPr>
          <p:nvPr/>
        </p:nvSpPr>
        <p:spPr>
          <a:xfrm>
            <a:off x="6284567" y="858621"/>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Energy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sustainability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15" name="Content Placeholder 2">
            <a:extLst>
              <a:ext uri="{FF2B5EF4-FFF2-40B4-BE49-F238E27FC236}">
                <a16:creationId xmlns:a16="http://schemas.microsoft.com/office/drawing/2014/main" id="{D845945F-FFB5-4154-B3F1-1B5AA87C2FAD}"/>
              </a:ext>
            </a:extLst>
          </p:cNvPr>
          <p:cNvSpPr txBox="1">
            <a:spLocks/>
          </p:cNvSpPr>
          <p:nvPr/>
        </p:nvSpPr>
        <p:spPr>
          <a:xfrm>
            <a:off x="6284566" y="3355032"/>
            <a:ext cx="5324131" cy="778870"/>
          </a:xfrm>
          <a:prstGeom prst="rect">
            <a:avLst/>
          </a:prstGeom>
        </p:spPr>
        <p:txBody>
          <a:bodyPr/>
          <a:lstStyle>
            <a:lvl1pPr marL="342900" indent="-342900" algn="l" rtl="0" fontAlgn="base">
              <a:spcBef>
                <a:spcPct val="20000"/>
              </a:spcBef>
              <a:spcAft>
                <a:spcPct val="0"/>
              </a:spcAft>
              <a:buClr>
                <a:srgbClr val="154F98"/>
              </a:buClr>
              <a:buFont typeface="Wingdings" panose="05000000000000000000" pitchFamily="2" charset="2"/>
              <a:buChar char="§"/>
              <a:defRPr sz="20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154F98"/>
              </a:buClr>
              <a:buSzPct val="120000"/>
              <a:buFont typeface="Wingdings" panose="05000000000000000000" pitchFamily="2" charset="2"/>
              <a:buChar char="§"/>
              <a:defRPr sz="18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rgbClr val="154F98"/>
              </a:buClr>
              <a:buSzPct val="80000"/>
              <a:buFont typeface="Wingdings" panose="05000000000000000000" pitchFamily="2" charset="2"/>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rgbClr val="154F98"/>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charset="0"/>
                <a:ea typeface="+mn-ea"/>
                <a:cs typeface="Arial" charset="0"/>
              </a:defRPr>
            </a:lvl6pPr>
            <a:lvl7pPr marL="2971800" indent="-228600" algn="l" rtl="0" fontAlgn="base">
              <a:spcBef>
                <a:spcPct val="20000"/>
              </a:spcBef>
              <a:spcAft>
                <a:spcPct val="0"/>
              </a:spcAft>
              <a:buChar char="»"/>
              <a:defRPr sz="2000">
                <a:solidFill>
                  <a:schemeClr val="tx1"/>
                </a:solidFill>
                <a:latin typeface="Arial" charset="0"/>
                <a:ea typeface="+mn-ea"/>
                <a:cs typeface="Arial" charset="0"/>
              </a:defRPr>
            </a:lvl7pPr>
            <a:lvl8pPr marL="3429000" indent="-228600" algn="l" rtl="0" fontAlgn="base">
              <a:spcBef>
                <a:spcPct val="20000"/>
              </a:spcBef>
              <a:spcAft>
                <a:spcPct val="0"/>
              </a:spcAft>
              <a:buChar char="»"/>
              <a:defRPr sz="2000">
                <a:solidFill>
                  <a:schemeClr val="tx1"/>
                </a:solidFill>
                <a:latin typeface="Arial" charset="0"/>
                <a:ea typeface="+mn-ea"/>
                <a:cs typeface="Arial" charset="0"/>
              </a:defRPr>
            </a:lvl8pPr>
            <a:lvl9pPr marL="3886200" indent="-228600" algn="l" rtl="0" fontAlgn="base">
              <a:spcBef>
                <a:spcPct val="20000"/>
              </a:spcBef>
              <a:spcAft>
                <a:spcPct val="0"/>
              </a:spcAft>
              <a:buChar char="»"/>
              <a:defRPr sz="20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20000"/>
              </a:spcBef>
              <a:spcAft>
                <a:spcPct val="0"/>
              </a:spcAft>
              <a:buClr>
                <a:srgbClr val="154F98"/>
              </a:buClr>
              <a:buSzTx/>
              <a:buFont typeface="Wingdings" panose="05000000000000000000" pitchFamily="2" charset="2"/>
              <a:buNone/>
              <a:tabLst/>
              <a:defRPr/>
            </a:pP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Circular</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a:t>
            </a:r>
            <a:r>
              <a:rPr kumimoji="0" lang="fr-CH" sz="2000" b="1" i="0" u="none" strike="noStrike" kern="0" cap="none" spc="0" normalizeH="0" baseline="0" noProof="0" err="1">
                <a:ln>
                  <a:noFill/>
                </a:ln>
                <a:solidFill>
                  <a:srgbClr val="1E2DBE"/>
                </a:solidFill>
                <a:effectLst/>
                <a:uLnTx/>
                <a:uFillTx/>
                <a:latin typeface="Overpass" panose="00000500000000000000" pitchFamily="2" charset="0"/>
                <a:ea typeface="+mn-ea"/>
                <a:cs typeface="Arial" panose="020B0604020202020204" pitchFamily="34" charset="0"/>
              </a:rPr>
              <a:t>economy</a:t>
            </a:r>
            <a:r>
              <a:rPr kumimoji="0" lang="fr-CH" sz="2000" b="1"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rPr>
              <a:t> scenario, 2030</a:t>
            </a:r>
            <a:endParaRPr kumimoji="0" lang="en-GB" sz="2000" b="0" i="0" u="none" strike="noStrike" kern="0" cap="none" spc="0" normalizeH="0" baseline="0" noProof="0">
              <a:ln>
                <a:noFill/>
              </a:ln>
              <a:solidFill>
                <a:srgbClr val="1E2DBE"/>
              </a:solidFill>
              <a:effectLst/>
              <a:uLnTx/>
              <a:uFillTx/>
              <a:latin typeface="Overpass" panose="00000500000000000000" pitchFamily="2"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198E51E-A3A5-4E87-ACF9-06AF6B8AB22E}"/>
              </a:ext>
            </a:extLst>
          </p:cNvPr>
          <p:cNvSpPr txBox="1"/>
          <p:nvPr/>
        </p:nvSpPr>
        <p:spPr bwMode="auto">
          <a:xfrm>
            <a:off x="581784" y="6570001"/>
            <a:ext cx="7152795" cy="276999"/>
          </a:xfrm>
          <a:prstGeom prst="rect">
            <a:avLst/>
          </a:prstGeom>
          <a:noFill/>
          <a:ln w="9525">
            <a:noFill/>
            <a:miter lim="800000"/>
            <a:headEnd/>
            <a:tailEnd/>
          </a:ln>
          <a:effectLst/>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H" sz="1200" b="0" i="0" u="none" strike="noStrike" kern="1200" cap="none" spc="0" normalizeH="0" baseline="0" noProof="0">
                <a:ln>
                  <a:noFill/>
                </a:ln>
                <a:solidFill>
                  <a:srgbClr val="000000"/>
                </a:solidFill>
                <a:effectLst/>
                <a:uLnTx/>
                <a:uFillTx/>
                <a:latin typeface="Arial" charset="0"/>
                <a:cs typeface="Arial" charset="0"/>
              </a:rPr>
              <a:t>Sources: ILO (2019) &amp; </a:t>
            </a:r>
            <a:r>
              <a:rPr kumimoji="0" lang="fr-CH" sz="1200" b="0" i="0" u="none" strike="noStrike" kern="1200" cap="none" spc="0" normalizeH="0" baseline="0" noProof="0" err="1">
                <a:ln>
                  <a:noFill/>
                </a:ln>
                <a:solidFill>
                  <a:srgbClr val="000000"/>
                </a:solidFill>
                <a:effectLst/>
                <a:uLnTx/>
                <a:uFillTx/>
                <a:latin typeface="Arial" charset="0"/>
                <a:cs typeface="Arial" charset="0"/>
              </a:rPr>
              <a:t>Skills</a:t>
            </a:r>
            <a:r>
              <a:rPr kumimoji="0" lang="fr-CH" sz="1200" b="0" i="0" u="none" strike="noStrike" kern="1200" cap="none" spc="0" normalizeH="0" baseline="0" noProof="0">
                <a:ln>
                  <a:noFill/>
                </a:ln>
                <a:solidFill>
                  <a:srgbClr val="000000"/>
                </a:solidFill>
                <a:effectLst/>
                <a:uLnTx/>
                <a:uFillTx/>
                <a:latin typeface="Arial" charset="0"/>
                <a:cs typeface="Arial" charset="0"/>
              </a:rPr>
              <a:t> for a </a:t>
            </a:r>
            <a:r>
              <a:rPr kumimoji="0" lang="fr-CH" sz="1200" b="0" i="0" u="none" strike="noStrike" kern="1200" cap="none" spc="0" normalizeH="0" baseline="0" noProof="0" err="1">
                <a:ln>
                  <a:noFill/>
                </a:ln>
                <a:solidFill>
                  <a:srgbClr val="000000"/>
                </a:solidFill>
                <a:effectLst/>
                <a:uLnTx/>
                <a:uFillTx/>
                <a:latin typeface="Arial" charset="0"/>
                <a:cs typeface="Arial" charset="0"/>
              </a:rPr>
              <a:t>Greener</a:t>
            </a:r>
            <a:r>
              <a:rPr kumimoji="0" lang="fr-CH" sz="1200" b="0" i="0" u="none" strike="noStrike" kern="1200" cap="none" spc="0" normalizeH="0" baseline="0" noProof="0">
                <a:ln>
                  <a:noFill/>
                </a:ln>
                <a:solidFill>
                  <a:srgbClr val="000000"/>
                </a:solidFill>
                <a:effectLst/>
                <a:uLnTx/>
                <a:uFillTx/>
                <a:latin typeface="Arial" charset="0"/>
                <a:cs typeface="Arial" charset="0"/>
              </a:rPr>
              <a:t> Future.</a:t>
            </a:r>
            <a:r>
              <a:rPr kumimoji="0" lang="en-US" sz="1200" b="0" i="0" u="none" strike="noStrike" kern="1200" cap="none" spc="0" normalizeH="0" baseline="0" noProof="0">
                <a:ln>
                  <a:noFill/>
                </a:ln>
                <a:solidFill>
                  <a:srgbClr val="000000"/>
                </a:solidFill>
                <a:effectLst/>
                <a:uLnTx/>
                <a:uFillTx/>
                <a:latin typeface="Arial" charset="0"/>
                <a:cs typeface="Arial" charset="0"/>
              </a:rPr>
              <a:t> Infographic (2019).</a:t>
            </a:r>
            <a:endParaRPr kumimoji="0" lang="en-GB" sz="1200" b="0" i="0" u="none" strike="noStrike" kern="1200" cap="none" spc="0" normalizeH="0" baseline="0" noProof="0">
              <a:ln>
                <a:noFill/>
              </a:ln>
              <a:solidFill>
                <a:srgbClr val="000000"/>
              </a:solidFill>
              <a:effectLst/>
              <a:uLnTx/>
              <a:uFillTx/>
              <a:latin typeface="Arial" charset="0"/>
              <a:cs typeface="Arial" charset="0"/>
            </a:endParaRPr>
          </a:p>
        </p:txBody>
      </p:sp>
      <p:sp>
        <p:nvSpPr>
          <p:cNvPr id="10" name="Content Placeholder 2">
            <a:extLst>
              <a:ext uri="{FF2B5EF4-FFF2-40B4-BE49-F238E27FC236}">
                <a16:creationId xmlns:a16="http://schemas.microsoft.com/office/drawing/2014/main" id="{F18CCB3A-0363-438F-938C-3A0AAC68DB2B}"/>
              </a:ext>
            </a:extLst>
          </p:cNvPr>
          <p:cNvSpPr txBox="1">
            <a:spLocks/>
          </p:cNvSpPr>
          <p:nvPr/>
        </p:nvSpPr>
        <p:spPr>
          <a:xfrm>
            <a:off x="614073" y="4716734"/>
            <a:ext cx="5324130"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Reskilling</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measures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required</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all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skill</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levels</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1" name="Content Placeholder 2">
            <a:extLst>
              <a:ext uri="{FF2B5EF4-FFF2-40B4-BE49-F238E27FC236}">
                <a16:creationId xmlns:a16="http://schemas.microsoft.com/office/drawing/2014/main" id="{A7D808DA-69F2-4ECE-8AFA-3A0A49C401DB}"/>
              </a:ext>
            </a:extLst>
          </p:cNvPr>
          <p:cNvSpPr txBox="1">
            <a:spLocks/>
          </p:cNvSpPr>
          <p:nvPr/>
        </p:nvSpPr>
        <p:spPr>
          <a:xfrm>
            <a:off x="6312024" y="5765193"/>
            <a:ext cx="5604154"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Greatest need of upskilling and reskilling for </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sym typeface="Webdings" panose="05030102010509060703" pitchFamily="18" charset="2"/>
              </a:rPr>
              <a:t>m</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en</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7" name="Content Placeholder 2">
            <a:extLst>
              <a:ext uri="{FF2B5EF4-FFF2-40B4-BE49-F238E27FC236}">
                <a16:creationId xmlns:a16="http://schemas.microsoft.com/office/drawing/2014/main" id="{E94E4A16-283A-4F0B-BFAD-8E48FE967165}"/>
              </a:ext>
            </a:extLst>
          </p:cNvPr>
          <p:cNvSpPr txBox="1">
            <a:spLocks/>
          </p:cNvSpPr>
          <p:nvPr/>
        </p:nvSpPr>
        <p:spPr>
          <a:xfrm>
            <a:off x="6312024" y="6175230"/>
            <a:ext cx="5604154"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rPr>
              <a:t>Gender disparities to persist</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8" name="Content Placeholder 2">
            <a:extLst>
              <a:ext uri="{FF2B5EF4-FFF2-40B4-BE49-F238E27FC236}">
                <a16:creationId xmlns:a16="http://schemas.microsoft.com/office/drawing/2014/main" id="{A77592CB-50B3-4DF0-9FC7-4386C57AF74C}"/>
              </a:ext>
            </a:extLst>
          </p:cNvPr>
          <p:cNvSpPr txBox="1">
            <a:spLocks/>
          </p:cNvSpPr>
          <p:nvPr/>
        </p:nvSpPr>
        <p:spPr>
          <a:xfrm>
            <a:off x="614073" y="5137643"/>
            <a:ext cx="5324130" cy="6244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Medium-skilled occupations sees the m</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ost job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creation</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and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reallocation</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19" name="Content Placeholder 2">
            <a:extLst>
              <a:ext uri="{FF2B5EF4-FFF2-40B4-BE49-F238E27FC236}">
                <a16:creationId xmlns:a16="http://schemas.microsoft.com/office/drawing/2014/main" id="{0BC3CCAA-BB8C-47DC-8B9F-04C7576B7584}"/>
              </a:ext>
            </a:extLst>
          </p:cNvPr>
          <p:cNvSpPr txBox="1">
            <a:spLocks/>
          </p:cNvSpPr>
          <p:nvPr/>
        </p:nvSpPr>
        <p:spPr>
          <a:xfrm>
            <a:off x="614073" y="5788254"/>
            <a:ext cx="5324130" cy="394771"/>
          </a:xfrm>
          <a:prstGeom prst="round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1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Poppins"/>
                <a:ea typeface="+mn-ea"/>
                <a:cs typeface="+mn-cs"/>
                <a:sym typeface="Webdings" panose="05030102010509060703" pitchFamily="18" charset="2"/>
              </a:rPr>
              <a:t></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Overall</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net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employment</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effects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a:t>
            </a:r>
            <a:r>
              <a:rPr kumimoji="0" lang="fr-CH" sz="1600" b="0" i="0" u="none" strike="noStrike" kern="0" cap="none" spc="0" normalizeH="0" baseline="0" noProof="0" err="1">
                <a:ln>
                  <a:noFill/>
                </a:ln>
                <a:solidFill>
                  <a:prstClr val="white"/>
                </a:solidFill>
                <a:effectLst/>
                <a:uLnTx/>
                <a:uFillTx/>
                <a:latin typeface="Overpass" panose="00000500000000000000" pitchFamily="2" charset="0"/>
                <a:ea typeface="+mn-ea"/>
                <a:cs typeface="Arial" panose="020B0604020202020204" pitchFamily="34" charset="0"/>
              </a:rPr>
              <a:t>is</a:t>
            </a:r>
            <a:r>
              <a:rPr kumimoji="0" lang="fr-CH" sz="1600" b="0" i="0" u="none" strike="noStrike" kern="0" cap="none" spc="0" normalizeH="0" baseline="0" noProof="0">
                <a:ln>
                  <a:noFill/>
                </a:ln>
                <a:solidFill>
                  <a:prstClr val="white"/>
                </a:solidFill>
                <a:effectLst/>
                <a:uLnTx/>
                <a:uFillTx/>
                <a:latin typeface="Overpass" panose="00000500000000000000" pitchFamily="2" charset="0"/>
                <a:ea typeface="+mn-ea"/>
                <a:cs typeface="Arial" panose="020B0604020202020204" pitchFamily="34" charset="0"/>
              </a:rPr>
              <a:t> positive</a:t>
            </a:r>
            <a:endParaRPr kumimoji="0" lang="en-GB" sz="1600" b="0" i="0" u="none" strike="noStrike" kern="1200" cap="none" spc="0" normalizeH="0" baseline="0" noProof="0">
              <a:ln>
                <a:noFill/>
              </a:ln>
              <a:solidFill>
                <a:prstClr val="white"/>
              </a:solidFill>
              <a:effectLst/>
              <a:uLnTx/>
              <a:uFillTx/>
              <a:latin typeface="Overpass" panose="00000500000000000000" pitchFamily="2" charset="0"/>
              <a:ea typeface="+mn-ea"/>
              <a:cs typeface="+mn-cs"/>
              <a:sym typeface="Webdings" panose="05030102010509060703" pitchFamily="18" charset="2"/>
            </a:endParaRPr>
          </a:p>
        </p:txBody>
      </p:sp>
      <p:sp>
        <p:nvSpPr>
          <p:cNvPr id="20" name="TextBox 19">
            <a:extLst>
              <a:ext uri="{FF2B5EF4-FFF2-40B4-BE49-F238E27FC236}">
                <a16:creationId xmlns:a16="http://schemas.microsoft.com/office/drawing/2014/main" id="{A51AFF3D-2870-46CE-942E-9FD6C221CE52}"/>
              </a:ext>
            </a:extLst>
          </p:cNvPr>
          <p:cNvSpPr txBox="1"/>
          <p:nvPr/>
        </p:nvSpPr>
        <p:spPr>
          <a:xfrm>
            <a:off x="6265668" y="305034"/>
            <a:ext cx="609830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sng" strike="noStrike" kern="1200" cap="none" spc="0" normalizeH="0" baseline="0" noProof="0">
                <a:ln>
                  <a:noFill/>
                </a:ln>
                <a:solidFill>
                  <a:srgbClr val="230050"/>
                </a:solidFill>
                <a:effectLst/>
                <a:uLnTx/>
                <a:uFillTx/>
                <a:latin typeface="Overpass" panose="00000500000000000000" pitchFamily="2" charset="0"/>
                <a:cs typeface="Arial" charset="0"/>
              </a:rPr>
              <a:t>Jobs created and destroyed in a global circular economy scenario, by gender, 2030 (millions)</a:t>
            </a:r>
          </a:p>
        </p:txBody>
      </p:sp>
    </p:spTree>
    <p:extLst>
      <p:ext uri="{BB962C8B-B14F-4D97-AF65-F5344CB8AC3E}">
        <p14:creationId xmlns:p14="http://schemas.microsoft.com/office/powerpoint/2010/main" val="1215718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TF EU Training Course Template">
  <a:themeElements>
    <a:clrScheme name="ETF-TrainingCourse">
      <a:dk1>
        <a:srgbClr val="455560"/>
      </a:dk1>
      <a:lt1>
        <a:srgbClr val="FFFFFF"/>
      </a:lt1>
      <a:dk2>
        <a:srgbClr val="0092BB"/>
      </a:dk2>
      <a:lt2>
        <a:srgbClr val="D6DCE4"/>
      </a:lt2>
      <a:accent1>
        <a:srgbClr val="97BE0D"/>
      </a:accent1>
      <a:accent2>
        <a:srgbClr val="009CDE"/>
      </a:accent2>
      <a:accent3>
        <a:srgbClr val="F07E26"/>
      </a:accent3>
      <a:accent4>
        <a:srgbClr val="38B6AB"/>
      </a:accent4>
      <a:accent5>
        <a:srgbClr val="E9473D"/>
      </a:accent5>
      <a:accent6>
        <a:srgbClr val="DC006B"/>
      </a:accent6>
      <a:hlink>
        <a:srgbClr val="0092BB"/>
      </a:hlink>
      <a:folHlink>
        <a:srgbClr val="2725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side 01">
  <a:themeElements>
    <a:clrScheme name="ITICILO style">
      <a:dk1>
        <a:srgbClr val="000000"/>
      </a:dk1>
      <a:lt1>
        <a:srgbClr val="FFFFFF"/>
      </a:lt1>
      <a:dk2>
        <a:srgbClr val="000000"/>
      </a:dk2>
      <a:lt2>
        <a:srgbClr val="808080"/>
      </a:lt2>
      <a:accent1>
        <a:srgbClr val="BBE0E3"/>
      </a:accent1>
      <a:accent2>
        <a:srgbClr val="6AB072"/>
      </a:accent2>
      <a:accent3>
        <a:srgbClr val="E67B1B"/>
      </a:accent3>
      <a:accent4>
        <a:srgbClr val="A43D4E"/>
      </a:accent4>
      <a:accent5>
        <a:srgbClr val="7B289E"/>
      </a:accent5>
      <a:accent6>
        <a:srgbClr val="154F98"/>
      </a:accent6>
      <a:hlink>
        <a:srgbClr val="009999"/>
      </a:hlink>
      <a:folHlink>
        <a:srgbClr val="99CC00"/>
      </a:folHlink>
    </a:clrScheme>
    <a:fontScheme name="inside 01">
      <a:majorFont>
        <a:latin typeface="Verdana"/>
        <a:ea typeface="Arial Unicode MS"/>
        <a:cs typeface="Arial Unicode MS"/>
      </a:majorFont>
      <a:minorFont>
        <a:latin typeface="Verdana"/>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anchor="ctr"/>
      <a:lstStyle>
        <a:defPPr eaLnBrk="1" hangingPunct="1">
          <a:defRPr sz="1400" i="0" noProof="0" dirty="0">
            <a:solidFill>
              <a:srgbClr val="B11B86"/>
            </a:solidFill>
            <a:cs typeface="Arial" charset="0"/>
          </a:defRPr>
        </a:defPPr>
      </a:lstStyle>
    </a:txDef>
  </a:objectDefaults>
  <a:extraClrSchemeLst>
    <a:extraClrScheme>
      <a:clrScheme name="inside 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ide 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ide 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ide 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ide 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ide 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ide 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ide 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ide 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ide 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ide 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ide 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ide 01 13">
        <a:dk1>
          <a:srgbClr val="000000"/>
        </a:dk1>
        <a:lt1>
          <a:srgbClr val="FFFFFF"/>
        </a:lt1>
        <a:dk2>
          <a:srgbClr val="FFFF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78</Slides>
  <Notes>33</Notes>
  <HiddenSlides>23</HiddenSlides>
  <ScaleCrop>false</ScaleCrop>
  <HeadingPairs>
    <vt:vector size="4" baseType="variant">
      <vt:variant>
        <vt:lpstr>Theme</vt:lpstr>
      </vt:variant>
      <vt:variant>
        <vt:i4>6</vt:i4>
      </vt:variant>
      <vt:variant>
        <vt:lpstr>Slide Titles</vt:lpstr>
      </vt:variant>
      <vt:variant>
        <vt:i4>78</vt:i4>
      </vt:variant>
    </vt:vector>
  </HeadingPairs>
  <TitlesOfParts>
    <vt:vector size="84" baseType="lpstr">
      <vt:lpstr>1_ILO 2020</vt:lpstr>
      <vt:lpstr>1_Office Theme</vt:lpstr>
      <vt:lpstr>1_Office Theme</vt:lpstr>
      <vt:lpstr>ETF EU Training Course Template</vt:lpstr>
      <vt:lpstr>inside 01</vt:lpstr>
      <vt:lpstr>Office Theme</vt:lpstr>
      <vt:lpstr>An introduction to skill needs assessments</vt:lpstr>
      <vt:lpstr>World is changing   Global drivers of change</vt:lpstr>
      <vt:lpstr>Technology and innovation</vt:lpstr>
      <vt:lpstr>Technology and innovation: Skills impact</vt:lpstr>
      <vt:lpstr>Digitalisation, work organisation and COVID-19</vt:lpstr>
      <vt:lpstr>Globalization and trade</vt:lpstr>
      <vt:lpstr>Climate Change</vt:lpstr>
      <vt:lpstr>PowerPoint Presentation</vt:lpstr>
      <vt:lpstr>PowerPoint Presentation</vt:lpstr>
      <vt:lpstr>Changing demand for skills is faster than training delivery</vt:lpstr>
      <vt:lpstr>PowerPoint Presentation</vt:lpstr>
      <vt:lpstr>PowerPoint Presentation</vt:lpstr>
      <vt:lpstr>PowerPoint Presentation</vt:lpstr>
      <vt:lpstr>Labour market information system  (LMIS)</vt:lpstr>
      <vt:lpstr>Skills Initiative For Africa (SIFA)  Skills Anticipation Component </vt:lpstr>
      <vt:lpstr>How we did it….......</vt:lpstr>
      <vt:lpstr>PowerPoint Presentation</vt:lpstr>
      <vt:lpstr>PowerPoint Presentation</vt:lpstr>
      <vt:lpstr>Situation Analysis </vt:lpstr>
      <vt:lpstr>Country level Task Teams and Action Plans to strengthen skills anticipation practices at country level</vt:lpstr>
      <vt:lpstr>PowerPoint Presentation</vt:lpstr>
      <vt:lpstr>Methods</vt:lpstr>
      <vt:lpstr>PowerPoint Presentation</vt:lpstr>
      <vt:lpstr>PowerPoint Presentation</vt:lpstr>
      <vt:lpstr>PowerPoint Presentation</vt:lpstr>
      <vt:lpstr>PowerPoint Presentation</vt:lpstr>
      <vt:lpstr>Is there an ideal approach? Pros and cons</vt:lpstr>
      <vt:lpstr>Is there an ideal approach? Pros and cons</vt:lpstr>
      <vt:lpstr>ILO’s sectoral approach:    Skills for Trade and Economic Diversification (STED)  </vt:lpstr>
      <vt:lpstr>STED– Skills for Trade and Economic Diversification</vt:lpstr>
      <vt:lpstr>PowerPoint Presentation</vt:lpstr>
      <vt:lpstr>Typical STED problem Analysis</vt:lpstr>
      <vt:lpstr>PowerPoint Presentation</vt:lpstr>
      <vt:lpstr>  What is Distinctive about STED?</vt:lpstr>
      <vt:lpstr>STED Development Logic</vt:lpstr>
      <vt:lpstr>STED Key Partners</vt:lpstr>
      <vt:lpstr>STED Approach</vt:lpstr>
      <vt:lpstr>Full- STED: Analytic and Implementation process</vt:lpstr>
      <vt:lpstr>Rapid STED: Analytic and Implementation process</vt:lpstr>
      <vt:lpstr>STED Analytic/ Diagnostic  Framework</vt:lpstr>
      <vt:lpstr>Rapid STED process</vt:lpstr>
      <vt:lpstr>STED Lessons learned</vt:lpstr>
      <vt:lpstr>STED Process Lessons learned</vt:lpstr>
      <vt:lpstr>PowerPoint Presentation</vt:lpstr>
      <vt:lpstr>MALAWI  context:</vt:lpstr>
      <vt:lpstr>STED Implementation Approaches – Curriculum Development</vt:lpstr>
      <vt:lpstr>STED Implementation Approaches – Informal Sector</vt:lpstr>
      <vt:lpstr>STED Implementation Approaches – Institutionalization</vt:lpstr>
      <vt:lpstr>STED Implementation in Pictures – Developing Youth Entrepreneurs, Creating Jobs!</vt:lpstr>
      <vt:lpstr>STED Implementation in Pictures – Institutionalizing Training in MOA – AEDOs and Learning on the Job – a WIL candidate at Roseberry Farms (Aggregator Farmer) </vt:lpstr>
      <vt:lpstr>Skills Technology Foresight</vt:lpstr>
      <vt:lpstr>Skills Technology Foresight session: the central element</vt:lpstr>
      <vt:lpstr>The ideal list of participants in the foresight session</vt:lpstr>
      <vt:lpstr>Technology foresight of future skills in Armenia</vt:lpstr>
      <vt:lpstr>Greening TVET and skills development</vt:lpstr>
      <vt:lpstr>ILO Global Research: Skills for a Greener Future</vt:lpstr>
      <vt:lpstr>Climate Change</vt:lpstr>
      <vt:lpstr>PowerPoint Presentation</vt:lpstr>
      <vt:lpstr>How to Green TVET and skills development: A practical guidance tool </vt:lpstr>
      <vt:lpstr>Key elements for greening TVET</vt:lpstr>
      <vt:lpstr>Contents of the ‘how-to’ sections</vt:lpstr>
      <vt:lpstr>PowerPoint Presentation</vt:lpstr>
      <vt:lpstr>PowerPoint Presentation</vt:lpstr>
      <vt:lpstr>PowerPoint Presentation</vt:lpstr>
      <vt:lpstr>PowerPoint Presentation</vt:lpstr>
      <vt:lpstr>PowerPoint Presentation</vt:lpstr>
      <vt:lpstr>CONCLUSION: A good system for skills needs anticipation and better matching</vt:lpstr>
      <vt:lpstr>Country case 1: Eswatini (developing a skills needs anticipation system)</vt:lpstr>
      <vt:lpstr>Country case 2: Malawi (implementing and institutionalising STED)</vt:lpstr>
      <vt:lpstr>Country case 3: Zambia (Greening TVET system)</vt:lpstr>
      <vt:lpstr>ILO skills anticipation and matching tools:  Generic tools and knowledge products</vt:lpstr>
      <vt:lpstr>ILO skills anticipation and matching tools:  Specific policy / megatrend  driven</vt:lpstr>
      <vt:lpstr>Rapid assessments</vt:lpstr>
      <vt:lpstr>PowerPoint Presentation</vt:lpstr>
      <vt:lpstr>PowerPoint Presentation</vt:lpstr>
      <vt:lpstr>PowerPoint Presentation</vt:lpstr>
      <vt:lpstr>Rapid Skills Assessments  Responding to Impact of COVID 9 on Labour market</vt:lpstr>
      <vt:lpstr>PowerPoint Presentation</vt:lpstr>
    </vt:vector>
  </TitlesOfParts>
  <Company>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skill needs assessments</dc:title>
  <dc:creator>Ng, Lucas</dc:creator>
  <cp:revision>1</cp:revision>
  <dcterms:created xsi:type="dcterms:W3CDTF">2022-09-21T07:04:41Z</dcterms:created>
  <dcterms:modified xsi:type="dcterms:W3CDTF">2022-11-08T08:28:33Z</dcterms:modified>
</cp:coreProperties>
</file>