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367" r:id="rId2"/>
    <p:sldId id="883" r:id="rId3"/>
    <p:sldId id="888" r:id="rId4"/>
    <p:sldId id="887" r:id="rId5"/>
    <p:sldId id="886" r:id="rId6"/>
    <p:sldId id="884" r:id="rId7"/>
    <p:sldId id="892" r:id="rId8"/>
    <p:sldId id="896" r:id="rId9"/>
    <p:sldId id="897" r:id="rId10"/>
    <p:sldId id="898" r:id="rId11"/>
    <p:sldId id="899" r:id="rId12"/>
    <p:sldId id="901" r:id="rId13"/>
    <p:sldId id="902" r:id="rId14"/>
    <p:sldId id="882" r:id="rId15"/>
  </p:sldIdLst>
  <p:sldSz cx="9144000" cy="6858000" type="screen4x3"/>
  <p:notesSz cx="6797675" cy="9926638"/>
  <p:defaultTextStyle>
    <a:defPPr>
      <a:defRPr lang="en-GB"/>
    </a:defPPr>
    <a:lvl1pPr algn="l" rtl="0" fontAlgn="base">
      <a:spcBef>
        <a:spcPct val="0"/>
      </a:spcBef>
      <a:spcAft>
        <a:spcPct val="0"/>
      </a:spcAft>
      <a:defRPr sz="1200" kern="1200">
        <a:solidFill>
          <a:srgbClr val="0F5494"/>
        </a:solidFill>
        <a:latin typeface="Verdana" pitchFamily="34" charset="0"/>
        <a:ea typeface="+mn-ea"/>
        <a:cs typeface="+mn-cs"/>
      </a:defRPr>
    </a:lvl1pPr>
    <a:lvl2pPr marL="457200" algn="l" rtl="0" fontAlgn="base">
      <a:spcBef>
        <a:spcPct val="0"/>
      </a:spcBef>
      <a:spcAft>
        <a:spcPct val="0"/>
      </a:spcAft>
      <a:defRPr sz="1200" kern="1200">
        <a:solidFill>
          <a:srgbClr val="0F5494"/>
        </a:solidFill>
        <a:latin typeface="Verdana" pitchFamily="34" charset="0"/>
        <a:ea typeface="+mn-ea"/>
        <a:cs typeface="+mn-cs"/>
      </a:defRPr>
    </a:lvl2pPr>
    <a:lvl3pPr marL="914400" algn="l" rtl="0" fontAlgn="base">
      <a:spcBef>
        <a:spcPct val="0"/>
      </a:spcBef>
      <a:spcAft>
        <a:spcPct val="0"/>
      </a:spcAft>
      <a:defRPr sz="1200" kern="1200">
        <a:solidFill>
          <a:srgbClr val="0F5494"/>
        </a:solidFill>
        <a:latin typeface="Verdana" pitchFamily="34" charset="0"/>
        <a:ea typeface="+mn-ea"/>
        <a:cs typeface="+mn-cs"/>
      </a:defRPr>
    </a:lvl3pPr>
    <a:lvl4pPr marL="1371600" algn="l" rtl="0" fontAlgn="base">
      <a:spcBef>
        <a:spcPct val="0"/>
      </a:spcBef>
      <a:spcAft>
        <a:spcPct val="0"/>
      </a:spcAft>
      <a:defRPr sz="1200" kern="1200">
        <a:solidFill>
          <a:srgbClr val="0F5494"/>
        </a:solidFill>
        <a:latin typeface="Verdana" pitchFamily="34" charset="0"/>
        <a:ea typeface="+mn-ea"/>
        <a:cs typeface="+mn-cs"/>
      </a:defRPr>
    </a:lvl4pPr>
    <a:lvl5pPr marL="1828800" algn="l" rtl="0" fontAlgn="base">
      <a:spcBef>
        <a:spcPct val="0"/>
      </a:spcBef>
      <a:spcAft>
        <a:spcPct val="0"/>
      </a:spcAft>
      <a:defRPr sz="1200" kern="1200">
        <a:solidFill>
          <a:srgbClr val="0F5494"/>
        </a:solidFill>
        <a:latin typeface="Verdana" pitchFamily="34" charset="0"/>
        <a:ea typeface="+mn-ea"/>
        <a:cs typeface="+mn-cs"/>
      </a:defRPr>
    </a:lvl5pPr>
    <a:lvl6pPr marL="2286000" algn="l" defTabSz="914400" rtl="0" eaLnBrk="1" latinLnBrk="0" hangingPunct="1">
      <a:defRPr sz="1200" kern="1200">
        <a:solidFill>
          <a:srgbClr val="0F5494"/>
        </a:solidFill>
        <a:latin typeface="Verdana" pitchFamily="34" charset="0"/>
        <a:ea typeface="+mn-ea"/>
        <a:cs typeface="+mn-cs"/>
      </a:defRPr>
    </a:lvl6pPr>
    <a:lvl7pPr marL="2743200" algn="l" defTabSz="914400" rtl="0" eaLnBrk="1" latinLnBrk="0" hangingPunct="1">
      <a:defRPr sz="1200" kern="1200">
        <a:solidFill>
          <a:srgbClr val="0F5494"/>
        </a:solidFill>
        <a:latin typeface="Verdana" pitchFamily="34" charset="0"/>
        <a:ea typeface="+mn-ea"/>
        <a:cs typeface="+mn-cs"/>
      </a:defRPr>
    </a:lvl7pPr>
    <a:lvl8pPr marL="3200400" algn="l" defTabSz="914400" rtl="0" eaLnBrk="1" latinLnBrk="0" hangingPunct="1">
      <a:defRPr sz="1200" kern="1200">
        <a:solidFill>
          <a:srgbClr val="0F5494"/>
        </a:solidFill>
        <a:latin typeface="Verdana" pitchFamily="34" charset="0"/>
        <a:ea typeface="+mn-ea"/>
        <a:cs typeface="+mn-cs"/>
      </a:defRPr>
    </a:lvl8pPr>
    <a:lvl9pPr marL="3657600" algn="l" defTabSz="914400" rtl="0" eaLnBrk="1" latinLnBrk="0" hangingPunct="1">
      <a:defRPr sz="1200" kern="1200">
        <a:solidFill>
          <a:srgbClr val="0F5494"/>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2725974-EE0D-6D4E-6085-CE3C9CA4A087}" name="virginie wyart" initials="vw" userId="20342bd98894e0d5" providerId="Windows Live"/>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RODRIGUEZ BILBAO Jorge (DEVCO)" initials="RBJ("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5494"/>
    <a:srgbClr val="BDDEFF"/>
    <a:srgbClr val="99CCFF"/>
    <a:srgbClr val="2D5EC1"/>
    <a:srgbClr val="3166CF"/>
    <a:srgbClr val="3E6FD2"/>
    <a:srgbClr val="808080"/>
    <a:srgbClr val="FFD62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353"/>
    <p:restoredTop sz="94686"/>
  </p:normalViewPr>
  <p:slideViewPr>
    <p:cSldViewPr>
      <p:cViewPr varScale="1">
        <p:scale>
          <a:sx n="65" d="100"/>
          <a:sy n="65" d="100"/>
        </p:scale>
        <p:origin x="48" y="91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8/10/relationships/authors" Target="authors.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a:solidFill>
                  <a:schemeClr val="tx1"/>
                </a:solidFill>
                <a:latin typeface="Arial" pitchFamily="34" charset="0"/>
              </a:defRPr>
            </a:lvl1pPr>
          </a:lstStyle>
          <a:p>
            <a:endParaRPr lang="en-GB" altLang="en-US"/>
          </a:p>
        </p:txBody>
      </p:sp>
      <p:sp>
        <p:nvSpPr>
          <p:cNvPr id="37891" name="Rectangle 3"/>
          <p:cNvSpPr>
            <a:spLocks noGrp="1" noChangeArrowheads="1"/>
          </p:cNvSpPr>
          <p:nvPr>
            <p:ph type="dt" sz="quarter" idx="1"/>
          </p:nvPr>
        </p:nvSpPr>
        <p:spPr bwMode="auto">
          <a:xfrm>
            <a:off x="3849688" y="0"/>
            <a:ext cx="2946400" cy="4968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a:solidFill>
                  <a:schemeClr val="tx1"/>
                </a:solidFill>
                <a:latin typeface="Arial" pitchFamily="34" charset="0"/>
              </a:defRPr>
            </a:lvl1pPr>
          </a:lstStyle>
          <a:p>
            <a:endParaRPr lang="en-GB" altLang="en-US"/>
          </a:p>
        </p:txBody>
      </p:sp>
      <p:sp>
        <p:nvSpPr>
          <p:cNvPr id="37892" name="Rectangle 4"/>
          <p:cNvSpPr>
            <a:spLocks noGrp="1" noChangeArrowheads="1"/>
          </p:cNvSpPr>
          <p:nvPr>
            <p:ph type="ftr" sz="quarter" idx="2"/>
          </p:nvPr>
        </p:nvSpPr>
        <p:spPr bwMode="auto">
          <a:xfrm>
            <a:off x="0" y="9428163"/>
            <a:ext cx="2946400" cy="49688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a:solidFill>
                  <a:schemeClr val="tx1"/>
                </a:solidFill>
                <a:latin typeface="Arial" pitchFamily="34" charset="0"/>
              </a:defRPr>
            </a:lvl1pPr>
          </a:lstStyle>
          <a:p>
            <a:endParaRPr lang="en-GB" altLang="en-US"/>
          </a:p>
        </p:txBody>
      </p:sp>
      <p:sp>
        <p:nvSpPr>
          <p:cNvPr id="37893" name="Rectangle 5"/>
          <p:cNvSpPr>
            <a:spLocks noGrp="1" noChangeArrowheads="1"/>
          </p:cNvSpPr>
          <p:nvPr>
            <p:ph type="sldNum" sz="quarter" idx="3"/>
          </p:nvPr>
        </p:nvSpPr>
        <p:spPr bwMode="auto">
          <a:xfrm>
            <a:off x="3849688" y="9428163"/>
            <a:ext cx="2946400" cy="49688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a:solidFill>
                  <a:schemeClr val="tx1"/>
                </a:solidFill>
                <a:latin typeface="Arial" pitchFamily="34" charset="0"/>
              </a:defRPr>
            </a:lvl1pPr>
          </a:lstStyle>
          <a:p>
            <a:fld id="{238114B0-41C2-4041-9572-2B9A9A5A0CD3}" type="slidenum">
              <a:rPr lang="en-GB" altLang="en-US"/>
              <a:pPr/>
              <a:t>‹N°›</a:t>
            </a:fld>
            <a:endParaRPr lang="en-GB" altLang="en-US"/>
          </a:p>
        </p:txBody>
      </p:sp>
    </p:spTree>
    <p:extLst>
      <p:ext uri="{BB962C8B-B14F-4D97-AF65-F5344CB8AC3E}">
        <p14:creationId xmlns:p14="http://schemas.microsoft.com/office/powerpoint/2010/main" val="24510901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a:solidFill>
                  <a:schemeClr val="tx1"/>
                </a:solidFill>
                <a:latin typeface="Arial" pitchFamily="34" charset="0"/>
              </a:defRPr>
            </a:lvl1pPr>
          </a:lstStyle>
          <a:p>
            <a:endParaRPr lang="en-GB" altLang="en-US"/>
          </a:p>
        </p:txBody>
      </p:sp>
      <p:sp>
        <p:nvSpPr>
          <p:cNvPr id="36867" name="Rectangle 3"/>
          <p:cNvSpPr>
            <a:spLocks noGrp="1" noChangeArrowheads="1"/>
          </p:cNvSpPr>
          <p:nvPr>
            <p:ph type="dt" idx="1"/>
          </p:nvPr>
        </p:nvSpPr>
        <p:spPr bwMode="auto">
          <a:xfrm>
            <a:off x="3849688" y="0"/>
            <a:ext cx="2946400" cy="4968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a:solidFill>
                  <a:schemeClr val="tx1"/>
                </a:solidFill>
                <a:latin typeface="Arial" pitchFamily="34" charset="0"/>
              </a:defRPr>
            </a:lvl1pPr>
          </a:lstStyle>
          <a:p>
            <a:endParaRPr lang="en-GB" altLang="en-US"/>
          </a:p>
        </p:txBody>
      </p:sp>
      <p:sp>
        <p:nvSpPr>
          <p:cNvPr id="36868" name="Rectangle 4"/>
          <p:cNvSpPr>
            <a:spLocks noGrp="1" noRot="1" noChangeAspect="1" noChangeArrowheads="1" noTextEdit="1"/>
          </p:cNvSpPr>
          <p:nvPr>
            <p:ph type="sldImg" idx="2"/>
          </p:nvPr>
        </p:nvSpPr>
        <p:spPr bwMode="auto">
          <a:xfrm>
            <a:off x="917575" y="744538"/>
            <a:ext cx="4964113" cy="3722687"/>
          </a:xfrm>
          <a:prstGeom prst="rect">
            <a:avLst/>
          </a:prstGeom>
          <a:noFill/>
          <a:ln w="9525">
            <a:solidFill>
              <a:srgbClr val="000000"/>
            </a:solidFill>
            <a:miter lim="800000"/>
            <a:headEnd/>
            <a:tailEnd/>
          </a:ln>
          <a:effectLst/>
          <a:extLst>
            <a:ext uri="{AF507438-7753-43e0-B8FC-AC1667EBCBE1}">
              <a14:hiddenEffects xmlns="" xmlns:a14="http://schemas.microsoft.com/office/drawing/2010/main">
                <a:effectLst>
                  <a:outerShdw dist="35921" dir="2700000" algn="ctr" rotWithShape="0">
                    <a:srgbClr val="808080"/>
                  </a:outerShdw>
                </a:effectLst>
              </a14:hiddenEffects>
            </a:ext>
            <a:ext uri="{53640926-AAD7-44d8-BBD7-CCE9431645EC}">
              <a14:shadowObscured xmlns="" xmlns:a14="http://schemas.microsoft.com/office/drawing/2010/main" val="1"/>
            </a:ext>
          </a:extLst>
        </p:spPr>
      </p:sp>
      <p:sp>
        <p:nvSpPr>
          <p:cNvPr id="36869" name="Rectangle 5"/>
          <p:cNvSpPr>
            <a:spLocks noGrp="1" noChangeArrowheads="1"/>
          </p:cNvSpPr>
          <p:nvPr>
            <p:ph type="body" sz="quarter" idx="3"/>
          </p:nvPr>
        </p:nvSpPr>
        <p:spPr bwMode="auto">
          <a:xfrm>
            <a:off x="679450" y="4714875"/>
            <a:ext cx="5438775" cy="44672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36870" name="Rectangle 6"/>
          <p:cNvSpPr>
            <a:spLocks noGrp="1" noChangeArrowheads="1"/>
          </p:cNvSpPr>
          <p:nvPr>
            <p:ph type="ftr" sz="quarter" idx="4"/>
          </p:nvPr>
        </p:nvSpPr>
        <p:spPr bwMode="auto">
          <a:xfrm>
            <a:off x="0" y="9428163"/>
            <a:ext cx="2946400" cy="49688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a:solidFill>
                  <a:schemeClr val="tx1"/>
                </a:solidFill>
                <a:latin typeface="Arial" pitchFamily="34" charset="0"/>
              </a:defRPr>
            </a:lvl1pPr>
          </a:lstStyle>
          <a:p>
            <a:endParaRPr lang="en-GB" altLang="en-US"/>
          </a:p>
        </p:txBody>
      </p:sp>
      <p:sp>
        <p:nvSpPr>
          <p:cNvPr id="36871" name="Rectangle 7"/>
          <p:cNvSpPr>
            <a:spLocks noGrp="1" noChangeArrowheads="1"/>
          </p:cNvSpPr>
          <p:nvPr>
            <p:ph type="sldNum" sz="quarter" idx="5"/>
          </p:nvPr>
        </p:nvSpPr>
        <p:spPr bwMode="auto">
          <a:xfrm>
            <a:off x="3849688" y="9428163"/>
            <a:ext cx="2946400" cy="49688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a:solidFill>
                  <a:schemeClr val="tx1"/>
                </a:solidFill>
                <a:latin typeface="Arial" pitchFamily="34" charset="0"/>
              </a:defRPr>
            </a:lvl1pPr>
          </a:lstStyle>
          <a:p>
            <a:fld id="{7F9695FB-D908-4160-AE67-B85245447BF5}" type="slidenum">
              <a:rPr lang="en-GB" altLang="en-US"/>
              <a:pPr/>
              <a:t>‹N°›</a:t>
            </a:fld>
            <a:endParaRPr lang="en-GB" altLang="en-US"/>
          </a:p>
        </p:txBody>
      </p:sp>
    </p:spTree>
    <p:extLst>
      <p:ext uri="{BB962C8B-B14F-4D97-AF65-F5344CB8AC3E}">
        <p14:creationId xmlns:p14="http://schemas.microsoft.com/office/powerpoint/2010/main" val="132165867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34" charset="0"/>
        <a:ea typeface="+mn-ea"/>
        <a:cs typeface="+mn-cs"/>
      </a:defRPr>
    </a:lvl1pPr>
    <a:lvl2pPr marL="457200" algn="l" rtl="0" fontAlgn="base">
      <a:spcBef>
        <a:spcPct val="30000"/>
      </a:spcBef>
      <a:spcAft>
        <a:spcPct val="0"/>
      </a:spcAft>
      <a:defRPr sz="1200" kern="1200">
        <a:solidFill>
          <a:schemeClr val="tx1"/>
        </a:solidFill>
        <a:latin typeface="Arial" pitchFamily="34" charset="0"/>
        <a:ea typeface="+mn-ea"/>
        <a:cs typeface="+mn-cs"/>
      </a:defRPr>
    </a:lvl2pPr>
    <a:lvl3pPr marL="914400" algn="l" rtl="0" fontAlgn="base">
      <a:spcBef>
        <a:spcPct val="30000"/>
      </a:spcBef>
      <a:spcAft>
        <a:spcPct val="0"/>
      </a:spcAft>
      <a:defRPr sz="1200" kern="1200">
        <a:solidFill>
          <a:schemeClr val="tx1"/>
        </a:solidFill>
        <a:latin typeface="Arial" pitchFamily="34" charset="0"/>
        <a:ea typeface="+mn-ea"/>
        <a:cs typeface="+mn-cs"/>
      </a:defRPr>
    </a:lvl3pPr>
    <a:lvl4pPr marL="1371600" algn="l" rtl="0" fontAlgn="base">
      <a:spcBef>
        <a:spcPct val="30000"/>
      </a:spcBef>
      <a:spcAft>
        <a:spcPct val="0"/>
      </a:spcAft>
      <a:defRPr sz="1200" kern="1200">
        <a:solidFill>
          <a:schemeClr val="tx1"/>
        </a:solidFill>
        <a:latin typeface="Arial" pitchFamily="34" charset="0"/>
        <a:ea typeface="+mn-ea"/>
        <a:cs typeface="+mn-cs"/>
      </a:defRPr>
    </a:lvl4pPr>
    <a:lvl5pPr marL="1828800" algn="l" rtl="0" fontAlgn="base">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noTextEdit="1"/>
          </p:cNvSpPr>
          <p:nvPr>
            <p:ph type="sldImg"/>
          </p:nvPr>
        </p:nvSpPr>
        <p:spPr>
          <a:ln/>
        </p:spPr>
      </p:sp>
      <p:sp>
        <p:nvSpPr>
          <p:cNvPr id="17410" name="Notes Placeholder 2"/>
          <p:cNvSpPr>
            <a:spLocks noGrp="1"/>
          </p:cNvSpPr>
          <p:nvPr>
            <p:ph type="body" idx="1"/>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dirty="0">
              <a:ea typeface="MS PGothic" charset="0"/>
              <a:cs typeface="MS PGothic" charset="0"/>
            </a:endParaRPr>
          </a:p>
        </p:txBody>
      </p:sp>
      <p:sp>
        <p:nvSpPr>
          <p:cNvPr id="17411" name="Slide Number Placeholder 3"/>
          <p:cNvSpPr>
            <a:spLocks noGrp="1"/>
          </p:cNvSpPr>
          <p:nvPr>
            <p:ph type="sldNum" sz="quarter" idx="5"/>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rgbClr val="0F5494"/>
                </a:solidFill>
                <a:latin typeface="Verdana" charset="0"/>
                <a:ea typeface="MS PGothic" charset="0"/>
                <a:cs typeface="MS PGothic" charset="0"/>
              </a:defRPr>
            </a:lvl1pPr>
            <a:lvl2pPr marL="742866" indent="-285718" eaLnBrk="0" hangingPunct="0">
              <a:defRPr sz="1200">
                <a:solidFill>
                  <a:srgbClr val="0F5494"/>
                </a:solidFill>
                <a:latin typeface="Verdana" charset="0"/>
                <a:ea typeface="MS PGothic" charset="0"/>
                <a:cs typeface="MS PGothic" charset="0"/>
              </a:defRPr>
            </a:lvl2pPr>
            <a:lvl3pPr marL="1142872" indent="-228574" eaLnBrk="0" hangingPunct="0">
              <a:defRPr sz="1200">
                <a:solidFill>
                  <a:srgbClr val="0F5494"/>
                </a:solidFill>
                <a:latin typeface="Verdana" charset="0"/>
                <a:ea typeface="MS PGothic" charset="0"/>
                <a:cs typeface="MS PGothic" charset="0"/>
              </a:defRPr>
            </a:lvl3pPr>
            <a:lvl4pPr marL="1600020" indent="-228574" eaLnBrk="0" hangingPunct="0">
              <a:defRPr sz="1200">
                <a:solidFill>
                  <a:srgbClr val="0F5494"/>
                </a:solidFill>
                <a:latin typeface="Verdana" charset="0"/>
                <a:ea typeface="MS PGothic" charset="0"/>
                <a:cs typeface="MS PGothic" charset="0"/>
              </a:defRPr>
            </a:lvl4pPr>
            <a:lvl5pPr marL="2057168" indent="-228574" eaLnBrk="0" hangingPunct="0">
              <a:defRPr sz="1200">
                <a:solidFill>
                  <a:srgbClr val="0F5494"/>
                </a:solidFill>
                <a:latin typeface="Verdana" charset="0"/>
                <a:ea typeface="MS PGothic" charset="0"/>
                <a:cs typeface="MS PGothic" charset="0"/>
              </a:defRPr>
            </a:lvl5pPr>
            <a:lvl6pPr marL="2514318" indent="-228574" eaLnBrk="0" fontAlgn="base" hangingPunct="0">
              <a:spcBef>
                <a:spcPct val="0"/>
              </a:spcBef>
              <a:spcAft>
                <a:spcPct val="0"/>
              </a:spcAft>
              <a:defRPr sz="1200">
                <a:solidFill>
                  <a:srgbClr val="0F5494"/>
                </a:solidFill>
                <a:latin typeface="Verdana" charset="0"/>
                <a:ea typeface="MS PGothic" charset="0"/>
                <a:cs typeface="MS PGothic" charset="0"/>
              </a:defRPr>
            </a:lvl6pPr>
            <a:lvl7pPr marL="2971466" indent="-228574" eaLnBrk="0" fontAlgn="base" hangingPunct="0">
              <a:spcBef>
                <a:spcPct val="0"/>
              </a:spcBef>
              <a:spcAft>
                <a:spcPct val="0"/>
              </a:spcAft>
              <a:defRPr sz="1200">
                <a:solidFill>
                  <a:srgbClr val="0F5494"/>
                </a:solidFill>
                <a:latin typeface="Verdana" charset="0"/>
                <a:ea typeface="MS PGothic" charset="0"/>
                <a:cs typeface="MS PGothic" charset="0"/>
              </a:defRPr>
            </a:lvl7pPr>
            <a:lvl8pPr marL="3428614" indent="-228574" eaLnBrk="0" fontAlgn="base" hangingPunct="0">
              <a:spcBef>
                <a:spcPct val="0"/>
              </a:spcBef>
              <a:spcAft>
                <a:spcPct val="0"/>
              </a:spcAft>
              <a:defRPr sz="1200">
                <a:solidFill>
                  <a:srgbClr val="0F5494"/>
                </a:solidFill>
                <a:latin typeface="Verdana" charset="0"/>
                <a:ea typeface="MS PGothic" charset="0"/>
                <a:cs typeface="MS PGothic" charset="0"/>
              </a:defRPr>
            </a:lvl8pPr>
            <a:lvl9pPr marL="3885764" indent="-228574" eaLnBrk="0" fontAlgn="base" hangingPunct="0">
              <a:spcBef>
                <a:spcPct val="0"/>
              </a:spcBef>
              <a:spcAft>
                <a:spcPct val="0"/>
              </a:spcAft>
              <a:defRPr sz="1200">
                <a:solidFill>
                  <a:srgbClr val="0F5494"/>
                </a:solidFill>
                <a:latin typeface="Verdana" charset="0"/>
                <a:ea typeface="MS PGothic" charset="0"/>
                <a:cs typeface="MS PGothic"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0450B20-B29B-984D-8937-3FC7C1B1B70C}" type="slidenum">
              <a:rPr kumimoji="0" lang="en-GB" sz="1200" b="0" i="0" u="none" strike="noStrike" kern="1200" cap="none" spc="0" normalizeH="0" baseline="0" noProof="0">
                <a:ln>
                  <a:noFill/>
                </a:ln>
                <a:solidFill>
                  <a:srgbClr val="000000"/>
                </a:solidFill>
                <a:effectLst/>
                <a:uLnTx/>
                <a:uFillTx/>
                <a:latin typeface="Arial" charset="0"/>
                <a:ea typeface="MS PGothic" charset="0"/>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en-GB" sz="1200" b="0" i="0" u="none" strike="noStrike" kern="1200" cap="none" spc="0" normalizeH="0" baseline="0" noProof="0">
              <a:ln>
                <a:noFill/>
              </a:ln>
              <a:solidFill>
                <a:srgbClr val="000000"/>
              </a:solidFill>
              <a:effectLst/>
              <a:uLnTx/>
              <a:uFillTx/>
              <a:latin typeface="Arial" charset="0"/>
              <a:ea typeface="MS PGothic" charset="0"/>
            </a:endParaRPr>
          </a:p>
        </p:txBody>
      </p:sp>
    </p:spTree>
    <p:extLst>
      <p:ext uri="{BB962C8B-B14F-4D97-AF65-F5344CB8AC3E}">
        <p14:creationId xmlns:p14="http://schemas.microsoft.com/office/powerpoint/2010/main" val="36075811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noTextEdit="1"/>
          </p:cNvSpPr>
          <p:nvPr>
            <p:ph type="sldImg"/>
          </p:nvPr>
        </p:nvSpPr>
        <p:spPr>
          <a:ln/>
        </p:spPr>
      </p:sp>
      <p:sp>
        <p:nvSpPr>
          <p:cNvPr id="17410" name="Notes Placeholder 2"/>
          <p:cNvSpPr>
            <a:spLocks noGrp="1"/>
          </p:cNvSpPr>
          <p:nvPr>
            <p:ph type="body" idx="1"/>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dirty="0">
              <a:ea typeface="MS PGothic" charset="0"/>
              <a:cs typeface="MS PGothic" charset="0"/>
            </a:endParaRPr>
          </a:p>
        </p:txBody>
      </p:sp>
      <p:sp>
        <p:nvSpPr>
          <p:cNvPr id="17411" name="Slide Number Placeholder 3"/>
          <p:cNvSpPr>
            <a:spLocks noGrp="1"/>
          </p:cNvSpPr>
          <p:nvPr>
            <p:ph type="sldNum" sz="quarter" idx="5"/>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rgbClr val="0F5494"/>
                </a:solidFill>
                <a:latin typeface="Verdana" charset="0"/>
                <a:ea typeface="MS PGothic" charset="0"/>
                <a:cs typeface="MS PGothic" charset="0"/>
              </a:defRPr>
            </a:lvl1pPr>
            <a:lvl2pPr marL="742866" indent="-285718" eaLnBrk="0" hangingPunct="0">
              <a:defRPr sz="1200">
                <a:solidFill>
                  <a:srgbClr val="0F5494"/>
                </a:solidFill>
                <a:latin typeface="Verdana" charset="0"/>
                <a:ea typeface="MS PGothic" charset="0"/>
                <a:cs typeface="MS PGothic" charset="0"/>
              </a:defRPr>
            </a:lvl2pPr>
            <a:lvl3pPr marL="1142872" indent="-228574" eaLnBrk="0" hangingPunct="0">
              <a:defRPr sz="1200">
                <a:solidFill>
                  <a:srgbClr val="0F5494"/>
                </a:solidFill>
                <a:latin typeface="Verdana" charset="0"/>
                <a:ea typeface="MS PGothic" charset="0"/>
                <a:cs typeface="MS PGothic" charset="0"/>
              </a:defRPr>
            </a:lvl3pPr>
            <a:lvl4pPr marL="1600020" indent="-228574" eaLnBrk="0" hangingPunct="0">
              <a:defRPr sz="1200">
                <a:solidFill>
                  <a:srgbClr val="0F5494"/>
                </a:solidFill>
                <a:latin typeface="Verdana" charset="0"/>
                <a:ea typeface="MS PGothic" charset="0"/>
                <a:cs typeface="MS PGothic" charset="0"/>
              </a:defRPr>
            </a:lvl4pPr>
            <a:lvl5pPr marL="2057168" indent="-228574" eaLnBrk="0" hangingPunct="0">
              <a:defRPr sz="1200">
                <a:solidFill>
                  <a:srgbClr val="0F5494"/>
                </a:solidFill>
                <a:latin typeface="Verdana" charset="0"/>
                <a:ea typeface="MS PGothic" charset="0"/>
                <a:cs typeface="MS PGothic" charset="0"/>
              </a:defRPr>
            </a:lvl5pPr>
            <a:lvl6pPr marL="2514318" indent="-228574" eaLnBrk="0" fontAlgn="base" hangingPunct="0">
              <a:spcBef>
                <a:spcPct val="0"/>
              </a:spcBef>
              <a:spcAft>
                <a:spcPct val="0"/>
              </a:spcAft>
              <a:defRPr sz="1200">
                <a:solidFill>
                  <a:srgbClr val="0F5494"/>
                </a:solidFill>
                <a:latin typeface="Verdana" charset="0"/>
                <a:ea typeface="MS PGothic" charset="0"/>
                <a:cs typeface="MS PGothic" charset="0"/>
              </a:defRPr>
            </a:lvl6pPr>
            <a:lvl7pPr marL="2971466" indent="-228574" eaLnBrk="0" fontAlgn="base" hangingPunct="0">
              <a:spcBef>
                <a:spcPct val="0"/>
              </a:spcBef>
              <a:spcAft>
                <a:spcPct val="0"/>
              </a:spcAft>
              <a:defRPr sz="1200">
                <a:solidFill>
                  <a:srgbClr val="0F5494"/>
                </a:solidFill>
                <a:latin typeface="Verdana" charset="0"/>
                <a:ea typeface="MS PGothic" charset="0"/>
                <a:cs typeface="MS PGothic" charset="0"/>
              </a:defRPr>
            </a:lvl7pPr>
            <a:lvl8pPr marL="3428614" indent="-228574" eaLnBrk="0" fontAlgn="base" hangingPunct="0">
              <a:spcBef>
                <a:spcPct val="0"/>
              </a:spcBef>
              <a:spcAft>
                <a:spcPct val="0"/>
              </a:spcAft>
              <a:defRPr sz="1200">
                <a:solidFill>
                  <a:srgbClr val="0F5494"/>
                </a:solidFill>
                <a:latin typeface="Verdana" charset="0"/>
                <a:ea typeface="MS PGothic" charset="0"/>
                <a:cs typeface="MS PGothic" charset="0"/>
              </a:defRPr>
            </a:lvl8pPr>
            <a:lvl9pPr marL="3885764" indent="-228574" eaLnBrk="0" fontAlgn="base" hangingPunct="0">
              <a:spcBef>
                <a:spcPct val="0"/>
              </a:spcBef>
              <a:spcAft>
                <a:spcPct val="0"/>
              </a:spcAft>
              <a:defRPr sz="1200">
                <a:solidFill>
                  <a:srgbClr val="0F5494"/>
                </a:solidFill>
                <a:latin typeface="Verdana" charset="0"/>
                <a:ea typeface="MS PGothic" charset="0"/>
                <a:cs typeface="MS PGothic"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0450B20-B29B-984D-8937-3FC7C1B1B70C}" type="slidenum">
              <a:rPr kumimoji="0" lang="en-GB" sz="1200" b="0" i="0" u="none" strike="noStrike" kern="1200" cap="none" spc="0" normalizeH="0" baseline="0" noProof="0">
                <a:ln>
                  <a:noFill/>
                </a:ln>
                <a:solidFill>
                  <a:srgbClr val="000000"/>
                </a:solidFill>
                <a:effectLst/>
                <a:uLnTx/>
                <a:uFillTx/>
                <a:latin typeface="Arial" charset="0"/>
                <a:ea typeface="MS PGothic" charset="0"/>
              </a:rPr>
              <a:pPr marL="0" marR="0" lvl="0" indent="0" algn="r" defTabSz="914400" rtl="0" eaLnBrk="1" fontAlgn="base" latinLnBrk="0" hangingPunct="1">
                <a:lnSpc>
                  <a:spcPct val="100000"/>
                </a:lnSpc>
                <a:spcBef>
                  <a:spcPct val="0"/>
                </a:spcBef>
                <a:spcAft>
                  <a:spcPct val="0"/>
                </a:spcAft>
                <a:buClrTx/>
                <a:buSzTx/>
                <a:buFontTx/>
                <a:buNone/>
                <a:tabLst/>
                <a:defRPr/>
              </a:pPr>
              <a:t>14</a:t>
            </a:fld>
            <a:endParaRPr kumimoji="0" lang="en-GB" sz="1200" b="0" i="0" u="none" strike="noStrike" kern="1200" cap="none" spc="0" normalizeH="0" baseline="0" noProof="0">
              <a:ln>
                <a:noFill/>
              </a:ln>
              <a:solidFill>
                <a:srgbClr val="000000"/>
              </a:solidFill>
              <a:effectLst/>
              <a:uLnTx/>
              <a:uFillTx/>
              <a:latin typeface="Arial" charset="0"/>
              <a:ea typeface="MS PGothic" charset="0"/>
            </a:endParaRPr>
          </a:p>
        </p:txBody>
      </p:sp>
    </p:spTree>
    <p:extLst>
      <p:ext uri="{BB962C8B-B14F-4D97-AF65-F5344CB8AC3E}">
        <p14:creationId xmlns:p14="http://schemas.microsoft.com/office/powerpoint/2010/main" val="103711360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9"/>
              </a:srgbClr>
            </a:outerShdw>
          </a:effectLst>
        </p:spPr>
        <p:txBody>
          <a:bodyPr anchor="ctr"/>
          <a:lstStyle/>
          <a:p>
            <a:pPr algn="ctr" defTabSz="457200" fontAlgn="auto">
              <a:spcBef>
                <a:spcPts val="0"/>
              </a:spcBef>
              <a:spcAft>
                <a:spcPts val="0"/>
              </a:spcAft>
              <a:defRPr/>
            </a:pPr>
            <a:endParaRPr lang="en-US" sz="1800">
              <a:solidFill>
                <a:schemeClr val="lt1"/>
              </a:solidFill>
              <a:latin typeface="+mn-lt"/>
            </a:endParaRPr>
          </a:p>
        </p:txBody>
      </p:sp>
      <p:pic>
        <p:nvPicPr>
          <p:cNvPr id="3086" name="Picture 6" descr="LOGO CE-EN-quadri.eps"/>
          <p:cNvPicPr>
            <a:picLocks noChangeAspect="1"/>
          </p:cNvPicPr>
          <p:nvPr/>
        </p:nvPicPr>
        <p:blipFill>
          <a:blip r:embed="rId2" cstate="screen">
            <a:extLst>
              <a:ext uri="{28A0092B-C50C-407E-A947-70E740481C1C}">
                <a14:useLocalDpi xmlns:a14="http://schemas.microsoft.com/office/drawing/2010/main"/>
              </a:ext>
            </a:extLst>
          </a:blip>
          <a:srcRect/>
          <a:stretch>
            <a:fillRect/>
          </a:stretch>
        </p:blipFill>
        <p:spPr bwMode="auto">
          <a:xfrm>
            <a:off x="3957638" y="258763"/>
            <a:ext cx="1436687" cy="9985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pPr lvl="0"/>
            <a:r>
              <a:rPr lang="en-US" altLang="en-US" noProof="0"/>
              <a:t>Click to edit Master title style</a:t>
            </a:r>
            <a:endParaRPr lang="en-GB" altLang="en-US" noProof="0"/>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pPr lvl="0"/>
            <a:r>
              <a:rPr lang="en-US" altLang="en-US" noProof="0"/>
              <a:t>Click to edit Master subtitle style</a:t>
            </a:r>
            <a:endParaRPr lang="en-GB" altLang="en-US" noProof="0"/>
          </a:p>
        </p:txBody>
      </p:sp>
      <p:sp>
        <p:nvSpPr>
          <p:cNvPr id="3078" name="Rectangle 6"/>
          <p:cNvSpPr>
            <a:spLocks noGrp="1" noChangeArrowheads="1"/>
          </p:cNvSpPr>
          <p:nvPr>
            <p:ph type="dt" sz="half" idx="2"/>
          </p:nvPr>
        </p:nvSpPr>
        <p:spPr/>
        <p:txBody>
          <a:bodyPr/>
          <a:lstStyle>
            <a:lvl1pPr>
              <a:defRPr sz="1200" b="1">
                <a:solidFill>
                  <a:schemeClr val="bg1"/>
                </a:solidFill>
                <a:latin typeface="+mn-lt"/>
              </a:defRPr>
            </a:lvl1pPr>
          </a:lstStyle>
          <a:p>
            <a:endParaRPr lang="en-GB" altLang="en-US"/>
          </a:p>
        </p:txBody>
      </p:sp>
      <p:sp>
        <p:nvSpPr>
          <p:cNvPr id="3079" name="Rectangle 7"/>
          <p:cNvSpPr>
            <a:spLocks noGrp="1" noChangeArrowheads="1"/>
          </p:cNvSpPr>
          <p:nvPr>
            <p:ph type="ftr" sz="quarter" idx="3"/>
          </p:nvPr>
        </p:nvSpPr>
        <p:spPr/>
        <p:txBody>
          <a:bodyPr/>
          <a:lstStyle>
            <a:lvl1pPr>
              <a:defRPr>
                <a:solidFill>
                  <a:schemeClr val="bg1"/>
                </a:solidFill>
                <a:latin typeface="+mn-lt"/>
              </a:defRPr>
            </a:lvl1pPr>
          </a:lstStyle>
          <a:p>
            <a:endParaRPr lang="en-GB" altLang="en-US"/>
          </a:p>
        </p:txBody>
      </p:sp>
      <p:sp>
        <p:nvSpPr>
          <p:cNvPr id="3080" name="Rectangle 8"/>
          <p:cNvSpPr>
            <a:spLocks noGrp="1" noChangeArrowheads="1"/>
          </p:cNvSpPr>
          <p:nvPr>
            <p:ph type="sldNum" sz="quarter" idx="4"/>
          </p:nvPr>
        </p:nvSpPr>
        <p:spPr/>
        <p:txBody>
          <a:bodyPr/>
          <a:lstStyle>
            <a:lvl1pPr>
              <a:defRPr>
                <a:solidFill>
                  <a:schemeClr val="bg1"/>
                </a:solidFill>
                <a:latin typeface="+mn-lt"/>
              </a:defRPr>
            </a:lvl1pPr>
          </a:lstStyle>
          <a:p>
            <a:fld id="{6A141FA3-1B77-4EDE-B230-E919C600B683}" type="slidenum">
              <a:rPr lang="en-GB" altLang="en-US"/>
              <a:pPr/>
              <a:t>‹N°›</a:t>
            </a:fld>
            <a:endParaRPr lang="en-GB" altLang="en-US"/>
          </a:p>
        </p:txBody>
      </p:sp>
      <p:sp>
        <p:nvSpPr>
          <p:cNvPr id="7" name="Rectangle 6"/>
          <p:cNvSpPr/>
          <p:nvPr userDrawn="1"/>
        </p:nvSpPr>
        <p:spPr>
          <a:xfrm>
            <a:off x="4267200" y="6659563"/>
            <a:ext cx="611188"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93334B9A-3F2F-4DB3-9330-A2B68B9D3EEF}" type="slidenum">
              <a:rPr lang="en-GB" altLang="en-US"/>
              <a:pPr/>
              <a:t>‹N°›</a:t>
            </a:fld>
            <a:endParaRPr lang="en-GB" altLang="en-US"/>
          </a:p>
        </p:txBody>
      </p:sp>
    </p:spTree>
    <p:extLst>
      <p:ext uri="{BB962C8B-B14F-4D97-AF65-F5344CB8AC3E}">
        <p14:creationId xmlns:p14="http://schemas.microsoft.com/office/powerpoint/2010/main" val="38121402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2132E535-0D9E-44A9-92E6-071940868D45}" type="slidenum">
              <a:rPr lang="en-GB" altLang="en-US"/>
              <a:pPr/>
              <a:t>‹N°›</a:t>
            </a:fld>
            <a:endParaRPr lang="en-GB" altLang="en-US"/>
          </a:p>
        </p:txBody>
      </p:sp>
    </p:spTree>
    <p:extLst>
      <p:ext uri="{BB962C8B-B14F-4D97-AF65-F5344CB8AC3E}">
        <p14:creationId xmlns:p14="http://schemas.microsoft.com/office/powerpoint/2010/main" val="23341186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119732B6-9473-4A6E-8279-835F0110B549}" type="slidenum">
              <a:rPr lang="en-GB" altLang="en-US"/>
              <a:pPr/>
              <a:t>‹N°›</a:t>
            </a:fld>
            <a:endParaRPr lang="en-GB" altLang="en-US"/>
          </a:p>
        </p:txBody>
      </p:sp>
    </p:spTree>
    <p:extLst>
      <p:ext uri="{BB962C8B-B14F-4D97-AF65-F5344CB8AC3E}">
        <p14:creationId xmlns:p14="http://schemas.microsoft.com/office/powerpoint/2010/main" val="29222019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7E4C9BF0-DD5A-41A8-A693-6DCB2E22C0B8}" type="slidenum">
              <a:rPr lang="en-GB" altLang="en-US"/>
              <a:pPr/>
              <a:t>‹N°›</a:t>
            </a:fld>
            <a:endParaRPr lang="en-GB" altLang="en-US"/>
          </a:p>
        </p:txBody>
      </p:sp>
    </p:spTree>
    <p:extLst>
      <p:ext uri="{BB962C8B-B14F-4D97-AF65-F5344CB8AC3E}">
        <p14:creationId xmlns:p14="http://schemas.microsoft.com/office/powerpoint/2010/main" val="33673250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endParaRPr lang="en-GB" altLang="en-US"/>
          </a:p>
        </p:txBody>
      </p:sp>
      <p:sp>
        <p:nvSpPr>
          <p:cNvPr id="7" name="Slide Number Placeholder 6"/>
          <p:cNvSpPr>
            <a:spLocks noGrp="1"/>
          </p:cNvSpPr>
          <p:nvPr>
            <p:ph type="sldNum" sz="quarter" idx="12"/>
          </p:nvPr>
        </p:nvSpPr>
        <p:spPr/>
        <p:txBody>
          <a:bodyPr/>
          <a:lstStyle>
            <a:lvl1pPr>
              <a:defRPr/>
            </a:lvl1pPr>
          </a:lstStyle>
          <a:p>
            <a:fld id="{72AD24D1-6082-46A9-9164-B3458B4B22E1}" type="slidenum">
              <a:rPr lang="en-GB" altLang="en-US"/>
              <a:pPr/>
              <a:t>‹N°›</a:t>
            </a:fld>
            <a:endParaRPr lang="en-GB" altLang="en-US"/>
          </a:p>
        </p:txBody>
      </p:sp>
    </p:spTree>
    <p:extLst>
      <p:ext uri="{BB962C8B-B14F-4D97-AF65-F5344CB8AC3E}">
        <p14:creationId xmlns:p14="http://schemas.microsoft.com/office/powerpoint/2010/main" val="1121968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lvl1pPr>
              <a:defRPr/>
            </a:lvl1pPr>
          </a:lstStyle>
          <a:p>
            <a:endParaRPr lang="en-GB" altLang="en-US"/>
          </a:p>
        </p:txBody>
      </p:sp>
      <p:sp>
        <p:nvSpPr>
          <p:cNvPr id="8" name="Footer Placeholder 7"/>
          <p:cNvSpPr>
            <a:spLocks noGrp="1"/>
          </p:cNvSpPr>
          <p:nvPr>
            <p:ph type="ftr" sz="quarter" idx="11"/>
          </p:nvPr>
        </p:nvSpPr>
        <p:spPr/>
        <p:txBody>
          <a:bodyPr/>
          <a:lstStyle>
            <a:lvl1pPr>
              <a:defRPr/>
            </a:lvl1pPr>
          </a:lstStyle>
          <a:p>
            <a:endParaRPr lang="en-GB" altLang="en-US"/>
          </a:p>
        </p:txBody>
      </p:sp>
      <p:sp>
        <p:nvSpPr>
          <p:cNvPr id="9" name="Slide Number Placeholder 8"/>
          <p:cNvSpPr>
            <a:spLocks noGrp="1"/>
          </p:cNvSpPr>
          <p:nvPr>
            <p:ph type="sldNum" sz="quarter" idx="12"/>
          </p:nvPr>
        </p:nvSpPr>
        <p:spPr/>
        <p:txBody>
          <a:bodyPr/>
          <a:lstStyle>
            <a:lvl1pPr>
              <a:defRPr/>
            </a:lvl1pPr>
          </a:lstStyle>
          <a:p>
            <a:fld id="{DBFDC4E9-B2D2-4CA3-8B91-1DEB4ACFDA03}" type="slidenum">
              <a:rPr lang="en-GB" altLang="en-US"/>
              <a:pPr/>
              <a:t>‹N°›</a:t>
            </a:fld>
            <a:endParaRPr lang="en-GB" altLang="en-US"/>
          </a:p>
        </p:txBody>
      </p:sp>
    </p:spTree>
    <p:extLst>
      <p:ext uri="{BB962C8B-B14F-4D97-AF65-F5344CB8AC3E}">
        <p14:creationId xmlns:p14="http://schemas.microsoft.com/office/powerpoint/2010/main" val="38949488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GB" altLang="en-US"/>
          </a:p>
        </p:txBody>
      </p:sp>
      <p:sp>
        <p:nvSpPr>
          <p:cNvPr id="4" name="Footer Placeholder 3"/>
          <p:cNvSpPr>
            <a:spLocks noGrp="1"/>
          </p:cNvSpPr>
          <p:nvPr>
            <p:ph type="ftr" sz="quarter" idx="11"/>
          </p:nvPr>
        </p:nvSpPr>
        <p:spPr/>
        <p:txBody>
          <a:bodyPr/>
          <a:lstStyle>
            <a:lvl1pPr>
              <a:defRPr/>
            </a:lvl1pPr>
          </a:lstStyle>
          <a:p>
            <a:endParaRPr lang="en-GB" altLang="en-US"/>
          </a:p>
        </p:txBody>
      </p:sp>
      <p:sp>
        <p:nvSpPr>
          <p:cNvPr id="5" name="Slide Number Placeholder 4"/>
          <p:cNvSpPr>
            <a:spLocks noGrp="1"/>
          </p:cNvSpPr>
          <p:nvPr>
            <p:ph type="sldNum" sz="quarter" idx="12"/>
          </p:nvPr>
        </p:nvSpPr>
        <p:spPr/>
        <p:txBody>
          <a:bodyPr/>
          <a:lstStyle>
            <a:lvl1pPr>
              <a:defRPr/>
            </a:lvl1pPr>
          </a:lstStyle>
          <a:p>
            <a:fld id="{40149431-66B6-4E61-A837-54177C86D1F3}" type="slidenum">
              <a:rPr lang="en-GB" altLang="en-US"/>
              <a:pPr/>
              <a:t>‹N°›</a:t>
            </a:fld>
            <a:endParaRPr lang="en-GB" altLang="en-US"/>
          </a:p>
        </p:txBody>
      </p:sp>
    </p:spTree>
    <p:extLst>
      <p:ext uri="{BB962C8B-B14F-4D97-AF65-F5344CB8AC3E}">
        <p14:creationId xmlns:p14="http://schemas.microsoft.com/office/powerpoint/2010/main" val="8793180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ltLang="en-US"/>
          </a:p>
        </p:txBody>
      </p:sp>
      <p:sp>
        <p:nvSpPr>
          <p:cNvPr id="3" name="Footer Placeholder 2"/>
          <p:cNvSpPr>
            <a:spLocks noGrp="1"/>
          </p:cNvSpPr>
          <p:nvPr>
            <p:ph type="ftr" sz="quarter" idx="11"/>
          </p:nvPr>
        </p:nvSpPr>
        <p:spPr/>
        <p:txBody>
          <a:bodyPr/>
          <a:lstStyle>
            <a:lvl1pPr>
              <a:defRPr/>
            </a:lvl1pPr>
          </a:lstStyle>
          <a:p>
            <a:endParaRPr lang="en-GB" altLang="en-US"/>
          </a:p>
        </p:txBody>
      </p:sp>
      <p:sp>
        <p:nvSpPr>
          <p:cNvPr id="4" name="Slide Number Placeholder 3"/>
          <p:cNvSpPr>
            <a:spLocks noGrp="1"/>
          </p:cNvSpPr>
          <p:nvPr>
            <p:ph type="sldNum" sz="quarter" idx="12"/>
          </p:nvPr>
        </p:nvSpPr>
        <p:spPr/>
        <p:txBody>
          <a:bodyPr/>
          <a:lstStyle>
            <a:lvl1pPr>
              <a:defRPr/>
            </a:lvl1pPr>
          </a:lstStyle>
          <a:p>
            <a:fld id="{DC0AF8C7-62B3-4745-A19C-C8841CCBD9C5}" type="slidenum">
              <a:rPr lang="en-GB" altLang="en-US"/>
              <a:pPr/>
              <a:t>‹N°›</a:t>
            </a:fld>
            <a:endParaRPr lang="en-GB" altLang="en-US"/>
          </a:p>
        </p:txBody>
      </p:sp>
    </p:spTree>
    <p:extLst>
      <p:ext uri="{BB962C8B-B14F-4D97-AF65-F5344CB8AC3E}">
        <p14:creationId xmlns:p14="http://schemas.microsoft.com/office/powerpoint/2010/main" val="36027925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endParaRPr lang="en-GB" altLang="en-US"/>
          </a:p>
        </p:txBody>
      </p:sp>
      <p:sp>
        <p:nvSpPr>
          <p:cNvPr id="7" name="Slide Number Placeholder 6"/>
          <p:cNvSpPr>
            <a:spLocks noGrp="1"/>
          </p:cNvSpPr>
          <p:nvPr>
            <p:ph type="sldNum" sz="quarter" idx="12"/>
          </p:nvPr>
        </p:nvSpPr>
        <p:spPr/>
        <p:txBody>
          <a:bodyPr/>
          <a:lstStyle>
            <a:lvl1pPr>
              <a:defRPr/>
            </a:lvl1pPr>
          </a:lstStyle>
          <a:p>
            <a:fld id="{C95C4D0F-52B2-4058-A1CC-B854D9BFFAF5}" type="slidenum">
              <a:rPr lang="en-GB" altLang="en-US"/>
              <a:pPr/>
              <a:t>‹N°›</a:t>
            </a:fld>
            <a:endParaRPr lang="en-GB" altLang="en-US"/>
          </a:p>
        </p:txBody>
      </p:sp>
    </p:spTree>
    <p:extLst>
      <p:ext uri="{BB962C8B-B14F-4D97-AF65-F5344CB8AC3E}">
        <p14:creationId xmlns:p14="http://schemas.microsoft.com/office/powerpoint/2010/main" val="14699652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endParaRPr lang="en-GB" altLang="en-US"/>
          </a:p>
        </p:txBody>
      </p:sp>
      <p:sp>
        <p:nvSpPr>
          <p:cNvPr id="7" name="Slide Number Placeholder 6"/>
          <p:cNvSpPr>
            <a:spLocks noGrp="1"/>
          </p:cNvSpPr>
          <p:nvPr>
            <p:ph type="sldNum" sz="quarter" idx="12"/>
          </p:nvPr>
        </p:nvSpPr>
        <p:spPr/>
        <p:txBody>
          <a:bodyPr/>
          <a:lstStyle>
            <a:lvl1pPr>
              <a:defRPr/>
            </a:lvl1pPr>
          </a:lstStyle>
          <a:p>
            <a:fld id="{2E9C57E4-EA20-4377-89DB-5C0C6A4F79E6}" type="slidenum">
              <a:rPr lang="en-GB" altLang="en-US"/>
              <a:pPr/>
              <a:t>‹N°›</a:t>
            </a:fld>
            <a:endParaRPr lang="en-GB" altLang="en-US"/>
          </a:p>
        </p:txBody>
      </p:sp>
    </p:spTree>
    <p:extLst>
      <p:ext uri="{BB962C8B-B14F-4D97-AF65-F5344CB8AC3E}">
        <p14:creationId xmlns:p14="http://schemas.microsoft.com/office/powerpoint/2010/main" val="40265520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BE" altLang="en-US"/>
              <a:t>Second level</a:t>
            </a:r>
            <a:endParaRPr lang="en-GB" altLang="en-US"/>
          </a:p>
          <a:p>
            <a:pPr lvl="1"/>
            <a:r>
              <a:rPr lang="en-GB" altLang="en-US"/>
              <a:t>Third level</a:t>
            </a:r>
          </a:p>
          <a:p>
            <a:pPr lvl="2"/>
            <a:r>
              <a:rPr lang="en-GB" altLang="en-US"/>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solidFill>
                  <a:schemeClr val="tx1"/>
                </a:solidFill>
                <a:latin typeface="Arial" pitchFamily="34" charset="0"/>
              </a:defRPr>
            </a:lvl1pPr>
          </a:lstStyle>
          <a:p>
            <a:endParaRPr lang="en-GB" alt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pitchFamily="34" charset="0"/>
              </a:defRPr>
            </a:lvl1pPr>
          </a:lstStyle>
          <a:p>
            <a:endParaRPr lang="en-GB" alt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pitchFamily="34" charset="0"/>
              </a:defRPr>
            </a:lvl1pPr>
          </a:lstStyle>
          <a:p>
            <a:fld id="{6369C9B6-13D8-4661-B895-9C9656DECCF5}" type="slidenum">
              <a:rPr lang="en-GB" altLang="en-US"/>
              <a:pPr/>
              <a:t>‹N°›</a:t>
            </a:fld>
            <a:endParaRPr lang="en-GB" altLang="en-US"/>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
        <p:nvSpPr>
          <p:cNvPr id="7" name="Rectangle 6"/>
          <p:cNvSpPr/>
          <p:nvPr/>
        </p:nvSpPr>
        <p:spPr>
          <a:xfrm>
            <a:off x="4262438" y="6659563"/>
            <a:ext cx="611187"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pic>
        <p:nvPicPr>
          <p:cNvPr id="1041" name="Picture 17" descr="LOGO CE_Vertical_EN_NEG_quadri_HR"/>
          <p:cNvPicPr>
            <a:picLocks noChangeAspect="1" noChangeArrowheads="1"/>
          </p:cNvPicPr>
          <p:nvPr/>
        </p:nvPicPr>
        <p:blipFill>
          <a:blip r:embed="rId13" cstate="screen">
            <a:extLst>
              <a:ext uri="{28A0092B-C50C-407E-A947-70E740481C1C}">
                <a14:useLocalDpi xmlns:a14="http://schemas.microsoft.com/office/drawing/2010/main"/>
              </a:ext>
            </a:extLst>
          </a:blip>
          <a:srcRect/>
          <a:stretch>
            <a:fillRect/>
          </a:stretch>
        </p:blipFill>
        <p:spPr bwMode="auto">
          <a:xfrm>
            <a:off x="3957638" y="258763"/>
            <a:ext cx="1436687" cy="1004887"/>
          </a:xfrm>
          <a:prstGeom prst="rect">
            <a:avLst/>
          </a:prstGeom>
          <a:noFill/>
          <a:extLst>
            <a:ext uri="{909E8E84-426E-40dd-AFC4-6F175D3DCCD1}">
              <a14:hiddenFill xmlns=""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marL="358775" algn="l" rtl="0" eaLnBrk="1" fontAlgn="base" hangingPunct="1">
        <a:spcBef>
          <a:spcPct val="0"/>
        </a:spcBef>
        <a:spcAft>
          <a:spcPct val="0"/>
        </a:spcAft>
        <a:defRPr sz="3000" b="1">
          <a:solidFill>
            <a:srgbClr val="0F5494"/>
          </a:solidFill>
          <a:latin typeface="+mj-lt"/>
          <a:ea typeface="+mj-ea"/>
          <a:cs typeface="+mj-cs"/>
        </a:defRPr>
      </a:lvl1pPr>
      <a:lvl2pPr marL="358775" algn="l" rtl="0" eaLnBrk="1" fontAlgn="base" hangingPunct="1">
        <a:spcBef>
          <a:spcPct val="0"/>
        </a:spcBef>
        <a:spcAft>
          <a:spcPct val="0"/>
        </a:spcAft>
        <a:defRPr sz="3000" b="1">
          <a:solidFill>
            <a:srgbClr val="0F5494"/>
          </a:solidFill>
          <a:latin typeface="Verdana" pitchFamily="34" charset="0"/>
        </a:defRPr>
      </a:lvl2pPr>
      <a:lvl3pPr marL="358775" algn="l" rtl="0" eaLnBrk="1" fontAlgn="base" hangingPunct="1">
        <a:spcBef>
          <a:spcPct val="0"/>
        </a:spcBef>
        <a:spcAft>
          <a:spcPct val="0"/>
        </a:spcAft>
        <a:defRPr sz="3000" b="1">
          <a:solidFill>
            <a:srgbClr val="0F5494"/>
          </a:solidFill>
          <a:latin typeface="Verdana" pitchFamily="34" charset="0"/>
        </a:defRPr>
      </a:lvl3pPr>
      <a:lvl4pPr marL="358775" algn="l" rtl="0" eaLnBrk="1" fontAlgn="base" hangingPunct="1">
        <a:spcBef>
          <a:spcPct val="0"/>
        </a:spcBef>
        <a:spcAft>
          <a:spcPct val="0"/>
        </a:spcAft>
        <a:defRPr sz="3000" b="1">
          <a:solidFill>
            <a:srgbClr val="0F5494"/>
          </a:solidFill>
          <a:latin typeface="Verdana" pitchFamily="34" charset="0"/>
        </a:defRPr>
      </a:lvl4pPr>
      <a:lvl5pPr marL="358775" algn="l" rtl="0" eaLnBrk="1" fontAlgn="base" hangingPunct="1">
        <a:spcBef>
          <a:spcPct val="0"/>
        </a:spcBef>
        <a:spcAft>
          <a:spcPct val="0"/>
        </a:spcAft>
        <a:defRPr sz="3000" b="1">
          <a:solidFill>
            <a:srgbClr val="0F5494"/>
          </a:solidFill>
          <a:latin typeface="Verdana" pitchFamily="34" charset="0"/>
        </a:defRPr>
      </a:lvl5pPr>
      <a:lvl6pPr marL="815975" algn="l" rtl="0" eaLnBrk="1" fontAlgn="base" hangingPunct="1">
        <a:spcBef>
          <a:spcPct val="0"/>
        </a:spcBef>
        <a:spcAft>
          <a:spcPct val="0"/>
        </a:spcAft>
        <a:defRPr sz="3000" b="1">
          <a:solidFill>
            <a:srgbClr val="0F5494"/>
          </a:solidFill>
          <a:latin typeface="Verdana" pitchFamily="34" charset="0"/>
        </a:defRPr>
      </a:lvl6pPr>
      <a:lvl7pPr marL="1273175" algn="l" rtl="0" eaLnBrk="1" fontAlgn="base" hangingPunct="1">
        <a:spcBef>
          <a:spcPct val="0"/>
        </a:spcBef>
        <a:spcAft>
          <a:spcPct val="0"/>
        </a:spcAft>
        <a:defRPr sz="3000" b="1">
          <a:solidFill>
            <a:srgbClr val="0F5494"/>
          </a:solidFill>
          <a:latin typeface="Verdana" pitchFamily="34" charset="0"/>
        </a:defRPr>
      </a:lvl7pPr>
      <a:lvl8pPr marL="1730375" algn="l" rtl="0" eaLnBrk="1" fontAlgn="base" hangingPunct="1">
        <a:spcBef>
          <a:spcPct val="0"/>
        </a:spcBef>
        <a:spcAft>
          <a:spcPct val="0"/>
        </a:spcAft>
        <a:defRPr sz="3000" b="1">
          <a:solidFill>
            <a:srgbClr val="0F5494"/>
          </a:solidFill>
          <a:latin typeface="Verdana" pitchFamily="34" charset="0"/>
        </a:defRPr>
      </a:lvl8pPr>
      <a:lvl9pPr marL="2187575" algn="l" rtl="0" eaLnBrk="1" fontAlgn="base" hangingPunct="1">
        <a:spcBef>
          <a:spcPct val="0"/>
        </a:spcBef>
        <a:spcAft>
          <a:spcPct val="0"/>
        </a:spcAft>
        <a:defRPr sz="3000" b="1">
          <a:solidFill>
            <a:srgbClr val="0F5494"/>
          </a:solidFill>
          <a:latin typeface="Verdana" pitchFamily="34" charset="0"/>
        </a:defRPr>
      </a:lvl9pPr>
    </p:titleStyle>
    <p:bodyStyle>
      <a:lvl1pPr marL="342900" indent="-342900" algn="l" rtl="0" eaLnBrk="1" fontAlgn="base" hangingPunct="1">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1" fontAlgn="base" hangingPunct="1">
        <a:spcBef>
          <a:spcPct val="20000"/>
        </a:spcBef>
        <a:spcAft>
          <a:spcPct val="0"/>
        </a:spcAft>
        <a:buClr>
          <a:srgbClr val="009FBA"/>
        </a:buClr>
        <a:buChar char="•"/>
        <a:defRPr sz="2000" b="1">
          <a:solidFill>
            <a:srgbClr val="0F5494"/>
          </a:solidFill>
          <a:latin typeface="+mn-lt"/>
        </a:defRPr>
      </a:lvl2pPr>
      <a:lvl3pPr marL="1143000" indent="-228600" algn="l" rtl="0" eaLnBrk="1" fontAlgn="base" hangingPunct="1">
        <a:spcBef>
          <a:spcPct val="20000"/>
        </a:spcBef>
        <a:spcAft>
          <a:spcPct val="0"/>
        </a:spcAft>
        <a:defRPr sz="1400">
          <a:solidFill>
            <a:srgbClr val="0F5494"/>
          </a:solidFill>
          <a:latin typeface="+mn-lt"/>
        </a:defRPr>
      </a:lvl3pPr>
      <a:lvl4pPr marL="1600200" indent="-228600" algn="l" rtl="0" eaLnBrk="1" fontAlgn="base" hangingPunct="1">
        <a:spcBef>
          <a:spcPct val="20000"/>
        </a:spcBef>
        <a:spcAft>
          <a:spcPct val="0"/>
        </a:spcAft>
        <a:buChar char="–"/>
        <a:defRPr sz="2000">
          <a:solidFill>
            <a:schemeClr val="tx1"/>
          </a:solidFill>
          <a:latin typeface="Arial" pitchFamily="34" charset="0"/>
        </a:defRPr>
      </a:lvl4pPr>
      <a:lvl5pPr marL="2057400" indent="-228600" algn="l" rtl="0" eaLnBrk="1" fontAlgn="base" hangingPunct="1">
        <a:spcBef>
          <a:spcPct val="20000"/>
        </a:spcBef>
        <a:spcAft>
          <a:spcPct val="0"/>
        </a:spcAft>
        <a:buChar char="»"/>
        <a:defRPr sz="2000">
          <a:solidFill>
            <a:schemeClr val="tx1"/>
          </a:solidFill>
          <a:latin typeface="Arial" pitchFamily="34" charset="0"/>
        </a:defRPr>
      </a:lvl5pPr>
      <a:lvl6pPr marL="2514600" indent="-228600" algn="l" rtl="0" eaLnBrk="1" fontAlgn="base" hangingPunct="1">
        <a:spcBef>
          <a:spcPct val="20000"/>
        </a:spcBef>
        <a:spcAft>
          <a:spcPct val="0"/>
        </a:spcAft>
        <a:buChar char="»"/>
        <a:defRPr sz="2000">
          <a:solidFill>
            <a:schemeClr val="tx1"/>
          </a:solidFill>
          <a:latin typeface="Arial" pitchFamily="34" charset="0"/>
        </a:defRPr>
      </a:lvl6pPr>
      <a:lvl7pPr marL="2971800" indent="-228600" algn="l" rtl="0" eaLnBrk="1" fontAlgn="base" hangingPunct="1">
        <a:spcBef>
          <a:spcPct val="20000"/>
        </a:spcBef>
        <a:spcAft>
          <a:spcPct val="0"/>
        </a:spcAft>
        <a:buChar char="»"/>
        <a:defRPr sz="2000">
          <a:solidFill>
            <a:schemeClr val="tx1"/>
          </a:solidFill>
          <a:latin typeface="Arial" pitchFamily="34" charset="0"/>
        </a:defRPr>
      </a:lvl7pPr>
      <a:lvl8pPr marL="3429000" indent="-228600" algn="l" rtl="0" eaLnBrk="1" fontAlgn="base" hangingPunct="1">
        <a:spcBef>
          <a:spcPct val="20000"/>
        </a:spcBef>
        <a:spcAft>
          <a:spcPct val="0"/>
        </a:spcAft>
        <a:buChar char="»"/>
        <a:defRPr sz="2000">
          <a:solidFill>
            <a:schemeClr val="tx1"/>
          </a:solidFill>
          <a:latin typeface="Arial" pitchFamily="34" charset="0"/>
        </a:defRPr>
      </a:lvl8pPr>
      <a:lvl9pPr marL="3886200" indent="-228600" algn="l" rtl="0" eaLnBrk="1" fontAlgn="base" hangingPunct="1">
        <a:spcBef>
          <a:spcPct val="20000"/>
        </a:spcBef>
        <a:spcAft>
          <a:spcPct val="0"/>
        </a:spcAft>
        <a:buChar char="»"/>
        <a:defRPr sz="2000">
          <a:solidFill>
            <a:schemeClr val="tx1"/>
          </a:solidFill>
          <a:latin typeface="Arial"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1268760"/>
            <a:ext cx="8064896" cy="307777"/>
          </a:xfrm>
          <a:prstGeom prst="rect">
            <a:avLst/>
          </a:prstGeom>
        </p:spPr>
        <p:txBody>
          <a:bodyPr wrap="square">
            <a:spAutoFit/>
          </a:bodyPr>
          <a:lstStyle/>
          <a:p>
            <a:pPr marL="0" marR="0" lvl="0" indent="0" defTabSz="914400" rtl="0" eaLnBrk="1" fontAlgn="base" latinLnBrk="0" hangingPunct="1">
              <a:lnSpc>
                <a:spcPct val="100000"/>
              </a:lnSpc>
              <a:spcBef>
                <a:spcPct val="0"/>
              </a:spcBef>
              <a:spcAft>
                <a:spcPct val="0"/>
              </a:spcAft>
              <a:buClrTx/>
              <a:buSzTx/>
              <a:buFontTx/>
              <a:buNone/>
              <a:tabLst/>
              <a:defRPr/>
            </a:pPr>
            <a:r>
              <a:rPr kumimoji="0" lang="en-GB" sz="1400" i="0" u="none" strike="noStrike" kern="1200" cap="none" spc="0" normalizeH="0" baseline="0" noProof="0" dirty="0">
                <a:ln>
                  <a:noFill/>
                </a:ln>
                <a:solidFill>
                  <a:schemeClr val="bg1"/>
                </a:solidFill>
                <a:effectLst/>
                <a:uLnTx/>
                <a:uFillTx/>
                <a:latin typeface="+mj-lt"/>
                <a:ea typeface="MS PGothic" charset="0"/>
                <a:cs typeface="Calibri"/>
              </a:rPr>
              <a:t>Session </a:t>
            </a:r>
            <a:r>
              <a:rPr lang="en-GB" sz="1400" dirty="0">
                <a:solidFill>
                  <a:schemeClr val="bg1"/>
                </a:solidFill>
                <a:latin typeface="+mj-lt"/>
                <a:ea typeface="MS PGothic" charset="0"/>
                <a:cs typeface="Calibri"/>
              </a:rPr>
              <a:t>9</a:t>
            </a:r>
            <a:endParaRPr kumimoji="0" lang="en-GB" sz="1400" i="0" u="none" strike="noStrike" kern="1200" cap="none" spc="0" normalizeH="0" baseline="0" noProof="0" dirty="0">
              <a:ln>
                <a:noFill/>
              </a:ln>
              <a:solidFill>
                <a:schemeClr val="bg1"/>
              </a:solidFill>
              <a:effectLst/>
              <a:uLnTx/>
              <a:uFillTx/>
              <a:latin typeface="+mj-lt"/>
              <a:ea typeface="MS PGothic" charset="0"/>
              <a:cs typeface="Calibri"/>
            </a:endParaRPr>
          </a:p>
        </p:txBody>
      </p:sp>
      <p:sp>
        <p:nvSpPr>
          <p:cNvPr id="5" name="Rectangle 4">
            <a:extLst>
              <a:ext uri="{FF2B5EF4-FFF2-40B4-BE49-F238E27FC236}">
                <a16:creationId xmlns:a16="http://schemas.microsoft.com/office/drawing/2014/main" id="{F4093628-8588-0447-8BBF-A35C34D0F229}"/>
              </a:ext>
            </a:extLst>
          </p:cNvPr>
          <p:cNvSpPr/>
          <p:nvPr/>
        </p:nvSpPr>
        <p:spPr>
          <a:xfrm>
            <a:off x="539552" y="5877272"/>
            <a:ext cx="9252520" cy="246221"/>
          </a:xfrm>
          <a:prstGeom prst="rect">
            <a:avLst/>
          </a:prstGeom>
        </p:spPr>
        <p:txBody>
          <a:bodyPr wrap="square">
            <a:spAutoFit/>
          </a:bodyPr>
          <a:lstStyle/>
          <a:p>
            <a:pPr marL="0" marR="0" lvl="0" indent="0" algn="ctr" defTabSz="914400" rtl="0" eaLnBrk="1" fontAlgn="base" latinLnBrk="0" hangingPunct="1">
              <a:lnSpc>
                <a:spcPct val="100000"/>
              </a:lnSpc>
              <a:spcBef>
                <a:spcPct val="0"/>
              </a:spcBef>
              <a:spcAft>
                <a:spcPts val="0"/>
              </a:spcAft>
              <a:buClrTx/>
              <a:buSzTx/>
              <a:buFontTx/>
              <a:buNone/>
              <a:tabLst/>
              <a:defRPr/>
            </a:pPr>
            <a:r>
              <a:rPr kumimoji="0" lang="en-GB" sz="1000" b="0" i="0" u="none" strike="noStrike" kern="1200" cap="none" spc="0" normalizeH="0" baseline="0" noProof="0" dirty="0" err="1">
                <a:ln>
                  <a:noFill/>
                </a:ln>
                <a:solidFill>
                  <a:srgbClr val="FFFF00"/>
                </a:solidFill>
                <a:effectLst/>
                <a:uLnTx/>
                <a:uFillTx/>
                <a:latin typeface="Arial" panose="020B0604020202020204" pitchFamily="34" charset="0"/>
                <a:ea typeface="+mn-ea"/>
                <a:cs typeface="Times New Roman" panose="02020603050405020304" pitchFamily="18" charset="0"/>
              </a:rPr>
              <a:t>Organisé</a:t>
            </a:r>
            <a:r>
              <a:rPr kumimoji="0" lang="en-GB" sz="1000" b="0" i="0" u="none" strike="noStrike" kern="1200" cap="none" spc="0" normalizeH="0" baseline="0" noProof="0" dirty="0">
                <a:ln>
                  <a:noFill/>
                </a:ln>
                <a:solidFill>
                  <a:srgbClr val="FFFF00"/>
                </a:solidFill>
                <a:effectLst/>
                <a:uLnTx/>
                <a:uFillTx/>
                <a:latin typeface="Arial" panose="020B0604020202020204" pitchFamily="34" charset="0"/>
                <a:ea typeface="+mn-ea"/>
                <a:cs typeface="Times New Roman" panose="02020603050405020304" pitchFamily="18" charset="0"/>
              </a:rPr>
              <a:t> par la Commission </a:t>
            </a:r>
            <a:r>
              <a:rPr kumimoji="0" lang="en-GB" sz="1000" b="0" i="0" u="none" strike="noStrike" kern="1200" cap="none" spc="0" normalizeH="0" baseline="0" noProof="0" dirty="0" err="1">
                <a:ln>
                  <a:noFill/>
                </a:ln>
                <a:solidFill>
                  <a:srgbClr val="FFFF00"/>
                </a:solidFill>
                <a:effectLst/>
                <a:uLnTx/>
                <a:uFillTx/>
                <a:latin typeface="Arial" panose="020B0604020202020204" pitchFamily="34" charset="0"/>
                <a:ea typeface="+mn-ea"/>
                <a:cs typeface="Times New Roman" panose="02020603050405020304" pitchFamily="18" charset="0"/>
              </a:rPr>
              <a:t>européenne</a:t>
            </a:r>
            <a:r>
              <a:rPr kumimoji="0" lang="en-GB" sz="1000" b="0" i="0" u="none" strike="noStrike" kern="1200" cap="none" spc="0" normalizeH="0" baseline="0" noProof="0" dirty="0">
                <a:ln>
                  <a:noFill/>
                </a:ln>
                <a:solidFill>
                  <a:srgbClr val="FFFF00"/>
                </a:solidFill>
                <a:effectLst/>
                <a:uLnTx/>
                <a:uFillTx/>
                <a:latin typeface="Arial" panose="020B0604020202020204" pitchFamily="34" charset="0"/>
                <a:ea typeface="+mn-ea"/>
                <a:cs typeface="Times New Roman" panose="02020603050405020304" pitchFamily="18" charset="0"/>
              </a:rPr>
              <a:t>, DG INTPA, </a:t>
            </a:r>
            <a:r>
              <a:rPr lang="en-GB" sz="1000" dirty="0">
                <a:solidFill>
                  <a:srgbClr val="FFFF00"/>
                </a:solidFill>
                <a:latin typeface="Arial" panose="020B0604020202020204" pitchFamily="34" charset="0"/>
                <a:cs typeface="Times New Roman" panose="02020603050405020304" pitchFamily="18" charset="0"/>
              </a:rPr>
              <a:t> </a:t>
            </a:r>
            <a:r>
              <a:rPr kumimoji="0" lang="en-GB" sz="1000" b="0" i="0" u="none" strike="noStrike" kern="1200" cap="none" spc="0" normalizeH="0" baseline="0" noProof="0" dirty="0" err="1">
                <a:ln>
                  <a:noFill/>
                </a:ln>
                <a:solidFill>
                  <a:srgbClr val="FFFF00"/>
                </a:solidFill>
                <a:effectLst/>
                <a:uLnTx/>
                <a:uFillTx/>
                <a:latin typeface="Arial" panose="020B0604020202020204" pitchFamily="34" charset="0"/>
                <a:ea typeface="+mn-ea"/>
                <a:cs typeface="Times New Roman" panose="02020603050405020304" pitchFamily="18" charset="0"/>
              </a:rPr>
              <a:t>Unité</a:t>
            </a:r>
            <a:r>
              <a:rPr kumimoji="0" lang="en-GB" sz="1000" b="0" i="0" u="none" strike="noStrike" kern="1200" cap="none" spc="0" normalizeH="0" baseline="0" noProof="0" dirty="0">
                <a:ln>
                  <a:noFill/>
                </a:ln>
                <a:solidFill>
                  <a:srgbClr val="FFFF00"/>
                </a:solidFill>
                <a:effectLst/>
                <a:uLnTx/>
                <a:uFillTx/>
                <a:latin typeface="Arial" panose="020B0604020202020204" pitchFamily="34" charset="0"/>
                <a:ea typeface="+mn-ea"/>
                <a:cs typeface="Times New Roman" panose="02020603050405020304" pitchFamily="18" charset="0"/>
              </a:rPr>
              <a:t> </a:t>
            </a:r>
            <a:r>
              <a:rPr lang="en-GB" sz="1000" dirty="0">
                <a:solidFill>
                  <a:srgbClr val="FFFF00"/>
                </a:solidFill>
                <a:latin typeface="Arial" panose="020B0604020202020204" pitchFamily="34" charset="0"/>
                <a:cs typeface="Times New Roman" panose="02020603050405020304" pitchFamily="18" charset="0"/>
              </a:rPr>
              <a:t>G2</a:t>
            </a:r>
            <a:r>
              <a:rPr kumimoji="0" lang="en-GB" sz="1000" b="0" i="0" u="none" strike="noStrike" kern="1200" cap="none" spc="0" normalizeH="0" baseline="0" noProof="0" dirty="0">
                <a:ln>
                  <a:noFill/>
                </a:ln>
                <a:solidFill>
                  <a:srgbClr val="FFFF00"/>
                </a:solidFill>
                <a:effectLst/>
                <a:uLnTx/>
                <a:uFillTx/>
                <a:latin typeface="Arial" panose="020B0604020202020204" pitchFamily="34" charset="0"/>
                <a:ea typeface="+mn-ea"/>
                <a:cs typeface="Times New Roman" panose="02020603050405020304" pitchFamily="18" charset="0"/>
              </a:rPr>
              <a:t>- </a:t>
            </a:r>
            <a:r>
              <a:rPr kumimoji="0" lang="en-GB" sz="1000" b="0" i="0" u="none" strike="noStrike" kern="1200" cap="none" spc="0" normalizeH="0" baseline="0" noProof="0" dirty="0" err="1">
                <a:ln>
                  <a:noFill/>
                </a:ln>
                <a:solidFill>
                  <a:srgbClr val="FFFF00"/>
                </a:solidFill>
                <a:effectLst/>
                <a:uLnTx/>
                <a:uFillTx/>
                <a:latin typeface="Arial" panose="020B0604020202020204" pitchFamily="34" charset="0"/>
                <a:ea typeface="+mn-ea"/>
                <a:cs typeface="Times New Roman" panose="02020603050405020304" pitchFamily="18" charset="0"/>
              </a:rPr>
              <a:t>Autorités</a:t>
            </a:r>
            <a:r>
              <a:rPr kumimoji="0" lang="en-GB" sz="1000" b="0" i="0" u="none" strike="noStrike" kern="1200" cap="none" spc="0" normalizeH="0" baseline="0" noProof="0" dirty="0">
                <a:ln>
                  <a:noFill/>
                </a:ln>
                <a:solidFill>
                  <a:srgbClr val="FFFF00"/>
                </a:solidFill>
                <a:effectLst/>
                <a:uLnTx/>
                <a:uFillTx/>
                <a:latin typeface="Arial" panose="020B0604020202020204" pitchFamily="34" charset="0"/>
                <a:ea typeface="+mn-ea"/>
                <a:cs typeface="Times New Roman" panose="02020603050405020304" pitchFamily="18" charset="0"/>
              </a:rPr>
              <a:t> Locales, Organisations de la Société Civile, </a:t>
            </a:r>
            <a:r>
              <a:rPr kumimoji="0" lang="en-GB" sz="1000" b="0" i="0" u="none" strike="noStrike" kern="1200" cap="none" spc="0" normalizeH="0" baseline="0" noProof="0" dirty="0" err="1">
                <a:ln>
                  <a:noFill/>
                </a:ln>
                <a:solidFill>
                  <a:srgbClr val="FFFF00"/>
                </a:solidFill>
                <a:effectLst/>
                <a:uLnTx/>
                <a:uFillTx/>
                <a:latin typeface="Arial" panose="020B0604020202020204" pitchFamily="34" charset="0"/>
                <a:ea typeface="+mn-ea"/>
                <a:cs typeface="Times New Roman" panose="02020603050405020304" pitchFamily="18" charset="0"/>
              </a:rPr>
              <a:t>Fondations</a:t>
            </a:r>
            <a:endParaRPr kumimoji="0" lang="fr-BE" sz="1000" b="0" i="0" u="none" strike="noStrike" kern="1200" cap="none" spc="0" normalizeH="0" baseline="0" noProof="0" dirty="0">
              <a:ln>
                <a:noFill/>
              </a:ln>
              <a:solidFill>
                <a:srgbClr val="FFFF00"/>
              </a:solidFill>
              <a:effectLst/>
              <a:uLnTx/>
              <a:uFillTx/>
              <a:latin typeface="Arial" panose="020B0604020202020204" pitchFamily="34" charset="0"/>
              <a:ea typeface="+mn-ea"/>
              <a:cs typeface="Times New Roman" panose="02020603050405020304" pitchFamily="18" charset="0"/>
            </a:endParaRPr>
          </a:p>
        </p:txBody>
      </p:sp>
      <p:sp>
        <p:nvSpPr>
          <p:cNvPr id="10" name="Rectangle 9">
            <a:extLst>
              <a:ext uri="{FF2B5EF4-FFF2-40B4-BE49-F238E27FC236}">
                <a16:creationId xmlns:a16="http://schemas.microsoft.com/office/drawing/2014/main" id="{D778B1C2-8704-4C49-86CD-93199A005617}"/>
              </a:ext>
            </a:extLst>
          </p:cNvPr>
          <p:cNvSpPr/>
          <p:nvPr/>
        </p:nvSpPr>
        <p:spPr>
          <a:xfrm>
            <a:off x="539552" y="2121336"/>
            <a:ext cx="6318448" cy="2346796"/>
          </a:xfrm>
          <a:prstGeom prst="rect">
            <a:avLst/>
          </a:prstGeom>
        </p:spPr>
        <p:txBody>
          <a:bodyPr wrap="square">
            <a:spAutoFit/>
          </a:bodyPr>
          <a:lstStyle/>
          <a:p>
            <a:r>
              <a:rPr lang="en-US" sz="2400" b="1" dirty="0" err="1">
                <a:solidFill>
                  <a:srgbClr val="FFFF00"/>
                </a:solidFill>
              </a:rPr>
              <a:t>Intégrer</a:t>
            </a:r>
            <a:r>
              <a:rPr lang="en-US" sz="2400" b="1" dirty="0">
                <a:solidFill>
                  <a:srgbClr val="FFFF00"/>
                </a:solidFill>
              </a:rPr>
              <a:t> les </a:t>
            </a:r>
            <a:r>
              <a:rPr lang="en-US" sz="2400" b="1" dirty="0" err="1">
                <a:solidFill>
                  <a:srgbClr val="FFFF00"/>
                </a:solidFill>
              </a:rPr>
              <a:t>Autorités</a:t>
            </a:r>
            <a:r>
              <a:rPr lang="en-US" sz="2400" b="1" dirty="0">
                <a:solidFill>
                  <a:srgbClr val="FFFF00"/>
                </a:solidFill>
              </a:rPr>
              <a:t> Locales dans les </a:t>
            </a:r>
            <a:r>
              <a:rPr lang="en-US" sz="2400" b="1" dirty="0" err="1">
                <a:solidFill>
                  <a:srgbClr val="FFFF00"/>
                </a:solidFill>
              </a:rPr>
              <a:t>programmes</a:t>
            </a:r>
            <a:r>
              <a:rPr lang="en-US" sz="2400" b="1" dirty="0">
                <a:solidFill>
                  <a:srgbClr val="FFFF00"/>
                </a:solidFill>
              </a:rPr>
              <a:t> de </a:t>
            </a:r>
            <a:r>
              <a:rPr lang="en-US" sz="2400" b="1" dirty="0" err="1">
                <a:solidFill>
                  <a:srgbClr val="FFFF00"/>
                </a:solidFill>
              </a:rPr>
              <a:t>coopération</a:t>
            </a:r>
            <a:r>
              <a:rPr lang="en-US" sz="2400" b="1" dirty="0">
                <a:solidFill>
                  <a:srgbClr val="FFFF00"/>
                </a:solidFill>
              </a:rPr>
              <a:t> au </a:t>
            </a:r>
            <a:r>
              <a:rPr lang="en-US" sz="2400" b="1" dirty="0" err="1">
                <a:solidFill>
                  <a:srgbClr val="FFFF00"/>
                </a:solidFill>
              </a:rPr>
              <a:t>développement</a:t>
            </a:r>
            <a:r>
              <a:rPr lang="en-US" sz="2400" b="1" dirty="0">
                <a:solidFill>
                  <a:srgbClr val="FFFF00"/>
                </a:solidFill>
              </a:rPr>
              <a:t> de </a:t>
            </a:r>
            <a:r>
              <a:rPr lang="en-US" sz="2400" b="1" dirty="0" err="1">
                <a:solidFill>
                  <a:srgbClr val="FFFF00"/>
                </a:solidFill>
              </a:rPr>
              <a:t>l’UE</a:t>
            </a:r>
            <a:endParaRPr lang="en-US" sz="2400" b="1" dirty="0">
              <a:solidFill>
                <a:srgbClr val="FFFF00"/>
              </a:solidFill>
            </a:endParaRPr>
          </a:p>
          <a:p>
            <a:endParaRPr lang="en-US" sz="2400" b="1" dirty="0">
              <a:solidFill>
                <a:srgbClr val="FFFF00"/>
              </a:solidFill>
              <a:latin typeface="Calibri"/>
              <a:ea typeface="MS PGothic" charset="0"/>
              <a:cs typeface="Calibri"/>
            </a:endParaRPr>
          </a:p>
          <a:p>
            <a:r>
              <a:rPr lang="en-US" sz="2400" b="1" dirty="0" err="1">
                <a:solidFill>
                  <a:srgbClr val="FFFF00"/>
                </a:solidFill>
                <a:latin typeface="Calibri"/>
                <a:ea typeface="MS PGothic" charset="0"/>
                <a:cs typeface="Calibri"/>
              </a:rPr>
              <a:t>L’approche</a:t>
            </a:r>
            <a:r>
              <a:rPr lang="en-US" sz="2400" b="1" dirty="0">
                <a:solidFill>
                  <a:srgbClr val="FFFF00"/>
                </a:solidFill>
                <a:latin typeface="Calibri"/>
                <a:ea typeface="MS PGothic" charset="0"/>
                <a:cs typeface="Calibri"/>
              </a:rPr>
              <a:t> “</a:t>
            </a:r>
            <a:r>
              <a:rPr lang="en-US" sz="2400" b="1" dirty="0" err="1">
                <a:solidFill>
                  <a:srgbClr val="FFFF00"/>
                </a:solidFill>
                <a:latin typeface="Calibri"/>
                <a:ea typeface="MS PGothic" charset="0"/>
                <a:cs typeface="Calibri"/>
              </a:rPr>
              <a:t>territoriale</a:t>
            </a:r>
            <a:r>
              <a:rPr lang="en-US" sz="2400" b="1" dirty="0">
                <a:solidFill>
                  <a:srgbClr val="FFFF00"/>
                </a:solidFill>
                <a:latin typeface="Calibri"/>
                <a:ea typeface="MS PGothic" charset="0"/>
                <a:cs typeface="Calibri"/>
              </a:rPr>
              <a:t>”</a:t>
            </a:r>
            <a:br>
              <a:rPr lang="en-GB" dirty="0">
                <a:latin typeface="Calibri"/>
                <a:ea typeface="MS PGothic" charset="0"/>
                <a:cs typeface="Calibri"/>
              </a:rPr>
            </a:br>
            <a:br>
              <a:rPr lang="en-GB" sz="1050" dirty="0">
                <a:latin typeface="Calibri"/>
                <a:ea typeface="MS PGothic" charset="0"/>
                <a:cs typeface="Calibri"/>
              </a:rPr>
            </a:br>
            <a:r>
              <a:rPr lang="fr-BE" sz="1600" dirty="0">
                <a:solidFill>
                  <a:schemeClr val="bg1"/>
                </a:solidFill>
                <a:latin typeface="+mj-lt"/>
                <a:ea typeface="MS PGothic" charset="0"/>
                <a:cs typeface="Calibri"/>
              </a:rPr>
              <a:t>OGOUBE MASRA, Chargé de programme à la DUE du Tchad</a:t>
            </a:r>
          </a:p>
        </p:txBody>
      </p:sp>
      <p:sp>
        <p:nvSpPr>
          <p:cNvPr id="11" name="TextBox 10">
            <a:extLst>
              <a:ext uri="{FF2B5EF4-FFF2-40B4-BE49-F238E27FC236}">
                <a16:creationId xmlns:a16="http://schemas.microsoft.com/office/drawing/2014/main" id="{5B55BD61-E0B5-A148-BDB9-884FADEC9312}"/>
              </a:ext>
            </a:extLst>
          </p:cNvPr>
          <p:cNvSpPr txBox="1"/>
          <p:nvPr/>
        </p:nvSpPr>
        <p:spPr>
          <a:xfrm>
            <a:off x="42489" y="4869160"/>
            <a:ext cx="8561959" cy="800219"/>
          </a:xfrm>
          <a:prstGeom prst="rect">
            <a:avLst/>
          </a:prstGeom>
          <a:noFill/>
        </p:spPr>
        <p:txBody>
          <a:bodyPr wrap="none" rtlCol="0">
            <a:spAutoFit/>
          </a:bodyPr>
          <a:lstStyle/>
          <a:p>
            <a:pPr lvl="0" algn="r">
              <a:spcAft>
                <a:spcPts val="0"/>
              </a:spcAft>
              <a:defRPr/>
            </a:pPr>
            <a:r>
              <a:rPr lang="en-US" b="1" dirty="0" err="1">
                <a:solidFill>
                  <a:srgbClr val="FFFF00"/>
                </a:solidFill>
                <a:latin typeface="Arial" panose="020B0604020202020204" pitchFamily="34" charset="0"/>
                <a:ea typeface="Calibri" panose="020F0502020204030204" pitchFamily="34" charset="0"/>
                <a:cs typeface="Times New Roman" panose="02020603050405020304" pitchFamily="18" charset="0"/>
              </a:rPr>
              <a:t>Séminaire</a:t>
            </a:r>
            <a:r>
              <a:rPr lang="en-US" b="1" dirty="0">
                <a:solidFill>
                  <a:srgbClr val="FFFF00"/>
                </a:solidFill>
                <a:latin typeface="Arial" panose="020B0604020202020204" pitchFamily="34" charset="0"/>
                <a:ea typeface="Calibri" panose="020F0502020204030204" pitchFamily="34" charset="0"/>
                <a:cs typeface="Times New Roman" panose="02020603050405020304" pitchFamily="18" charset="0"/>
              </a:rPr>
              <a:t> </a:t>
            </a:r>
            <a:r>
              <a:rPr lang="en-US" b="1" dirty="0" err="1">
                <a:solidFill>
                  <a:srgbClr val="FFFF00"/>
                </a:solidFill>
                <a:latin typeface="Arial" panose="020B0604020202020204" pitchFamily="34" charset="0"/>
                <a:ea typeface="Calibri" panose="020F0502020204030204" pitchFamily="34" charset="0"/>
                <a:cs typeface="Times New Roman" panose="02020603050405020304" pitchFamily="18" charset="0"/>
              </a:rPr>
              <a:t>Régional</a:t>
            </a:r>
            <a:r>
              <a:rPr lang="en-US" b="1" dirty="0">
                <a:solidFill>
                  <a:srgbClr val="FFFF00"/>
                </a:solidFill>
                <a:latin typeface="Arial" panose="020B0604020202020204" pitchFamily="34" charset="0"/>
                <a:ea typeface="Calibri" panose="020F0502020204030204" pitchFamily="34" charset="0"/>
                <a:cs typeface="Times New Roman" panose="02020603050405020304" pitchFamily="18" charset="0"/>
              </a:rPr>
              <a:t> </a:t>
            </a:r>
            <a:r>
              <a:rPr lang="en-US" b="1" dirty="0" err="1">
                <a:solidFill>
                  <a:srgbClr val="FFFF00"/>
                </a:solidFill>
                <a:latin typeface="Arial" panose="020B0604020202020204" pitchFamily="34" charset="0"/>
                <a:ea typeface="Calibri" panose="020F0502020204030204" pitchFamily="34" charset="0"/>
                <a:cs typeface="Times New Roman" panose="02020603050405020304" pitchFamily="18" charset="0"/>
              </a:rPr>
              <a:t>Africain</a:t>
            </a:r>
            <a:endParaRPr lang="en-GB" b="1" dirty="0">
              <a:solidFill>
                <a:srgbClr val="FFFF00"/>
              </a:solidFill>
              <a:latin typeface="Arial" panose="020B0604020202020204" pitchFamily="34" charset="0"/>
              <a:ea typeface="Calibri" panose="020F0502020204030204" pitchFamily="34" charset="0"/>
              <a:cs typeface="Times New Roman" panose="02020603050405020304" pitchFamily="18" charset="0"/>
            </a:endParaRPr>
          </a:p>
          <a:p>
            <a:pPr lvl="0" algn="r">
              <a:spcAft>
                <a:spcPts val="0"/>
              </a:spcAft>
              <a:defRPr/>
            </a:pPr>
            <a:r>
              <a:rPr lang="en-GB" b="1" dirty="0" err="1">
                <a:solidFill>
                  <a:srgbClr val="FFFF00"/>
                </a:solidFill>
                <a:latin typeface="Arial" panose="020B0604020202020204" pitchFamily="34" charset="0"/>
                <a:ea typeface="Calibri" panose="020F0502020204030204" pitchFamily="34" charset="0"/>
                <a:cs typeface="Times New Roman" panose="02020603050405020304" pitchFamily="18" charset="0"/>
              </a:rPr>
              <a:t>Approche</a:t>
            </a:r>
            <a:r>
              <a:rPr lang="en-GB" b="1" dirty="0">
                <a:solidFill>
                  <a:srgbClr val="FFFF00"/>
                </a:solidFill>
                <a:latin typeface="Arial" panose="020B0604020202020204" pitchFamily="34" charset="0"/>
                <a:ea typeface="Calibri" panose="020F0502020204030204" pitchFamily="34" charset="0"/>
                <a:cs typeface="Times New Roman" panose="02020603050405020304" pitchFamily="18" charset="0"/>
              </a:rPr>
              <a:t> </a:t>
            </a:r>
            <a:r>
              <a:rPr lang="en-GB" b="1" dirty="0" err="1">
                <a:solidFill>
                  <a:srgbClr val="FFFF00"/>
                </a:solidFill>
                <a:latin typeface="Arial" panose="020B0604020202020204" pitchFamily="34" charset="0"/>
                <a:ea typeface="Calibri" panose="020F0502020204030204" pitchFamily="34" charset="0"/>
                <a:cs typeface="Times New Roman" panose="02020603050405020304" pitchFamily="18" charset="0"/>
              </a:rPr>
              <a:t>Territoriale</a:t>
            </a:r>
            <a:r>
              <a:rPr lang="en-GB" b="1" dirty="0">
                <a:solidFill>
                  <a:srgbClr val="FFFF00"/>
                </a:solidFill>
                <a:latin typeface="Arial" panose="020B0604020202020204" pitchFamily="34" charset="0"/>
                <a:ea typeface="Calibri" panose="020F0502020204030204" pitchFamily="34" charset="0"/>
                <a:cs typeface="Times New Roman" panose="02020603050405020304" pitchFamily="18" charset="0"/>
              </a:rPr>
              <a:t> du </a:t>
            </a:r>
            <a:r>
              <a:rPr lang="en-GB" b="1" dirty="0" err="1">
                <a:solidFill>
                  <a:srgbClr val="FFFF00"/>
                </a:solidFill>
                <a:latin typeface="Arial" panose="020B0604020202020204" pitchFamily="34" charset="0"/>
                <a:ea typeface="Calibri" panose="020F0502020204030204" pitchFamily="34" charset="0"/>
                <a:cs typeface="Times New Roman" panose="02020603050405020304" pitchFamily="18" charset="0"/>
              </a:rPr>
              <a:t>Développement</a:t>
            </a:r>
            <a:r>
              <a:rPr lang="en-GB" b="1" dirty="0">
                <a:solidFill>
                  <a:srgbClr val="FFFF00"/>
                </a:solidFill>
                <a:latin typeface="Arial" panose="020B0604020202020204" pitchFamily="34" charset="0"/>
                <a:ea typeface="Calibri" panose="020F0502020204030204" pitchFamily="34" charset="0"/>
                <a:cs typeface="Times New Roman" panose="02020603050405020304" pitchFamily="18" charset="0"/>
              </a:rPr>
              <a:t> Local (ATDL)</a:t>
            </a:r>
            <a:endParaRPr lang="fr-BE" b="1" dirty="0">
              <a:solidFill>
                <a:srgbClr val="FFFF00"/>
              </a:solidFill>
              <a:latin typeface="Arial" panose="020B0604020202020204" pitchFamily="34" charset="0"/>
              <a:cs typeface="Times New Roman" panose="02020603050405020304" pitchFamily="18" charset="0"/>
            </a:endParaRPr>
          </a:p>
          <a:p>
            <a:pPr algn="r">
              <a:spcAft>
                <a:spcPts val="0"/>
              </a:spcAft>
              <a:defRPr/>
            </a:pPr>
            <a:r>
              <a:rPr lang="en-US" sz="1000" b="1" dirty="0">
                <a:solidFill>
                  <a:srgbClr val="FFFF00"/>
                </a:solidFill>
                <a:latin typeface="Arial" panose="020B0604020202020204" pitchFamily="34" charset="0"/>
                <a:ea typeface="Calibri" panose="020F0502020204030204" pitchFamily="34" charset="0"/>
                <a:cs typeface="Times New Roman" panose="02020603050405020304" pitchFamily="18" charset="0"/>
              </a:rPr>
              <a:t>22-24 </a:t>
            </a:r>
            <a:r>
              <a:rPr lang="en-US" sz="1000" b="1" dirty="0" err="1">
                <a:solidFill>
                  <a:srgbClr val="FFFF00"/>
                </a:solidFill>
                <a:latin typeface="Arial" panose="020B0604020202020204" pitchFamily="34" charset="0"/>
                <a:ea typeface="Calibri" panose="020F0502020204030204" pitchFamily="34" charset="0"/>
                <a:cs typeface="Times New Roman" panose="02020603050405020304" pitchFamily="18" charset="0"/>
              </a:rPr>
              <a:t>Novembre</a:t>
            </a:r>
            <a:r>
              <a:rPr lang="en-US" sz="1000" b="1" dirty="0">
                <a:solidFill>
                  <a:srgbClr val="FFFF00"/>
                </a:solidFill>
                <a:latin typeface="Arial" panose="020B0604020202020204" pitchFamily="34" charset="0"/>
                <a:ea typeface="Calibri" panose="020F0502020204030204" pitchFamily="34" charset="0"/>
                <a:cs typeface="Times New Roman" panose="02020603050405020304" pitchFamily="18" charset="0"/>
              </a:rPr>
              <a:t> 2022 à Abidjan</a:t>
            </a:r>
            <a:endParaRPr lang="en-IE" sz="1000" b="1" dirty="0">
              <a:solidFill>
                <a:srgbClr val="FFFF00"/>
              </a:solidFill>
              <a:latin typeface="Arial" panose="020B0604020202020204" pitchFamily="34" charset="0"/>
              <a:ea typeface="Calibri" panose="020F0502020204030204" pitchFamily="34" charset="0"/>
              <a:cs typeface="Times New Roman" panose="02020603050405020304" pitchFamily="18" charset="0"/>
            </a:endParaRPr>
          </a:p>
          <a:p>
            <a:endParaRPr lang="fr-FR" dirty="0"/>
          </a:p>
        </p:txBody>
      </p:sp>
    </p:spTree>
    <p:extLst>
      <p:ext uri="{BB962C8B-B14F-4D97-AF65-F5344CB8AC3E}">
        <p14:creationId xmlns:p14="http://schemas.microsoft.com/office/powerpoint/2010/main" val="22864447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a:t>Modalités de mise en œuvre du PAG2</a:t>
            </a:r>
            <a:endParaRPr lang="en-GB" dirty="0"/>
          </a:p>
        </p:txBody>
      </p:sp>
      <p:sp>
        <p:nvSpPr>
          <p:cNvPr id="3" name="Content Placeholder 2"/>
          <p:cNvSpPr>
            <a:spLocks noGrp="1"/>
          </p:cNvSpPr>
          <p:nvPr>
            <p:ph sz="half" idx="1"/>
          </p:nvPr>
        </p:nvSpPr>
        <p:spPr>
          <a:xfrm>
            <a:off x="0" y="2492375"/>
            <a:ext cx="9144000" cy="4248993"/>
          </a:xfrm>
        </p:spPr>
        <p:txBody>
          <a:bodyPr/>
          <a:lstStyle/>
          <a:p>
            <a:r>
              <a:rPr lang="fr-FR" sz="1600" i="0" dirty="0"/>
              <a:t>-Gestion directe (subventions à 8 communes pilotes et à une ONG d’appui à ces communes);</a:t>
            </a:r>
          </a:p>
          <a:p>
            <a:r>
              <a:rPr lang="fr-FR" sz="1600" i="0" dirty="0"/>
              <a:t>-Gestion indirecte (Convention de contribution avec l’UNICEF pour le volet état civil) ;</a:t>
            </a:r>
          </a:p>
          <a:p>
            <a:r>
              <a:rPr lang="fr-FR" sz="1600" i="0" dirty="0"/>
              <a:t>-Gestion indirecte à travers un DPP.</a:t>
            </a:r>
          </a:p>
          <a:p>
            <a:endParaRPr lang="fr-FR" sz="1600" i="0" u="sng" dirty="0"/>
          </a:p>
          <a:p>
            <a:r>
              <a:rPr lang="fr-FR" sz="1600" i="0" u="sng" dirty="0"/>
              <a:t>Bénéficiaires du DPP</a:t>
            </a:r>
            <a:r>
              <a:rPr lang="fr-FR" sz="1600" i="0" dirty="0"/>
              <a:t> : Direction Générale de la Décentralisation, Agence Nationale des Titres Sécurisés, Direction des Affaires Politiques et de l’Etat civil, Association Nationale des Communes du Tchad.</a:t>
            </a:r>
          </a:p>
          <a:p>
            <a:endParaRPr lang="fr-FR" sz="1600" i="0" dirty="0"/>
          </a:p>
          <a:p>
            <a:r>
              <a:rPr lang="fr-FR" sz="1600" i="0" dirty="0"/>
              <a:t>Période couverte par le PAG2: novembre 2021 à avril 2025(contexte marqué par la transition politique).</a:t>
            </a:r>
          </a:p>
          <a:p>
            <a:pPr marL="0" indent="0">
              <a:buNone/>
            </a:pPr>
            <a:endParaRPr lang="fr-FR" sz="2400" i="0" dirty="0"/>
          </a:p>
          <a:p>
            <a:endParaRPr lang="fr-FR" sz="2400" i="0" dirty="0"/>
          </a:p>
          <a:p>
            <a:endParaRPr lang="fr-FR" dirty="0"/>
          </a:p>
          <a:p>
            <a:endParaRPr lang="en-GB" dirty="0"/>
          </a:p>
        </p:txBody>
      </p:sp>
    </p:spTree>
    <p:extLst>
      <p:ext uri="{BB962C8B-B14F-4D97-AF65-F5344CB8AC3E}">
        <p14:creationId xmlns:p14="http://schemas.microsoft.com/office/powerpoint/2010/main" val="21335940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a:t>Modalités de mise en œuvre du PAG2 </a:t>
            </a:r>
            <a:endParaRPr lang="en-GB" dirty="0"/>
          </a:p>
        </p:txBody>
      </p:sp>
      <p:sp>
        <p:nvSpPr>
          <p:cNvPr id="3" name="Content Placeholder 2"/>
          <p:cNvSpPr>
            <a:spLocks noGrp="1"/>
          </p:cNvSpPr>
          <p:nvPr>
            <p:ph sz="half" idx="1"/>
          </p:nvPr>
        </p:nvSpPr>
        <p:spPr>
          <a:xfrm>
            <a:off x="0" y="2492375"/>
            <a:ext cx="9144000" cy="4248993"/>
          </a:xfrm>
        </p:spPr>
        <p:txBody>
          <a:bodyPr/>
          <a:lstStyle/>
          <a:p>
            <a:r>
              <a:rPr lang="fr-FR" sz="1800" i="0" dirty="0"/>
              <a:t>L’appui au développement local et à la territorialité est réalisé par des subventions à 8 communes pilotes (Ati, Mongo, Oum-</a:t>
            </a:r>
            <a:r>
              <a:rPr lang="fr-FR" sz="1800" i="0" dirty="0" err="1"/>
              <a:t>Hadjer</a:t>
            </a:r>
            <a:r>
              <a:rPr lang="fr-FR" sz="1800" i="0" dirty="0"/>
              <a:t>, </a:t>
            </a:r>
            <a:r>
              <a:rPr lang="fr-FR" sz="1800" i="0" dirty="0" err="1"/>
              <a:t>Gounou</a:t>
            </a:r>
            <a:r>
              <a:rPr lang="fr-FR" sz="1800" i="0" dirty="0"/>
              <a:t> Gaya, Léré, Pala, Bongor, Bongor) et les actions de renforcement des capacités des communes élues.</a:t>
            </a:r>
          </a:p>
          <a:p>
            <a:endParaRPr lang="fr-FR" sz="1800" i="0" dirty="0"/>
          </a:p>
          <a:p>
            <a:r>
              <a:rPr lang="fr-FR" sz="1800" i="0" dirty="0"/>
              <a:t>Elaboration/actualisation de PDC de 6 communes élues et non élues (en cours).</a:t>
            </a:r>
          </a:p>
          <a:p>
            <a:endParaRPr lang="fr-FR" sz="1800" i="0" dirty="0"/>
          </a:p>
          <a:p>
            <a:r>
              <a:rPr lang="fr-FR" sz="1800" i="0" dirty="0"/>
              <a:t>L’UGP est intégrée au sein du Ministère en charge de la Décentralisation. Elle est appuyée par un AT en charge du conseil et des renforcement des capacités.</a:t>
            </a:r>
          </a:p>
          <a:p>
            <a:endParaRPr lang="fr-FR" sz="1800" i="0" dirty="0"/>
          </a:p>
          <a:p>
            <a:pPr marL="0" indent="0">
              <a:buNone/>
            </a:pPr>
            <a:endParaRPr lang="fr-FR" sz="2400" i="0" dirty="0"/>
          </a:p>
          <a:p>
            <a:endParaRPr lang="fr-FR" sz="2400" i="0" dirty="0"/>
          </a:p>
          <a:p>
            <a:endParaRPr lang="fr-FR" dirty="0"/>
          </a:p>
          <a:p>
            <a:endParaRPr lang="en-GB" dirty="0"/>
          </a:p>
        </p:txBody>
      </p:sp>
    </p:spTree>
    <p:extLst>
      <p:ext uri="{BB962C8B-B14F-4D97-AF65-F5344CB8AC3E}">
        <p14:creationId xmlns:p14="http://schemas.microsoft.com/office/powerpoint/2010/main" val="4558982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a:t>Synergie entre les différents acteurs (PAG 1 et 2) </a:t>
            </a:r>
            <a:endParaRPr lang="en-GB" dirty="0"/>
          </a:p>
        </p:txBody>
      </p:sp>
      <p:sp>
        <p:nvSpPr>
          <p:cNvPr id="3" name="Content Placeholder 2"/>
          <p:cNvSpPr>
            <a:spLocks noGrp="1"/>
          </p:cNvSpPr>
          <p:nvPr>
            <p:ph sz="half" idx="1"/>
          </p:nvPr>
        </p:nvSpPr>
        <p:spPr>
          <a:xfrm>
            <a:off x="467544" y="2580432"/>
            <a:ext cx="8435280" cy="4248993"/>
          </a:xfrm>
        </p:spPr>
        <p:txBody>
          <a:bodyPr/>
          <a:lstStyle/>
          <a:p>
            <a:r>
              <a:rPr lang="fr-FR" sz="1800" i="0" dirty="0"/>
              <a:t>Cadres de concertation multi acteurs mis en place dans les communes. Capacités techniques des élus et de ces cadres ont été renforcées.</a:t>
            </a:r>
          </a:p>
          <a:p>
            <a:endParaRPr lang="fr-FR" sz="1800" i="0" dirty="0"/>
          </a:p>
          <a:p>
            <a:r>
              <a:rPr lang="fr-FR" sz="1800" i="0" dirty="0"/>
              <a:t>Impulsion d’une dynamique de synergie entre centres d’état civil, centres de santé et autorités judiciaires (orientation des nouvelles  naissances vers les centres d’état civil.</a:t>
            </a:r>
          </a:p>
          <a:p>
            <a:endParaRPr lang="fr-FR" sz="1800" i="0" dirty="0"/>
          </a:p>
          <a:p>
            <a:r>
              <a:rPr lang="fr-FR" sz="1800" i="0" dirty="0"/>
              <a:t>Compréhension des enjeux de la décentralisation par les acteurs locaux (compréhension des rôles par les Conseillers municipaux et les maires).</a:t>
            </a:r>
          </a:p>
          <a:p>
            <a:endParaRPr lang="fr-FR" sz="1800" i="0" dirty="0"/>
          </a:p>
        </p:txBody>
      </p:sp>
    </p:spTree>
    <p:extLst>
      <p:ext uri="{BB962C8B-B14F-4D97-AF65-F5344CB8AC3E}">
        <p14:creationId xmlns:p14="http://schemas.microsoft.com/office/powerpoint/2010/main" val="33341689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24744"/>
            <a:ext cx="8229600" cy="1367755"/>
          </a:xfrm>
        </p:spPr>
        <p:txBody>
          <a:bodyPr/>
          <a:lstStyle/>
          <a:p>
            <a:r>
              <a:rPr lang="fr-FR" sz="2400" dirty="0"/>
              <a:t>Dynamique locale créée par la mise en relation des OSC avec les élus communaux</a:t>
            </a:r>
            <a:endParaRPr lang="en-GB" sz="2400" dirty="0"/>
          </a:p>
        </p:txBody>
      </p:sp>
      <p:sp>
        <p:nvSpPr>
          <p:cNvPr id="3" name="Content Placeholder 2"/>
          <p:cNvSpPr>
            <a:spLocks noGrp="1"/>
          </p:cNvSpPr>
          <p:nvPr>
            <p:ph sz="half" idx="1"/>
          </p:nvPr>
        </p:nvSpPr>
        <p:spPr>
          <a:xfrm>
            <a:off x="101030" y="2708920"/>
            <a:ext cx="9036496" cy="4896544"/>
          </a:xfrm>
        </p:spPr>
        <p:txBody>
          <a:bodyPr/>
          <a:lstStyle/>
          <a:p>
            <a:r>
              <a:rPr lang="fr-FR" sz="1800" i="0" dirty="0"/>
              <a:t>OSC et membres  du conseil communal informés et conscientisés sur le processus de la décentralisation et ses implications. </a:t>
            </a:r>
          </a:p>
          <a:p>
            <a:pPr marL="0" indent="0">
              <a:buNone/>
            </a:pPr>
            <a:endParaRPr lang="fr-FR" sz="1800" i="0" dirty="0"/>
          </a:p>
          <a:p>
            <a:r>
              <a:rPr lang="fr-FR" sz="1800" i="0" dirty="0"/>
              <a:t>Elus locaux et responsables des OSC formés sur l’Organisation, le fonctionnement et les attributions des collectivités territoriales décentralisées.</a:t>
            </a:r>
          </a:p>
          <a:p>
            <a:endParaRPr lang="fr-FR" sz="1800" i="0" dirty="0"/>
          </a:p>
          <a:p>
            <a:r>
              <a:rPr lang="fr-FR" sz="1800" i="0" dirty="0"/>
              <a:t>Pour le volet état civil, les élus locaux,  les agents d’état civil ainsi que les auxiliaires (chefs de cantons, villages/</a:t>
            </a:r>
            <a:r>
              <a:rPr lang="fr-FR" sz="1800" i="0" dirty="0" err="1"/>
              <a:t>ferricks</a:t>
            </a:r>
            <a:r>
              <a:rPr lang="fr-FR" sz="1800" i="0" dirty="0"/>
              <a:t>), des OSC, des leaders religieux formés. Le renforcement de capacités a permis de rehausser le niveau de la prestation des officiers et agents d’état civil. </a:t>
            </a:r>
          </a:p>
          <a:p>
            <a:endParaRPr lang="en-GB" sz="1600" dirty="0">
              <a:solidFill>
                <a:srgbClr val="C00000"/>
              </a:solidFill>
            </a:endParaRPr>
          </a:p>
        </p:txBody>
      </p:sp>
    </p:spTree>
    <p:extLst>
      <p:ext uri="{BB962C8B-B14F-4D97-AF65-F5344CB8AC3E}">
        <p14:creationId xmlns:p14="http://schemas.microsoft.com/office/powerpoint/2010/main" val="17961636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778B1C2-8704-4C49-86CD-93199A005617}"/>
              </a:ext>
            </a:extLst>
          </p:cNvPr>
          <p:cNvSpPr/>
          <p:nvPr/>
        </p:nvSpPr>
        <p:spPr>
          <a:xfrm>
            <a:off x="1475656" y="3284984"/>
            <a:ext cx="6318448" cy="923330"/>
          </a:xfrm>
          <a:prstGeom prst="rect">
            <a:avLst/>
          </a:prstGeom>
        </p:spPr>
        <p:txBody>
          <a:bodyPr wrap="square">
            <a:spAutoFit/>
          </a:bodyPr>
          <a:lstStyle/>
          <a:p>
            <a:pPr algn="ctr"/>
            <a:r>
              <a:rPr lang="en-US" sz="5400" b="1" dirty="0">
                <a:solidFill>
                  <a:srgbClr val="FFFF00"/>
                </a:solidFill>
              </a:rPr>
              <a:t>MERCI</a:t>
            </a:r>
            <a:endParaRPr lang="en-US" sz="2400" b="1" dirty="0">
              <a:solidFill>
                <a:srgbClr val="FFFF00"/>
              </a:solidFill>
            </a:endParaRPr>
          </a:p>
        </p:txBody>
      </p:sp>
    </p:spTree>
    <p:extLst>
      <p:ext uri="{BB962C8B-B14F-4D97-AF65-F5344CB8AC3E}">
        <p14:creationId xmlns:p14="http://schemas.microsoft.com/office/powerpoint/2010/main" val="27179369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48B64EEE-F87B-4DE7-B5FC-3B9D5A4F166B}"/>
              </a:ext>
            </a:extLst>
          </p:cNvPr>
          <p:cNvSpPr>
            <a:spLocks noGrp="1"/>
          </p:cNvSpPr>
          <p:nvPr>
            <p:ph type="title"/>
          </p:nvPr>
        </p:nvSpPr>
        <p:spPr>
          <a:xfrm>
            <a:off x="395288" y="1339850"/>
            <a:ext cx="8229600" cy="936625"/>
          </a:xfrm>
        </p:spPr>
        <p:txBody>
          <a:bodyPr/>
          <a:lstStyle/>
          <a:p>
            <a:r>
              <a:rPr lang="fr-FR" sz="3200" dirty="0"/>
              <a:t>Programme d'Appui à la Bonne </a:t>
            </a:r>
            <a:r>
              <a:rPr lang="fr-FR" sz="3200"/>
              <a:t>Gouvernance (PAG)</a:t>
            </a:r>
            <a:endParaRPr lang="en-US" dirty="0"/>
          </a:p>
        </p:txBody>
      </p:sp>
      <p:sp>
        <p:nvSpPr>
          <p:cNvPr id="4" name="TextBox 3">
            <a:extLst>
              <a:ext uri="{FF2B5EF4-FFF2-40B4-BE49-F238E27FC236}">
                <a16:creationId xmlns:a16="http://schemas.microsoft.com/office/drawing/2014/main" id="{188D03DA-A847-AD29-E618-3D7BC4103226}"/>
              </a:ext>
            </a:extLst>
          </p:cNvPr>
          <p:cNvSpPr txBox="1"/>
          <p:nvPr/>
        </p:nvSpPr>
        <p:spPr>
          <a:xfrm>
            <a:off x="683568" y="2420888"/>
            <a:ext cx="8270824" cy="3847207"/>
          </a:xfrm>
          <a:prstGeom prst="rect">
            <a:avLst/>
          </a:prstGeom>
          <a:noFill/>
        </p:spPr>
        <p:txBody>
          <a:bodyPr wrap="square" rtlCol="0">
            <a:spAutoFit/>
          </a:bodyPr>
          <a:lstStyle/>
          <a:p>
            <a:r>
              <a:rPr lang="fr-FR" sz="2000" b="1" dirty="0"/>
              <a:t>Contexte </a:t>
            </a:r>
          </a:p>
          <a:p>
            <a:pPr marL="342900" indent="-342900">
              <a:buFont typeface="Wingdings" panose="05000000000000000000" pitchFamily="2" charset="2"/>
              <a:buChar char="Ø"/>
            </a:pPr>
            <a:r>
              <a:rPr lang="fr-FR" sz="1600" dirty="0">
                <a:latin typeface="+mj-lt"/>
              </a:rPr>
              <a:t>Avant PAG 1 (2012), il y avait peu d’expériences de soutien aux communes et pas de commune à conseil municipal élu.  </a:t>
            </a:r>
          </a:p>
          <a:p>
            <a:endParaRPr lang="fr-FR" sz="1600" dirty="0">
              <a:latin typeface="+mj-lt"/>
            </a:endParaRPr>
          </a:p>
          <a:p>
            <a:r>
              <a:rPr lang="fr-FR" sz="1600" dirty="0">
                <a:latin typeface="+mj-lt"/>
              </a:rPr>
              <a:t>Le PAG avait 2 volets: Gestion des finances publiques &amp; </a:t>
            </a:r>
          </a:p>
          <a:p>
            <a:r>
              <a:rPr lang="fr-FR" sz="1600" dirty="0">
                <a:latin typeface="+mj-lt"/>
              </a:rPr>
              <a:t>			Appui à l'État civil et la Décentralisation.  </a:t>
            </a:r>
          </a:p>
          <a:p>
            <a:endParaRPr lang="fr-FR" sz="1600" dirty="0">
              <a:latin typeface="+mj-lt"/>
            </a:endParaRPr>
          </a:p>
          <a:p>
            <a:pPr marL="342900" indent="-342900">
              <a:buFont typeface="Wingdings" panose="05000000000000000000" pitchFamily="2" charset="2"/>
              <a:buChar char="Ø"/>
            </a:pPr>
            <a:r>
              <a:rPr lang="fr-FR" sz="1600" dirty="0">
                <a:latin typeface="+mj-lt"/>
              </a:rPr>
              <a:t>Objectif global: Contribuer à améliorer le respect des principes démocratiques et de bonne gestion des fonds publics ».</a:t>
            </a:r>
          </a:p>
          <a:p>
            <a:endParaRPr lang="fr-FR" sz="1600" dirty="0">
              <a:latin typeface="+mj-lt"/>
            </a:endParaRPr>
          </a:p>
          <a:p>
            <a:r>
              <a:rPr lang="fr-FR" sz="1600" dirty="0">
                <a:latin typeface="+mj-lt"/>
              </a:rPr>
              <a:t>OS:1-Poursuivre l'appui à la modernisation des finances publiques en se concentrant sur les réformes et sur les principales institutions financières et de contrôle. </a:t>
            </a:r>
          </a:p>
          <a:p>
            <a:r>
              <a:rPr lang="fr-FR" sz="1600" dirty="0">
                <a:latin typeface="+mj-lt"/>
              </a:rPr>
              <a:t>2-Contribuer à l'amélioration du fonctionnement des institutions en charge de l’administration de l'état civil et promouvoir le processus de décentralisation.</a:t>
            </a:r>
            <a:r>
              <a:rPr lang="fr-FR" sz="1600" dirty="0">
                <a:latin typeface="+mj-lt"/>
                <a:cs typeface="Calibri" panose="020F0502020204030204" pitchFamily="34" charset="0"/>
              </a:rPr>
              <a:t> </a:t>
            </a:r>
            <a:endParaRPr lang="fr-FR" sz="1600" dirty="0">
              <a:latin typeface="+mj-lt"/>
            </a:endParaRPr>
          </a:p>
        </p:txBody>
      </p:sp>
    </p:spTree>
    <p:extLst>
      <p:ext uri="{BB962C8B-B14F-4D97-AF65-F5344CB8AC3E}">
        <p14:creationId xmlns:p14="http://schemas.microsoft.com/office/powerpoint/2010/main" val="29590328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48B64EEE-F87B-4DE7-B5FC-3B9D5A4F166B}"/>
              </a:ext>
            </a:extLst>
          </p:cNvPr>
          <p:cNvSpPr>
            <a:spLocks noGrp="1"/>
          </p:cNvSpPr>
          <p:nvPr>
            <p:ph type="title"/>
          </p:nvPr>
        </p:nvSpPr>
        <p:spPr>
          <a:xfrm>
            <a:off x="457200" y="1124744"/>
            <a:ext cx="8229600" cy="936625"/>
          </a:xfrm>
        </p:spPr>
        <p:txBody>
          <a:bodyPr/>
          <a:lstStyle/>
          <a:p>
            <a:r>
              <a:rPr lang="fr-FR" sz="2800" dirty="0"/>
              <a:t>Rôle dévolu aux Autorités Locales:</a:t>
            </a:r>
            <a:endParaRPr lang="en-US" dirty="0"/>
          </a:p>
        </p:txBody>
      </p:sp>
      <p:sp>
        <p:nvSpPr>
          <p:cNvPr id="4" name="TextBox 3">
            <a:extLst>
              <a:ext uri="{FF2B5EF4-FFF2-40B4-BE49-F238E27FC236}">
                <a16:creationId xmlns:a16="http://schemas.microsoft.com/office/drawing/2014/main" id="{188D03DA-A847-AD29-E618-3D7BC4103226}"/>
              </a:ext>
            </a:extLst>
          </p:cNvPr>
          <p:cNvSpPr txBox="1"/>
          <p:nvPr/>
        </p:nvSpPr>
        <p:spPr>
          <a:xfrm>
            <a:off x="215516" y="2348880"/>
            <a:ext cx="8712968" cy="3970318"/>
          </a:xfrm>
          <a:prstGeom prst="rect">
            <a:avLst/>
          </a:prstGeom>
          <a:noFill/>
        </p:spPr>
        <p:txBody>
          <a:bodyPr wrap="square" rtlCol="0">
            <a:spAutoFit/>
          </a:bodyPr>
          <a:lstStyle/>
          <a:p>
            <a:pPr marL="342900" indent="-342900">
              <a:buFont typeface="Wingdings" panose="05000000000000000000" pitchFamily="2" charset="2"/>
              <a:buChar char="Ø"/>
            </a:pPr>
            <a:r>
              <a:rPr lang="fr-FR" sz="1800" dirty="0">
                <a:ea typeface="Verdana" panose="020B0604030504040204" pitchFamily="34" charset="0"/>
                <a:cs typeface="Calibri" panose="020F0502020204030204" pitchFamily="34" charset="0"/>
              </a:rPr>
              <a:t>Le PAG, en gestion partiellement décentralisée, a été placé sous l’autorité du Secrétaire Général du Ministère du Plan.</a:t>
            </a:r>
          </a:p>
          <a:p>
            <a:r>
              <a:rPr lang="fr-FR" sz="1800" dirty="0">
                <a:ea typeface="Verdana" panose="020B0604030504040204" pitchFamily="34" charset="0"/>
                <a:cs typeface="Calibri" panose="020F0502020204030204" pitchFamily="34" charset="0"/>
              </a:rPr>
              <a:t> </a:t>
            </a:r>
          </a:p>
          <a:p>
            <a:pPr marL="342900" indent="-342900">
              <a:buFont typeface="Wingdings" panose="05000000000000000000" pitchFamily="2" charset="2"/>
              <a:buChar char="Ø"/>
            </a:pPr>
            <a:r>
              <a:rPr lang="fr-FR" sz="1800" dirty="0">
                <a:ea typeface="Verdana" panose="020B0604030504040204" pitchFamily="34" charset="0"/>
                <a:cs typeface="Calibri" panose="020F0502020204030204" pitchFamily="34" charset="0"/>
              </a:rPr>
              <a:t>Il était assisté par un Comité de Pilotage chargé d’approuver et de superviser l'orientation générale et la ligne d'action du projet. </a:t>
            </a:r>
          </a:p>
          <a:p>
            <a:endParaRPr lang="fr-FR" sz="1800" dirty="0">
              <a:ea typeface="Verdana" panose="020B0604030504040204" pitchFamily="34" charset="0"/>
              <a:cs typeface="Calibri" panose="020F0502020204030204" pitchFamily="34" charset="0"/>
            </a:endParaRPr>
          </a:p>
          <a:p>
            <a:pPr marL="342900" indent="-342900">
              <a:buFont typeface="Wingdings" panose="05000000000000000000" pitchFamily="2" charset="2"/>
              <a:buChar char="Ø"/>
            </a:pPr>
            <a:r>
              <a:rPr lang="fr-FR" sz="1800" dirty="0">
                <a:ea typeface="Verdana" panose="020B0604030504040204" pitchFamily="34" charset="0"/>
                <a:cs typeface="Calibri" panose="020F0502020204030204" pitchFamily="34" charset="0"/>
              </a:rPr>
              <a:t>Le suivi a été assuré par un Comité de Suivi opérationnel(CSO)responsable de l’exécution technique et administrative du programme.</a:t>
            </a:r>
          </a:p>
          <a:p>
            <a:endParaRPr lang="fr-FR" sz="1800" dirty="0">
              <a:ea typeface="Verdana" panose="020B0604030504040204" pitchFamily="34" charset="0"/>
              <a:cs typeface="Calibri" panose="020F0502020204030204" pitchFamily="34" charset="0"/>
            </a:endParaRPr>
          </a:p>
          <a:p>
            <a:pPr marL="342900" indent="-342900">
              <a:buFont typeface="Wingdings" panose="05000000000000000000" pitchFamily="2" charset="2"/>
              <a:buChar char="Ø"/>
            </a:pPr>
            <a:r>
              <a:rPr lang="fr-FR" sz="1800" dirty="0">
                <a:ea typeface="Verdana" panose="020B0604030504040204" pitchFamily="34" charset="0"/>
                <a:cs typeface="Calibri" panose="020F0502020204030204" pitchFamily="34" charset="0"/>
              </a:rPr>
              <a:t>Ce programme est partiellement centré</a:t>
            </a:r>
            <a:r>
              <a:rPr lang="en-GB" sz="1800" dirty="0">
                <a:ea typeface="Verdana" panose="020B0604030504040204" pitchFamily="34" charset="0"/>
                <a:cs typeface="Calibri" panose="020F0502020204030204" pitchFamily="34" charset="0"/>
              </a:rPr>
              <a:t> sur les </a:t>
            </a:r>
            <a:r>
              <a:rPr lang="en-GB" sz="1800" dirty="0" err="1">
                <a:ea typeface="Verdana" panose="020B0604030504040204" pitchFamily="34" charset="0"/>
                <a:cs typeface="Calibri" panose="020F0502020204030204" pitchFamily="34" charset="0"/>
              </a:rPr>
              <a:t>Autorités</a:t>
            </a:r>
            <a:r>
              <a:rPr lang="en-GB" sz="1800" dirty="0">
                <a:ea typeface="Verdana" panose="020B0604030504040204" pitchFamily="34" charset="0"/>
                <a:cs typeface="Calibri" panose="020F0502020204030204" pitchFamily="34" charset="0"/>
              </a:rPr>
              <a:t> Locales: d</a:t>
            </a:r>
            <a:r>
              <a:rPr lang="fr-FR" sz="1800" dirty="0">
                <a:ea typeface="Verdana" panose="020B0604030504040204" pitchFamily="34" charset="0"/>
                <a:cs typeface="Calibri" panose="020F0502020204030204" pitchFamily="34" charset="0"/>
              </a:rPr>
              <a:t>es prestataires ont été recrutés pour mettre en œuvre des actions dans quelques communes pilotes (Oum </a:t>
            </a:r>
            <a:r>
              <a:rPr lang="fr-FR" sz="1800" dirty="0" err="1">
                <a:ea typeface="Verdana" panose="020B0604030504040204" pitchFamily="34" charset="0"/>
                <a:cs typeface="Calibri" panose="020F0502020204030204" pitchFamily="34" charset="0"/>
              </a:rPr>
              <a:t>Hadjer</a:t>
            </a:r>
            <a:r>
              <a:rPr lang="fr-FR" sz="1800" dirty="0">
                <a:ea typeface="Verdana" panose="020B0604030504040204" pitchFamily="34" charset="0"/>
                <a:cs typeface="Calibri" panose="020F0502020204030204" pitchFamily="34" charset="0"/>
              </a:rPr>
              <a:t>, commune de </a:t>
            </a:r>
            <a:r>
              <a:rPr lang="fr-FR" sz="1800" dirty="0" err="1">
                <a:ea typeface="Verdana" panose="020B0604030504040204" pitchFamily="34" charset="0"/>
                <a:cs typeface="Calibri" panose="020F0502020204030204" pitchFamily="34" charset="0"/>
              </a:rPr>
              <a:t>Bitkine</a:t>
            </a:r>
            <a:r>
              <a:rPr lang="fr-FR" sz="1800" dirty="0">
                <a:ea typeface="Verdana" panose="020B0604030504040204" pitchFamily="34" charset="0"/>
                <a:cs typeface="Calibri" panose="020F0502020204030204" pitchFamily="34" charset="0"/>
              </a:rPr>
              <a:t>, commune de </a:t>
            </a:r>
            <a:r>
              <a:rPr lang="fr-FR" sz="1800" dirty="0" err="1">
                <a:ea typeface="Verdana" panose="020B0604030504040204" pitchFamily="34" charset="0"/>
                <a:cs typeface="Calibri" panose="020F0502020204030204" pitchFamily="34" charset="0"/>
              </a:rPr>
              <a:t>Koumra</a:t>
            </a:r>
            <a:r>
              <a:rPr lang="fr-FR" sz="1800" dirty="0">
                <a:ea typeface="Verdana" panose="020B0604030504040204" pitchFamily="34" charset="0"/>
                <a:cs typeface="Calibri" panose="020F0502020204030204" pitchFamily="34" charset="0"/>
              </a:rPr>
              <a:t>). </a:t>
            </a:r>
            <a:endParaRPr lang="en-GB" sz="1800" dirty="0">
              <a:ea typeface="Verdana" panose="020B0604030504040204" pitchFamily="34" charset="0"/>
              <a:cs typeface="Calibri" panose="020F0502020204030204" pitchFamily="34" charset="0"/>
            </a:endParaRPr>
          </a:p>
        </p:txBody>
      </p:sp>
    </p:spTree>
    <p:extLst>
      <p:ext uri="{BB962C8B-B14F-4D97-AF65-F5344CB8AC3E}">
        <p14:creationId xmlns:p14="http://schemas.microsoft.com/office/powerpoint/2010/main" val="24057236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48B64EEE-F87B-4DE7-B5FC-3B9D5A4F166B}"/>
              </a:ext>
            </a:extLst>
          </p:cNvPr>
          <p:cNvSpPr>
            <a:spLocks noGrp="1"/>
          </p:cNvSpPr>
          <p:nvPr>
            <p:ph type="title"/>
          </p:nvPr>
        </p:nvSpPr>
        <p:spPr>
          <a:xfrm>
            <a:off x="395288" y="1339850"/>
            <a:ext cx="8229600" cy="936625"/>
          </a:xfrm>
        </p:spPr>
        <p:txBody>
          <a:bodyPr/>
          <a:lstStyle/>
          <a:p>
            <a:r>
              <a:rPr lang="fr-FR" sz="2800" dirty="0"/>
              <a:t>Les caractéristiques « territoriales » de l’approche</a:t>
            </a:r>
            <a:endParaRPr lang="en-US" sz="2800" dirty="0"/>
          </a:p>
        </p:txBody>
      </p:sp>
      <p:sp>
        <p:nvSpPr>
          <p:cNvPr id="4" name="TextBox 3">
            <a:extLst>
              <a:ext uri="{FF2B5EF4-FFF2-40B4-BE49-F238E27FC236}">
                <a16:creationId xmlns:a16="http://schemas.microsoft.com/office/drawing/2014/main" id="{188D03DA-A847-AD29-E618-3D7BC4103226}"/>
              </a:ext>
            </a:extLst>
          </p:cNvPr>
          <p:cNvSpPr txBox="1"/>
          <p:nvPr/>
        </p:nvSpPr>
        <p:spPr>
          <a:xfrm>
            <a:off x="765672" y="2420888"/>
            <a:ext cx="8126808" cy="3785652"/>
          </a:xfrm>
          <a:prstGeom prst="rect">
            <a:avLst/>
          </a:prstGeom>
          <a:noFill/>
        </p:spPr>
        <p:txBody>
          <a:bodyPr wrap="square" rtlCol="0">
            <a:spAutoFit/>
          </a:bodyPr>
          <a:lstStyle/>
          <a:p>
            <a:r>
              <a:rPr lang="fr-FR" sz="1600" dirty="0">
                <a:latin typeface="+mn-lt"/>
                <a:cs typeface="Calibri" panose="020F0502020204030204" pitchFamily="34" charset="0"/>
              </a:rPr>
              <a:t>Zones d’intervention du projet : N’Djamena, régions et communes pilotes</a:t>
            </a:r>
          </a:p>
          <a:p>
            <a:pPr marL="342900" indent="-342900">
              <a:buFont typeface="Wingdings" panose="05000000000000000000" pitchFamily="2" charset="2"/>
              <a:buChar char="Ø"/>
            </a:pPr>
            <a:r>
              <a:rPr lang="fr-FR" sz="1600" b="1" dirty="0">
                <a:latin typeface="+mn-lt"/>
                <a:cs typeface="Calibri" panose="020F0502020204030204" pitchFamily="34" charset="0"/>
              </a:rPr>
              <a:t>Volet décentralisation</a:t>
            </a:r>
          </a:p>
          <a:p>
            <a:pPr marL="628650" lvl="1" indent="-171450">
              <a:buFontTx/>
              <a:buChar char="-"/>
            </a:pPr>
            <a:r>
              <a:rPr lang="fr-FR" sz="1600" dirty="0">
                <a:latin typeface="+mn-lt"/>
                <a:cs typeface="Calibri" panose="020F0502020204030204" pitchFamily="34" charset="0"/>
              </a:rPr>
              <a:t>3 Communes pilotes appuyées (</a:t>
            </a:r>
            <a:r>
              <a:rPr lang="fr-FR" sz="1600" dirty="0" err="1">
                <a:latin typeface="+mn-lt"/>
                <a:cs typeface="Calibri" panose="020F0502020204030204" pitchFamily="34" charset="0"/>
              </a:rPr>
              <a:t>Bitkine</a:t>
            </a:r>
            <a:r>
              <a:rPr lang="fr-FR" sz="1600" dirty="0">
                <a:latin typeface="+mn-lt"/>
                <a:cs typeface="Calibri" panose="020F0502020204030204" pitchFamily="34" charset="0"/>
              </a:rPr>
              <a:t>, Oum </a:t>
            </a:r>
            <a:r>
              <a:rPr lang="fr-FR" sz="1600" dirty="0" err="1">
                <a:latin typeface="+mn-lt"/>
                <a:cs typeface="Calibri" panose="020F0502020204030204" pitchFamily="34" charset="0"/>
              </a:rPr>
              <a:t>Hadjer</a:t>
            </a:r>
            <a:r>
              <a:rPr lang="fr-FR" sz="1600" dirty="0">
                <a:latin typeface="+mn-lt"/>
                <a:cs typeface="Calibri" panose="020F0502020204030204" pitchFamily="34" charset="0"/>
              </a:rPr>
              <a:t> et </a:t>
            </a:r>
            <a:r>
              <a:rPr lang="fr-FR" sz="1600" dirty="0" err="1">
                <a:latin typeface="+mn-lt"/>
                <a:cs typeface="Calibri" panose="020F0502020204030204" pitchFamily="34" charset="0"/>
              </a:rPr>
              <a:t>Koumra</a:t>
            </a:r>
            <a:r>
              <a:rPr lang="fr-FR" sz="1600" dirty="0">
                <a:latin typeface="+mn-lt"/>
                <a:cs typeface="Calibri" panose="020F0502020204030204" pitchFamily="34" charset="0"/>
              </a:rPr>
              <a:t>)</a:t>
            </a:r>
          </a:p>
          <a:p>
            <a:pPr marL="628650" lvl="1" indent="-171450">
              <a:buFontTx/>
              <a:buChar char="-"/>
            </a:pPr>
            <a:r>
              <a:rPr lang="fr-FR" sz="1600" dirty="0">
                <a:latin typeface="+mn-lt"/>
                <a:cs typeface="Calibri" panose="020F0502020204030204" pitchFamily="34" charset="0"/>
              </a:rPr>
              <a:t>42 communes élues pour les actions de renforcement de capacités</a:t>
            </a:r>
          </a:p>
          <a:p>
            <a:pPr marL="342900" indent="-342900">
              <a:buFont typeface="Wingdings" panose="05000000000000000000" pitchFamily="2" charset="2"/>
              <a:buChar char="Ø"/>
            </a:pPr>
            <a:r>
              <a:rPr lang="fr-FR" sz="1600" b="1" dirty="0">
                <a:latin typeface="+mn-lt"/>
                <a:cs typeface="Calibri" panose="020F0502020204030204" pitchFamily="34" charset="0"/>
              </a:rPr>
              <a:t>Volet état civil</a:t>
            </a:r>
          </a:p>
          <a:p>
            <a:pPr marL="171450" indent="-171450">
              <a:buFontTx/>
              <a:buChar char="-"/>
            </a:pPr>
            <a:r>
              <a:rPr lang="fr-FR" sz="1600" dirty="0">
                <a:latin typeface="+mn-lt"/>
                <a:cs typeface="Calibri" panose="020F0502020204030204" pitchFamily="34" charset="0"/>
              </a:rPr>
              <a:t>3 Régions du </a:t>
            </a:r>
            <a:r>
              <a:rPr lang="fr-FR" sz="1600" dirty="0" err="1">
                <a:latin typeface="+mn-lt"/>
                <a:cs typeface="Calibri" panose="020F0502020204030204" pitchFamily="34" charset="0"/>
              </a:rPr>
              <a:t>Guéra</a:t>
            </a:r>
            <a:r>
              <a:rPr lang="fr-FR" sz="1600" dirty="0">
                <a:latin typeface="+mn-lt"/>
                <a:cs typeface="Calibri" panose="020F0502020204030204" pitchFamily="34" charset="0"/>
              </a:rPr>
              <a:t>, du </a:t>
            </a:r>
            <a:r>
              <a:rPr lang="fr-FR" sz="1600" dirty="0" err="1">
                <a:latin typeface="+mn-lt"/>
                <a:cs typeface="Calibri" panose="020F0502020204030204" pitchFamily="34" charset="0"/>
              </a:rPr>
              <a:t>Mandoul</a:t>
            </a:r>
            <a:r>
              <a:rPr lang="fr-FR" sz="1600" dirty="0">
                <a:latin typeface="+mn-lt"/>
                <a:cs typeface="Calibri" panose="020F0502020204030204" pitchFamily="34" charset="0"/>
              </a:rPr>
              <a:t> et du </a:t>
            </a:r>
            <a:r>
              <a:rPr lang="fr-FR" sz="1600" dirty="0" err="1">
                <a:latin typeface="+mn-lt"/>
                <a:cs typeface="Calibri" panose="020F0502020204030204" pitchFamily="34" charset="0"/>
              </a:rPr>
              <a:t>Batha</a:t>
            </a:r>
            <a:r>
              <a:rPr lang="fr-FR" sz="1600" dirty="0">
                <a:latin typeface="+mn-lt"/>
                <a:cs typeface="Calibri" panose="020F0502020204030204" pitchFamily="34" charset="0"/>
              </a:rPr>
              <a:t>. </a:t>
            </a:r>
          </a:p>
          <a:p>
            <a:pPr marL="342900" indent="-342900">
              <a:buFont typeface="Wingdings" panose="05000000000000000000" pitchFamily="2" charset="2"/>
              <a:buChar char="Ø"/>
            </a:pPr>
            <a:r>
              <a:rPr lang="fr-FR" sz="1600" b="1" dirty="0">
                <a:latin typeface="+mn-lt"/>
                <a:cs typeface="Calibri" panose="020F0502020204030204" pitchFamily="34" charset="0"/>
              </a:rPr>
              <a:t>Finances publiques</a:t>
            </a:r>
          </a:p>
          <a:p>
            <a:pPr marL="171450" indent="-171450">
              <a:buFontTx/>
              <a:buChar char="-"/>
            </a:pPr>
            <a:r>
              <a:rPr lang="fr-FR" sz="1600" dirty="0">
                <a:latin typeface="+mn-lt"/>
                <a:cs typeface="Calibri" panose="020F0502020204030204" pitchFamily="34" charset="0"/>
              </a:rPr>
              <a:t>11 Délégations Régionales du Ministère de finance(MFB)</a:t>
            </a:r>
          </a:p>
          <a:p>
            <a:pPr marL="171450" indent="-171450">
              <a:buFontTx/>
              <a:buChar char="-"/>
            </a:pPr>
            <a:r>
              <a:rPr lang="fr-FR" sz="1600" dirty="0">
                <a:latin typeface="+mj-lt"/>
                <a:cs typeface="Calibri" panose="020F0502020204030204" pitchFamily="34" charset="0"/>
              </a:rPr>
              <a:t>Le MFB a intégré l’UGP au sein de ses locaux et à proximité des bénéficiaires principaux.</a:t>
            </a:r>
          </a:p>
          <a:p>
            <a:pPr marL="171450" indent="-171450">
              <a:buFontTx/>
              <a:buChar char="-"/>
            </a:pPr>
            <a:r>
              <a:rPr lang="fr-FR" sz="1600" dirty="0">
                <a:latin typeface="+mj-lt"/>
                <a:cs typeface="Calibri" panose="020F0502020204030204" pitchFamily="34" charset="0"/>
              </a:rPr>
              <a:t>La Direction Générale de la Décentralisation(DGD) a bénéficié d’un appui technique et financier pour certaines de ses activités.</a:t>
            </a:r>
          </a:p>
          <a:p>
            <a:pPr marL="171450" indent="-171450">
              <a:buFontTx/>
              <a:buChar char="-"/>
            </a:pPr>
            <a:r>
              <a:rPr lang="fr-FR" sz="1600" dirty="0">
                <a:latin typeface="+mj-lt"/>
                <a:cs typeface="Calibri" panose="020F0502020204030204" pitchFamily="34" charset="0"/>
              </a:rPr>
              <a:t>Des appuis apportés pour l’organisation de l’AG des Communes du Tchad (ANCT).</a:t>
            </a:r>
          </a:p>
          <a:p>
            <a:r>
              <a:rPr lang="fr-FR" sz="1600" dirty="0">
                <a:latin typeface="+mj-lt"/>
                <a:cs typeface="Calibri" panose="020F0502020204030204" pitchFamily="34" charset="0"/>
              </a:rPr>
              <a:t> </a:t>
            </a:r>
            <a:endParaRPr lang="fr-FR" sz="1600" dirty="0">
              <a:latin typeface="+mj-lt"/>
            </a:endParaRPr>
          </a:p>
        </p:txBody>
      </p:sp>
    </p:spTree>
    <p:extLst>
      <p:ext uri="{BB962C8B-B14F-4D97-AF65-F5344CB8AC3E}">
        <p14:creationId xmlns:p14="http://schemas.microsoft.com/office/powerpoint/2010/main" val="15013168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48B64EEE-F87B-4DE7-B5FC-3B9D5A4F166B}"/>
              </a:ext>
            </a:extLst>
          </p:cNvPr>
          <p:cNvSpPr>
            <a:spLocks noGrp="1"/>
          </p:cNvSpPr>
          <p:nvPr>
            <p:ph type="title"/>
          </p:nvPr>
        </p:nvSpPr>
        <p:spPr>
          <a:xfrm>
            <a:off x="395288" y="1339850"/>
            <a:ext cx="8229600" cy="1441079"/>
          </a:xfrm>
        </p:spPr>
        <p:txBody>
          <a:bodyPr/>
          <a:lstStyle/>
          <a:p>
            <a:r>
              <a:rPr lang="fr-FR" sz="2800"/>
              <a:t>Enseignements tirés du programme:</a:t>
            </a:r>
            <a:endParaRPr lang="en-US" sz="2800" dirty="0"/>
          </a:p>
        </p:txBody>
      </p:sp>
      <p:sp>
        <p:nvSpPr>
          <p:cNvPr id="4" name="TextBox 3">
            <a:extLst>
              <a:ext uri="{FF2B5EF4-FFF2-40B4-BE49-F238E27FC236}">
                <a16:creationId xmlns:a16="http://schemas.microsoft.com/office/drawing/2014/main" id="{188D03DA-A847-AD29-E618-3D7BC4103226}"/>
              </a:ext>
            </a:extLst>
          </p:cNvPr>
          <p:cNvSpPr txBox="1"/>
          <p:nvPr/>
        </p:nvSpPr>
        <p:spPr>
          <a:xfrm>
            <a:off x="971600" y="2780681"/>
            <a:ext cx="7488832" cy="3293209"/>
          </a:xfrm>
          <a:prstGeom prst="rect">
            <a:avLst/>
          </a:prstGeom>
          <a:noFill/>
        </p:spPr>
        <p:txBody>
          <a:bodyPr wrap="square" rtlCol="0">
            <a:spAutoFit/>
          </a:bodyPr>
          <a:lstStyle/>
          <a:p>
            <a:pPr marL="342900" indent="-342900">
              <a:buFont typeface="Wingdings" panose="05000000000000000000" pitchFamily="2" charset="2"/>
              <a:buChar char="ü"/>
            </a:pPr>
            <a:r>
              <a:rPr lang="fr-FR" sz="1600" dirty="0"/>
              <a:t>Concernant le pilotage et le suivi de la décentralisation, le PAG a eu comme interlocuteur la DGD, l’instance politique étant peu présente.</a:t>
            </a:r>
            <a:r>
              <a:rPr lang="en-GB" sz="1600" dirty="0"/>
              <a:t> </a:t>
            </a:r>
          </a:p>
          <a:p>
            <a:endParaRPr lang="en-GB" sz="1600" dirty="0"/>
          </a:p>
          <a:p>
            <a:pPr marL="342900" indent="-342900">
              <a:buFont typeface="Wingdings" panose="05000000000000000000" pitchFamily="2" charset="2"/>
              <a:buChar char="ü"/>
            </a:pPr>
            <a:r>
              <a:rPr lang="fr-FR" sz="1600" dirty="0"/>
              <a:t>La DGD a été dotée de moyens matériels et a reçu des appuis pour améliorer les compétences de ses membres. Cela a débouché sur un dispositif de suivi des performances et de bonnes pratiques de la gouvernance communale. C'est un outil précieux pour le suivi des communes.</a:t>
            </a:r>
          </a:p>
          <a:p>
            <a:pPr marL="342900" indent="-342900">
              <a:buFont typeface="Wingdings" panose="05000000000000000000" pitchFamily="2" charset="2"/>
              <a:buChar char="ü"/>
            </a:pPr>
            <a:endParaRPr lang="fr-FR" sz="1600" dirty="0"/>
          </a:p>
          <a:p>
            <a:pPr marL="342900" indent="-342900">
              <a:buFont typeface="Wingdings" panose="05000000000000000000" pitchFamily="2" charset="2"/>
              <a:buChar char="ü"/>
            </a:pPr>
            <a:r>
              <a:rPr lang="fr-FR" sz="1600" dirty="0"/>
              <a:t>Le caractère pilote de l’opération compris comme une expérience limitée, porteuse de leçons.</a:t>
            </a:r>
          </a:p>
          <a:p>
            <a:pPr marL="342900" indent="-342900">
              <a:buFont typeface="Wingdings" panose="05000000000000000000" pitchFamily="2" charset="2"/>
              <a:buChar char="ü"/>
            </a:pPr>
            <a:endParaRPr lang="fr-FR" sz="1600" dirty="0"/>
          </a:p>
        </p:txBody>
      </p:sp>
    </p:spTree>
    <p:extLst>
      <p:ext uri="{BB962C8B-B14F-4D97-AF65-F5344CB8AC3E}">
        <p14:creationId xmlns:p14="http://schemas.microsoft.com/office/powerpoint/2010/main" val="7697702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48B64EEE-F87B-4DE7-B5FC-3B9D5A4F166B}"/>
              </a:ext>
            </a:extLst>
          </p:cNvPr>
          <p:cNvSpPr>
            <a:spLocks noGrp="1"/>
          </p:cNvSpPr>
          <p:nvPr>
            <p:ph type="title"/>
          </p:nvPr>
        </p:nvSpPr>
        <p:spPr>
          <a:xfrm>
            <a:off x="457200" y="1219031"/>
            <a:ext cx="8229600" cy="1297062"/>
          </a:xfrm>
        </p:spPr>
        <p:txBody>
          <a:bodyPr/>
          <a:lstStyle/>
          <a:p>
            <a:r>
              <a:rPr lang="fr-FR" sz="2800" dirty="0"/>
              <a:t>Enseignements tirés du programme:</a:t>
            </a:r>
            <a:r>
              <a:rPr lang="en-GB" sz="2800" i="1" dirty="0">
                <a:ea typeface="Verdana" panose="020B0604030504040204" pitchFamily="34" charset="0"/>
                <a:cs typeface="Calibri" panose="020F0502020204030204" pitchFamily="34" charset="0"/>
              </a:rPr>
              <a:t> </a:t>
            </a:r>
            <a:endParaRPr lang="en-US" sz="2800" dirty="0"/>
          </a:p>
        </p:txBody>
      </p:sp>
      <p:sp>
        <p:nvSpPr>
          <p:cNvPr id="4" name="TextBox 3">
            <a:extLst>
              <a:ext uri="{FF2B5EF4-FFF2-40B4-BE49-F238E27FC236}">
                <a16:creationId xmlns:a16="http://schemas.microsoft.com/office/drawing/2014/main" id="{188D03DA-A847-AD29-E618-3D7BC4103226}"/>
              </a:ext>
            </a:extLst>
          </p:cNvPr>
          <p:cNvSpPr txBox="1"/>
          <p:nvPr/>
        </p:nvSpPr>
        <p:spPr>
          <a:xfrm>
            <a:off x="827584" y="2518350"/>
            <a:ext cx="7488832" cy="4493538"/>
          </a:xfrm>
          <a:prstGeom prst="rect">
            <a:avLst/>
          </a:prstGeom>
          <a:noFill/>
        </p:spPr>
        <p:txBody>
          <a:bodyPr wrap="square" rtlCol="0">
            <a:spAutoFit/>
          </a:bodyPr>
          <a:lstStyle/>
          <a:p>
            <a:pPr marL="285750" indent="-285750">
              <a:buFont typeface="Wingdings" panose="05000000000000000000" pitchFamily="2" charset="2"/>
              <a:buChar char="Ø"/>
            </a:pPr>
            <a:r>
              <a:rPr lang="fr-FR" sz="1800" dirty="0">
                <a:latin typeface="+mj-lt"/>
                <a:cs typeface="Calibri" panose="020F0502020204030204" pitchFamily="34" charset="0"/>
              </a:rPr>
              <a:t>1 atelier de capitalisation a été organisé en fin de projet.</a:t>
            </a:r>
          </a:p>
          <a:p>
            <a:endParaRPr lang="fr-FR" sz="1800" dirty="0">
              <a:latin typeface="+mj-lt"/>
              <a:cs typeface="Calibri" panose="020F0502020204030204" pitchFamily="34" charset="0"/>
            </a:endParaRPr>
          </a:p>
          <a:p>
            <a:pPr marL="285750" indent="-285750">
              <a:buFont typeface="Wingdings" panose="05000000000000000000" pitchFamily="2" charset="2"/>
              <a:buChar char="Ø"/>
            </a:pPr>
            <a:r>
              <a:rPr lang="fr-FR" sz="1800" dirty="0">
                <a:latin typeface="+mj-lt"/>
                <a:cs typeface="Calibri" panose="020F0502020204030204" pitchFamily="34" charset="0"/>
              </a:rPr>
              <a:t>Les cadres de concertation mis en place ont pris des formes différentes selon les communes, ce qui complique les capitalisations possibles.</a:t>
            </a:r>
          </a:p>
          <a:p>
            <a:endParaRPr lang="fr-FR" sz="1800" dirty="0">
              <a:latin typeface="+mj-lt"/>
              <a:cs typeface="Calibri" panose="020F0502020204030204" pitchFamily="34" charset="0"/>
            </a:endParaRPr>
          </a:p>
          <a:p>
            <a:pPr marL="285750" indent="-285750">
              <a:buFont typeface="Wingdings" panose="05000000000000000000" pitchFamily="2" charset="2"/>
              <a:buChar char="Ø"/>
            </a:pPr>
            <a:r>
              <a:rPr lang="fr-FR" sz="1800" dirty="0">
                <a:latin typeface="+mj-lt"/>
                <a:cs typeface="Calibri" panose="020F0502020204030204" pitchFamily="34" charset="0"/>
              </a:rPr>
              <a:t>L’exercice d’élaboration/révision des PDC dans les communes n’a pas donné lieu à une réflexion sur la faisabilité de tels plans. </a:t>
            </a:r>
          </a:p>
          <a:p>
            <a:endParaRPr lang="fr-FR" sz="1800" dirty="0">
              <a:latin typeface="+mj-lt"/>
              <a:cs typeface="Calibri" panose="020F0502020204030204" pitchFamily="34" charset="0"/>
            </a:endParaRPr>
          </a:p>
          <a:p>
            <a:pPr marL="285750" indent="-285750">
              <a:buFont typeface="Wingdings" panose="05000000000000000000" pitchFamily="2" charset="2"/>
              <a:buChar char="Ø"/>
            </a:pPr>
            <a:r>
              <a:rPr lang="fr-FR" sz="1800" i="0" dirty="0"/>
              <a:t>La faible capacité matérielle, financière et humaine n’ont pas permis aux communes d’augmenter les services socio-économiques de base, ce qui a réduit la portée des campagnes de sensibilisation. </a:t>
            </a:r>
          </a:p>
          <a:p>
            <a:pPr marL="285750" indent="-285750">
              <a:buFont typeface="Wingdings" panose="05000000000000000000" pitchFamily="2" charset="2"/>
              <a:buChar char="Ø"/>
            </a:pPr>
            <a:endParaRPr lang="fr-FR" sz="1800" dirty="0">
              <a:latin typeface="Calibri" panose="020F0502020204030204" pitchFamily="34" charset="0"/>
              <a:cs typeface="Calibri" panose="020F0502020204030204" pitchFamily="34" charset="0"/>
            </a:endParaRPr>
          </a:p>
          <a:p>
            <a:pPr marL="285750" indent="-285750">
              <a:buFontTx/>
              <a:buChar char="-"/>
            </a:pPr>
            <a:endParaRPr lang="fr-FR" sz="1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4341519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052736"/>
            <a:ext cx="8229600" cy="1369070"/>
          </a:xfrm>
        </p:spPr>
        <p:txBody>
          <a:bodyPr/>
          <a:lstStyle/>
          <a:p>
            <a:r>
              <a:rPr lang="fr-FR" sz="2800" dirty="0"/>
              <a:t>Enseignements tirés du programme:</a:t>
            </a:r>
            <a:endParaRPr lang="en-GB" sz="2800" dirty="0"/>
          </a:p>
        </p:txBody>
      </p:sp>
      <p:sp>
        <p:nvSpPr>
          <p:cNvPr id="3" name="Content Placeholder 2"/>
          <p:cNvSpPr>
            <a:spLocks noGrp="1"/>
          </p:cNvSpPr>
          <p:nvPr>
            <p:ph sz="half" idx="1"/>
          </p:nvPr>
        </p:nvSpPr>
        <p:spPr>
          <a:xfrm>
            <a:off x="518864" y="2131939"/>
            <a:ext cx="8435280" cy="4608512"/>
          </a:xfrm>
        </p:spPr>
        <p:txBody>
          <a:bodyPr/>
          <a:lstStyle/>
          <a:p>
            <a:pPr marL="0" indent="0">
              <a:buNone/>
            </a:pPr>
            <a:endParaRPr lang="fr-FR" sz="1600" i="0" dirty="0"/>
          </a:p>
          <a:p>
            <a:pPr marL="0" indent="0">
              <a:buNone/>
            </a:pPr>
            <a:r>
              <a:rPr lang="fr-FR" sz="1800" i="0" dirty="0"/>
              <a:t>Le PAG a débuté alors que le processus de décentralisation avait été engagée par les élections municipales de 42 communes en 2012. Le processus ne s’est pas poursuivi. Aucune élection n’a eu lieu et peu d’avancées ont été faites concernant la mise en place de nouvelles structures. </a:t>
            </a:r>
          </a:p>
          <a:p>
            <a:pPr marL="0" indent="0">
              <a:buNone/>
            </a:pPr>
            <a:endParaRPr lang="fr-FR" sz="1800" i="0" dirty="0"/>
          </a:p>
          <a:p>
            <a:pPr marL="0" indent="0">
              <a:buNone/>
            </a:pPr>
            <a:r>
              <a:rPr lang="fr-FR" sz="1800" i="0" dirty="0"/>
              <a:t>Au niveau institutionnel, le domaine de la décentralisation a été intégré à des ministères différents au gré des changements gouvernementaux. Il a été difficile de faire en sorte que le Ministère en charge de la décentralisation soit appuyé. Toutefois, la DGD a été maintenue en tant que telle malgré ces aléas.</a:t>
            </a:r>
          </a:p>
          <a:p>
            <a:pPr marL="0" indent="0">
              <a:buNone/>
            </a:pPr>
            <a:endParaRPr lang="fr-FR" sz="1800" i="0" dirty="0"/>
          </a:p>
          <a:p>
            <a:pPr marL="0" indent="0">
              <a:buNone/>
            </a:pPr>
            <a:endParaRPr lang="fr-FR" sz="1800" i="0" dirty="0"/>
          </a:p>
          <a:p>
            <a:pPr marL="0" indent="0">
              <a:buNone/>
            </a:pPr>
            <a:endParaRPr lang="fr-FR" sz="1800" i="0" dirty="0"/>
          </a:p>
          <a:p>
            <a:endParaRPr lang="fr-FR" sz="1600" i="0" dirty="0"/>
          </a:p>
        </p:txBody>
      </p:sp>
    </p:spTree>
    <p:extLst>
      <p:ext uri="{BB962C8B-B14F-4D97-AF65-F5344CB8AC3E}">
        <p14:creationId xmlns:p14="http://schemas.microsoft.com/office/powerpoint/2010/main" val="7461257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r-FR" sz="2800" dirty="0"/>
              <a:t>La suite … PAG 2</a:t>
            </a:r>
            <a:endParaRPr lang="en-GB" sz="2800" dirty="0"/>
          </a:p>
        </p:txBody>
      </p:sp>
      <p:sp>
        <p:nvSpPr>
          <p:cNvPr id="3" name="Content Placeholder 2"/>
          <p:cNvSpPr>
            <a:spLocks noGrp="1"/>
          </p:cNvSpPr>
          <p:nvPr>
            <p:ph sz="half" idx="1"/>
          </p:nvPr>
        </p:nvSpPr>
        <p:spPr>
          <a:xfrm>
            <a:off x="0" y="2457029"/>
            <a:ext cx="9144000" cy="4248993"/>
          </a:xfrm>
        </p:spPr>
        <p:txBody>
          <a:bodyPr/>
          <a:lstStyle/>
          <a:p>
            <a:r>
              <a:rPr lang="fr-FR" sz="2000" i="0" dirty="0"/>
              <a:t>Le PAG2 est une continuité du PG1 en ce qui concerne la décentralisation et l’état civil. </a:t>
            </a:r>
          </a:p>
          <a:p>
            <a:endParaRPr lang="fr-FR" sz="2000" i="0" dirty="0"/>
          </a:p>
          <a:p>
            <a:r>
              <a:rPr lang="fr-FR" sz="2000" i="0" dirty="0"/>
              <a:t>Son objectif est de consolider l'État de droit et les institutions démocratiques au Tchad.</a:t>
            </a:r>
          </a:p>
          <a:p>
            <a:endParaRPr lang="fr-FR" sz="2000" i="0" dirty="0"/>
          </a:p>
          <a:p>
            <a:r>
              <a:rPr lang="fr-FR" sz="2000" i="0" dirty="0"/>
              <a:t>Son objectif spécifique est de Renforcer la capacité de l'État à améliorer et à promouvoir le système d'état civil, la gouvernance locale et le développement communautaire.</a:t>
            </a:r>
          </a:p>
          <a:p>
            <a:endParaRPr lang="fr-FR" sz="1800" i="0" dirty="0"/>
          </a:p>
          <a:p>
            <a:endParaRPr lang="fr-FR" dirty="0"/>
          </a:p>
          <a:p>
            <a:endParaRPr lang="en-GB" dirty="0"/>
          </a:p>
        </p:txBody>
      </p:sp>
    </p:spTree>
    <p:extLst>
      <p:ext uri="{BB962C8B-B14F-4D97-AF65-F5344CB8AC3E}">
        <p14:creationId xmlns:p14="http://schemas.microsoft.com/office/powerpoint/2010/main" val="27003267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a:t>Résultats attendus du PAG2</a:t>
            </a:r>
            <a:endParaRPr lang="en-GB" dirty="0"/>
          </a:p>
        </p:txBody>
      </p:sp>
      <p:sp>
        <p:nvSpPr>
          <p:cNvPr id="3" name="Content Placeholder 2"/>
          <p:cNvSpPr>
            <a:spLocks noGrp="1"/>
          </p:cNvSpPr>
          <p:nvPr>
            <p:ph sz="half" idx="1"/>
          </p:nvPr>
        </p:nvSpPr>
        <p:spPr>
          <a:xfrm>
            <a:off x="755576" y="2492375"/>
            <a:ext cx="7344816" cy="3312889"/>
          </a:xfrm>
        </p:spPr>
        <p:txBody>
          <a:bodyPr/>
          <a:lstStyle/>
          <a:p>
            <a:r>
              <a:rPr lang="fr-FR" sz="2000" i="0" dirty="0"/>
              <a:t>1. Le cadre juridique de l'état civil est amélioré</a:t>
            </a:r>
          </a:p>
          <a:p>
            <a:r>
              <a:rPr lang="fr-FR" sz="2000" i="0" dirty="0"/>
              <a:t>2.  Les des acteurs (h/f) institutionnels de l'état civil sont renforcées </a:t>
            </a:r>
          </a:p>
          <a:p>
            <a:r>
              <a:rPr lang="fr-FR" sz="2000" i="0" dirty="0"/>
              <a:t>3.L’accessibilité et la qualité des services de l'état civil sont améliorées</a:t>
            </a:r>
          </a:p>
          <a:p>
            <a:r>
              <a:rPr lang="fr-FR" sz="2000" i="0" dirty="0"/>
              <a:t>4.Le cadre juridique de la décentralisation est amélioré</a:t>
            </a:r>
          </a:p>
          <a:p>
            <a:r>
              <a:rPr lang="fr-FR" sz="2000" i="0" dirty="0"/>
              <a:t>5.Les capacités des acteurs (h/f) institutionnels de la décentralisation sont renforcées</a:t>
            </a:r>
          </a:p>
          <a:p>
            <a:endParaRPr lang="fr-FR" sz="2400" i="0" dirty="0"/>
          </a:p>
          <a:p>
            <a:pPr marL="0" indent="0">
              <a:buNone/>
            </a:pPr>
            <a:endParaRPr lang="fr-FR" sz="2400" i="0" dirty="0"/>
          </a:p>
          <a:p>
            <a:endParaRPr lang="fr-FR" sz="2400" i="0" dirty="0"/>
          </a:p>
          <a:p>
            <a:endParaRPr lang="fr-FR" dirty="0"/>
          </a:p>
          <a:p>
            <a:endParaRPr lang="en-GB" dirty="0"/>
          </a:p>
        </p:txBody>
      </p:sp>
    </p:spTree>
    <p:extLst>
      <p:ext uri="{BB962C8B-B14F-4D97-AF65-F5344CB8AC3E}">
        <p14:creationId xmlns:p14="http://schemas.microsoft.com/office/powerpoint/2010/main" val="244441753"/>
      </p:ext>
    </p:extLst>
  </p:cSld>
  <p:clrMapOvr>
    <a:masterClrMapping/>
  </p:clrMapOvr>
</p:sld>
</file>

<file path=ppt/theme/theme1.xml><?xml version="1.0" encoding="utf-8"?>
<a:theme xmlns:a="http://schemas.openxmlformats.org/drawingml/2006/main" name="blank">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altLang="en-US"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altLang="en-US"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2494</TotalTime>
  <Words>1252</Words>
  <Application>Microsoft Office PowerPoint</Application>
  <PresentationFormat>Affichage à l'écran (4:3)</PresentationFormat>
  <Paragraphs>111</Paragraphs>
  <Slides>14</Slides>
  <Notes>2</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14</vt:i4>
      </vt:variant>
    </vt:vector>
  </HeadingPairs>
  <TitlesOfParts>
    <vt:vector size="19" baseType="lpstr">
      <vt:lpstr>Arial</vt:lpstr>
      <vt:lpstr>Calibri</vt:lpstr>
      <vt:lpstr>Verdana</vt:lpstr>
      <vt:lpstr>Wingdings</vt:lpstr>
      <vt:lpstr>blank</vt:lpstr>
      <vt:lpstr>Présentation PowerPoint</vt:lpstr>
      <vt:lpstr>Programme d'Appui à la Bonne Gouvernance (PAG)</vt:lpstr>
      <vt:lpstr>Rôle dévolu aux Autorités Locales:</vt:lpstr>
      <vt:lpstr>Les caractéristiques « territoriales » de l’approche</vt:lpstr>
      <vt:lpstr>Enseignements tirés du programme:</vt:lpstr>
      <vt:lpstr>Enseignements tirés du programme: </vt:lpstr>
      <vt:lpstr>Enseignements tirés du programme:</vt:lpstr>
      <vt:lpstr>La suite … PAG 2</vt:lpstr>
      <vt:lpstr>Résultats attendus du PAG2</vt:lpstr>
      <vt:lpstr>Modalités de mise en œuvre du PAG2</vt:lpstr>
      <vt:lpstr>Modalités de mise en œuvre du PAG2 </vt:lpstr>
      <vt:lpstr>Synergie entre les différents acteurs (PAG 1 et 2) </vt:lpstr>
      <vt:lpstr>Dynamique locale créée par la mise en relation des OSC avec les élus communaux</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Eugene Zapata</dc:creator>
  <cp:lastModifiedBy>virginie wyart</cp:lastModifiedBy>
  <cp:revision>107</cp:revision>
  <dcterms:created xsi:type="dcterms:W3CDTF">2020-07-01T16:45:12Z</dcterms:created>
  <dcterms:modified xsi:type="dcterms:W3CDTF">2022-11-29T10:30:29Z</dcterms:modified>
</cp:coreProperties>
</file>