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7" name="Shape 5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" name="Google Shape;55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9" name="Google Shape;55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3" name="Shape 5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4" name="Google Shape;55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5" name="Google Shape;554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1" name="Shape 5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2" name="Google Shape;55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3" name="Google Shape;55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9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" name="Google Shape;55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1" name="Google Shape;55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34.jp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image" Target="../media/image38.jpg"/><Relationship Id="rId15" Type="http://schemas.openxmlformats.org/officeDocument/2006/relationships/image" Target="../media/image12.png"/><Relationship Id="rId14" Type="http://schemas.openxmlformats.org/officeDocument/2006/relationships/image" Target="../media/image6.jpg"/><Relationship Id="rId17" Type="http://schemas.openxmlformats.org/officeDocument/2006/relationships/image" Target="../media/image17.png"/><Relationship Id="rId16" Type="http://schemas.openxmlformats.org/officeDocument/2006/relationships/image" Target="../media/image5.png"/><Relationship Id="rId5" Type="http://schemas.openxmlformats.org/officeDocument/2006/relationships/image" Target="../media/image27.jpg"/><Relationship Id="rId19" Type="http://schemas.openxmlformats.org/officeDocument/2006/relationships/image" Target="../media/image13.png"/><Relationship Id="rId6" Type="http://schemas.openxmlformats.org/officeDocument/2006/relationships/image" Target="../media/image7.jpg"/><Relationship Id="rId18" Type="http://schemas.openxmlformats.org/officeDocument/2006/relationships/image" Target="../media/image14.png"/><Relationship Id="rId7" Type="http://schemas.openxmlformats.org/officeDocument/2006/relationships/image" Target="../media/image4.jpg"/><Relationship Id="rId8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7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Relationship Id="rId7" Type="http://schemas.openxmlformats.org/officeDocument/2006/relationships/image" Target="../media/image4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Relationship Id="rId7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Relationship Id="rId7" Type="http://schemas.openxmlformats.org/officeDocument/2006/relationships/image" Target="../media/image4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Relationship Id="rId6" Type="http://schemas.openxmlformats.org/officeDocument/2006/relationships/image" Target="../media/image50.png"/><Relationship Id="rId7" Type="http://schemas.openxmlformats.org/officeDocument/2006/relationships/image" Target="../media/image4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1.jpg"/></Relationships>
</file>

<file path=ppt/slideLayouts/_rels/slideLayout3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34.jp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3.png"/><Relationship Id="rId4" Type="http://schemas.openxmlformats.org/officeDocument/2006/relationships/image" Target="../media/image16.jpg"/><Relationship Id="rId9" Type="http://schemas.openxmlformats.org/officeDocument/2006/relationships/image" Target="../media/image38.jpg"/><Relationship Id="rId15" Type="http://schemas.openxmlformats.org/officeDocument/2006/relationships/image" Target="../media/image12.png"/><Relationship Id="rId14" Type="http://schemas.openxmlformats.org/officeDocument/2006/relationships/image" Target="../media/image6.jpg"/><Relationship Id="rId17" Type="http://schemas.openxmlformats.org/officeDocument/2006/relationships/image" Target="../media/image17.png"/><Relationship Id="rId16" Type="http://schemas.openxmlformats.org/officeDocument/2006/relationships/image" Target="../media/image5.png"/><Relationship Id="rId5" Type="http://schemas.openxmlformats.org/officeDocument/2006/relationships/image" Target="../media/image27.jpg"/><Relationship Id="rId19" Type="http://schemas.openxmlformats.org/officeDocument/2006/relationships/image" Target="../media/image13.png"/><Relationship Id="rId6" Type="http://schemas.openxmlformats.org/officeDocument/2006/relationships/image" Target="../media/image7.jpg"/><Relationship Id="rId18" Type="http://schemas.openxmlformats.org/officeDocument/2006/relationships/image" Target="../media/image14.png"/><Relationship Id="rId7" Type="http://schemas.openxmlformats.org/officeDocument/2006/relationships/image" Target="../media/image21.jpg"/><Relationship Id="rId8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34.jp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3.png"/><Relationship Id="rId4" Type="http://schemas.openxmlformats.org/officeDocument/2006/relationships/image" Target="../media/image16.jpg"/><Relationship Id="rId9" Type="http://schemas.openxmlformats.org/officeDocument/2006/relationships/image" Target="../media/image38.jpg"/><Relationship Id="rId15" Type="http://schemas.openxmlformats.org/officeDocument/2006/relationships/image" Target="../media/image12.png"/><Relationship Id="rId14" Type="http://schemas.openxmlformats.org/officeDocument/2006/relationships/image" Target="../media/image6.jpg"/><Relationship Id="rId17" Type="http://schemas.openxmlformats.org/officeDocument/2006/relationships/image" Target="../media/image17.png"/><Relationship Id="rId16" Type="http://schemas.openxmlformats.org/officeDocument/2006/relationships/image" Target="../media/image5.png"/><Relationship Id="rId5" Type="http://schemas.openxmlformats.org/officeDocument/2006/relationships/image" Target="../media/image27.jpg"/><Relationship Id="rId19" Type="http://schemas.openxmlformats.org/officeDocument/2006/relationships/image" Target="../media/image13.png"/><Relationship Id="rId6" Type="http://schemas.openxmlformats.org/officeDocument/2006/relationships/image" Target="../media/image7.jpg"/><Relationship Id="rId18" Type="http://schemas.openxmlformats.org/officeDocument/2006/relationships/image" Target="../media/image14.png"/><Relationship Id="rId7" Type="http://schemas.openxmlformats.org/officeDocument/2006/relationships/image" Target="../media/image21.jpg"/><Relationship Id="rId8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34.jp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16.jpg"/><Relationship Id="rId9" Type="http://schemas.openxmlformats.org/officeDocument/2006/relationships/image" Target="../media/image38.jpg"/><Relationship Id="rId15" Type="http://schemas.openxmlformats.org/officeDocument/2006/relationships/image" Target="../media/image12.png"/><Relationship Id="rId14" Type="http://schemas.openxmlformats.org/officeDocument/2006/relationships/image" Target="../media/image6.jpg"/><Relationship Id="rId17" Type="http://schemas.openxmlformats.org/officeDocument/2006/relationships/image" Target="../media/image17.png"/><Relationship Id="rId16" Type="http://schemas.openxmlformats.org/officeDocument/2006/relationships/image" Target="../media/image5.png"/><Relationship Id="rId5" Type="http://schemas.openxmlformats.org/officeDocument/2006/relationships/image" Target="../media/image27.jpg"/><Relationship Id="rId19" Type="http://schemas.openxmlformats.org/officeDocument/2006/relationships/image" Target="../media/image13.png"/><Relationship Id="rId6" Type="http://schemas.openxmlformats.org/officeDocument/2006/relationships/image" Target="../media/image7.jpg"/><Relationship Id="rId18" Type="http://schemas.openxmlformats.org/officeDocument/2006/relationships/image" Target="../media/image14.png"/><Relationship Id="rId7" Type="http://schemas.openxmlformats.org/officeDocument/2006/relationships/image" Target="../media/image21.jpg"/><Relationship Id="rId8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34.jp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16.jpg"/><Relationship Id="rId9" Type="http://schemas.openxmlformats.org/officeDocument/2006/relationships/image" Target="../media/image38.jpg"/><Relationship Id="rId15" Type="http://schemas.openxmlformats.org/officeDocument/2006/relationships/image" Target="../media/image12.png"/><Relationship Id="rId14" Type="http://schemas.openxmlformats.org/officeDocument/2006/relationships/image" Target="../media/image6.jpg"/><Relationship Id="rId17" Type="http://schemas.openxmlformats.org/officeDocument/2006/relationships/image" Target="../media/image17.png"/><Relationship Id="rId16" Type="http://schemas.openxmlformats.org/officeDocument/2006/relationships/image" Target="../media/image5.png"/><Relationship Id="rId5" Type="http://schemas.openxmlformats.org/officeDocument/2006/relationships/image" Target="../media/image27.jpg"/><Relationship Id="rId19" Type="http://schemas.openxmlformats.org/officeDocument/2006/relationships/image" Target="../media/image13.png"/><Relationship Id="rId6" Type="http://schemas.openxmlformats.org/officeDocument/2006/relationships/image" Target="../media/image7.jpg"/><Relationship Id="rId18" Type="http://schemas.openxmlformats.org/officeDocument/2006/relationships/image" Target="../media/image14.png"/><Relationship Id="rId7" Type="http://schemas.openxmlformats.org/officeDocument/2006/relationships/image" Target="../media/image21.jpg"/><Relationship Id="rId8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34.jp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16.jpg"/><Relationship Id="rId9" Type="http://schemas.openxmlformats.org/officeDocument/2006/relationships/image" Target="../media/image38.jpg"/><Relationship Id="rId15" Type="http://schemas.openxmlformats.org/officeDocument/2006/relationships/image" Target="../media/image12.png"/><Relationship Id="rId14" Type="http://schemas.openxmlformats.org/officeDocument/2006/relationships/image" Target="../media/image6.jpg"/><Relationship Id="rId17" Type="http://schemas.openxmlformats.org/officeDocument/2006/relationships/image" Target="../media/image17.png"/><Relationship Id="rId16" Type="http://schemas.openxmlformats.org/officeDocument/2006/relationships/image" Target="../media/image5.png"/><Relationship Id="rId5" Type="http://schemas.openxmlformats.org/officeDocument/2006/relationships/image" Target="../media/image27.jpg"/><Relationship Id="rId19" Type="http://schemas.openxmlformats.org/officeDocument/2006/relationships/image" Target="../media/image13.png"/><Relationship Id="rId6" Type="http://schemas.openxmlformats.org/officeDocument/2006/relationships/image" Target="../media/image7.jpg"/><Relationship Id="rId18" Type="http://schemas.openxmlformats.org/officeDocument/2006/relationships/image" Target="../media/image14.png"/><Relationship Id="rId7" Type="http://schemas.openxmlformats.org/officeDocument/2006/relationships/image" Target="../media/image21.jpg"/><Relationship Id="rId8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17.png"/><Relationship Id="rId8" Type="http://schemas.openxmlformats.org/officeDocument/2006/relationships/image" Target="../media/image4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2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180;p2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" name="Google Shape;222;p2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223" name="Google Shape;223;p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392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64" name="Google Shape;26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2" y="334561"/>
            <a:ext cx="1667613" cy="1007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hart&#10;&#10;Description automatically generated" id="265" name="Google Shape;2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"/>
          <p:cNvSpPr txBox="1"/>
          <p:nvPr>
            <p:ph idx="10" type="dt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2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"/>
          <p:cNvSpPr txBox="1"/>
          <p:nvPr>
            <p:ph idx="1" type="body"/>
          </p:nvPr>
        </p:nvSpPr>
        <p:spPr>
          <a:xfrm>
            <a:off x="611188" y="4468812"/>
            <a:ext cx="3813175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 amt="80000"/>
          </a:blip>
          <a:srcRect b="0" l="21722" r="30954" t="31089"/>
          <a:stretch/>
        </p:blipFill>
        <p:spPr>
          <a:xfrm>
            <a:off x="5999948" y="1322652"/>
            <a:ext cx="2110986" cy="2110986"/>
          </a:xfrm>
          <a:custGeom>
            <a:rect b="b" l="l" r="r" t="t"/>
            <a:pathLst>
              <a:path extrusionOk="0" h="1750900" w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 amt="79000"/>
          </a:blip>
          <a:srcRect b="11833" l="23148" r="21388" t="4971"/>
          <a:stretch/>
        </p:blipFill>
        <p:spPr>
          <a:xfrm>
            <a:off x="7553889" y="1401753"/>
            <a:ext cx="3897696" cy="3897696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 amt="80000"/>
          </a:blip>
          <a:srcRect b="16075" l="30064" r="13986" t="0"/>
          <a:stretch/>
        </p:blipFill>
        <p:spPr>
          <a:xfrm>
            <a:off x="5770561" y="2859038"/>
            <a:ext cx="3228413" cy="3228413"/>
          </a:xfrm>
          <a:custGeom>
            <a:rect b="b" l="l" r="r" t="t"/>
            <a:pathLst>
              <a:path extrusionOk="0" h="2037145" w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7">
            <a:alphaModFix/>
          </a:blip>
          <a:srcRect b="0" l="27164" r="6170" t="0"/>
          <a:stretch/>
        </p:blipFill>
        <p:spPr>
          <a:xfrm flipH="1">
            <a:off x="3742356" y="838510"/>
            <a:ext cx="1253998" cy="1253998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185" y="5553842"/>
            <a:ext cx="643952" cy="64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9">
            <a:alphaModFix amt="0"/>
          </a:blip>
          <a:srcRect b="14395" l="23148" r="56288" t="36464"/>
          <a:stretch/>
        </p:blipFill>
        <p:spPr>
          <a:xfrm>
            <a:off x="7553890" y="2877202"/>
            <a:ext cx="1445085" cy="2302208"/>
          </a:xfrm>
          <a:custGeom>
            <a:rect b="b" l="l" r="r" t="t"/>
            <a:pathLst>
              <a:path extrusionOk="0" h="2302208" w="1445085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lt1">
              <a:alpha val="28627"/>
            </a:schemeClr>
          </a:solidFill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10">
            <a:alphaModFix amt="0"/>
          </a:blip>
          <a:srcRect b="0" l="28610" r="21325" t="72780"/>
          <a:stretch/>
        </p:blipFill>
        <p:spPr>
          <a:xfrm>
            <a:off x="6397921" y="2859038"/>
            <a:ext cx="1538993" cy="574600"/>
          </a:xfrm>
          <a:custGeom>
            <a:rect b="b" l="l" r="r" t="t"/>
            <a:pathLst>
              <a:path extrusionOk="0" h="574600" w="1538993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lt1">
              <a:alpha val="26666"/>
            </a:schemeClr>
          </a:solidFill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7517" y="460972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0561" y="62792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8128" y="504890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"/>
          <p:cNvSpPr/>
          <p:nvPr/>
        </p:nvSpPr>
        <p:spPr>
          <a:xfrm>
            <a:off x="6245833" y="1350813"/>
            <a:ext cx="570770" cy="357117"/>
          </a:xfrm>
          <a:custGeom>
            <a:rect b="b" l="l" r="r" t="t"/>
            <a:pathLst>
              <a:path extrusionOk="0" h="357117" w="570770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"/>
          <p:cNvPicPr preferRelativeResize="0"/>
          <p:nvPr/>
        </p:nvPicPr>
        <p:blipFill rotWithShape="1">
          <a:blip r:embed="rId9">
            <a:alphaModFix amt="0"/>
          </a:blip>
          <a:srcRect b="13007" l="57323" r="35722" t="82818"/>
          <a:stretch/>
        </p:blipFill>
        <p:spPr>
          <a:xfrm>
            <a:off x="9955458" y="5048908"/>
            <a:ext cx="488810" cy="195531"/>
          </a:xfrm>
          <a:custGeom>
            <a:rect b="b" l="l" r="r" t="t"/>
            <a:pathLst>
              <a:path extrusionOk="0" h="195531" w="488810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4">
            <a:alphaModFix amt="0"/>
          </a:blip>
          <a:srcRect b="36731" l="30400" r="65656" t="48132"/>
          <a:stretch/>
        </p:blipFill>
        <p:spPr>
          <a:xfrm>
            <a:off x="5789932" y="4710607"/>
            <a:ext cx="227585" cy="582274"/>
          </a:xfrm>
          <a:custGeom>
            <a:rect b="b" l="l" r="r" t="t"/>
            <a:pathLst>
              <a:path extrusionOk="0" h="582274" w="227585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9028" y="1700958"/>
            <a:ext cx="529743" cy="52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57475" y="3864910"/>
            <a:ext cx="603902" cy="6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64875" y="1199800"/>
            <a:ext cx="531418" cy="53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23737" y="1481253"/>
            <a:ext cx="440092" cy="44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77408" y="5878365"/>
            <a:ext cx="444029" cy="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9164" y="430905"/>
            <a:ext cx="387805" cy="3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3">
  <p:cSld name="Section Break 3"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2512" name="Google Shape;25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4" name="Google Shape;2514;p11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2515" name="Google Shape;2515;p11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2516" name="Google Shape;2516;p1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1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7" name="Google Shape;2557;p11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2558" name="Google Shape;2558;p1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1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9" name="Google Shape;2599;p11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2600" name="Google Shape;2600;p1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1" name="Google Shape;2641;p11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2642" name="Google Shape;2642;p1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3" name="Google Shape;2683;p11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2684" name="Google Shape;2684;p1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5" name="Google Shape;2725;p11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2726" name="Google Shape;2726;p1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1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1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1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1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1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1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1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1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1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1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1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1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67" name="Google Shape;27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8" name="Google Shape;2768;p11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9" name="Google Shape;2769;p11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2770" name="Google Shape;2770;p11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11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2" name="Google Shape;2772;p11"/>
          <p:cNvSpPr/>
          <p:nvPr/>
        </p:nvSpPr>
        <p:spPr>
          <a:xfrm>
            <a:off x="1320032" y="2263354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3" name="Google Shape;2773;p11"/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</p:grpSpPr>
        <p:sp>
          <p:nvSpPr>
            <p:cNvPr id="2774" name="Google Shape;2774;p11"/>
            <p:cNvSpPr/>
            <p:nvPr/>
          </p:nvSpPr>
          <p:spPr>
            <a:xfrm>
              <a:off x="1519603" y="2441021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11"/>
            <p:cNvSpPr/>
            <p:nvPr/>
          </p:nvSpPr>
          <p:spPr>
            <a:xfrm>
              <a:off x="1474984" y="2481584"/>
              <a:ext cx="305036" cy="197949"/>
            </a:xfrm>
            <a:custGeom>
              <a:rect b="b" l="l" r="r" t="t"/>
              <a:pathLst>
                <a:path extrusionOk="0" h="197949" w="305036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11"/>
            <p:cNvSpPr/>
            <p:nvPr/>
          </p:nvSpPr>
          <p:spPr>
            <a:xfrm>
              <a:off x="1590386" y="2355838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11"/>
            <p:cNvSpPr/>
            <p:nvPr/>
          </p:nvSpPr>
          <p:spPr>
            <a:xfrm>
              <a:off x="1623648" y="2361517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11"/>
            <p:cNvSpPr/>
            <p:nvPr/>
          </p:nvSpPr>
          <p:spPr>
            <a:xfrm>
              <a:off x="1556313" y="2363139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79" name="Google Shape;277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799" y="1429710"/>
            <a:ext cx="3999600" cy="39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0" name="Google Shape;278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1" name="Google Shape;278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2" name="Google Shape;2782;p11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3" name="Google Shape;2783;p11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2784" name="Google Shape;2784;p11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5" name="Google Shape;2785;p11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2786" name="Google Shape;2786;p11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11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88" name="Google Shape;2788;p11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9" name="Google Shape;2789;p11"/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</p:grpSpPr>
        <p:sp>
          <p:nvSpPr>
            <p:cNvPr id="2790" name="Google Shape;2790;p11"/>
            <p:cNvSpPr/>
            <p:nvPr/>
          </p:nvSpPr>
          <p:spPr>
            <a:xfrm>
              <a:off x="9995342" y="1758901"/>
              <a:ext cx="155134" cy="193630"/>
            </a:xfrm>
            <a:custGeom>
              <a:rect b="b" l="l" r="r" t="t"/>
              <a:pathLst>
                <a:path extrusionOk="0" h="193630" w="155134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1"/>
            <p:cNvSpPr/>
            <p:nvPr/>
          </p:nvSpPr>
          <p:spPr>
            <a:xfrm>
              <a:off x="10045012" y="1977619"/>
              <a:ext cx="52732" cy="52732"/>
            </a:xfrm>
            <a:custGeom>
              <a:rect b="b" l="l" r="r" t="t"/>
              <a:pathLst>
                <a:path extrusionOk="0" h="52732" w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2" name="Google Shape;2792;p11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3" name="Google Shape;2793;p11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4">
  <p:cSld name="Section Break 4">
    <p:spTree>
      <p:nvGrpSpPr>
        <p:cNvPr id="2794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2795" name="Google Shape;279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6" name="Google Shape;27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7" name="Google Shape;2797;p12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2798" name="Google Shape;2798;p12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2799" name="Google Shape;2799;p1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1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1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1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1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1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1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1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1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1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1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1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1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1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1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1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1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1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1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1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1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1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1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1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1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1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1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1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1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1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1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1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1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1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1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1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1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0" name="Google Shape;2840;p12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2841" name="Google Shape;2841;p1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1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1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1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1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1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1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1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1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1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1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1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1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1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1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1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1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1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1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1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1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1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1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1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1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1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1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1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1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1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1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1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1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2" name="Google Shape;2882;p12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2883" name="Google Shape;2883;p1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1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1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1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1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1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1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1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1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1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1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1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1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1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1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1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1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1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1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1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1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1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1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1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1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1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1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1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1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1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1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1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1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1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1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1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1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1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1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1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1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4" name="Google Shape;2924;p12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2925" name="Google Shape;2925;p1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1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1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1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1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1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1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1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1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1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1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1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1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1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1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1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1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1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1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1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1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1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1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1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1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1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1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1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1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1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1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1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1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1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1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1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1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1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1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1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1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6" name="Google Shape;2966;p12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2967" name="Google Shape;2967;p1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1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1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1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1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1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1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1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1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1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1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1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1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1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1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1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1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1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1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1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1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1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1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1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1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1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1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1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1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1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1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1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1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1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1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1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1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1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1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1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1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8" name="Google Shape;3008;p12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3009" name="Google Shape;3009;p12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12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12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12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12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12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12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12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12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12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12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12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12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12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12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12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12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12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12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12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12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12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12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12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12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12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12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12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12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12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12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12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12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12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12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12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12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12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12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12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12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050" name="Google Shape;30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1" name="Google Shape;3051;p12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2" name="Google Shape;3052;p12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3053" name="Google Shape;3053;p12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2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5" name="Google Shape;3055;p12"/>
          <p:cNvSpPr/>
          <p:nvPr/>
        </p:nvSpPr>
        <p:spPr>
          <a:xfrm>
            <a:off x="1320032" y="2263354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6" name="Google Shape;3056;p12"/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</p:grpSpPr>
        <p:sp>
          <p:nvSpPr>
            <p:cNvPr id="3057" name="Google Shape;3057;p12"/>
            <p:cNvSpPr/>
            <p:nvPr/>
          </p:nvSpPr>
          <p:spPr>
            <a:xfrm>
              <a:off x="1519603" y="2441021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2"/>
            <p:cNvSpPr/>
            <p:nvPr/>
          </p:nvSpPr>
          <p:spPr>
            <a:xfrm>
              <a:off x="1474984" y="2481584"/>
              <a:ext cx="305036" cy="197949"/>
            </a:xfrm>
            <a:custGeom>
              <a:rect b="b" l="l" r="r" t="t"/>
              <a:pathLst>
                <a:path extrusionOk="0" h="197949" w="305036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2"/>
            <p:cNvSpPr/>
            <p:nvPr/>
          </p:nvSpPr>
          <p:spPr>
            <a:xfrm>
              <a:off x="1590386" y="2355838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2"/>
            <p:cNvSpPr/>
            <p:nvPr/>
          </p:nvSpPr>
          <p:spPr>
            <a:xfrm>
              <a:off x="1623648" y="2361517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2"/>
            <p:cNvSpPr/>
            <p:nvPr/>
          </p:nvSpPr>
          <p:spPr>
            <a:xfrm>
              <a:off x="1556313" y="2363139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62" name="Google Shape;306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799" y="1429710"/>
            <a:ext cx="3999600" cy="39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3" name="Google Shape;306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4" name="Google Shape;3064;p12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5" name="Google Shape;3065;p12"/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</p:grpSpPr>
        <p:sp>
          <p:nvSpPr>
            <p:cNvPr id="3066" name="Google Shape;3066;p12"/>
            <p:cNvSpPr/>
            <p:nvPr/>
          </p:nvSpPr>
          <p:spPr>
            <a:xfrm>
              <a:off x="9995342" y="1758901"/>
              <a:ext cx="155134" cy="193630"/>
            </a:xfrm>
            <a:custGeom>
              <a:rect b="b" l="l" r="r" t="t"/>
              <a:pathLst>
                <a:path extrusionOk="0" h="193630" w="155134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2"/>
            <p:cNvSpPr/>
            <p:nvPr/>
          </p:nvSpPr>
          <p:spPr>
            <a:xfrm>
              <a:off x="10045012" y="1977619"/>
              <a:ext cx="52732" cy="52732"/>
            </a:xfrm>
            <a:custGeom>
              <a:rect b="b" l="l" r="r" t="t"/>
              <a:pathLst>
                <a:path extrusionOk="0" h="52732" w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12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9" name="Google Shape;3069;p12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3070" name="Google Shape;3070;p12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1" name="Google Shape;3071;p12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3072" name="Google Shape;3072;p12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12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074" name="Google Shape;307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Google Shape;3075;p12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6" name="Google Shape;3076;p12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5">
  <p:cSld name="Section Break 5">
    <p:spTree>
      <p:nvGrpSpPr>
        <p:cNvPr id="3077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3078" name="Google Shape;307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Google Shape;30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0" name="Google Shape;3080;p13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3081" name="Google Shape;3081;p13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3082" name="Google Shape;3082;p1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1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1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1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1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1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1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1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1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1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1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1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1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1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1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1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1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1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1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1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1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1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1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1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1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1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1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1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1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1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1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1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1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1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1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1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1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1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1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1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1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3" name="Google Shape;3123;p13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3124" name="Google Shape;3124;p1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1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1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1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1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1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1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1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1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1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1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1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1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1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1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1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1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1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1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1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1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1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1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1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1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1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1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1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1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1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1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1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1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1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1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1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1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1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1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1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1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5" name="Google Shape;3165;p13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3166" name="Google Shape;3166;p1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1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1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1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1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1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1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1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1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1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1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1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1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1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1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1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1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1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1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1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1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1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1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1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1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1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1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1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1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1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1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1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1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1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1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1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1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1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1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1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1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7" name="Google Shape;3207;p13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3208" name="Google Shape;3208;p1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1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1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1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1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1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1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1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1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1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1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1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1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1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1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1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1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1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1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1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1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1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1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1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1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1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1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1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1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1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1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1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1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1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1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1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1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1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1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1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1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9" name="Google Shape;3249;p13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3250" name="Google Shape;3250;p1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1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1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1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1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1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1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1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1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1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1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1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1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1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1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1" name="Google Shape;3291;p13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3292" name="Google Shape;3292;p1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1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1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1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1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1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1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1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1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1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1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1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1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1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1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1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1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1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1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1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1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1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1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1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1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1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1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1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1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1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1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1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1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1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1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1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1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1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1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1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1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333" name="Google Shape;33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4" name="Google Shape;333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5" name="Google Shape;3335;p13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6" name="Google Shape;3336;p13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3337" name="Google Shape;3337;p13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9" name="Google Shape;3339;p13"/>
          <p:cNvGrpSpPr/>
          <p:nvPr/>
        </p:nvGrpSpPr>
        <p:grpSpPr>
          <a:xfrm>
            <a:off x="5649791" y="1429710"/>
            <a:ext cx="3999600" cy="3999600"/>
            <a:chOff x="1320032" y="2263354"/>
            <a:chExt cx="576000" cy="576000"/>
          </a:xfrm>
        </p:grpSpPr>
        <p:sp>
          <p:nvSpPr>
            <p:cNvPr id="3340" name="Google Shape;3340;p13"/>
            <p:cNvSpPr/>
            <p:nvPr/>
          </p:nvSpPr>
          <p:spPr>
            <a:xfrm>
              <a:off x="1320032" y="2263354"/>
              <a:ext cx="576000" cy="576000"/>
            </a:xfrm>
            <a:custGeom>
              <a:rect b="b" l="l" r="r" t="t"/>
              <a:pathLst>
                <a:path extrusionOk="0" h="576000" w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1" name="Google Shape;3341;p13"/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</p:grpSpPr>
          <p:sp>
            <p:nvSpPr>
              <p:cNvPr id="3342" name="Google Shape;3342;p13"/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rect b="b" l="l" r="r" t="t"/>
                <a:pathLst>
                  <a:path extrusionOk="0" h="161442" w="160630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13"/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rect b="b" l="l" r="r" t="t"/>
                <a:pathLst>
                  <a:path extrusionOk="0" h="197949" w="305036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13"/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13"/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13"/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347" name="Google Shape;334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8" name="Google Shape;3348;p13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9" name="Google Shape;3349;p13"/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</p:grpSpPr>
        <p:sp>
          <p:nvSpPr>
            <p:cNvPr id="3350" name="Google Shape;3350;p13"/>
            <p:cNvSpPr/>
            <p:nvPr/>
          </p:nvSpPr>
          <p:spPr>
            <a:xfrm>
              <a:off x="9995342" y="1758901"/>
              <a:ext cx="155134" cy="193630"/>
            </a:xfrm>
            <a:custGeom>
              <a:rect b="b" l="l" r="r" t="t"/>
              <a:pathLst>
                <a:path extrusionOk="0" h="193630" w="155134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13"/>
            <p:cNvSpPr/>
            <p:nvPr/>
          </p:nvSpPr>
          <p:spPr>
            <a:xfrm>
              <a:off x="10045012" y="1977619"/>
              <a:ext cx="52732" cy="52732"/>
            </a:xfrm>
            <a:custGeom>
              <a:rect b="b" l="l" r="r" t="t"/>
              <a:pathLst>
                <a:path extrusionOk="0" h="52732" w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2" name="Google Shape;3352;p13"/>
          <p:cNvSpPr/>
          <p:nvPr/>
        </p:nvSpPr>
        <p:spPr>
          <a:xfrm>
            <a:off x="1320032" y="2263354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3" name="Google Shape;3353;p13"/>
          <p:cNvGrpSpPr/>
          <p:nvPr/>
        </p:nvGrpSpPr>
        <p:grpSpPr>
          <a:xfrm>
            <a:off x="1510679" y="2419596"/>
            <a:ext cx="215830" cy="269394"/>
            <a:chOff x="1510679" y="2419596"/>
            <a:chExt cx="215830" cy="269394"/>
          </a:xfrm>
        </p:grpSpPr>
        <p:sp>
          <p:nvSpPr>
            <p:cNvPr id="3354" name="Google Shape;3354;p13"/>
            <p:cNvSpPr/>
            <p:nvPr/>
          </p:nvSpPr>
          <p:spPr>
            <a:xfrm>
              <a:off x="1586127" y="2419596"/>
              <a:ext cx="140382" cy="269394"/>
            </a:xfrm>
            <a:custGeom>
              <a:rect b="b" l="l" r="r" t="t"/>
              <a:pathLst>
                <a:path extrusionOk="0" h="269394" w="140382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1510679" y="2449134"/>
              <a:ext cx="91673" cy="184157"/>
            </a:xfrm>
            <a:custGeom>
              <a:rect b="b" l="l" r="r" t="t"/>
              <a:pathLst>
                <a:path extrusionOk="0" h="184157" w="91673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6" name="Google Shape;3356;p13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7" name="Google Shape;3357;p13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3358" name="Google Shape;3358;p13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9" name="Google Shape;3359;p13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3360" name="Google Shape;3360;p13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13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62" name="Google Shape;3362;p13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3" name="Google Shape;3363;p13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6">
  <p:cSld name="Section Break 6">
    <p:spTree>
      <p:nvGrpSpPr>
        <p:cNvPr id="3364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3365" name="Google Shape;33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6" name="Google Shape;33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7" name="Google Shape;3367;p14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3368" name="Google Shape;3368;p14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3369" name="Google Shape;3369;p1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1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1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1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1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1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1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1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1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1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1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1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1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1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1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1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1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1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1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1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1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1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1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1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1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1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1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1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1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1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1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1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1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1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1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1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1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1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1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1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0" name="Google Shape;3410;p14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3411" name="Google Shape;3411;p1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p1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3" name="Google Shape;3413;p1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p1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1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1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1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1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1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1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1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1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1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1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1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1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1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1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1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1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1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1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1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1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1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1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1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1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1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1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1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p1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1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1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1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1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1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1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1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1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1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2" name="Google Shape;3452;p14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3453" name="Google Shape;3453;p1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1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1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1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1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1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1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1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1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1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1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1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1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1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1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1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1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1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1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1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1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1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1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1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1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1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1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1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1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1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1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1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1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1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1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1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1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4" name="Google Shape;3494;p14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3495" name="Google Shape;3495;p1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1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1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1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1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1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1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1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1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1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1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1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1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1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1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1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1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1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1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1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1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1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1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1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1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1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1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1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1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1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1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1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1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1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1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1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1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1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6" name="Google Shape;3536;p14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3537" name="Google Shape;3537;p1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1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1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1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1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1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1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1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1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1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1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1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1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1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1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1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1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1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1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1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1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1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1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1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1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1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1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1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1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1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1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1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1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1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1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1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1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1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1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1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1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8" name="Google Shape;3578;p14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3579" name="Google Shape;3579;p1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1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1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1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1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1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1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1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1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1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1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1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1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1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1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1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1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1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1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1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1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1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1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1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1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1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1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1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1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1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9" name="Google Shape;3609;p1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0" name="Google Shape;3610;p1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1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1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3" name="Google Shape;3613;p1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4" name="Google Shape;3614;p1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1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6" name="Google Shape;3616;p1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7" name="Google Shape;3617;p1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8" name="Google Shape;3618;p1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1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620" name="Google Shape;36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1" name="Google Shape;362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2" name="Google Shape;3622;p14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3" name="Google Shape;3623;p14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3624" name="Google Shape;3624;p14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6" name="Google Shape;3626;p14"/>
          <p:cNvGrpSpPr/>
          <p:nvPr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3627" name="Google Shape;3627;p14"/>
            <p:cNvSpPr/>
            <p:nvPr/>
          </p:nvSpPr>
          <p:spPr>
            <a:xfrm>
              <a:off x="1320032" y="2263354"/>
              <a:ext cx="576000" cy="576000"/>
            </a:xfrm>
            <a:custGeom>
              <a:rect b="b" l="l" r="r" t="t"/>
              <a:pathLst>
                <a:path extrusionOk="0" h="576000" w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8" name="Google Shape;3628;p14"/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</p:grpSpPr>
          <p:sp>
            <p:nvSpPr>
              <p:cNvPr id="3629" name="Google Shape;3629;p14"/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rect b="b" l="l" r="r" t="t"/>
                <a:pathLst>
                  <a:path extrusionOk="0" h="161442" w="160630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14"/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rect b="b" l="l" r="r" t="t"/>
                <a:pathLst>
                  <a:path extrusionOk="0" h="197949" w="305036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1" name="Google Shape;3631;p14"/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14"/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14"/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34" name="Google Shape;3634;p14"/>
          <p:cNvSpPr/>
          <p:nvPr/>
        </p:nvSpPr>
        <p:spPr>
          <a:xfrm>
            <a:off x="5649791" y="1429710"/>
            <a:ext cx="3999600" cy="3999600"/>
          </a:xfrm>
          <a:custGeom>
            <a:rect b="b" l="l" r="r" t="t"/>
            <a:pathLst>
              <a:path extrusionOk="0" h="3999600" w="3999600">
                <a:moveTo>
                  <a:pt x="3999600" y="1999800"/>
                </a:moveTo>
                <a:cubicBezTo>
                  <a:pt x="3999600" y="3104259"/>
                  <a:pt x="3104259" y="3999600"/>
                  <a:pt x="1999800" y="3999600"/>
                </a:cubicBezTo>
                <a:cubicBezTo>
                  <a:pt x="895341" y="3999600"/>
                  <a:pt x="0" y="3104259"/>
                  <a:pt x="0" y="1999800"/>
                </a:cubicBezTo>
                <a:cubicBezTo>
                  <a:pt x="0" y="895341"/>
                  <a:pt x="895341" y="0"/>
                  <a:pt x="1999800" y="0"/>
                </a:cubicBezTo>
                <a:cubicBezTo>
                  <a:pt x="3104259" y="0"/>
                  <a:pt x="3999600" y="895341"/>
                  <a:pt x="3999600" y="1999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5" name="Google Shape;3635;p14"/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</p:grpSpPr>
        <p:sp>
          <p:nvSpPr>
            <p:cNvPr id="3636" name="Google Shape;3636;p14"/>
            <p:cNvSpPr/>
            <p:nvPr/>
          </p:nvSpPr>
          <p:spPr>
            <a:xfrm>
              <a:off x="6821504" y="2539458"/>
              <a:ext cx="1701238" cy="1701238"/>
            </a:xfrm>
            <a:custGeom>
              <a:rect b="b" l="l" r="r" t="t"/>
              <a:pathLst>
                <a:path extrusionOk="0" h="1701238" w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7" name="Google Shape;3637;p14"/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</p:grpSpPr>
          <p:sp>
            <p:nvSpPr>
              <p:cNvPr id="3638" name="Google Shape;3638;p14"/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rect b="b" l="l" r="r" t="t"/>
                <a:pathLst>
                  <a:path extrusionOk="0" h="422492" w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14"/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rect b="b" l="l" r="r" t="t"/>
                <a:pathLst>
                  <a:path extrusionOk="0" h="475525" w="478342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640" name="Google Shape;364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1" name="Google Shape;3641;p14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3642" name="Google Shape;3642;p14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3" name="Google Shape;3643;p14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3644" name="Google Shape;3644;p14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14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646" name="Google Shape;364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3383" y="4809167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7" name="Google Shape;3647;p14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8" name="Google Shape;3648;p14"/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</p:grpSpPr>
        <p:sp>
          <p:nvSpPr>
            <p:cNvPr id="3649" name="Google Shape;3649;p14"/>
            <p:cNvSpPr/>
            <p:nvPr/>
          </p:nvSpPr>
          <p:spPr>
            <a:xfrm>
              <a:off x="9995342" y="1758901"/>
              <a:ext cx="155134" cy="193630"/>
            </a:xfrm>
            <a:custGeom>
              <a:rect b="b" l="l" r="r" t="t"/>
              <a:pathLst>
                <a:path extrusionOk="0" h="193630" w="155134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10045012" y="1977619"/>
              <a:ext cx="52732" cy="52732"/>
            </a:xfrm>
            <a:custGeom>
              <a:rect b="b" l="l" r="r" t="t"/>
              <a:pathLst>
                <a:path extrusionOk="0" h="52732" w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1" name="Google Shape;3651;p14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2" name="Google Shape;3652;p14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7">
  <p:cSld name="Section Break 7">
    <p:spTree>
      <p:nvGrpSpPr>
        <p:cNvPr id="3653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3654" name="Google Shape;36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5" name="Google Shape;36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6" name="Google Shape;3656;p15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3657" name="Google Shape;3657;p15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3658" name="Google Shape;3658;p1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1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1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1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2" name="Google Shape;3662;p1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1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1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1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1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1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1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1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1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1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1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1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1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1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1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1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1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1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1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1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1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1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1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1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1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1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1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1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1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1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1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1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1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1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1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1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1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9" name="Google Shape;3699;p15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3700" name="Google Shape;3700;p1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1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1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1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1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1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1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1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1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1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1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1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1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1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1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1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1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1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1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p1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1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1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1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1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1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1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1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1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1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1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1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p1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p1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p1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p1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1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1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1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1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1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1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1" name="Google Shape;3741;p15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3742" name="Google Shape;3742;p1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1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1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1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1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1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1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1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1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1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1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1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1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1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1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1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1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1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1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1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1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p1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1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1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1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1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1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1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1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1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1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1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1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1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1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1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1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1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1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1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1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3" name="Google Shape;3783;p15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3784" name="Google Shape;3784;p1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1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1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1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1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1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1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1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1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1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1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1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1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1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1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1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1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1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1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1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1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5" name="Google Shape;3805;p1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1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1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1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1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p1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1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1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1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1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1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1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1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1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1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1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1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1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1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1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5" name="Google Shape;3825;p15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3826" name="Google Shape;3826;p1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1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1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1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1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1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1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1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1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1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1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1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1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1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1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1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1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1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1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1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1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1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1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1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1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1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1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1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1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1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1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1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1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1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1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1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1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1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1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1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1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7" name="Google Shape;3867;p15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3868" name="Google Shape;3868;p1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1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1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1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1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1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1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1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1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1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1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1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1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1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1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1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1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1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1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1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1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1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1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1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1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1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1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1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1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1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1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1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1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1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1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1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1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1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1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1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1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909" name="Google Shape;39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0" name="Google Shape;39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1" name="Google Shape;3911;p15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2" name="Google Shape;3912;p15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3913" name="Google Shape;3913;p15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5" name="Google Shape;3915;p15"/>
          <p:cNvGrpSpPr/>
          <p:nvPr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3916" name="Google Shape;3916;p15"/>
            <p:cNvSpPr/>
            <p:nvPr/>
          </p:nvSpPr>
          <p:spPr>
            <a:xfrm>
              <a:off x="1320032" y="2263354"/>
              <a:ext cx="576000" cy="576000"/>
            </a:xfrm>
            <a:custGeom>
              <a:rect b="b" l="l" r="r" t="t"/>
              <a:pathLst>
                <a:path extrusionOk="0" h="576000" w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17" name="Google Shape;3917;p15"/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</p:grpSpPr>
          <p:sp>
            <p:nvSpPr>
              <p:cNvPr id="3918" name="Google Shape;3918;p15"/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rect b="b" l="l" r="r" t="t"/>
                <a:pathLst>
                  <a:path extrusionOk="0" h="161442" w="160630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15"/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rect b="b" l="l" r="r" t="t"/>
                <a:pathLst>
                  <a:path extrusionOk="0" h="197949" w="305036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15"/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15"/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15"/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3" name="Google Shape;3923;p15"/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</p:grpSpPr>
        <p:sp>
          <p:nvSpPr>
            <p:cNvPr id="3924" name="Google Shape;3924;p15"/>
            <p:cNvSpPr/>
            <p:nvPr/>
          </p:nvSpPr>
          <p:spPr>
            <a:xfrm>
              <a:off x="6821504" y="2539458"/>
              <a:ext cx="1701238" cy="1701238"/>
            </a:xfrm>
            <a:custGeom>
              <a:rect b="b" l="l" r="r" t="t"/>
              <a:pathLst>
                <a:path extrusionOk="0" h="1701238" w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5" name="Google Shape;3925;p15"/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</p:grpSpPr>
          <p:sp>
            <p:nvSpPr>
              <p:cNvPr id="3926" name="Google Shape;3926;p15"/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rect b="b" l="l" r="r" t="t"/>
                <a:pathLst>
                  <a:path extrusionOk="0" h="422492" w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15"/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rect b="b" l="l" r="r" t="t"/>
                <a:pathLst>
                  <a:path extrusionOk="0" h="475525" w="478342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928" name="Google Shape;392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9791" y="1429710"/>
            <a:ext cx="3999600" cy="39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9" name="Google Shape;3929;p15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0" name="Google Shape;3930;p15"/>
          <p:cNvGrpSpPr/>
          <p:nvPr/>
        </p:nvGrpSpPr>
        <p:grpSpPr>
          <a:xfrm>
            <a:off x="9976865" y="1767980"/>
            <a:ext cx="215830" cy="269394"/>
            <a:chOff x="9976865" y="1767980"/>
            <a:chExt cx="215830" cy="269394"/>
          </a:xfrm>
        </p:grpSpPr>
        <p:sp>
          <p:nvSpPr>
            <p:cNvPr id="3931" name="Google Shape;3931;p15"/>
            <p:cNvSpPr/>
            <p:nvPr/>
          </p:nvSpPr>
          <p:spPr>
            <a:xfrm>
              <a:off x="10052313" y="1767980"/>
              <a:ext cx="140382" cy="269394"/>
            </a:xfrm>
            <a:custGeom>
              <a:rect b="b" l="l" r="r" t="t"/>
              <a:pathLst>
                <a:path extrusionOk="0" h="269394" w="140382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9976865" y="1797518"/>
              <a:ext cx="91673" cy="184157"/>
            </a:xfrm>
            <a:custGeom>
              <a:rect b="b" l="l" r="r" t="t"/>
              <a:pathLst>
                <a:path extrusionOk="0" h="184157" w="91673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3" name="Google Shape;3933;p15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4" name="Google Shape;3934;p15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3935" name="Google Shape;3935;p15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36" name="Google Shape;3936;p15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3937" name="Google Shape;3937;p15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15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939" name="Google Shape;393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0" name="Google Shape;3940;p15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1" name="Google Shape;3941;p15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8">
  <p:cSld name="Section Break 8">
    <p:spTree>
      <p:nvGrpSpPr>
        <p:cNvPr id="3942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3943" name="Google Shape;394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4" name="Google Shape;39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5" name="Google Shape;3945;p16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3946" name="Google Shape;3946;p16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3947" name="Google Shape;3947;p1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1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1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1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1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1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1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1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1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6" name="Google Shape;3956;p1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1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1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1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1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1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2" name="Google Shape;3962;p1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3" name="Google Shape;3963;p1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1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1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1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1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8" name="Google Shape;3968;p1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1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1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1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1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1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1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5" name="Google Shape;3975;p1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1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1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1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1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0" name="Google Shape;3980;p1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1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1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1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1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1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6" name="Google Shape;3986;p1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1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16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3989" name="Google Shape;3989;p1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1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1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2" name="Google Shape;3992;p1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3" name="Google Shape;3993;p1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1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1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1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1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1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1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1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1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1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1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4" name="Google Shape;4004;p1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1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1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1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1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1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1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1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1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1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1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1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6" name="Google Shape;4016;p1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7" name="Google Shape;4017;p1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1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9" name="Google Shape;4019;p1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1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1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1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3" name="Google Shape;4023;p1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4" name="Google Shape;4024;p1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1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6" name="Google Shape;4026;p1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p1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1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1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0" name="Google Shape;4030;p16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4031" name="Google Shape;4031;p1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1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p1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1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1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1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7" name="Google Shape;4037;p1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1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1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1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1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1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1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1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p1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6" name="Google Shape;4046;p1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1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p1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9" name="Google Shape;4049;p1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0" name="Google Shape;4050;p1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1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1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p1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4" name="Google Shape;4054;p1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1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p1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1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1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1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p1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1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1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1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1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1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1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1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1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1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1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1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16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4073" name="Google Shape;4073;p1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1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1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1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1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1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1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1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1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1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1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p1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1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1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1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1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9" name="Google Shape;4089;p1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p1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1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1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1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1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5" name="Google Shape;4095;p1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6" name="Google Shape;4096;p1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1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1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1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1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p1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p1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1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1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1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1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p1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p1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1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1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1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1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3" name="Google Shape;4113;p1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4" name="Google Shape;4114;p16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4115" name="Google Shape;4115;p1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p1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p1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1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p1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p1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1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p1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p1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1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p1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p1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1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1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1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1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1" name="Google Shape;4131;p1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2" name="Google Shape;4132;p1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1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1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1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1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7" name="Google Shape;4137;p1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8" name="Google Shape;4138;p1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1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1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1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1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p1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4" name="Google Shape;4144;p1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1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6" name="Google Shape;4146;p1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7" name="Google Shape;4147;p1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p1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9" name="Google Shape;4149;p1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0" name="Google Shape;4150;p1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1" name="Google Shape;4151;p1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2" name="Google Shape;4152;p1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3" name="Google Shape;4153;p1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4" name="Google Shape;4154;p1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5" name="Google Shape;4155;p1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6" name="Google Shape;4156;p16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4157" name="Google Shape;4157;p1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8" name="Google Shape;4158;p1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9" name="Google Shape;4159;p1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0" name="Google Shape;4160;p1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1" name="Google Shape;4161;p1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2" name="Google Shape;4162;p1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3" name="Google Shape;4163;p1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4" name="Google Shape;4164;p1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5" name="Google Shape;4165;p1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6" name="Google Shape;4166;p1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7" name="Google Shape;4167;p1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8" name="Google Shape;4168;p1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9" name="Google Shape;4169;p1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0" name="Google Shape;4170;p1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1" name="Google Shape;4171;p1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2" name="Google Shape;4172;p1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1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1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1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p1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p1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1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1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1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1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p1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p1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p1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1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1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1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p1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9" name="Google Shape;4189;p1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1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1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1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1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p1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p1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1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1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198" name="Google Shape;41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9" name="Google Shape;4199;p16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0" name="Google Shape;4200;p16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4201" name="Google Shape;4201;p16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16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3" name="Google Shape;4203;p16"/>
          <p:cNvGrpSpPr/>
          <p:nvPr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4204" name="Google Shape;4204;p16"/>
            <p:cNvSpPr/>
            <p:nvPr/>
          </p:nvSpPr>
          <p:spPr>
            <a:xfrm>
              <a:off x="1320032" y="2263354"/>
              <a:ext cx="576000" cy="576000"/>
            </a:xfrm>
            <a:custGeom>
              <a:rect b="b" l="l" r="r" t="t"/>
              <a:pathLst>
                <a:path extrusionOk="0" h="576000" w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05" name="Google Shape;4205;p16"/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</p:grpSpPr>
          <p:sp>
            <p:nvSpPr>
              <p:cNvPr id="4206" name="Google Shape;4206;p16"/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rect b="b" l="l" r="r" t="t"/>
                <a:pathLst>
                  <a:path extrusionOk="0" h="161442" w="160630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7" name="Google Shape;4207;p16"/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rect b="b" l="l" r="r" t="t"/>
                <a:pathLst>
                  <a:path extrusionOk="0" h="197949" w="305036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8" name="Google Shape;4208;p16"/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9" name="Google Shape;4209;p16"/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0" name="Google Shape;4210;p16"/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rect b="b" l="l" r="r" t="t"/>
                <a:pathLst>
                  <a:path extrusionOk="0" h="75980" w="19575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11" name="Google Shape;4211;p16"/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</p:grpSpPr>
        <p:sp>
          <p:nvSpPr>
            <p:cNvPr id="4212" name="Google Shape;4212;p16"/>
            <p:cNvSpPr/>
            <p:nvPr/>
          </p:nvSpPr>
          <p:spPr>
            <a:xfrm>
              <a:off x="6821504" y="2539458"/>
              <a:ext cx="1701238" cy="1701238"/>
            </a:xfrm>
            <a:custGeom>
              <a:rect b="b" l="l" r="r" t="t"/>
              <a:pathLst>
                <a:path extrusionOk="0" h="1701238" w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3" name="Google Shape;4213;p16"/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</p:grpSpPr>
          <p:sp>
            <p:nvSpPr>
              <p:cNvPr id="4214" name="Google Shape;4214;p16"/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rect b="b" l="l" r="r" t="t"/>
                <a:pathLst>
                  <a:path extrusionOk="0" h="422492" w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5" name="Google Shape;4215;p16"/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rect b="b" l="l" r="r" t="t"/>
                <a:pathLst>
                  <a:path extrusionOk="0" h="475525" w="478342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16" name="Google Shape;42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9791" y="1429710"/>
            <a:ext cx="3999600" cy="39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7" name="Google Shape;421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8" name="Google Shape;421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9" name="Google Shape;4219;p16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0" name="Google Shape;4220;p16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4221" name="Google Shape;4221;p16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2" name="Google Shape;4222;p16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4223" name="Google Shape;4223;p16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p16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25" name="Google Shape;4225;p16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6" name="Google Shape;4226;p16"/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</p:grpSpPr>
        <p:sp>
          <p:nvSpPr>
            <p:cNvPr id="4227" name="Google Shape;4227;p16"/>
            <p:cNvSpPr/>
            <p:nvPr/>
          </p:nvSpPr>
          <p:spPr>
            <a:xfrm>
              <a:off x="9995342" y="1758901"/>
              <a:ext cx="155134" cy="193630"/>
            </a:xfrm>
            <a:custGeom>
              <a:rect b="b" l="l" r="r" t="t"/>
              <a:pathLst>
                <a:path extrusionOk="0" h="193630" w="155134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045012" y="1977619"/>
              <a:ext cx="52732" cy="52732"/>
            </a:xfrm>
            <a:custGeom>
              <a:rect b="b" l="l" r="r" t="t"/>
              <a:pathLst>
                <a:path extrusionOk="0" h="52732" w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9" name="Google Shape;4229;p16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0" name="Google Shape;4230;p16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423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2" name="Google Shape;4232;p17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4233" name="Google Shape;4233;p17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4234" name="Google Shape;4234;p1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1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p1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p1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1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p1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p1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p1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2" name="Google Shape;4242;p1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3" name="Google Shape;4243;p1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p1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p1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p1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p1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8" name="Google Shape;4248;p1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9" name="Google Shape;4249;p1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0" name="Google Shape;4250;p1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1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1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3" name="Google Shape;4253;p1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4" name="Google Shape;4254;p1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5" name="Google Shape;4255;p1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6" name="Google Shape;4256;p1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7" name="Google Shape;4257;p1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8" name="Google Shape;4258;p1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9" name="Google Shape;4259;p1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0" name="Google Shape;4260;p1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1" name="Google Shape;4261;p1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2" name="Google Shape;4262;p1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3" name="Google Shape;4263;p1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4" name="Google Shape;4264;p1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5" name="Google Shape;4265;p1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6" name="Google Shape;4266;p1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7" name="Google Shape;4267;p1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8" name="Google Shape;4268;p1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9" name="Google Shape;4269;p1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1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1" name="Google Shape;4271;p1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2" name="Google Shape;4272;p1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3" name="Google Shape;4273;p1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1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17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4276" name="Google Shape;4276;p1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1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8" name="Google Shape;4278;p1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9" name="Google Shape;4279;p1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1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1" name="Google Shape;4281;p1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2" name="Google Shape;4282;p1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1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4" name="Google Shape;4284;p1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5" name="Google Shape;4285;p1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1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7" name="Google Shape;4287;p1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8" name="Google Shape;4288;p1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9" name="Google Shape;4289;p1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0" name="Google Shape;4290;p1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1" name="Google Shape;4291;p1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2" name="Google Shape;4292;p1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1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1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1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1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7" name="Google Shape;4297;p1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8" name="Google Shape;4298;p1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9" name="Google Shape;4299;p1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1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1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1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1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4" name="Google Shape;4304;p1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5" name="Google Shape;4305;p1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1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1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1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1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0" name="Google Shape;4310;p1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1" name="Google Shape;4311;p1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1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1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1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1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6" name="Google Shape;4316;p1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7" name="Google Shape;4317;p17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4318" name="Google Shape;4318;p1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1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1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1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2" name="Google Shape;4322;p1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3" name="Google Shape;4323;p1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1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1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1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1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8" name="Google Shape;4328;p1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9" name="Google Shape;4329;p1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1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1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1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1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4" name="Google Shape;4334;p1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1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1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1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1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1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0" name="Google Shape;4340;p1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2" name="Google Shape;4342;p1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3" name="Google Shape;4343;p1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1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5" name="Google Shape;4345;p1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6" name="Google Shape;4346;p1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7" name="Google Shape;4347;p1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1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1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1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1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2" name="Google Shape;4352;p1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3" name="Google Shape;4353;p1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4" name="Google Shape;4354;p1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5" name="Google Shape;4355;p1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6" name="Google Shape;4356;p1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1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8" name="Google Shape;4358;p1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9" name="Google Shape;4359;p17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4360" name="Google Shape;4360;p1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1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2" name="Google Shape;4362;p1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1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4" name="Google Shape;4364;p1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5" name="Google Shape;4365;p1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6" name="Google Shape;4366;p1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7" name="Google Shape;4367;p1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1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9" name="Google Shape;4369;p1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0" name="Google Shape;4370;p1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1" name="Google Shape;4371;p1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1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3" name="Google Shape;4373;p1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4" name="Google Shape;4374;p1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5" name="Google Shape;4375;p1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6" name="Google Shape;4376;p1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7" name="Google Shape;4377;p1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8" name="Google Shape;4378;p1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9" name="Google Shape;4379;p1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1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1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2" name="Google Shape;4382;p1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3" name="Google Shape;4383;p1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4" name="Google Shape;4384;p1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5" name="Google Shape;4385;p1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1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1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8" name="Google Shape;4388;p1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p1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1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1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1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1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p1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5" name="Google Shape;4395;p1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p1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1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1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1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p1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1" name="Google Shape;4401;p17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4402" name="Google Shape;4402;p1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1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1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1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p1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p1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1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1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1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1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1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1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1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1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1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1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1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1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1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1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1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1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1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5" name="Google Shape;4425;p1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6" name="Google Shape;4426;p1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1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1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9" name="Google Shape;4429;p1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0" name="Google Shape;4430;p1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1" name="Google Shape;4431;p1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1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3" name="Google Shape;4433;p1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1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1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1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7" name="Google Shape;4437;p1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1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9" name="Google Shape;4439;p1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1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1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2" name="Google Shape;4442;p1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3" name="Google Shape;4443;p17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4444" name="Google Shape;4444;p1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5" name="Google Shape;4445;p1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6" name="Google Shape;4446;p1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7" name="Google Shape;4447;p1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8" name="Google Shape;4448;p1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9" name="Google Shape;4449;p1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0" name="Google Shape;4450;p1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1" name="Google Shape;4451;p1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2" name="Google Shape;4452;p1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3" name="Google Shape;4453;p1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4" name="Google Shape;4454;p1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5" name="Google Shape;4455;p1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6" name="Google Shape;4456;p1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7" name="Google Shape;4457;p1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8" name="Google Shape;4458;p1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9" name="Google Shape;4459;p1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0" name="Google Shape;4460;p1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1" name="Google Shape;4461;p1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2" name="Google Shape;4462;p1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3" name="Google Shape;4463;p1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4" name="Google Shape;4464;p1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5" name="Google Shape;4465;p1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6" name="Google Shape;4466;p1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7" name="Google Shape;4467;p1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8" name="Google Shape;4468;p1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9" name="Google Shape;4469;p1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0" name="Google Shape;4470;p1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1" name="Google Shape;4471;p1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2" name="Google Shape;4472;p1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3" name="Google Shape;4473;p1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4" name="Google Shape;4474;p1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5" name="Google Shape;4475;p1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6" name="Google Shape;4476;p1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1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1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1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1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1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2" name="Google Shape;4482;p1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3" name="Google Shape;4483;p1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4" name="Google Shape;4484;p1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85" name="Google Shape;4485;p17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86" name="Google Shape;448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3" y="5951184"/>
            <a:ext cx="1108252" cy="6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4487" name="Google Shape;4487;p17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88" name="Google Shape;4488;p17"/>
          <p:cNvPicPr preferRelativeResize="0"/>
          <p:nvPr/>
        </p:nvPicPr>
        <p:blipFill rotWithShape="1">
          <a:blip r:embed="rId3">
            <a:alphaModFix/>
          </a:blip>
          <a:srcRect b="43859" l="25144" r="19148" t="25077"/>
          <a:stretch/>
        </p:blipFill>
        <p:spPr>
          <a:xfrm flipH="1">
            <a:off x="9595635" y="5892801"/>
            <a:ext cx="2596363" cy="965199"/>
          </a:xfrm>
          <a:custGeom>
            <a:rect b="b" l="l" r="r" t="t"/>
            <a:pathLst>
              <a:path extrusionOk="0" h="1052736" w="2831835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pic>
      <p:sp>
        <p:nvSpPr>
          <p:cNvPr id="4489" name="Google Shape;4489;p17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890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Slide">
  <p:cSld name="2 Column Slide">
    <p:spTree>
      <p:nvGrpSpPr>
        <p:cNvPr id="4490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1" name="Google Shape;4491;p18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4492" name="Google Shape;4492;p18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4493" name="Google Shape;4493;p1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4" name="Google Shape;4494;p1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5" name="Google Shape;4495;p1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1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7" name="Google Shape;4497;p1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8" name="Google Shape;4498;p1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9" name="Google Shape;4499;p1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0" name="Google Shape;4500;p1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1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2" name="Google Shape;4502;p1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1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4" name="Google Shape;4504;p1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5" name="Google Shape;4505;p1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1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7" name="Google Shape;4507;p1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8" name="Google Shape;4508;p1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9" name="Google Shape;4509;p1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0" name="Google Shape;4510;p1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1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2" name="Google Shape;4512;p1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3" name="Google Shape;4513;p1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4" name="Google Shape;4514;p1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5" name="Google Shape;4515;p1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1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7" name="Google Shape;4517;p1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8" name="Google Shape;4518;p1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9" name="Google Shape;4519;p1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0" name="Google Shape;4520;p1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1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2" name="Google Shape;4522;p1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3" name="Google Shape;4523;p1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4" name="Google Shape;4524;p1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5" name="Google Shape;4525;p1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1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1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1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1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1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1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2" name="Google Shape;4532;p1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3" name="Google Shape;4533;p1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4" name="Google Shape;4534;p18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4535" name="Google Shape;4535;p1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1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7" name="Google Shape;4537;p1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8" name="Google Shape;4538;p1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9" name="Google Shape;4539;p1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0" name="Google Shape;4540;p1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1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p1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3" name="Google Shape;4543;p1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1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5" name="Google Shape;4545;p1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1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7" name="Google Shape;4547;p1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8" name="Google Shape;4548;p1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1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1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1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1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4" name="Google Shape;4554;p1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5" name="Google Shape;4555;p1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1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7" name="Google Shape;4557;p1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1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9" name="Google Shape;4559;p1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0" name="Google Shape;4560;p1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1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2" name="Google Shape;4562;p1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3" name="Google Shape;4563;p1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4" name="Google Shape;4564;p1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5" name="Google Shape;4565;p1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1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7" name="Google Shape;4567;p1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8" name="Google Shape;4568;p1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9" name="Google Shape;4569;p1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1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1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2" name="Google Shape;4572;p1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3" name="Google Shape;4573;p1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4" name="Google Shape;4574;p1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5" name="Google Shape;4575;p1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6" name="Google Shape;4576;p18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4577" name="Google Shape;4577;p1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8" name="Google Shape;4578;p1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9" name="Google Shape;4579;p1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0" name="Google Shape;4580;p1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1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2" name="Google Shape;4582;p1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3" name="Google Shape;4583;p1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4" name="Google Shape;4584;p1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5" name="Google Shape;4585;p1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1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7" name="Google Shape;4587;p1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8" name="Google Shape;4588;p1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9" name="Google Shape;4589;p1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0" name="Google Shape;4590;p1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1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2" name="Google Shape;4592;p1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3" name="Google Shape;4593;p1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4" name="Google Shape;4594;p1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5" name="Google Shape;4595;p1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1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7" name="Google Shape;4597;p1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8" name="Google Shape;4598;p1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9" name="Google Shape;4599;p1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0" name="Google Shape;4600;p1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1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2" name="Google Shape;4602;p1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3" name="Google Shape;4603;p1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4" name="Google Shape;4604;p1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5" name="Google Shape;4605;p1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1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7" name="Google Shape;4607;p1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8" name="Google Shape;4608;p1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9" name="Google Shape;4609;p1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1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1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2" name="Google Shape;4612;p1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3" name="Google Shape;4613;p1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4" name="Google Shape;4614;p1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1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1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1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18" name="Google Shape;4618;p18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4619" name="Google Shape;4619;p1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1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1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1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1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1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1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1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7" name="Google Shape;4627;p1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1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1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1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1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1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3" name="Google Shape;4633;p1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4" name="Google Shape;4634;p1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1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1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1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1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1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0" name="Google Shape;4640;p1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1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1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1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1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1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1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1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1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1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0" name="Google Shape;4650;p1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1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1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1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1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1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1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1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1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1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0" name="Google Shape;4660;p18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4661" name="Google Shape;4661;p1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1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1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1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1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1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7" name="Google Shape;4667;p1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8" name="Google Shape;4668;p1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9" name="Google Shape;4669;p1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0" name="Google Shape;4670;p1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1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2" name="Google Shape;4672;p1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3" name="Google Shape;4673;p1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4" name="Google Shape;4674;p1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5" name="Google Shape;4675;p1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1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7" name="Google Shape;4677;p1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8" name="Google Shape;4678;p1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9" name="Google Shape;4679;p1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0" name="Google Shape;4680;p1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1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2" name="Google Shape;4682;p1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3" name="Google Shape;4683;p1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4" name="Google Shape;4684;p1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1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1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7" name="Google Shape;4687;p1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8" name="Google Shape;4688;p1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9" name="Google Shape;4689;p1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0" name="Google Shape;4690;p1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1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2" name="Google Shape;4692;p1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3" name="Google Shape;4693;p1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4" name="Google Shape;4694;p1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5" name="Google Shape;4695;p1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1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7" name="Google Shape;4697;p1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8" name="Google Shape;4698;p1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9" name="Google Shape;4699;p1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0" name="Google Shape;4700;p1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1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2" name="Google Shape;4702;p18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4703" name="Google Shape;4703;p1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4" name="Google Shape;4704;p1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5" name="Google Shape;4705;p1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1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1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8" name="Google Shape;4708;p1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1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0" name="Google Shape;4710;p1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1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1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1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1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1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1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1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1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9" name="Google Shape;4719;p1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0" name="Google Shape;4720;p1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1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1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3" name="Google Shape;4723;p1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4" name="Google Shape;4724;p1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5" name="Google Shape;4725;p1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1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1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8" name="Google Shape;4728;p1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9" name="Google Shape;4729;p1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0" name="Google Shape;4730;p1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1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2" name="Google Shape;4732;p1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3" name="Google Shape;4733;p1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4" name="Google Shape;4734;p1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5" name="Google Shape;4735;p1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1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7" name="Google Shape;4737;p1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8" name="Google Shape;4738;p1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9" name="Google Shape;4739;p1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0" name="Google Shape;4740;p1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1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2" name="Google Shape;4742;p1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3" name="Google Shape;4743;p1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44" name="Google Shape;4744;p18"/>
          <p:cNvSpPr txBox="1"/>
          <p:nvPr>
            <p:ph idx="1" type="body"/>
          </p:nvPr>
        </p:nvSpPr>
        <p:spPr>
          <a:xfrm>
            <a:off x="623888" y="1628802"/>
            <a:ext cx="5400676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5" name="Google Shape;4745;p18"/>
          <p:cNvSpPr txBox="1"/>
          <p:nvPr>
            <p:ph idx="2" type="body"/>
          </p:nvPr>
        </p:nvSpPr>
        <p:spPr>
          <a:xfrm>
            <a:off x="6167438" y="1628802"/>
            <a:ext cx="5400676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08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46" name="Google Shape;47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3" y="5951184"/>
            <a:ext cx="1108252" cy="6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4747" name="Google Shape;4747;p18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8" name="Google Shape;4748;p18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49" name="Google Shape;4749;p18"/>
          <p:cNvPicPr preferRelativeResize="0"/>
          <p:nvPr/>
        </p:nvPicPr>
        <p:blipFill rotWithShape="1">
          <a:blip r:embed="rId3">
            <a:alphaModFix/>
          </a:blip>
          <a:srcRect b="43859" l="25144" r="19148" t="25077"/>
          <a:stretch/>
        </p:blipFill>
        <p:spPr>
          <a:xfrm flipH="1">
            <a:off x="9595637" y="5892801"/>
            <a:ext cx="2596363" cy="965199"/>
          </a:xfrm>
          <a:custGeom>
            <a:rect b="b" l="l" r="r" t="t"/>
            <a:pathLst>
              <a:path extrusionOk="0" h="1052736" w="2831835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pic>
      <p:sp>
        <p:nvSpPr>
          <p:cNvPr id="4750" name="Google Shape;4750;p18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3795">
          <p15:clr>
            <a:srgbClr val="FBAE40"/>
          </p15:clr>
        </p15:guide>
        <p15:guide id="5" pos="38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Slide">
  <p:cSld name="3 Column Slide">
    <p:spTree>
      <p:nvGrpSpPr>
        <p:cNvPr id="4751" name="Shape 4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2" name="Google Shape;4752;p19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4753" name="Google Shape;4753;p19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4754" name="Google Shape;4754;p1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5" name="Google Shape;4755;p1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1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7" name="Google Shape;4757;p1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8" name="Google Shape;4758;p1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9" name="Google Shape;4759;p1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0" name="Google Shape;4760;p1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1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2" name="Google Shape;4762;p1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3" name="Google Shape;4763;p1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4" name="Google Shape;4764;p1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5" name="Google Shape;4765;p1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1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7" name="Google Shape;4767;p1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8" name="Google Shape;4768;p1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9" name="Google Shape;4769;p1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0" name="Google Shape;4770;p1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1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1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3" name="Google Shape;4773;p1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4" name="Google Shape;4774;p1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5" name="Google Shape;4775;p1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1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1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8" name="Google Shape;4778;p1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1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0" name="Google Shape;4780;p1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1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1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3" name="Google Shape;4783;p1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4" name="Google Shape;4784;p1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1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1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7" name="Google Shape;4787;p1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8" name="Google Shape;4788;p1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9" name="Google Shape;4789;p1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0" name="Google Shape;4790;p1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1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2" name="Google Shape;4792;p1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3" name="Google Shape;4793;p1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4" name="Google Shape;4794;p1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5" name="Google Shape;4795;p19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4796" name="Google Shape;4796;p1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7" name="Google Shape;4797;p1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8" name="Google Shape;4798;p1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9" name="Google Shape;4799;p1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0" name="Google Shape;4800;p1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1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2" name="Google Shape;4802;p1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3" name="Google Shape;4803;p1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4" name="Google Shape;4804;p1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5" name="Google Shape;4805;p1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1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7" name="Google Shape;4807;p1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8" name="Google Shape;4808;p1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9" name="Google Shape;4809;p1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0" name="Google Shape;4810;p1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1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2" name="Google Shape;4812;p1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3" name="Google Shape;4813;p1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4" name="Google Shape;4814;p1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5" name="Google Shape;4815;p1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1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7" name="Google Shape;4817;p1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8" name="Google Shape;4818;p1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9" name="Google Shape;4819;p1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0" name="Google Shape;4820;p1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1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2" name="Google Shape;4822;p1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3" name="Google Shape;4823;p1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4" name="Google Shape;4824;p1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5" name="Google Shape;4825;p1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1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7" name="Google Shape;4827;p1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8" name="Google Shape;4828;p1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9" name="Google Shape;4829;p1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0" name="Google Shape;4830;p1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1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2" name="Google Shape;4832;p1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3" name="Google Shape;4833;p1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4" name="Google Shape;4834;p1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5" name="Google Shape;4835;p1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1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7" name="Google Shape;4837;p19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4838" name="Google Shape;4838;p1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9" name="Google Shape;4839;p1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0" name="Google Shape;4840;p1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1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2" name="Google Shape;4842;p1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3" name="Google Shape;4843;p1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4" name="Google Shape;4844;p1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5" name="Google Shape;4845;p1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1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7" name="Google Shape;4847;p1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8" name="Google Shape;4848;p1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9" name="Google Shape;4849;p1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0" name="Google Shape;4850;p1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1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2" name="Google Shape;4852;p1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3" name="Google Shape;4853;p1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4" name="Google Shape;4854;p1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5" name="Google Shape;4855;p1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1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7" name="Google Shape;4857;p1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8" name="Google Shape;4858;p1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9" name="Google Shape;4859;p1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0" name="Google Shape;4860;p1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1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2" name="Google Shape;4862;p1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3" name="Google Shape;4863;p1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4" name="Google Shape;4864;p1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5" name="Google Shape;4865;p1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1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7" name="Google Shape;4867;p1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8" name="Google Shape;4868;p1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9" name="Google Shape;4869;p1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0" name="Google Shape;4870;p1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1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2" name="Google Shape;4872;p1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3" name="Google Shape;4873;p1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4" name="Google Shape;4874;p1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5" name="Google Shape;4875;p1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1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7" name="Google Shape;4877;p1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8" name="Google Shape;4878;p1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9" name="Google Shape;4879;p19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4880" name="Google Shape;4880;p1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1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2" name="Google Shape;4882;p1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3" name="Google Shape;4883;p1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4" name="Google Shape;4884;p1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5" name="Google Shape;4885;p1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1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1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8" name="Google Shape;4888;p1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9" name="Google Shape;4889;p1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0" name="Google Shape;4890;p1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1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2" name="Google Shape;4892;p1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3" name="Google Shape;4893;p1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4" name="Google Shape;4894;p1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5" name="Google Shape;4895;p1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1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7" name="Google Shape;4897;p1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8" name="Google Shape;4898;p1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9" name="Google Shape;4899;p1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0" name="Google Shape;4900;p1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1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2" name="Google Shape;4902;p1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3" name="Google Shape;4903;p1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4" name="Google Shape;4904;p1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5" name="Google Shape;4905;p1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6" name="Google Shape;4906;p1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7" name="Google Shape;4907;p1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8" name="Google Shape;4908;p1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9" name="Google Shape;4909;p1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0" name="Google Shape;4910;p1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1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2" name="Google Shape;4912;p1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3" name="Google Shape;4913;p1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4" name="Google Shape;4914;p1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1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1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7" name="Google Shape;4917;p1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8" name="Google Shape;4918;p1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9" name="Google Shape;4919;p1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1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1" name="Google Shape;4921;p19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4922" name="Google Shape;4922;p1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3" name="Google Shape;4923;p1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4" name="Google Shape;4924;p1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5" name="Google Shape;4925;p1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6" name="Google Shape;4926;p1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7" name="Google Shape;4927;p1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8" name="Google Shape;4928;p1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9" name="Google Shape;4929;p1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0" name="Google Shape;4930;p1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1" name="Google Shape;4931;p1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2" name="Google Shape;4932;p1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3" name="Google Shape;4933;p1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4" name="Google Shape;4934;p1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5" name="Google Shape;4935;p1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6" name="Google Shape;4936;p1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7" name="Google Shape;4937;p1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8" name="Google Shape;4938;p1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9" name="Google Shape;4939;p1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0" name="Google Shape;4940;p1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1" name="Google Shape;4941;p1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2" name="Google Shape;4942;p1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3" name="Google Shape;4943;p1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4" name="Google Shape;4944;p1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5" name="Google Shape;4945;p1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6" name="Google Shape;4946;p1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7" name="Google Shape;4947;p1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8" name="Google Shape;4948;p1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9" name="Google Shape;4949;p1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0" name="Google Shape;4950;p1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1" name="Google Shape;4951;p1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2" name="Google Shape;4952;p1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3" name="Google Shape;4953;p1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4" name="Google Shape;4954;p1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5" name="Google Shape;4955;p1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6" name="Google Shape;4956;p1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7" name="Google Shape;4957;p1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8" name="Google Shape;4958;p1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9" name="Google Shape;4959;p1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0" name="Google Shape;4960;p1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1" name="Google Shape;4961;p1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2" name="Google Shape;4962;p1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3" name="Google Shape;4963;p19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4964" name="Google Shape;4964;p1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5" name="Google Shape;4965;p1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6" name="Google Shape;4966;p1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7" name="Google Shape;4967;p1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8" name="Google Shape;4968;p1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9" name="Google Shape;4969;p1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0" name="Google Shape;4970;p1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1" name="Google Shape;4971;p1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2" name="Google Shape;4972;p1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3" name="Google Shape;4973;p1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4" name="Google Shape;4974;p1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5" name="Google Shape;4975;p1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6" name="Google Shape;4976;p1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7" name="Google Shape;4977;p1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8" name="Google Shape;4978;p1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9" name="Google Shape;4979;p1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0" name="Google Shape;4980;p1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1" name="Google Shape;4981;p1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2" name="Google Shape;4982;p1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3" name="Google Shape;4983;p1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4" name="Google Shape;4984;p1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5" name="Google Shape;4985;p1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6" name="Google Shape;4986;p1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7" name="Google Shape;4987;p1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8" name="Google Shape;4988;p1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9" name="Google Shape;4989;p1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0" name="Google Shape;4990;p1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1" name="Google Shape;4991;p1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2" name="Google Shape;4992;p1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3" name="Google Shape;4993;p1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4" name="Google Shape;4994;p1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5" name="Google Shape;4995;p1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6" name="Google Shape;4996;p1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7" name="Google Shape;4997;p1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8" name="Google Shape;4998;p1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9" name="Google Shape;4999;p1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0" name="Google Shape;5000;p1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1" name="Google Shape;5001;p1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2" name="Google Shape;5002;p1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3" name="Google Shape;5003;p1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4" name="Google Shape;5004;p1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05" name="Google Shape;5005;p19"/>
          <p:cNvSpPr txBox="1"/>
          <p:nvPr>
            <p:ph idx="1" type="body"/>
          </p:nvPr>
        </p:nvSpPr>
        <p:spPr>
          <a:xfrm>
            <a:off x="811002" y="1628802"/>
            <a:ext cx="3336219" cy="4032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6" name="Google Shape;5006;p19"/>
          <p:cNvSpPr txBox="1"/>
          <p:nvPr>
            <p:ph idx="2" type="body"/>
          </p:nvPr>
        </p:nvSpPr>
        <p:spPr>
          <a:xfrm>
            <a:off x="4521449" y="1628802"/>
            <a:ext cx="3336219" cy="4032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7" name="Google Shape;5007;p19"/>
          <p:cNvSpPr txBox="1"/>
          <p:nvPr>
            <p:ph idx="3" type="body"/>
          </p:nvPr>
        </p:nvSpPr>
        <p:spPr>
          <a:xfrm>
            <a:off x="8231894" y="1628802"/>
            <a:ext cx="3336219" cy="4032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008" name="Google Shape;5008;p19"/>
          <p:cNvCxnSpPr/>
          <p:nvPr/>
        </p:nvCxnSpPr>
        <p:spPr>
          <a:xfrm>
            <a:off x="4334335" y="1628775"/>
            <a:ext cx="0" cy="40322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9" name="Google Shape;5009;p19"/>
          <p:cNvCxnSpPr/>
          <p:nvPr/>
        </p:nvCxnSpPr>
        <p:spPr>
          <a:xfrm>
            <a:off x="8044782" y="1628775"/>
            <a:ext cx="0" cy="40322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0" name="Google Shape;5010;p19"/>
          <p:cNvCxnSpPr/>
          <p:nvPr/>
        </p:nvCxnSpPr>
        <p:spPr>
          <a:xfrm>
            <a:off x="623888" y="1628775"/>
            <a:ext cx="0" cy="40322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11" name="Google Shape;50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3" y="5951184"/>
            <a:ext cx="1108252" cy="6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5012" name="Google Shape;5012;p19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3" name="Google Shape;5013;p19"/>
          <p:cNvSpPr txBox="1"/>
          <p:nvPr>
            <p:ph type="title"/>
          </p:nvPr>
        </p:nvSpPr>
        <p:spPr>
          <a:xfrm>
            <a:off x="623888" y="332657"/>
            <a:ext cx="10944223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14" name="Google Shape;5014;p19"/>
          <p:cNvPicPr preferRelativeResize="0"/>
          <p:nvPr/>
        </p:nvPicPr>
        <p:blipFill rotWithShape="1">
          <a:blip r:embed="rId3">
            <a:alphaModFix/>
          </a:blip>
          <a:srcRect b="43859" l="25144" r="19148" t="25077"/>
          <a:stretch/>
        </p:blipFill>
        <p:spPr>
          <a:xfrm flipH="1">
            <a:off x="9595635" y="5892801"/>
            <a:ext cx="2596363" cy="965199"/>
          </a:xfrm>
          <a:custGeom>
            <a:rect b="b" l="l" r="r" t="t"/>
            <a:pathLst>
              <a:path extrusionOk="0" h="1052736" w="2831835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pic>
      <p:sp>
        <p:nvSpPr>
          <p:cNvPr id="5015" name="Google Shape;5015;p19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5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Image Slide">
  <p:cSld name="Content &amp; Image Slide">
    <p:spTree>
      <p:nvGrpSpPr>
        <p:cNvPr id="5016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" name="Google Shape;5017;p20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5018" name="Google Shape;5018;p20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5019" name="Google Shape;5019;p2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0" name="Google Shape;5020;p2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1" name="Google Shape;5021;p2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2" name="Google Shape;5022;p2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023;p2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4" name="Google Shape;5024;p2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5" name="Google Shape;5025;p2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6" name="Google Shape;5026;p2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7" name="Google Shape;5027;p2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028;p2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9" name="Google Shape;5029;p2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0" name="Google Shape;5030;p2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1" name="Google Shape;5031;p2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2" name="Google Shape;5032;p2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3" name="Google Shape;5033;p2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4" name="Google Shape;5034;p2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5" name="Google Shape;5035;p2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6" name="Google Shape;5036;p2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7" name="Google Shape;5037;p2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8" name="Google Shape;5038;p2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9" name="Google Shape;5039;p2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0" name="Google Shape;5040;p2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1" name="Google Shape;5041;p2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2" name="Google Shape;5042;p2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043;p2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044;p2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5" name="Google Shape;5045;p2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6" name="Google Shape;5046;p2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7" name="Google Shape;5047;p2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8" name="Google Shape;5048;p2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9" name="Google Shape;5049;p2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050;p2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051;p2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052;p2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3" name="Google Shape;5053;p2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054;p2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5" name="Google Shape;5055;p2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6" name="Google Shape;5056;p2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7" name="Google Shape;5057;p2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8" name="Google Shape;5058;p2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9" name="Google Shape;5059;p2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60" name="Google Shape;5060;p20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5061" name="Google Shape;5061;p2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2" name="Google Shape;5062;p2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3" name="Google Shape;5063;p2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4" name="Google Shape;5064;p2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5" name="Google Shape;5065;p2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6" name="Google Shape;5066;p2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7" name="Google Shape;5067;p2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8" name="Google Shape;5068;p2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9" name="Google Shape;5069;p2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0" name="Google Shape;5070;p2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1" name="Google Shape;5071;p2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2" name="Google Shape;5072;p2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3" name="Google Shape;5073;p2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4" name="Google Shape;5074;p2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5" name="Google Shape;5075;p2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6" name="Google Shape;5076;p2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7" name="Google Shape;5077;p2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8" name="Google Shape;5078;p2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9" name="Google Shape;5079;p2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0" name="Google Shape;5080;p2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1" name="Google Shape;5081;p2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2" name="Google Shape;5082;p2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3" name="Google Shape;5083;p2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4" name="Google Shape;5084;p2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5" name="Google Shape;5085;p2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6" name="Google Shape;5086;p2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7" name="Google Shape;5087;p2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8" name="Google Shape;5088;p2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2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0" name="Google Shape;5090;p2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5091;p2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2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5093;p2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2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5095;p2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6" name="Google Shape;5096;p2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7" name="Google Shape;5097;p2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2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9" name="Google Shape;5099;p2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0" name="Google Shape;5100;p2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1" name="Google Shape;5101;p2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2" name="Google Shape;5102;p20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5103" name="Google Shape;5103;p2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2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2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2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5107;p2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8" name="Google Shape;5108;p2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9" name="Google Shape;5109;p2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0" name="Google Shape;5110;p2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1" name="Google Shape;5111;p2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5112;p2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5113;p2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4" name="Google Shape;5114;p2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5115;p2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2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2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2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2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2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1" name="Google Shape;5121;p2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2" name="Google Shape;5122;p2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3" name="Google Shape;5123;p2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4" name="Google Shape;5124;p2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2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2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2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2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2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2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2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2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2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2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5" name="Google Shape;5135;p2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6" name="Google Shape;5136;p2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2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2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2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2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2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2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2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4" name="Google Shape;5144;p20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5145" name="Google Shape;5145;p2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2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7" name="Google Shape;5147;p2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8" name="Google Shape;5148;p2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9" name="Google Shape;5149;p2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0" name="Google Shape;5150;p2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1" name="Google Shape;5151;p2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2" name="Google Shape;5152;p2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3" name="Google Shape;5153;p2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4" name="Google Shape;5154;p2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5155;p2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5156;p2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2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8" name="Google Shape;5158;p2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9" name="Google Shape;5159;p2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0" name="Google Shape;5160;p2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1" name="Google Shape;5161;p2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2" name="Google Shape;5162;p2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3" name="Google Shape;5163;p2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4" name="Google Shape;5164;p2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5" name="Google Shape;5165;p2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6" name="Google Shape;5166;p2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7" name="Google Shape;5167;p2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8" name="Google Shape;5168;p2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9" name="Google Shape;5169;p2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0" name="Google Shape;5170;p2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1" name="Google Shape;5171;p2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2" name="Google Shape;5172;p2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3" name="Google Shape;5173;p2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4" name="Google Shape;5174;p2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5" name="Google Shape;5175;p2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6" name="Google Shape;5176;p2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7" name="Google Shape;5177;p2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8" name="Google Shape;5178;p2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9" name="Google Shape;5179;p2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0" name="Google Shape;5180;p2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1" name="Google Shape;5181;p2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2" name="Google Shape;5182;p2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3" name="Google Shape;5183;p2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4" name="Google Shape;5184;p2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2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6" name="Google Shape;5186;p20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5187" name="Google Shape;5187;p2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2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9" name="Google Shape;5189;p2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0" name="Google Shape;5190;p2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1" name="Google Shape;5191;p2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2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2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4" name="Google Shape;5194;p2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2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6" name="Google Shape;5196;p2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7" name="Google Shape;5197;p2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8" name="Google Shape;5198;p2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9" name="Google Shape;5199;p2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0" name="Google Shape;5200;p2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1" name="Google Shape;5201;p2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2" name="Google Shape;5202;p2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3" name="Google Shape;5203;p2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4" name="Google Shape;5204;p2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5" name="Google Shape;5205;p2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6" name="Google Shape;5206;p2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7" name="Google Shape;5207;p2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8" name="Google Shape;5208;p2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9" name="Google Shape;5209;p2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0" name="Google Shape;5210;p2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1" name="Google Shape;5211;p2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2" name="Google Shape;5212;p2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3" name="Google Shape;5213;p2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4" name="Google Shape;5214;p2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5" name="Google Shape;5215;p2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6" name="Google Shape;5216;p2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7" name="Google Shape;5217;p2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8" name="Google Shape;5218;p2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9" name="Google Shape;5219;p2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0" name="Google Shape;5220;p2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1" name="Google Shape;5221;p2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2" name="Google Shape;5222;p2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3" name="Google Shape;5223;p2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4" name="Google Shape;5224;p2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5" name="Google Shape;5225;p2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6" name="Google Shape;5226;p2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7" name="Google Shape;5227;p2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8" name="Google Shape;5228;p20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5229" name="Google Shape;5229;p2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0" name="Google Shape;5230;p2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1" name="Google Shape;5231;p2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2" name="Google Shape;5232;p2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3" name="Google Shape;5233;p2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4" name="Google Shape;5234;p2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5" name="Google Shape;5235;p2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6" name="Google Shape;5236;p2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7" name="Google Shape;5237;p2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8" name="Google Shape;5238;p2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9" name="Google Shape;5239;p2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0" name="Google Shape;5240;p2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1" name="Google Shape;5241;p2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2" name="Google Shape;5242;p2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3" name="Google Shape;5243;p2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4" name="Google Shape;5244;p2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5" name="Google Shape;5245;p2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6" name="Google Shape;5246;p2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7" name="Google Shape;5247;p2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8" name="Google Shape;5248;p2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9" name="Google Shape;5249;p2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0" name="Google Shape;5250;p2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1" name="Google Shape;5251;p2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2" name="Google Shape;5252;p2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3" name="Google Shape;5253;p2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4" name="Google Shape;5254;p2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5" name="Google Shape;5255;p2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6" name="Google Shape;5256;p2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7" name="Google Shape;5257;p2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8" name="Google Shape;5258;p2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9" name="Google Shape;5259;p2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0" name="Google Shape;5260;p2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1" name="Google Shape;5261;p2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2" name="Google Shape;5262;p2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3" name="Google Shape;5263;p2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4" name="Google Shape;5264;p2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5" name="Google Shape;5265;p2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6" name="Google Shape;5266;p2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7" name="Google Shape;5267;p2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8" name="Google Shape;5268;p2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9" name="Google Shape;5269;p2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70" name="Google Shape;5270;p20"/>
          <p:cNvSpPr/>
          <p:nvPr>
            <p:ph idx="2" type="pic"/>
          </p:nvPr>
        </p:nvSpPr>
        <p:spPr>
          <a:xfrm>
            <a:off x="6186049" y="1628801"/>
            <a:ext cx="5382062" cy="403222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5271" name="Google Shape;527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3" y="5951184"/>
            <a:ext cx="1108252" cy="6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5272" name="Google Shape;5272;p20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3" name="Google Shape;5273;p20"/>
          <p:cNvSpPr txBox="1"/>
          <p:nvPr>
            <p:ph type="title"/>
          </p:nvPr>
        </p:nvSpPr>
        <p:spPr>
          <a:xfrm>
            <a:off x="623888" y="332657"/>
            <a:ext cx="10944223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74" name="Google Shape;5274;p20"/>
          <p:cNvPicPr preferRelativeResize="0"/>
          <p:nvPr/>
        </p:nvPicPr>
        <p:blipFill rotWithShape="1">
          <a:blip r:embed="rId3">
            <a:alphaModFix/>
          </a:blip>
          <a:srcRect b="43859" l="25144" r="19148" t="25077"/>
          <a:stretch/>
        </p:blipFill>
        <p:spPr>
          <a:xfrm flipH="1">
            <a:off x="9595635" y="5892801"/>
            <a:ext cx="2596363" cy="965199"/>
          </a:xfrm>
          <a:custGeom>
            <a:rect b="b" l="l" r="r" t="t"/>
            <a:pathLst>
              <a:path extrusionOk="0" h="1052736" w="2831835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pic>
      <p:sp>
        <p:nvSpPr>
          <p:cNvPr id="5275" name="Google Shape;5275;p20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76" name="Google Shape;5276;p20"/>
          <p:cNvSpPr txBox="1"/>
          <p:nvPr>
            <p:ph idx="1" type="body"/>
          </p:nvPr>
        </p:nvSpPr>
        <p:spPr>
          <a:xfrm>
            <a:off x="623889" y="1628802"/>
            <a:ext cx="5400674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72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pos="3795">
          <p15:clr>
            <a:srgbClr val="FBAE40"/>
          </p15:clr>
        </p15:guide>
        <p15:guide id="5" pos="38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290" name="Google Shape;290;p3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291" name="Google Shape;291;p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" name="Google Shape;332;p3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333" name="Google Shape;333;p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3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3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8" name="Google Shape;458;p3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459" name="Google Shape;459;p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0" name="Google Shape;500;p3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501" name="Google Shape;501;p3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2" name="Google Shape;542;p3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3" name="Google Shape;54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3" y="5951184"/>
            <a:ext cx="1108252" cy="6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"/>
          <p:cNvSpPr txBox="1"/>
          <p:nvPr>
            <p:ph idx="1" type="body"/>
          </p:nvPr>
        </p:nvSpPr>
        <p:spPr>
          <a:xfrm>
            <a:off x="623887" y="1628802"/>
            <a:ext cx="10944225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3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6" name="Google Shape;546;p3"/>
          <p:cNvPicPr preferRelativeResize="0"/>
          <p:nvPr/>
        </p:nvPicPr>
        <p:blipFill rotWithShape="1">
          <a:blip r:embed="rId3">
            <a:alphaModFix/>
          </a:blip>
          <a:srcRect b="43859" l="25144" r="19148" t="25077"/>
          <a:stretch/>
        </p:blipFill>
        <p:spPr>
          <a:xfrm flipH="1">
            <a:off x="9595635" y="5892801"/>
            <a:ext cx="2596363" cy="965199"/>
          </a:xfrm>
          <a:custGeom>
            <a:rect b="b" l="l" r="r" t="t"/>
            <a:pathLst>
              <a:path extrusionOk="0" h="1052736" w="2831835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pic>
      <p:sp>
        <p:nvSpPr>
          <p:cNvPr id="547" name="Google Shape;547;p3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56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 Slide">
  <p:cSld name="Full Image Slide">
    <p:spTree>
      <p:nvGrpSpPr>
        <p:cNvPr id="5277" name="Shape 5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8" name="Google Shape;5278;p21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5279" name="Google Shape;5279;p21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5280" name="Google Shape;5280;p2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1" name="Google Shape;5281;p2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2" name="Google Shape;5282;p2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3" name="Google Shape;5283;p2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4" name="Google Shape;5284;p2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5" name="Google Shape;5285;p2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6" name="Google Shape;5286;p2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7" name="Google Shape;5287;p2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8" name="Google Shape;5288;p2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9" name="Google Shape;5289;p2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0" name="Google Shape;5290;p2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1" name="Google Shape;5291;p2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2" name="Google Shape;5292;p2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3" name="Google Shape;5293;p2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4" name="Google Shape;5294;p2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5" name="Google Shape;5295;p2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6" name="Google Shape;5296;p2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7" name="Google Shape;5297;p2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8" name="Google Shape;5298;p2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9" name="Google Shape;5299;p2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0" name="Google Shape;5300;p2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1" name="Google Shape;5301;p2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2" name="Google Shape;5302;p2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3" name="Google Shape;5303;p2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4" name="Google Shape;5304;p2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5" name="Google Shape;5305;p2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6" name="Google Shape;5306;p2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7" name="Google Shape;5307;p2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8" name="Google Shape;5308;p2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9" name="Google Shape;5309;p2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0" name="Google Shape;5310;p2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1" name="Google Shape;5311;p2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2" name="Google Shape;5312;p2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3" name="Google Shape;5313;p2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4" name="Google Shape;5314;p2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5" name="Google Shape;5315;p2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6" name="Google Shape;5316;p2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7" name="Google Shape;5317;p2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8" name="Google Shape;5318;p2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9" name="Google Shape;5319;p2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0" name="Google Shape;5320;p2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1" name="Google Shape;5321;p21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5322" name="Google Shape;5322;p2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3" name="Google Shape;5323;p2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4" name="Google Shape;5324;p2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5" name="Google Shape;5325;p2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6" name="Google Shape;5326;p2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7" name="Google Shape;5327;p2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8" name="Google Shape;5328;p2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9" name="Google Shape;5329;p2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0" name="Google Shape;5330;p2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1" name="Google Shape;5331;p2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2" name="Google Shape;5332;p2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3" name="Google Shape;5333;p2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4" name="Google Shape;5334;p2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5" name="Google Shape;5335;p2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6" name="Google Shape;5336;p2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7" name="Google Shape;5337;p2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8" name="Google Shape;5338;p2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9" name="Google Shape;5339;p2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0" name="Google Shape;5340;p2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1" name="Google Shape;5341;p2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2" name="Google Shape;5342;p2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3" name="Google Shape;5343;p2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4" name="Google Shape;5344;p2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5" name="Google Shape;5345;p2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6" name="Google Shape;5346;p2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7" name="Google Shape;5347;p2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8" name="Google Shape;5348;p2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9" name="Google Shape;5349;p2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0" name="Google Shape;5350;p2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1" name="Google Shape;5351;p2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2" name="Google Shape;5352;p2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3" name="Google Shape;5353;p2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4" name="Google Shape;5354;p2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5" name="Google Shape;5355;p2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6" name="Google Shape;5356;p2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7" name="Google Shape;5357;p2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8" name="Google Shape;5358;p2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9" name="Google Shape;5359;p2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0" name="Google Shape;5360;p2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1" name="Google Shape;5361;p2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2" name="Google Shape;5362;p2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3" name="Google Shape;5363;p21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5364" name="Google Shape;5364;p2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5" name="Google Shape;5365;p2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6" name="Google Shape;5366;p2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7" name="Google Shape;5367;p2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8" name="Google Shape;5368;p2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9" name="Google Shape;5369;p2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0" name="Google Shape;5370;p2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1" name="Google Shape;5371;p2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2" name="Google Shape;5372;p2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3" name="Google Shape;5373;p2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4" name="Google Shape;5374;p2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5" name="Google Shape;5375;p2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6" name="Google Shape;5376;p2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7" name="Google Shape;5377;p2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8" name="Google Shape;5378;p2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9" name="Google Shape;5379;p2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0" name="Google Shape;5380;p2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1" name="Google Shape;5381;p2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2" name="Google Shape;5382;p2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3" name="Google Shape;5383;p2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4" name="Google Shape;5384;p2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5" name="Google Shape;5385;p2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6" name="Google Shape;5386;p2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7" name="Google Shape;5387;p2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8" name="Google Shape;5388;p2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9" name="Google Shape;5389;p2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0" name="Google Shape;5390;p2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1" name="Google Shape;5391;p2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2" name="Google Shape;5392;p2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3" name="Google Shape;5393;p2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4" name="Google Shape;5394;p2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5" name="Google Shape;5395;p2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6" name="Google Shape;5396;p2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7" name="Google Shape;5397;p2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8" name="Google Shape;5398;p2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9" name="Google Shape;5399;p2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0" name="Google Shape;5400;p2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1" name="Google Shape;5401;p2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2" name="Google Shape;5402;p2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3" name="Google Shape;5403;p2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4" name="Google Shape;5404;p2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5" name="Google Shape;5405;p21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5406" name="Google Shape;5406;p2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7" name="Google Shape;5407;p2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8" name="Google Shape;5408;p2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9" name="Google Shape;5409;p2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0" name="Google Shape;5410;p2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1" name="Google Shape;5411;p2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2" name="Google Shape;5412;p2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3" name="Google Shape;5413;p2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4" name="Google Shape;5414;p2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5" name="Google Shape;5415;p2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6" name="Google Shape;5416;p2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7" name="Google Shape;5417;p2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8" name="Google Shape;5418;p2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9" name="Google Shape;5419;p2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0" name="Google Shape;5420;p2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1" name="Google Shape;5421;p2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2" name="Google Shape;5422;p2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3" name="Google Shape;5423;p2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4" name="Google Shape;5424;p2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5" name="Google Shape;5425;p2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6" name="Google Shape;5426;p2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7" name="Google Shape;5427;p2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8" name="Google Shape;5428;p2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9" name="Google Shape;5429;p2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0" name="Google Shape;5430;p2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1" name="Google Shape;5431;p2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2" name="Google Shape;5432;p2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3" name="Google Shape;5433;p2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4" name="Google Shape;5434;p2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5" name="Google Shape;5435;p2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6" name="Google Shape;5436;p2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7" name="Google Shape;5437;p2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8" name="Google Shape;5438;p2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9" name="Google Shape;5439;p2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0" name="Google Shape;5440;p2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1" name="Google Shape;5441;p2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2" name="Google Shape;5442;p2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3" name="Google Shape;5443;p2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4" name="Google Shape;5444;p2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5" name="Google Shape;5445;p2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6" name="Google Shape;5446;p2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7" name="Google Shape;5447;p21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5448" name="Google Shape;5448;p2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9" name="Google Shape;5449;p2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0" name="Google Shape;5450;p2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1" name="Google Shape;5451;p2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2" name="Google Shape;5452;p2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3" name="Google Shape;5453;p2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4" name="Google Shape;5454;p2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5" name="Google Shape;5455;p2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6" name="Google Shape;5456;p2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7" name="Google Shape;5457;p2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8" name="Google Shape;5458;p2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9" name="Google Shape;5459;p2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0" name="Google Shape;5460;p2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1" name="Google Shape;5461;p2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2" name="Google Shape;5462;p2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3" name="Google Shape;5463;p2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4" name="Google Shape;5464;p2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5" name="Google Shape;5465;p2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6" name="Google Shape;5466;p2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7" name="Google Shape;5467;p2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8" name="Google Shape;5468;p2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9" name="Google Shape;5469;p2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0" name="Google Shape;5470;p2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1" name="Google Shape;5471;p2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2" name="Google Shape;5472;p2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3" name="Google Shape;5473;p2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4" name="Google Shape;5474;p2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5" name="Google Shape;5475;p2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6" name="Google Shape;5476;p2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7" name="Google Shape;5477;p2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8" name="Google Shape;5478;p2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9" name="Google Shape;5479;p2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0" name="Google Shape;5480;p2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1" name="Google Shape;5481;p2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2" name="Google Shape;5482;p2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3" name="Google Shape;5483;p2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4" name="Google Shape;5484;p2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5" name="Google Shape;5485;p2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6" name="Google Shape;5486;p2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7" name="Google Shape;5487;p2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8" name="Google Shape;5488;p2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89" name="Google Shape;5489;p21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5490" name="Google Shape;5490;p21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1" name="Google Shape;5491;p21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2" name="Google Shape;5492;p21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3" name="Google Shape;5493;p21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4" name="Google Shape;5494;p21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5" name="Google Shape;5495;p21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6" name="Google Shape;5496;p21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7" name="Google Shape;5497;p21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8" name="Google Shape;5498;p21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9" name="Google Shape;5499;p21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0" name="Google Shape;5500;p21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1" name="Google Shape;5501;p21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2" name="Google Shape;5502;p21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3" name="Google Shape;5503;p21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4" name="Google Shape;5504;p21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5" name="Google Shape;5505;p21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6" name="Google Shape;5506;p21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7" name="Google Shape;5507;p21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8" name="Google Shape;5508;p21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9" name="Google Shape;5509;p21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0" name="Google Shape;5510;p21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1" name="Google Shape;5511;p21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2" name="Google Shape;5512;p21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3" name="Google Shape;5513;p21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4" name="Google Shape;5514;p21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5" name="Google Shape;5515;p21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6" name="Google Shape;5516;p21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7" name="Google Shape;5517;p21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8" name="Google Shape;5518;p21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9" name="Google Shape;5519;p21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0" name="Google Shape;5520;p21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1" name="Google Shape;5521;p21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2" name="Google Shape;5522;p21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3" name="Google Shape;5523;p21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4" name="Google Shape;5524;p21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5" name="Google Shape;5525;p21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6" name="Google Shape;5526;p21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7" name="Google Shape;5527;p21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8" name="Google Shape;5528;p21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9" name="Google Shape;5529;p21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0" name="Google Shape;5530;p21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14901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31" name="Google Shape;5531;p21"/>
          <p:cNvSpPr/>
          <p:nvPr>
            <p:ph idx="2" type="pic"/>
          </p:nvPr>
        </p:nvSpPr>
        <p:spPr>
          <a:xfrm>
            <a:off x="623888" y="1628800"/>
            <a:ext cx="10944225" cy="40322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5532" name="Google Shape;553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3" y="5951184"/>
            <a:ext cx="1108252" cy="669822"/>
          </a:xfrm>
          <a:prstGeom prst="rect">
            <a:avLst/>
          </a:prstGeom>
          <a:noFill/>
          <a:ln>
            <a:noFill/>
          </a:ln>
        </p:spPr>
      </p:pic>
      <p:sp>
        <p:nvSpPr>
          <p:cNvPr id="5533" name="Google Shape;5533;p21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4" name="Google Shape;5534;p21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35" name="Google Shape;5535;p21"/>
          <p:cNvPicPr preferRelativeResize="0"/>
          <p:nvPr/>
        </p:nvPicPr>
        <p:blipFill rotWithShape="1">
          <a:blip r:embed="rId3">
            <a:alphaModFix/>
          </a:blip>
          <a:srcRect b="43859" l="25144" r="19148" t="25077"/>
          <a:stretch/>
        </p:blipFill>
        <p:spPr>
          <a:xfrm flipH="1">
            <a:off x="9595635" y="5892801"/>
            <a:ext cx="2596363" cy="965199"/>
          </a:xfrm>
          <a:custGeom>
            <a:rect b="b" l="l" r="r" t="t"/>
            <a:pathLst>
              <a:path extrusionOk="0" h="1052736" w="2831835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pic>
      <p:sp>
        <p:nvSpPr>
          <p:cNvPr id="5536" name="Google Shape;5536;p21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026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orient="horz" pos="35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rgbClr val="7E144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4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550" name="Google Shape;550;p4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" name="Google Shape;634;p4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635" name="Google Shape;635;p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4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677" name="Google Shape;677;p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4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719" name="Google Shape;719;p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4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761" name="Google Shape;761;p4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BBC5D2">
                  <a:alpha val="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02" name="Google Shape;80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2" y="334561"/>
            <a:ext cx="1667613" cy="1007898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4"/>
          <p:cNvSpPr txBox="1"/>
          <p:nvPr>
            <p:ph idx="10" type="dt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4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4"/>
          <p:cNvSpPr txBox="1"/>
          <p:nvPr>
            <p:ph idx="1" type="body"/>
          </p:nvPr>
        </p:nvSpPr>
        <p:spPr>
          <a:xfrm>
            <a:off x="611188" y="4468812"/>
            <a:ext cx="3813175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6" name="Google Shape;8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"/>
          <p:cNvPicPr preferRelativeResize="0"/>
          <p:nvPr/>
        </p:nvPicPr>
        <p:blipFill rotWithShape="1">
          <a:blip r:embed="rId4">
            <a:alphaModFix amt="80000"/>
          </a:blip>
          <a:srcRect b="0" l="21722" r="30954" t="31089"/>
          <a:stretch/>
        </p:blipFill>
        <p:spPr>
          <a:xfrm>
            <a:off x="5999948" y="1322652"/>
            <a:ext cx="2110986" cy="2110986"/>
          </a:xfrm>
          <a:custGeom>
            <a:rect b="b" l="l" r="r" t="t"/>
            <a:pathLst>
              <a:path extrusionOk="0" h="1750900" w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08" name="Google Shape;808;p4"/>
          <p:cNvPicPr preferRelativeResize="0"/>
          <p:nvPr/>
        </p:nvPicPr>
        <p:blipFill rotWithShape="1">
          <a:blip r:embed="rId5">
            <a:alphaModFix amt="79000"/>
          </a:blip>
          <a:srcRect b="11833" l="23148" r="21388" t="4971"/>
          <a:stretch/>
        </p:blipFill>
        <p:spPr>
          <a:xfrm>
            <a:off x="7553889" y="1401753"/>
            <a:ext cx="3897696" cy="3897696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09" name="Google Shape;809;p4"/>
          <p:cNvPicPr preferRelativeResize="0"/>
          <p:nvPr/>
        </p:nvPicPr>
        <p:blipFill rotWithShape="1">
          <a:blip r:embed="rId6">
            <a:alphaModFix amt="80000"/>
          </a:blip>
          <a:srcRect b="16075" l="30064" r="13986" t="0"/>
          <a:stretch/>
        </p:blipFill>
        <p:spPr>
          <a:xfrm>
            <a:off x="5770561" y="2859038"/>
            <a:ext cx="3228413" cy="3228413"/>
          </a:xfrm>
          <a:custGeom>
            <a:rect b="b" l="l" r="r" t="t"/>
            <a:pathLst>
              <a:path extrusionOk="0" h="2037145" w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10" name="Google Shape;810;p4"/>
          <p:cNvPicPr preferRelativeResize="0"/>
          <p:nvPr/>
        </p:nvPicPr>
        <p:blipFill rotWithShape="1">
          <a:blip r:embed="rId7">
            <a:alphaModFix/>
          </a:blip>
          <a:srcRect b="0" l="27164" r="6170" t="0"/>
          <a:stretch/>
        </p:blipFill>
        <p:spPr>
          <a:xfrm flipH="1">
            <a:off x="3742356" y="838510"/>
            <a:ext cx="1253998" cy="1253998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11" name="Google Shape;81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185" y="5553842"/>
            <a:ext cx="643952" cy="64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4"/>
          <p:cNvPicPr preferRelativeResize="0"/>
          <p:nvPr/>
        </p:nvPicPr>
        <p:blipFill rotWithShape="1">
          <a:blip r:embed="rId9">
            <a:alphaModFix amt="0"/>
          </a:blip>
          <a:srcRect b="14395" l="23148" r="56288" t="36464"/>
          <a:stretch/>
        </p:blipFill>
        <p:spPr>
          <a:xfrm>
            <a:off x="7553890" y="2877202"/>
            <a:ext cx="1445085" cy="2302208"/>
          </a:xfrm>
          <a:custGeom>
            <a:rect b="b" l="l" r="r" t="t"/>
            <a:pathLst>
              <a:path extrusionOk="0" h="2302208" w="1445085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pic>
      <p:pic>
        <p:nvPicPr>
          <p:cNvPr id="813" name="Google Shape;813;p4"/>
          <p:cNvPicPr preferRelativeResize="0"/>
          <p:nvPr/>
        </p:nvPicPr>
        <p:blipFill rotWithShape="1">
          <a:blip r:embed="rId10">
            <a:alphaModFix amt="0"/>
          </a:blip>
          <a:srcRect b="0" l="28610" r="21325" t="72780"/>
          <a:stretch/>
        </p:blipFill>
        <p:spPr>
          <a:xfrm>
            <a:off x="6397921" y="2859038"/>
            <a:ext cx="1538993" cy="574600"/>
          </a:xfrm>
          <a:custGeom>
            <a:rect b="b" l="l" r="r" t="t"/>
            <a:pathLst>
              <a:path extrusionOk="0" h="574600" w="1538993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pic>
      <p:pic>
        <p:nvPicPr>
          <p:cNvPr id="814" name="Google Shape;81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7517" y="460972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0561" y="62792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8128" y="504890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4"/>
          <p:cNvSpPr/>
          <p:nvPr/>
        </p:nvSpPr>
        <p:spPr>
          <a:xfrm>
            <a:off x="6245833" y="1350813"/>
            <a:ext cx="570770" cy="357117"/>
          </a:xfrm>
          <a:custGeom>
            <a:rect b="b" l="l" r="r" t="t"/>
            <a:pathLst>
              <a:path extrusionOk="0" h="357117" w="570770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8" name="Google Shape;818;p4"/>
          <p:cNvPicPr preferRelativeResize="0"/>
          <p:nvPr/>
        </p:nvPicPr>
        <p:blipFill rotWithShape="1">
          <a:blip r:embed="rId9">
            <a:alphaModFix amt="0"/>
          </a:blip>
          <a:srcRect b="13007" l="57323" r="35722" t="82818"/>
          <a:stretch/>
        </p:blipFill>
        <p:spPr>
          <a:xfrm>
            <a:off x="9955458" y="5048908"/>
            <a:ext cx="488810" cy="195531"/>
          </a:xfrm>
          <a:custGeom>
            <a:rect b="b" l="l" r="r" t="t"/>
            <a:pathLst>
              <a:path extrusionOk="0" h="195531" w="488810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</p:pic>
      <p:pic>
        <p:nvPicPr>
          <p:cNvPr id="819" name="Google Shape;819;p4"/>
          <p:cNvPicPr preferRelativeResize="0"/>
          <p:nvPr/>
        </p:nvPicPr>
        <p:blipFill rotWithShape="1">
          <a:blip r:embed="rId14">
            <a:alphaModFix amt="0"/>
          </a:blip>
          <a:srcRect b="36731" l="30400" r="65656" t="48132"/>
          <a:stretch/>
        </p:blipFill>
        <p:spPr>
          <a:xfrm>
            <a:off x="5789932" y="4710607"/>
            <a:ext cx="227585" cy="582274"/>
          </a:xfrm>
          <a:custGeom>
            <a:rect b="b" l="l" r="r" t="t"/>
            <a:pathLst>
              <a:path extrusionOk="0" h="582274" w="227585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</p:pic>
      <p:pic>
        <p:nvPicPr>
          <p:cNvPr id="820" name="Google Shape;820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9028" y="1700958"/>
            <a:ext cx="529743" cy="52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57475" y="3864910"/>
            <a:ext cx="603902" cy="6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64875" y="1199800"/>
            <a:ext cx="531418" cy="53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23737" y="1481253"/>
            <a:ext cx="440092" cy="44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77408" y="5878365"/>
            <a:ext cx="444029" cy="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9164" y="430905"/>
            <a:ext cx="387805" cy="3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rgbClr val="0B517A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5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828" name="Google Shape;828;p5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829" name="Google Shape;829;p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" name="Google Shape;870;p5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871" name="Google Shape;871;p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5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913" name="Google Shape;913;p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4" name="Google Shape;954;p5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955" name="Google Shape;955;p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6" name="Google Shape;996;p5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997" name="Google Shape;997;p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8" name="Google Shape;1038;p5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1039" name="Google Shape;1039;p5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5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5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5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5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5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5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5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5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5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5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5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5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5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5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5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5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5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5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5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5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5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5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5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5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5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5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5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5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5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5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5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5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5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5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5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5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5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5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rgbClr val="576B85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80" name="Google Shape;108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202" y="334561"/>
            <a:ext cx="1667613" cy="100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5"/>
          <p:cNvSpPr txBox="1"/>
          <p:nvPr>
            <p:ph idx="10" type="dt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2" name="Google Shape;1082;p5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3" name="Google Shape;1083;p5"/>
          <p:cNvSpPr txBox="1"/>
          <p:nvPr>
            <p:ph idx="1" type="body"/>
          </p:nvPr>
        </p:nvSpPr>
        <p:spPr>
          <a:xfrm>
            <a:off x="611188" y="4468812"/>
            <a:ext cx="3813175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84" name="Google Shape;10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5"/>
          <p:cNvPicPr preferRelativeResize="0"/>
          <p:nvPr/>
        </p:nvPicPr>
        <p:blipFill rotWithShape="1">
          <a:blip r:embed="rId4">
            <a:alphaModFix amt="80000"/>
          </a:blip>
          <a:srcRect b="0" l="21722" r="30954" t="31089"/>
          <a:stretch/>
        </p:blipFill>
        <p:spPr>
          <a:xfrm>
            <a:off x="5999948" y="1322652"/>
            <a:ext cx="2110986" cy="2110986"/>
          </a:xfrm>
          <a:custGeom>
            <a:rect b="b" l="l" r="r" t="t"/>
            <a:pathLst>
              <a:path extrusionOk="0" h="1750900" w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6" name="Google Shape;1086;p5"/>
          <p:cNvPicPr preferRelativeResize="0"/>
          <p:nvPr/>
        </p:nvPicPr>
        <p:blipFill rotWithShape="1">
          <a:blip r:embed="rId5">
            <a:alphaModFix amt="79000"/>
          </a:blip>
          <a:srcRect b="11833" l="23148" r="21388" t="4971"/>
          <a:stretch/>
        </p:blipFill>
        <p:spPr>
          <a:xfrm>
            <a:off x="7553889" y="1401753"/>
            <a:ext cx="3897696" cy="3897696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7" name="Google Shape;1087;p5"/>
          <p:cNvPicPr preferRelativeResize="0"/>
          <p:nvPr/>
        </p:nvPicPr>
        <p:blipFill rotWithShape="1">
          <a:blip r:embed="rId6">
            <a:alphaModFix amt="80000"/>
          </a:blip>
          <a:srcRect b="16075" l="30064" r="13986" t="0"/>
          <a:stretch/>
        </p:blipFill>
        <p:spPr>
          <a:xfrm>
            <a:off x="5770561" y="2859038"/>
            <a:ext cx="3228413" cy="3228413"/>
          </a:xfrm>
          <a:custGeom>
            <a:rect b="b" l="l" r="r" t="t"/>
            <a:pathLst>
              <a:path extrusionOk="0" h="2037145" w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8" name="Google Shape;1088;p5"/>
          <p:cNvPicPr preferRelativeResize="0"/>
          <p:nvPr/>
        </p:nvPicPr>
        <p:blipFill rotWithShape="1">
          <a:blip r:embed="rId7">
            <a:alphaModFix/>
          </a:blip>
          <a:srcRect b="0" l="27164" r="6170" t="0"/>
          <a:stretch/>
        </p:blipFill>
        <p:spPr>
          <a:xfrm flipH="1">
            <a:off x="3742356" y="838510"/>
            <a:ext cx="1253998" cy="1253998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9" name="Google Shape;108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185" y="5553842"/>
            <a:ext cx="643952" cy="64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5"/>
          <p:cNvPicPr preferRelativeResize="0"/>
          <p:nvPr/>
        </p:nvPicPr>
        <p:blipFill rotWithShape="1">
          <a:blip r:embed="rId9">
            <a:alphaModFix amt="0"/>
          </a:blip>
          <a:srcRect b="14395" l="23148" r="56288" t="36464"/>
          <a:stretch/>
        </p:blipFill>
        <p:spPr>
          <a:xfrm>
            <a:off x="7553890" y="2877202"/>
            <a:ext cx="1445085" cy="2302208"/>
          </a:xfrm>
          <a:custGeom>
            <a:rect b="b" l="l" r="r" t="t"/>
            <a:pathLst>
              <a:path extrusionOk="0" h="2302208" w="1445085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pic>
      <p:pic>
        <p:nvPicPr>
          <p:cNvPr id="1091" name="Google Shape;1091;p5"/>
          <p:cNvPicPr preferRelativeResize="0"/>
          <p:nvPr/>
        </p:nvPicPr>
        <p:blipFill rotWithShape="1">
          <a:blip r:embed="rId10">
            <a:alphaModFix amt="0"/>
          </a:blip>
          <a:srcRect b="0" l="28610" r="21325" t="72780"/>
          <a:stretch/>
        </p:blipFill>
        <p:spPr>
          <a:xfrm>
            <a:off x="6397921" y="2859038"/>
            <a:ext cx="1538993" cy="574600"/>
          </a:xfrm>
          <a:custGeom>
            <a:rect b="b" l="l" r="r" t="t"/>
            <a:pathLst>
              <a:path extrusionOk="0" h="574600" w="1538993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</p:pic>
      <p:pic>
        <p:nvPicPr>
          <p:cNvPr id="1092" name="Google Shape;109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7517" y="460972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0561" y="62792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8128" y="504890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5"/>
          <p:cNvSpPr/>
          <p:nvPr/>
        </p:nvSpPr>
        <p:spPr>
          <a:xfrm>
            <a:off x="6245833" y="1350813"/>
            <a:ext cx="570770" cy="357117"/>
          </a:xfrm>
          <a:custGeom>
            <a:rect b="b" l="l" r="r" t="t"/>
            <a:pathLst>
              <a:path extrusionOk="0" h="357117" w="570770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6" name="Google Shape;1096;p5"/>
          <p:cNvPicPr preferRelativeResize="0"/>
          <p:nvPr/>
        </p:nvPicPr>
        <p:blipFill rotWithShape="1">
          <a:blip r:embed="rId9">
            <a:alphaModFix amt="0"/>
          </a:blip>
          <a:srcRect b="13007" l="57323" r="35722" t="82818"/>
          <a:stretch/>
        </p:blipFill>
        <p:spPr>
          <a:xfrm>
            <a:off x="9955458" y="5048908"/>
            <a:ext cx="488810" cy="195531"/>
          </a:xfrm>
          <a:custGeom>
            <a:rect b="b" l="l" r="r" t="t"/>
            <a:pathLst>
              <a:path extrusionOk="0" h="195531" w="488810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</p:pic>
      <p:pic>
        <p:nvPicPr>
          <p:cNvPr id="1097" name="Google Shape;1097;p5"/>
          <p:cNvPicPr preferRelativeResize="0"/>
          <p:nvPr/>
        </p:nvPicPr>
        <p:blipFill rotWithShape="1">
          <a:blip r:embed="rId14">
            <a:alphaModFix amt="0"/>
          </a:blip>
          <a:srcRect b="36731" l="30400" r="65656" t="48132"/>
          <a:stretch/>
        </p:blipFill>
        <p:spPr>
          <a:xfrm>
            <a:off x="5789932" y="4710607"/>
            <a:ext cx="227585" cy="582274"/>
          </a:xfrm>
          <a:custGeom>
            <a:rect b="b" l="l" r="r" t="t"/>
            <a:pathLst>
              <a:path extrusionOk="0" h="582274" w="227585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</p:pic>
      <p:pic>
        <p:nvPicPr>
          <p:cNvPr id="1098" name="Google Shape;1098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9028" y="1700958"/>
            <a:ext cx="529743" cy="52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57475" y="3864910"/>
            <a:ext cx="603902" cy="6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64875" y="1199800"/>
            <a:ext cx="531418" cy="53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23737" y="1481253"/>
            <a:ext cx="440092" cy="44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77408" y="5878365"/>
            <a:ext cx="444029" cy="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9164" y="430905"/>
            <a:ext cx="387805" cy="3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 4">
    <p:bg>
      <p:bgPr>
        <a:solidFill>
          <a:srgbClr val="D5E59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6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1106" name="Google Shape;1106;p6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1107" name="Google Shape;1107;p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8" name="Google Shape;1148;p6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1149" name="Google Shape;1149;p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0" name="Google Shape;1190;p6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1191" name="Google Shape;1191;p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2" name="Google Shape;1232;p6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1233" name="Google Shape;1233;p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4" name="Google Shape;1274;p6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1275" name="Google Shape;1275;p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6" name="Google Shape;1316;p6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1317" name="Google Shape;1317;p6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6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6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6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6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6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6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6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6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6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6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6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6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6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6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6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6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6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6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6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6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6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6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6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6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6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6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6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6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6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6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6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6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6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6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6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6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6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6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6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58" name="Google Shape;1358;p6"/>
          <p:cNvSpPr txBox="1"/>
          <p:nvPr>
            <p:ph idx="10" type="dt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9" name="Google Shape;1359;p6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p6"/>
          <p:cNvSpPr txBox="1"/>
          <p:nvPr>
            <p:ph idx="1" type="body"/>
          </p:nvPr>
        </p:nvSpPr>
        <p:spPr>
          <a:xfrm>
            <a:off x="611188" y="4468812"/>
            <a:ext cx="3813175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chart&#10;&#10;Description automatically generated" id="1361" name="Google Shape;136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6"/>
          <p:cNvPicPr preferRelativeResize="0"/>
          <p:nvPr/>
        </p:nvPicPr>
        <p:blipFill rotWithShape="1">
          <a:blip r:embed="rId4">
            <a:alphaModFix amt="80000"/>
          </a:blip>
          <a:srcRect b="0" l="21722" r="30954" t="31089"/>
          <a:stretch/>
        </p:blipFill>
        <p:spPr>
          <a:xfrm>
            <a:off x="5999948" y="1322652"/>
            <a:ext cx="2110986" cy="2110986"/>
          </a:xfrm>
          <a:custGeom>
            <a:rect b="b" l="l" r="r" t="t"/>
            <a:pathLst>
              <a:path extrusionOk="0" h="1750900" w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4" name="Google Shape;1364;p6"/>
          <p:cNvPicPr preferRelativeResize="0"/>
          <p:nvPr/>
        </p:nvPicPr>
        <p:blipFill rotWithShape="1">
          <a:blip r:embed="rId5">
            <a:alphaModFix amt="79000"/>
          </a:blip>
          <a:srcRect b="11833" l="23148" r="21388" t="4971"/>
          <a:stretch/>
        </p:blipFill>
        <p:spPr>
          <a:xfrm>
            <a:off x="7553889" y="1401753"/>
            <a:ext cx="3897696" cy="3897696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5" name="Google Shape;1365;p6"/>
          <p:cNvPicPr preferRelativeResize="0"/>
          <p:nvPr/>
        </p:nvPicPr>
        <p:blipFill rotWithShape="1">
          <a:blip r:embed="rId6">
            <a:alphaModFix amt="80000"/>
          </a:blip>
          <a:srcRect b="16075" l="30064" r="13986" t="0"/>
          <a:stretch/>
        </p:blipFill>
        <p:spPr>
          <a:xfrm>
            <a:off x="5770561" y="2859038"/>
            <a:ext cx="3228413" cy="3228413"/>
          </a:xfrm>
          <a:custGeom>
            <a:rect b="b" l="l" r="r" t="t"/>
            <a:pathLst>
              <a:path extrusionOk="0" h="2037145" w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6" name="Google Shape;1366;p6"/>
          <p:cNvPicPr preferRelativeResize="0"/>
          <p:nvPr/>
        </p:nvPicPr>
        <p:blipFill rotWithShape="1">
          <a:blip r:embed="rId7">
            <a:alphaModFix/>
          </a:blip>
          <a:srcRect b="0" l="27164" r="6170" t="0"/>
          <a:stretch/>
        </p:blipFill>
        <p:spPr>
          <a:xfrm flipH="1">
            <a:off x="3742356" y="838510"/>
            <a:ext cx="1253998" cy="1253998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7" name="Google Shape;136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185" y="5553842"/>
            <a:ext cx="643952" cy="64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6"/>
          <p:cNvPicPr preferRelativeResize="0"/>
          <p:nvPr/>
        </p:nvPicPr>
        <p:blipFill rotWithShape="1">
          <a:blip r:embed="rId9">
            <a:alphaModFix amt="0"/>
          </a:blip>
          <a:srcRect b="14395" l="23148" r="56288" t="36464"/>
          <a:stretch/>
        </p:blipFill>
        <p:spPr>
          <a:xfrm>
            <a:off x="7553890" y="2877202"/>
            <a:ext cx="1445085" cy="2302208"/>
          </a:xfrm>
          <a:custGeom>
            <a:rect b="b" l="l" r="r" t="t"/>
            <a:pathLst>
              <a:path extrusionOk="0" h="2302208" w="1445085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lt1">
              <a:alpha val="26666"/>
            </a:schemeClr>
          </a:solidFill>
          <a:ln>
            <a:noFill/>
          </a:ln>
        </p:spPr>
      </p:pic>
      <p:pic>
        <p:nvPicPr>
          <p:cNvPr id="1369" name="Google Shape;1369;p6"/>
          <p:cNvPicPr preferRelativeResize="0"/>
          <p:nvPr/>
        </p:nvPicPr>
        <p:blipFill rotWithShape="1">
          <a:blip r:embed="rId10">
            <a:alphaModFix amt="0"/>
          </a:blip>
          <a:srcRect b="0" l="28610" r="21325" t="72780"/>
          <a:stretch/>
        </p:blipFill>
        <p:spPr>
          <a:xfrm>
            <a:off x="6397921" y="2859038"/>
            <a:ext cx="1538993" cy="574600"/>
          </a:xfrm>
          <a:custGeom>
            <a:rect b="b" l="l" r="r" t="t"/>
            <a:pathLst>
              <a:path extrusionOk="0" h="574600" w="1538993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lt1">
              <a:alpha val="27843"/>
            </a:schemeClr>
          </a:solidFill>
          <a:ln>
            <a:noFill/>
          </a:ln>
        </p:spPr>
      </p:pic>
      <p:pic>
        <p:nvPicPr>
          <p:cNvPr id="1370" name="Google Shape;137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7517" y="460972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0561" y="62792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8128" y="504890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6"/>
          <p:cNvSpPr/>
          <p:nvPr/>
        </p:nvSpPr>
        <p:spPr>
          <a:xfrm>
            <a:off x="6245833" y="1350813"/>
            <a:ext cx="570770" cy="357117"/>
          </a:xfrm>
          <a:custGeom>
            <a:rect b="b" l="l" r="r" t="t"/>
            <a:pathLst>
              <a:path extrusionOk="0" h="357117" w="570770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4" name="Google Shape;1374;p6"/>
          <p:cNvPicPr preferRelativeResize="0"/>
          <p:nvPr/>
        </p:nvPicPr>
        <p:blipFill rotWithShape="1">
          <a:blip r:embed="rId9">
            <a:alphaModFix amt="0"/>
          </a:blip>
          <a:srcRect b="13007" l="57323" r="35722" t="82818"/>
          <a:stretch/>
        </p:blipFill>
        <p:spPr>
          <a:xfrm>
            <a:off x="9955458" y="5048908"/>
            <a:ext cx="488810" cy="195531"/>
          </a:xfrm>
          <a:custGeom>
            <a:rect b="b" l="l" r="r" t="t"/>
            <a:pathLst>
              <a:path extrusionOk="0" h="195531" w="488810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</p:pic>
      <p:pic>
        <p:nvPicPr>
          <p:cNvPr id="1375" name="Google Shape;1375;p6"/>
          <p:cNvPicPr preferRelativeResize="0"/>
          <p:nvPr/>
        </p:nvPicPr>
        <p:blipFill rotWithShape="1">
          <a:blip r:embed="rId14">
            <a:alphaModFix amt="0"/>
          </a:blip>
          <a:srcRect b="36731" l="30400" r="65656" t="48132"/>
          <a:stretch/>
        </p:blipFill>
        <p:spPr>
          <a:xfrm>
            <a:off x="5789932" y="4710607"/>
            <a:ext cx="227585" cy="582274"/>
          </a:xfrm>
          <a:custGeom>
            <a:rect b="b" l="l" r="r" t="t"/>
            <a:pathLst>
              <a:path extrusionOk="0" h="582274" w="227585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</p:pic>
      <p:pic>
        <p:nvPicPr>
          <p:cNvPr id="1376" name="Google Shape;137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9028" y="1700958"/>
            <a:ext cx="529743" cy="52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57475" y="3864910"/>
            <a:ext cx="603902" cy="6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64875" y="1199800"/>
            <a:ext cx="531418" cy="53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23737" y="1481253"/>
            <a:ext cx="440092" cy="44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77408" y="5878365"/>
            <a:ext cx="444029" cy="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9164" y="430905"/>
            <a:ext cx="387805" cy="3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 Slide 5">
    <p:bg>
      <p:bgPr>
        <a:solidFill>
          <a:srgbClr val="A5D7EE"/>
        </a:solidFill>
      </p:bgPr>
    </p:bg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7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1384" name="Google Shape;1384;p7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1385" name="Google Shape;1385;p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6" name="Google Shape;1426;p7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1427" name="Google Shape;1427;p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8" name="Google Shape;1468;p7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1469" name="Google Shape;1469;p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0" name="Google Shape;1510;p7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1511" name="Google Shape;1511;p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7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1553" name="Google Shape;1553;p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4" name="Google Shape;1594;p7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1595" name="Google Shape;1595;p7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7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7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7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7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7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7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7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7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7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7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7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7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7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7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7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7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7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7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7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7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7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7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7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7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7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7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7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7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7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7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7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7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7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7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7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7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7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7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7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7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36" name="Google Shape;1636;p7"/>
          <p:cNvSpPr txBox="1"/>
          <p:nvPr>
            <p:ph idx="10" type="dt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7" name="Google Shape;1637;p7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8" name="Google Shape;1638;p7"/>
          <p:cNvSpPr txBox="1"/>
          <p:nvPr>
            <p:ph idx="1" type="body"/>
          </p:nvPr>
        </p:nvSpPr>
        <p:spPr>
          <a:xfrm>
            <a:off x="611188" y="4468812"/>
            <a:ext cx="3813175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chart&#10;&#10;Description automatically generated" id="1639" name="Google Shape;163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7"/>
          <p:cNvPicPr preferRelativeResize="0"/>
          <p:nvPr/>
        </p:nvPicPr>
        <p:blipFill rotWithShape="1">
          <a:blip r:embed="rId4">
            <a:alphaModFix amt="80000"/>
          </a:blip>
          <a:srcRect b="0" l="21722" r="30954" t="31089"/>
          <a:stretch/>
        </p:blipFill>
        <p:spPr>
          <a:xfrm>
            <a:off x="5999948" y="1322652"/>
            <a:ext cx="2110986" cy="2110986"/>
          </a:xfrm>
          <a:custGeom>
            <a:rect b="b" l="l" r="r" t="t"/>
            <a:pathLst>
              <a:path extrusionOk="0" h="1750900" w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42" name="Google Shape;1642;p7"/>
          <p:cNvPicPr preferRelativeResize="0"/>
          <p:nvPr/>
        </p:nvPicPr>
        <p:blipFill rotWithShape="1">
          <a:blip r:embed="rId5">
            <a:alphaModFix amt="79000"/>
          </a:blip>
          <a:srcRect b="11833" l="23148" r="21388" t="4971"/>
          <a:stretch/>
        </p:blipFill>
        <p:spPr>
          <a:xfrm>
            <a:off x="7553889" y="1401753"/>
            <a:ext cx="3897696" cy="3897696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43" name="Google Shape;1643;p7"/>
          <p:cNvPicPr preferRelativeResize="0"/>
          <p:nvPr/>
        </p:nvPicPr>
        <p:blipFill rotWithShape="1">
          <a:blip r:embed="rId6">
            <a:alphaModFix amt="80000"/>
          </a:blip>
          <a:srcRect b="16075" l="30064" r="13986" t="0"/>
          <a:stretch/>
        </p:blipFill>
        <p:spPr>
          <a:xfrm>
            <a:off x="5770561" y="2859038"/>
            <a:ext cx="3228413" cy="3228413"/>
          </a:xfrm>
          <a:custGeom>
            <a:rect b="b" l="l" r="r" t="t"/>
            <a:pathLst>
              <a:path extrusionOk="0" h="2037145" w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44" name="Google Shape;1644;p7"/>
          <p:cNvPicPr preferRelativeResize="0"/>
          <p:nvPr/>
        </p:nvPicPr>
        <p:blipFill rotWithShape="1">
          <a:blip r:embed="rId7">
            <a:alphaModFix/>
          </a:blip>
          <a:srcRect b="0" l="27164" r="6170" t="0"/>
          <a:stretch/>
        </p:blipFill>
        <p:spPr>
          <a:xfrm flipH="1">
            <a:off x="3742356" y="838510"/>
            <a:ext cx="1253998" cy="1253998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45" name="Google Shape;164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185" y="5553842"/>
            <a:ext cx="643952" cy="64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p7"/>
          <p:cNvPicPr preferRelativeResize="0"/>
          <p:nvPr/>
        </p:nvPicPr>
        <p:blipFill rotWithShape="1">
          <a:blip r:embed="rId9">
            <a:alphaModFix amt="0"/>
          </a:blip>
          <a:srcRect b="14395" l="23148" r="56288" t="36464"/>
          <a:stretch/>
        </p:blipFill>
        <p:spPr>
          <a:xfrm>
            <a:off x="7553890" y="2877202"/>
            <a:ext cx="1445085" cy="2302208"/>
          </a:xfrm>
          <a:custGeom>
            <a:rect b="b" l="l" r="r" t="t"/>
            <a:pathLst>
              <a:path extrusionOk="0" h="2302208" w="1445085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lt1">
              <a:alpha val="25882"/>
            </a:schemeClr>
          </a:solidFill>
          <a:ln>
            <a:noFill/>
          </a:ln>
        </p:spPr>
      </p:pic>
      <p:pic>
        <p:nvPicPr>
          <p:cNvPr id="1647" name="Google Shape;1647;p7"/>
          <p:cNvPicPr preferRelativeResize="0"/>
          <p:nvPr/>
        </p:nvPicPr>
        <p:blipFill rotWithShape="1">
          <a:blip r:embed="rId10">
            <a:alphaModFix amt="0"/>
          </a:blip>
          <a:srcRect b="0" l="28610" r="21325" t="72780"/>
          <a:stretch/>
        </p:blipFill>
        <p:spPr>
          <a:xfrm>
            <a:off x="6397921" y="2859038"/>
            <a:ext cx="1538993" cy="574600"/>
          </a:xfrm>
          <a:custGeom>
            <a:rect b="b" l="l" r="r" t="t"/>
            <a:pathLst>
              <a:path extrusionOk="0" h="574600" w="1538993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lt1">
              <a:alpha val="26666"/>
            </a:schemeClr>
          </a:solidFill>
          <a:ln>
            <a:noFill/>
          </a:ln>
        </p:spPr>
      </p:pic>
      <p:pic>
        <p:nvPicPr>
          <p:cNvPr id="1648" name="Google Shape;1648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7517" y="460972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0561" y="62792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8128" y="504890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7"/>
          <p:cNvSpPr/>
          <p:nvPr/>
        </p:nvSpPr>
        <p:spPr>
          <a:xfrm>
            <a:off x="6245833" y="1350813"/>
            <a:ext cx="570770" cy="357117"/>
          </a:xfrm>
          <a:custGeom>
            <a:rect b="b" l="l" r="r" t="t"/>
            <a:pathLst>
              <a:path extrusionOk="0" h="357117" w="570770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2" name="Google Shape;1652;p7"/>
          <p:cNvPicPr preferRelativeResize="0"/>
          <p:nvPr/>
        </p:nvPicPr>
        <p:blipFill rotWithShape="1">
          <a:blip r:embed="rId9">
            <a:alphaModFix amt="0"/>
          </a:blip>
          <a:srcRect b="13007" l="57323" r="35722" t="82818"/>
          <a:stretch/>
        </p:blipFill>
        <p:spPr>
          <a:xfrm>
            <a:off x="9955458" y="5048908"/>
            <a:ext cx="488810" cy="195531"/>
          </a:xfrm>
          <a:custGeom>
            <a:rect b="b" l="l" r="r" t="t"/>
            <a:pathLst>
              <a:path extrusionOk="0" h="195531" w="488810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</p:pic>
      <p:pic>
        <p:nvPicPr>
          <p:cNvPr id="1653" name="Google Shape;1653;p7"/>
          <p:cNvPicPr preferRelativeResize="0"/>
          <p:nvPr/>
        </p:nvPicPr>
        <p:blipFill rotWithShape="1">
          <a:blip r:embed="rId14">
            <a:alphaModFix amt="0"/>
          </a:blip>
          <a:srcRect b="36731" l="30400" r="65656" t="48132"/>
          <a:stretch/>
        </p:blipFill>
        <p:spPr>
          <a:xfrm>
            <a:off x="5789932" y="4710607"/>
            <a:ext cx="227585" cy="582274"/>
          </a:xfrm>
          <a:custGeom>
            <a:rect b="b" l="l" r="r" t="t"/>
            <a:pathLst>
              <a:path extrusionOk="0" h="582274" w="227585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</p:pic>
      <p:pic>
        <p:nvPicPr>
          <p:cNvPr id="1654" name="Google Shape;1654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9028" y="1700958"/>
            <a:ext cx="529743" cy="52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Google Shape;1655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57475" y="3864910"/>
            <a:ext cx="603902" cy="6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6" name="Google Shape;1656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64875" y="1199800"/>
            <a:ext cx="531418" cy="53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" name="Google Shape;1657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23737" y="1481253"/>
            <a:ext cx="440092" cy="44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77408" y="5878365"/>
            <a:ext cx="444029" cy="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9" name="Google Shape;1659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9164" y="430905"/>
            <a:ext cx="387805" cy="3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">
  <p:cSld name="Title Slide 6">
    <p:bg>
      <p:bgPr>
        <a:solidFill>
          <a:srgbClr val="F9CBA8"/>
        </a:solidFill>
      </p:bgPr>
    </p:bg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oogle Shape;1661;p8"/>
          <p:cNvGrpSpPr/>
          <p:nvPr/>
        </p:nvGrpSpPr>
        <p:grpSpPr>
          <a:xfrm>
            <a:off x="13727" y="4637103"/>
            <a:ext cx="12159138" cy="2203747"/>
            <a:chOff x="13727" y="4637103"/>
            <a:chExt cx="12159138" cy="2203747"/>
          </a:xfrm>
        </p:grpSpPr>
        <p:grpSp>
          <p:nvGrpSpPr>
            <p:cNvPr id="1662" name="Google Shape;1662;p8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1663" name="Google Shape;1663;p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4" name="Google Shape;1704;p8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1705" name="Google Shape;1705;p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6" name="Google Shape;1746;p8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1747" name="Google Shape;1747;p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8" name="Google Shape;1788;p8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1789" name="Google Shape;1789;p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0" name="Google Shape;1830;p8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1831" name="Google Shape;1831;p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2" name="Google Shape;1872;p8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1873" name="Google Shape;1873;p8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8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8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8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8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8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8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8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8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8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8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8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8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8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8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8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8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8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8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8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8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8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8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1">
                  <a:alpha val="1372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14" name="Google Shape;1914;p8"/>
          <p:cNvSpPr txBox="1"/>
          <p:nvPr>
            <p:ph idx="10" type="dt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5" name="Google Shape;1915;p8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6" name="Google Shape;1916;p8"/>
          <p:cNvSpPr txBox="1"/>
          <p:nvPr>
            <p:ph idx="1" type="body"/>
          </p:nvPr>
        </p:nvSpPr>
        <p:spPr>
          <a:xfrm>
            <a:off x="611188" y="4468812"/>
            <a:ext cx="3813175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chart&#10;&#10;Description automatically generated" id="1917" name="Google Shape;19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Google Shape;19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8"/>
          <p:cNvPicPr preferRelativeResize="0"/>
          <p:nvPr/>
        </p:nvPicPr>
        <p:blipFill rotWithShape="1">
          <a:blip r:embed="rId4">
            <a:alphaModFix amt="80000"/>
          </a:blip>
          <a:srcRect b="0" l="21722" r="30954" t="31089"/>
          <a:stretch/>
        </p:blipFill>
        <p:spPr>
          <a:xfrm>
            <a:off x="5999948" y="1322652"/>
            <a:ext cx="2110986" cy="2110986"/>
          </a:xfrm>
          <a:custGeom>
            <a:rect b="b" l="l" r="r" t="t"/>
            <a:pathLst>
              <a:path extrusionOk="0" h="1750900" w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20" name="Google Shape;1920;p8"/>
          <p:cNvPicPr preferRelativeResize="0"/>
          <p:nvPr/>
        </p:nvPicPr>
        <p:blipFill rotWithShape="1">
          <a:blip r:embed="rId5">
            <a:alphaModFix amt="79000"/>
          </a:blip>
          <a:srcRect b="11833" l="23148" r="21388" t="4971"/>
          <a:stretch/>
        </p:blipFill>
        <p:spPr>
          <a:xfrm>
            <a:off x="7553889" y="1401753"/>
            <a:ext cx="3897696" cy="3897696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21" name="Google Shape;1921;p8"/>
          <p:cNvPicPr preferRelativeResize="0"/>
          <p:nvPr/>
        </p:nvPicPr>
        <p:blipFill rotWithShape="1">
          <a:blip r:embed="rId6">
            <a:alphaModFix amt="80000"/>
          </a:blip>
          <a:srcRect b="16075" l="30064" r="13986" t="0"/>
          <a:stretch/>
        </p:blipFill>
        <p:spPr>
          <a:xfrm>
            <a:off x="5770561" y="2859038"/>
            <a:ext cx="3228413" cy="3228413"/>
          </a:xfrm>
          <a:custGeom>
            <a:rect b="b" l="l" r="r" t="t"/>
            <a:pathLst>
              <a:path extrusionOk="0" h="2037145" w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22" name="Google Shape;1922;p8"/>
          <p:cNvPicPr preferRelativeResize="0"/>
          <p:nvPr/>
        </p:nvPicPr>
        <p:blipFill rotWithShape="1">
          <a:blip r:embed="rId7">
            <a:alphaModFix/>
          </a:blip>
          <a:srcRect b="0" l="27164" r="6170" t="0"/>
          <a:stretch/>
        </p:blipFill>
        <p:spPr>
          <a:xfrm flipH="1">
            <a:off x="3742356" y="838510"/>
            <a:ext cx="1253998" cy="1253998"/>
          </a:xfrm>
          <a:custGeom>
            <a:rect b="b" l="l" r="r" t="t"/>
            <a:pathLst>
              <a:path extrusionOk="0" h="1756246" w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923" name="Google Shape;192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185" y="5553842"/>
            <a:ext cx="643952" cy="64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4" name="Google Shape;1924;p8"/>
          <p:cNvPicPr preferRelativeResize="0"/>
          <p:nvPr/>
        </p:nvPicPr>
        <p:blipFill rotWithShape="1">
          <a:blip r:embed="rId9">
            <a:alphaModFix amt="0"/>
          </a:blip>
          <a:srcRect b="14395" l="23148" r="56288" t="36464"/>
          <a:stretch/>
        </p:blipFill>
        <p:spPr>
          <a:xfrm>
            <a:off x="7553890" y="2877202"/>
            <a:ext cx="1445085" cy="2302208"/>
          </a:xfrm>
          <a:custGeom>
            <a:rect b="b" l="l" r="r" t="t"/>
            <a:pathLst>
              <a:path extrusionOk="0" h="2302208" w="1445085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lt1">
              <a:alpha val="25882"/>
            </a:schemeClr>
          </a:solidFill>
          <a:ln>
            <a:noFill/>
          </a:ln>
        </p:spPr>
      </p:pic>
      <p:pic>
        <p:nvPicPr>
          <p:cNvPr id="1925" name="Google Shape;1925;p8"/>
          <p:cNvPicPr preferRelativeResize="0"/>
          <p:nvPr/>
        </p:nvPicPr>
        <p:blipFill rotWithShape="1">
          <a:blip r:embed="rId10">
            <a:alphaModFix amt="0"/>
          </a:blip>
          <a:srcRect b="0" l="28610" r="21325" t="72780"/>
          <a:stretch/>
        </p:blipFill>
        <p:spPr>
          <a:xfrm>
            <a:off x="6397921" y="2859038"/>
            <a:ext cx="1538993" cy="574600"/>
          </a:xfrm>
          <a:custGeom>
            <a:rect b="b" l="l" r="r" t="t"/>
            <a:pathLst>
              <a:path extrusionOk="0" h="574600" w="1538993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lt1">
              <a:alpha val="26666"/>
            </a:schemeClr>
          </a:solidFill>
          <a:ln>
            <a:noFill/>
          </a:ln>
        </p:spPr>
      </p:pic>
      <p:pic>
        <p:nvPicPr>
          <p:cNvPr id="1926" name="Google Shape;1926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7517" y="460972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70561" y="62792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28128" y="504890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9" name="Google Shape;1929;p8"/>
          <p:cNvSpPr/>
          <p:nvPr/>
        </p:nvSpPr>
        <p:spPr>
          <a:xfrm>
            <a:off x="6245833" y="1350813"/>
            <a:ext cx="570770" cy="357117"/>
          </a:xfrm>
          <a:custGeom>
            <a:rect b="b" l="l" r="r" t="t"/>
            <a:pathLst>
              <a:path extrusionOk="0" h="357117" w="570770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0" name="Google Shape;1930;p8"/>
          <p:cNvPicPr preferRelativeResize="0"/>
          <p:nvPr/>
        </p:nvPicPr>
        <p:blipFill rotWithShape="1">
          <a:blip r:embed="rId9">
            <a:alphaModFix amt="0"/>
          </a:blip>
          <a:srcRect b="13007" l="57323" r="35722" t="82818"/>
          <a:stretch/>
        </p:blipFill>
        <p:spPr>
          <a:xfrm>
            <a:off x="9955458" y="5048908"/>
            <a:ext cx="488810" cy="195531"/>
          </a:xfrm>
          <a:custGeom>
            <a:rect b="b" l="l" r="r" t="t"/>
            <a:pathLst>
              <a:path extrusionOk="0" h="195531" w="488810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lt1">
              <a:alpha val="13725"/>
            </a:schemeClr>
          </a:solidFill>
          <a:ln>
            <a:noFill/>
          </a:ln>
        </p:spPr>
      </p:pic>
      <p:pic>
        <p:nvPicPr>
          <p:cNvPr id="1931" name="Google Shape;1931;p8"/>
          <p:cNvPicPr preferRelativeResize="0"/>
          <p:nvPr/>
        </p:nvPicPr>
        <p:blipFill rotWithShape="1">
          <a:blip r:embed="rId14">
            <a:alphaModFix amt="0"/>
          </a:blip>
          <a:srcRect b="36731" l="30400" r="65656" t="48132"/>
          <a:stretch/>
        </p:blipFill>
        <p:spPr>
          <a:xfrm>
            <a:off x="5789932" y="4710607"/>
            <a:ext cx="227585" cy="582274"/>
          </a:xfrm>
          <a:custGeom>
            <a:rect b="b" l="l" r="r" t="t"/>
            <a:pathLst>
              <a:path extrusionOk="0" h="582274" w="227585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lt1">
              <a:alpha val="14901"/>
            </a:schemeClr>
          </a:solidFill>
          <a:ln>
            <a:noFill/>
          </a:ln>
        </p:spPr>
      </p:pic>
      <p:pic>
        <p:nvPicPr>
          <p:cNvPr id="1932" name="Google Shape;1932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9028" y="1700958"/>
            <a:ext cx="529743" cy="52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Google Shape;1933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57475" y="3864910"/>
            <a:ext cx="603902" cy="60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4" name="Google Shape;1934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64875" y="1199800"/>
            <a:ext cx="531418" cy="53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Google Shape;1935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23737" y="1481253"/>
            <a:ext cx="440092" cy="44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" name="Google Shape;1936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77408" y="5878365"/>
            <a:ext cx="444029" cy="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Google Shape;1937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79164" y="430905"/>
            <a:ext cx="387805" cy="3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1">
  <p:cSld name="Section Break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1939" name="Google Shape;193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1" name="Google Shape;1941;p9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1942" name="Google Shape;1942;p9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1943" name="Google Shape;1943;p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9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1985" name="Google Shape;1985;p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6" name="Google Shape;2026;p9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2027" name="Google Shape;2027;p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8" name="Google Shape;2068;p9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2069" name="Google Shape;2069;p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0" name="Google Shape;2110;p9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2111" name="Google Shape;2111;p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2" name="Google Shape;2152;p9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2153" name="Google Shape;2153;p9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9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9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9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9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9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9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9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9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9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9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9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9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9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9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9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9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9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9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9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9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9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9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9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94" name="Google Shape;2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0799" y="1429710"/>
            <a:ext cx="3998592" cy="399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Google Shape;219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6218" y="1611738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6" name="Google Shape;219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7" name="Google Shape;219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8" name="Google Shape;219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9" name="Google Shape;2199;p9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0" name="Google Shape;2200;p9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2201" name="Google Shape;2201;p9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9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9"/>
          <p:cNvSpPr/>
          <p:nvPr/>
        </p:nvSpPr>
        <p:spPr>
          <a:xfrm>
            <a:off x="1320032" y="2263354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4" name="Google Shape;2204;p9"/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</p:grpSpPr>
        <p:sp>
          <p:nvSpPr>
            <p:cNvPr id="2205" name="Google Shape;2205;p9"/>
            <p:cNvSpPr/>
            <p:nvPr/>
          </p:nvSpPr>
          <p:spPr>
            <a:xfrm>
              <a:off x="1519603" y="2441021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9"/>
            <p:cNvSpPr/>
            <p:nvPr/>
          </p:nvSpPr>
          <p:spPr>
            <a:xfrm>
              <a:off x="1474984" y="2481584"/>
              <a:ext cx="305036" cy="197949"/>
            </a:xfrm>
            <a:custGeom>
              <a:rect b="b" l="l" r="r" t="t"/>
              <a:pathLst>
                <a:path extrusionOk="0" h="197949" w="305036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9"/>
            <p:cNvSpPr/>
            <p:nvPr/>
          </p:nvSpPr>
          <p:spPr>
            <a:xfrm>
              <a:off x="1590386" y="2355838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9"/>
            <p:cNvSpPr/>
            <p:nvPr/>
          </p:nvSpPr>
          <p:spPr>
            <a:xfrm>
              <a:off x="1623648" y="2361517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9"/>
            <p:cNvSpPr/>
            <p:nvPr/>
          </p:nvSpPr>
          <p:spPr>
            <a:xfrm>
              <a:off x="1556313" y="2363139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0" name="Google Shape;2210;p9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1" name="Google Shape;2211;p9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2212" name="Google Shape;2212;p9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3" name="Google Shape;2213;p9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2214" name="Google Shape;2214;p9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9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6" name="Google Shape;2216;p9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7" name="Google Shape;2217;p9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2">
  <p:cSld name="Section Break 2"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2219" name="Google Shape;22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870" y="251460"/>
            <a:ext cx="1283570" cy="103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0" name="Google Shape;22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02" y="334561"/>
            <a:ext cx="1667786" cy="10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1" name="Google Shape;2221;p10"/>
          <p:cNvGrpSpPr/>
          <p:nvPr/>
        </p:nvGrpSpPr>
        <p:grpSpPr>
          <a:xfrm>
            <a:off x="16431" y="2327127"/>
            <a:ext cx="12159138" cy="2203747"/>
            <a:chOff x="13727" y="4637103"/>
            <a:chExt cx="12159138" cy="2203747"/>
          </a:xfrm>
        </p:grpSpPr>
        <p:grpSp>
          <p:nvGrpSpPr>
            <p:cNvPr id="2222" name="Google Shape;2222;p10"/>
            <p:cNvGrpSpPr/>
            <p:nvPr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</p:grpSpPr>
          <p:sp>
            <p:nvSpPr>
              <p:cNvPr id="2223" name="Google Shape;2223;p1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1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1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1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1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1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1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1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1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1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1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1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1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1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1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1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1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1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1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1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1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1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1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1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1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1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1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1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1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1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1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1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1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1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1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1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1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1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1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1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1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10"/>
            <p:cNvGrpSpPr/>
            <p:nvPr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</p:grpSpPr>
          <p:sp>
            <p:nvSpPr>
              <p:cNvPr id="2265" name="Google Shape;2265;p1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1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1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1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1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1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1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1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1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1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1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1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1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1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1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1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1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1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1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1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1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1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1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1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1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1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1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1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1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1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6" name="Google Shape;2306;p10"/>
            <p:cNvGrpSpPr/>
            <p:nvPr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</p:grpSpPr>
          <p:sp>
            <p:nvSpPr>
              <p:cNvPr id="2307" name="Google Shape;2307;p1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1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1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1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1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1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1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1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1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1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1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1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1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1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1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1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1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1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1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1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1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1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1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1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8" name="Google Shape;2348;p10"/>
            <p:cNvGrpSpPr/>
            <p:nvPr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</p:grpSpPr>
          <p:sp>
            <p:nvSpPr>
              <p:cNvPr id="2349" name="Google Shape;2349;p1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1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1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1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1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1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1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1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1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1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1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1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1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0" name="Google Shape;2390;p10"/>
            <p:cNvGrpSpPr/>
            <p:nvPr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</p:grpSpPr>
          <p:sp>
            <p:nvSpPr>
              <p:cNvPr id="2391" name="Google Shape;2391;p1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1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1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1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1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2" name="Google Shape;2432;p10"/>
            <p:cNvGrpSpPr/>
            <p:nvPr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</p:grpSpPr>
          <p:sp>
            <p:nvSpPr>
              <p:cNvPr id="2433" name="Google Shape;2433;p10"/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0"/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0"/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0"/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0"/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0"/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0"/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0"/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0"/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0"/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0"/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0"/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0"/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0"/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0"/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0"/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0"/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0"/>
              <p:cNvSpPr/>
              <p:nvPr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0"/>
              <p:cNvSpPr/>
              <p:nvPr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0"/>
              <p:cNvSpPr/>
              <p:nvPr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0"/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0"/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0"/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0"/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0"/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0"/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0"/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0"/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0"/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0"/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0"/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0"/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0"/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0"/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0"/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0"/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0"/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0"/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0"/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0"/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0"/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solidFill>
                <a:schemeClr val="lt2">
                  <a:alpha val="2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474" name="Google Shape;24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816" y="1650852"/>
            <a:ext cx="576000" cy="57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5" name="Google Shape;2475;p10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2476" name="Google Shape;2476;p10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10"/>
          <p:cNvSpPr/>
          <p:nvPr/>
        </p:nvSpPr>
        <p:spPr>
          <a:xfrm>
            <a:off x="1320032" y="2263354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9" name="Google Shape;2479;p10"/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</p:grpSpPr>
        <p:sp>
          <p:nvSpPr>
            <p:cNvPr id="2480" name="Google Shape;2480;p10"/>
            <p:cNvSpPr/>
            <p:nvPr/>
          </p:nvSpPr>
          <p:spPr>
            <a:xfrm>
              <a:off x="1519603" y="2441021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1474984" y="2481584"/>
              <a:ext cx="305036" cy="197949"/>
            </a:xfrm>
            <a:custGeom>
              <a:rect b="b" l="l" r="r" t="t"/>
              <a:pathLst>
                <a:path extrusionOk="0" h="197949" w="305036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10"/>
            <p:cNvSpPr/>
            <p:nvPr/>
          </p:nvSpPr>
          <p:spPr>
            <a:xfrm>
              <a:off x="1590386" y="2355838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10"/>
            <p:cNvSpPr/>
            <p:nvPr/>
          </p:nvSpPr>
          <p:spPr>
            <a:xfrm>
              <a:off x="1623648" y="2361517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10"/>
            <p:cNvSpPr/>
            <p:nvPr/>
          </p:nvSpPr>
          <p:spPr>
            <a:xfrm>
              <a:off x="1556313" y="2363139"/>
              <a:ext cx="19575" cy="75980"/>
            </a:xfrm>
            <a:custGeom>
              <a:rect b="b" l="l" r="r" t="t"/>
              <a:pathLst>
                <a:path extrusionOk="0" h="75980" w="19575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5" name="Google Shape;24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9791" y="1429200"/>
            <a:ext cx="3999600" cy="399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6" name="Google Shape;2486;p10"/>
          <p:cNvGrpSpPr/>
          <p:nvPr/>
        </p:nvGrpSpPr>
        <p:grpSpPr>
          <a:xfrm>
            <a:off x="5105752" y="4922367"/>
            <a:ext cx="306659" cy="275831"/>
            <a:chOff x="5105752" y="4922367"/>
            <a:chExt cx="306659" cy="275831"/>
          </a:xfrm>
        </p:grpSpPr>
        <p:sp>
          <p:nvSpPr>
            <p:cNvPr id="2487" name="Google Shape;2487;p10"/>
            <p:cNvSpPr/>
            <p:nvPr/>
          </p:nvSpPr>
          <p:spPr>
            <a:xfrm>
              <a:off x="5105752" y="4922367"/>
              <a:ext cx="306659" cy="275831"/>
            </a:xfrm>
            <a:custGeom>
              <a:rect b="b" l="l" r="r" t="t"/>
              <a:pathLst>
                <a:path extrusionOk="0" h="275831" w="306659">
                  <a:moveTo>
                    <a:pt x="61656" y="257983"/>
                  </a:moveTo>
                  <a:lnTo>
                    <a:pt x="62468" y="257172"/>
                  </a:lnTo>
                  <a:lnTo>
                    <a:pt x="64090" y="257983"/>
                  </a:lnTo>
                  <a:cubicBezTo>
                    <a:pt x="76259" y="262039"/>
                    <a:pt x="91673" y="264473"/>
                    <a:pt x="105465" y="264473"/>
                  </a:cubicBezTo>
                  <a:cubicBezTo>
                    <a:pt x="158197" y="264473"/>
                    <a:pt x="202817" y="227966"/>
                    <a:pt x="206062" y="181724"/>
                  </a:cubicBezTo>
                  <a:lnTo>
                    <a:pt x="206062" y="179290"/>
                  </a:lnTo>
                  <a:lnTo>
                    <a:pt x="208496" y="179290"/>
                  </a:lnTo>
                  <a:cubicBezTo>
                    <a:pt x="220665" y="178479"/>
                    <a:pt x="233645" y="176045"/>
                    <a:pt x="244192" y="172800"/>
                  </a:cubicBezTo>
                  <a:lnTo>
                    <a:pt x="245814" y="171989"/>
                  </a:lnTo>
                  <a:lnTo>
                    <a:pt x="246625" y="172800"/>
                  </a:lnTo>
                  <a:cubicBezTo>
                    <a:pt x="258794" y="184158"/>
                    <a:pt x="275020" y="190648"/>
                    <a:pt x="291245" y="190648"/>
                  </a:cubicBezTo>
                  <a:cubicBezTo>
                    <a:pt x="292868" y="190648"/>
                    <a:pt x="294490" y="189837"/>
                    <a:pt x="294490" y="188214"/>
                  </a:cubicBezTo>
                  <a:cubicBezTo>
                    <a:pt x="295301" y="186592"/>
                    <a:pt x="294490" y="184969"/>
                    <a:pt x="293679" y="184158"/>
                  </a:cubicBezTo>
                  <a:cubicBezTo>
                    <a:pt x="283944" y="174423"/>
                    <a:pt x="279887" y="160631"/>
                    <a:pt x="283132" y="146839"/>
                  </a:cubicBezTo>
                  <a:lnTo>
                    <a:pt x="283132" y="146028"/>
                  </a:lnTo>
                  <a:lnTo>
                    <a:pt x="283944" y="145217"/>
                  </a:lnTo>
                  <a:cubicBezTo>
                    <a:pt x="298546" y="128992"/>
                    <a:pt x="306659" y="109521"/>
                    <a:pt x="306659" y="88428"/>
                  </a:cubicBezTo>
                  <a:cubicBezTo>
                    <a:pt x="306659" y="35696"/>
                    <a:pt x="252304" y="0"/>
                    <a:pt x="202006" y="0"/>
                  </a:cubicBezTo>
                  <a:cubicBezTo>
                    <a:pt x="149273" y="0"/>
                    <a:pt x="104654" y="36507"/>
                    <a:pt x="101408" y="82749"/>
                  </a:cubicBezTo>
                  <a:lnTo>
                    <a:pt x="101408" y="85183"/>
                  </a:lnTo>
                  <a:lnTo>
                    <a:pt x="98975" y="85183"/>
                  </a:lnTo>
                  <a:cubicBezTo>
                    <a:pt x="73825" y="86806"/>
                    <a:pt x="48676" y="96541"/>
                    <a:pt x="30017" y="111955"/>
                  </a:cubicBezTo>
                  <a:cubicBezTo>
                    <a:pt x="10546" y="128992"/>
                    <a:pt x="0" y="150896"/>
                    <a:pt x="0" y="173611"/>
                  </a:cubicBezTo>
                  <a:cubicBezTo>
                    <a:pt x="0" y="193893"/>
                    <a:pt x="8113" y="214175"/>
                    <a:pt x="22715" y="230400"/>
                  </a:cubicBezTo>
                  <a:lnTo>
                    <a:pt x="23527" y="231211"/>
                  </a:lnTo>
                  <a:lnTo>
                    <a:pt x="23527" y="232023"/>
                  </a:lnTo>
                  <a:cubicBezTo>
                    <a:pt x="26772" y="245003"/>
                    <a:pt x="22715" y="259606"/>
                    <a:pt x="12980" y="269341"/>
                  </a:cubicBezTo>
                  <a:cubicBezTo>
                    <a:pt x="12169" y="270152"/>
                    <a:pt x="11358" y="271775"/>
                    <a:pt x="12169" y="273397"/>
                  </a:cubicBezTo>
                  <a:cubicBezTo>
                    <a:pt x="12980" y="275020"/>
                    <a:pt x="13792" y="275831"/>
                    <a:pt x="15414" y="275831"/>
                  </a:cubicBezTo>
                  <a:cubicBezTo>
                    <a:pt x="33262" y="275831"/>
                    <a:pt x="50299" y="269341"/>
                    <a:pt x="61656" y="257983"/>
                  </a:cubicBezTo>
                  <a:close/>
                  <a:moveTo>
                    <a:pt x="109521" y="83561"/>
                  </a:moveTo>
                  <a:cubicBezTo>
                    <a:pt x="112766" y="41375"/>
                    <a:pt x="154141" y="8113"/>
                    <a:pt x="202817" y="8113"/>
                  </a:cubicBezTo>
                  <a:cubicBezTo>
                    <a:pt x="255549" y="8113"/>
                    <a:pt x="300169" y="45431"/>
                    <a:pt x="300169" y="89239"/>
                  </a:cubicBezTo>
                  <a:cubicBezTo>
                    <a:pt x="300169" y="108710"/>
                    <a:pt x="292056" y="127369"/>
                    <a:pt x="278265" y="141972"/>
                  </a:cubicBezTo>
                  <a:cubicBezTo>
                    <a:pt x="277454" y="142783"/>
                    <a:pt x="277454" y="142783"/>
                    <a:pt x="277454" y="143594"/>
                  </a:cubicBezTo>
                  <a:cubicBezTo>
                    <a:pt x="274208" y="154952"/>
                    <a:pt x="275020" y="167121"/>
                    <a:pt x="280699" y="177668"/>
                  </a:cubicBezTo>
                  <a:lnTo>
                    <a:pt x="283132" y="182535"/>
                  </a:lnTo>
                  <a:lnTo>
                    <a:pt x="278265" y="180913"/>
                  </a:lnTo>
                  <a:cubicBezTo>
                    <a:pt x="266907" y="178479"/>
                    <a:pt x="257172" y="171989"/>
                    <a:pt x="249870" y="163876"/>
                  </a:cubicBezTo>
                  <a:cubicBezTo>
                    <a:pt x="249059" y="163065"/>
                    <a:pt x="247437" y="162254"/>
                    <a:pt x="245814" y="163065"/>
                  </a:cubicBezTo>
                  <a:cubicBezTo>
                    <a:pt x="236079" y="167121"/>
                    <a:pt x="222287" y="169555"/>
                    <a:pt x="209307" y="170366"/>
                  </a:cubicBezTo>
                  <a:lnTo>
                    <a:pt x="206873" y="170366"/>
                  </a:lnTo>
                  <a:lnTo>
                    <a:pt x="206873" y="167932"/>
                  </a:lnTo>
                  <a:cubicBezTo>
                    <a:pt x="205251" y="151707"/>
                    <a:pt x="199572" y="135482"/>
                    <a:pt x="188214" y="122501"/>
                  </a:cubicBezTo>
                  <a:cubicBezTo>
                    <a:pt x="176856" y="109521"/>
                    <a:pt x="165499" y="101408"/>
                    <a:pt x="157386" y="97352"/>
                  </a:cubicBezTo>
                  <a:lnTo>
                    <a:pt x="156575" y="97352"/>
                  </a:lnTo>
                  <a:cubicBezTo>
                    <a:pt x="142783" y="90862"/>
                    <a:pt x="128180" y="86806"/>
                    <a:pt x="111955" y="85994"/>
                  </a:cubicBezTo>
                  <a:lnTo>
                    <a:pt x="109521" y="85994"/>
                  </a:lnTo>
                  <a:lnTo>
                    <a:pt x="109521" y="83561"/>
                  </a:lnTo>
                  <a:close/>
                  <a:moveTo>
                    <a:pt x="28394" y="263662"/>
                  </a:moveTo>
                  <a:cubicBezTo>
                    <a:pt x="34073" y="253115"/>
                    <a:pt x="34885" y="240946"/>
                    <a:pt x="31639" y="229589"/>
                  </a:cubicBezTo>
                  <a:cubicBezTo>
                    <a:pt x="31639" y="228777"/>
                    <a:pt x="30828" y="228777"/>
                    <a:pt x="30828" y="227966"/>
                  </a:cubicBezTo>
                  <a:cubicBezTo>
                    <a:pt x="17037" y="213363"/>
                    <a:pt x="8924" y="194704"/>
                    <a:pt x="8924" y="175234"/>
                  </a:cubicBezTo>
                  <a:cubicBezTo>
                    <a:pt x="8924" y="131425"/>
                    <a:pt x="53544" y="94107"/>
                    <a:pt x="106276" y="94107"/>
                  </a:cubicBezTo>
                  <a:cubicBezTo>
                    <a:pt x="157386" y="94107"/>
                    <a:pt x="198761" y="129803"/>
                    <a:pt x="198761" y="175234"/>
                  </a:cubicBezTo>
                  <a:cubicBezTo>
                    <a:pt x="198761" y="219854"/>
                    <a:pt x="156575" y="256361"/>
                    <a:pt x="105465" y="256361"/>
                  </a:cubicBezTo>
                  <a:cubicBezTo>
                    <a:pt x="90862" y="256361"/>
                    <a:pt x="73825" y="253115"/>
                    <a:pt x="63279" y="249059"/>
                  </a:cubicBezTo>
                  <a:cubicBezTo>
                    <a:pt x="61656" y="248248"/>
                    <a:pt x="60034" y="249059"/>
                    <a:pt x="59223" y="249870"/>
                  </a:cubicBezTo>
                  <a:cubicBezTo>
                    <a:pt x="51921" y="257983"/>
                    <a:pt x="42186" y="263662"/>
                    <a:pt x="30828" y="266907"/>
                  </a:cubicBezTo>
                  <a:lnTo>
                    <a:pt x="25961" y="268530"/>
                  </a:lnTo>
                  <a:lnTo>
                    <a:pt x="28394" y="2636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0"/>
            <p:cNvSpPr/>
            <p:nvPr/>
          </p:nvSpPr>
          <p:spPr>
            <a:xfrm>
              <a:off x="5162540" y="5048925"/>
              <a:ext cx="84371" cy="98974"/>
            </a:xfrm>
            <a:custGeom>
              <a:rect b="b" l="l" r="r" t="t"/>
              <a:pathLst>
                <a:path extrusionOk="0" h="98974" w="84371">
                  <a:moveTo>
                    <a:pt x="83561" y="86806"/>
                  </a:moveTo>
                  <a:lnTo>
                    <a:pt x="68958" y="98975"/>
                  </a:lnTo>
                  <a:lnTo>
                    <a:pt x="55977" y="83561"/>
                  </a:lnTo>
                  <a:cubicBezTo>
                    <a:pt x="54355" y="84372"/>
                    <a:pt x="52732" y="84372"/>
                    <a:pt x="51921" y="84372"/>
                  </a:cubicBezTo>
                  <a:cubicBezTo>
                    <a:pt x="51110" y="84372"/>
                    <a:pt x="49487" y="85183"/>
                    <a:pt x="48676" y="85183"/>
                  </a:cubicBezTo>
                  <a:cubicBezTo>
                    <a:pt x="47865" y="85183"/>
                    <a:pt x="46242" y="85183"/>
                    <a:pt x="45431" y="85183"/>
                  </a:cubicBezTo>
                  <a:cubicBezTo>
                    <a:pt x="44620" y="85183"/>
                    <a:pt x="42997" y="85183"/>
                    <a:pt x="42186" y="85183"/>
                  </a:cubicBezTo>
                  <a:cubicBezTo>
                    <a:pt x="36507" y="85183"/>
                    <a:pt x="30828" y="84372"/>
                    <a:pt x="25149" y="81938"/>
                  </a:cubicBezTo>
                  <a:cubicBezTo>
                    <a:pt x="20282" y="81127"/>
                    <a:pt x="16225" y="77882"/>
                    <a:pt x="12169" y="73825"/>
                  </a:cubicBezTo>
                  <a:cubicBezTo>
                    <a:pt x="8113" y="69769"/>
                    <a:pt x="5679" y="65713"/>
                    <a:pt x="3245" y="60034"/>
                  </a:cubicBezTo>
                  <a:cubicBezTo>
                    <a:pt x="811" y="55166"/>
                    <a:pt x="0" y="49487"/>
                    <a:pt x="0" y="42997"/>
                  </a:cubicBezTo>
                  <a:cubicBezTo>
                    <a:pt x="0" y="36507"/>
                    <a:pt x="811" y="30828"/>
                    <a:pt x="3245" y="25961"/>
                  </a:cubicBezTo>
                  <a:cubicBezTo>
                    <a:pt x="5679" y="21093"/>
                    <a:pt x="8113" y="16225"/>
                    <a:pt x="12169" y="12169"/>
                  </a:cubicBezTo>
                  <a:cubicBezTo>
                    <a:pt x="16225" y="8113"/>
                    <a:pt x="20282" y="5679"/>
                    <a:pt x="25149" y="3245"/>
                  </a:cubicBezTo>
                  <a:cubicBezTo>
                    <a:pt x="30017" y="811"/>
                    <a:pt x="35696" y="0"/>
                    <a:pt x="42186" y="0"/>
                  </a:cubicBezTo>
                  <a:cubicBezTo>
                    <a:pt x="48676" y="0"/>
                    <a:pt x="53544" y="811"/>
                    <a:pt x="59223" y="3245"/>
                  </a:cubicBezTo>
                  <a:cubicBezTo>
                    <a:pt x="64090" y="5679"/>
                    <a:pt x="68958" y="8113"/>
                    <a:pt x="72203" y="12169"/>
                  </a:cubicBezTo>
                  <a:cubicBezTo>
                    <a:pt x="76259" y="16225"/>
                    <a:pt x="78693" y="20282"/>
                    <a:pt x="81127" y="25961"/>
                  </a:cubicBezTo>
                  <a:cubicBezTo>
                    <a:pt x="83561" y="30828"/>
                    <a:pt x="84372" y="36507"/>
                    <a:pt x="84372" y="42997"/>
                  </a:cubicBezTo>
                  <a:cubicBezTo>
                    <a:pt x="84372" y="46242"/>
                    <a:pt x="84372" y="48676"/>
                    <a:pt x="83561" y="51921"/>
                  </a:cubicBezTo>
                  <a:cubicBezTo>
                    <a:pt x="82749" y="55166"/>
                    <a:pt x="81938" y="57600"/>
                    <a:pt x="81127" y="60034"/>
                  </a:cubicBezTo>
                  <a:cubicBezTo>
                    <a:pt x="80316" y="61656"/>
                    <a:pt x="80316" y="62468"/>
                    <a:pt x="79504" y="64090"/>
                  </a:cubicBezTo>
                  <a:cubicBezTo>
                    <a:pt x="78693" y="64901"/>
                    <a:pt x="78693" y="66524"/>
                    <a:pt x="77882" y="67335"/>
                  </a:cubicBezTo>
                  <a:cubicBezTo>
                    <a:pt x="77070" y="68146"/>
                    <a:pt x="76259" y="69769"/>
                    <a:pt x="75448" y="70580"/>
                  </a:cubicBezTo>
                  <a:cubicBezTo>
                    <a:pt x="74637" y="71392"/>
                    <a:pt x="73014" y="73014"/>
                    <a:pt x="72203" y="74637"/>
                  </a:cubicBezTo>
                  <a:lnTo>
                    <a:pt x="83561" y="86806"/>
                  </a:lnTo>
                  <a:close/>
                  <a:moveTo>
                    <a:pt x="42186" y="21093"/>
                  </a:moveTo>
                  <a:cubicBezTo>
                    <a:pt x="38941" y="21093"/>
                    <a:pt x="36507" y="21904"/>
                    <a:pt x="34073" y="22715"/>
                  </a:cubicBezTo>
                  <a:cubicBezTo>
                    <a:pt x="31639" y="23527"/>
                    <a:pt x="29206" y="25149"/>
                    <a:pt x="27583" y="27583"/>
                  </a:cubicBezTo>
                  <a:cubicBezTo>
                    <a:pt x="25961" y="30017"/>
                    <a:pt x="24338" y="31639"/>
                    <a:pt x="22715" y="34885"/>
                  </a:cubicBezTo>
                  <a:cubicBezTo>
                    <a:pt x="21904" y="37318"/>
                    <a:pt x="21093" y="40563"/>
                    <a:pt x="21093" y="43808"/>
                  </a:cubicBezTo>
                  <a:cubicBezTo>
                    <a:pt x="21093" y="47054"/>
                    <a:pt x="21904" y="49487"/>
                    <a:pt x="22715" y="52732"/>
                  </a:cubicBezTo>
                  <a:cubicBezTo>
                    <a:pt x="23527" y="55166"/>
                    <a:pt x="25149" y="57600"/>
                    <a:pt x="27583" y="60034"/>
                  </a:cubicBezTo>
                  <a:cubicBezTo>
                    <a:pt x="29206" y="62468"/>
                    <a:pt x="31639" y="63279"/>
                    <a:pt x="34073" y="64901"/>
                  </a:cubicBezTo>
                  <a:cubicBezTo>
                    <a:pt x="36507" y="65713"/>
                    <a:pt x="38941" y="66524"/>
                    <a:pt x="42186" y="66524"/>
                  </a:cubicBezTo>
                  <a:cubicBezTo>
                    <a:pt x="45431" y="66524"/>
                    <a:pt x="47865" y="65713"/>
                    <a:pt x="50299" y="64901"/>
                  </a:cubicBezTo>
                  <a:cubicBezTo>
                    <a:pt x="52732" y="64090"/>
                    <a:pt x="55166" y="62468"/>
                    <a:pt x="56789" y="60034"/>
                  </a:cubicBezTo>
                  <a:cubicBezTo>
                    <a:pt x="58411" y="57600"/>
                    <a:pt x="60034" y="55977"/>
                    <a:pt x="60845" y="52732"/>
                  </a:cubicBezTo>
                  <a:cubicBezTo>
                    <a:pt x="61656" y="50299"/>
                    <a:pt x="62468" y="47054"/>
                    <a:pt x="62468" y="43808"/>
                  </a:cubicBezTo>
                  <a:cubicBezTo>
                    <a:pt x="62468" y="40563"/>
                    <a:pt x="61656" y="38130"/>
                    <a:pt x="60845" y="34885"/>
                  </a:cubicBezTo>
                  <a:cubicBezTo>
                    <a:pt x="60034" y="32451"/>
                    <a:pt x="58411" y="30017"/>
                    <a:pt x="55977" y="27583"/>
                  </a:cubicBezTo>
                  <a:cubicBezTo>
                    <a:pt x="54355" y="25149"/>
                    <a:pt x="51921" y="24338"/>
                    <a:pt x="49487" y="22715"/>
                  </a:cubicBezTo>
                  <a:cubicBezTo>
                    <a:pt x="47865" y="21904"/>
                    <a:pt x="45431" y="21093"/>
                    <a:pt x="42186" y="210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0"/>
            <p:cNvSpPr/>
            <p:nvPr/>
          </p:nvSpPr>
          <p:spPr>
            <a:xfrm>
              <a:off x="5272062" y="4966987"/>
              <a:ext cx="73825" cy="81938"/>
            </a:xfrm>
            <a:custGeom>
              <a:rect b="b" l="l" r="r" t="t"/>
              <a:pathLst>
                <a:path extrusionOk="0" h="81938" w="73825">
                  <a:moveTo>
                    <a:pt x="22715" y="0"/>
                  </a:moveTo>
                  <a:lnTo>
                    <a:pt x="44620" y="0"/>
                  </a:lnTo>
                  <a:lnTo>
                    <a:pt x="73825" y="81938"/>
                  </a:lnTo>
                  <a:lnTo>
                    <a:pt x="51921" y="81938"/>
                  </a:lnTo>
                  <a:lnTo>
                    <a:pt x="47054" y="66524"/>
                  </a:lnTo>
                  <a:lnTo>
                    <a:pt x="20282" y="66524"/>
                  </a:lnTo>
                  <a:lnTo>
                    <a:pt x="15414" y="81938"/>
                  </a:lnTo>
                  <a:lnTo>
                    <a:pt x="0" y="65713"/>
                  </a:lnTo>
                  <a:lnTo>
                    <a:pt x="22715" y="0"/>
                  </a:lnTo>
                  <a:close/>
                  <a:moveTo>
                    <a:pt x="25149" y="51110"/>
                  </a:moveTo>
                  <a:lnTo>
                    <a:pt x="42997" y="51110"/>
                  </a:lnTo>
                  <a:lnTo>
                    <a:pt x="36507" y="30828"/>
                  </a:lnTo>
                  <a:cubicBezTo>
                    <a:pt x="35696" y="28394"/>
                    <a:pt x="34885" y="25961"/>
                    <a:pt x="34885" y="23527"/>
                  </a:cubicBezTo>
                  <a:cubicBezTo>
                    <a:pt x="34885" y="21093"/>
                    <a:pt x="34073" y="17848"/>
                    <a:pt x="34073" y="14603"/>
                  </a:cubicBezTo>
                  <a:cubicBezTo>
                    <a:pt x="34073" y="16225"/>
                    <a:pt x="34073" y="17848"/>
                    <a:pt x="34073" y="19470"/>
                  </a:cubicBezTo>
                  <a:cubicBezTo>
                    <a:pt x="34073" y="21093"/>
                    <a:pt x="34073" y="21904"/>
                    <a:pt x="34073" y="23527"/>
                  </a:cubicBezTo>
                  <a:cubicBezTo>
                    <a:pt x="34073" y="25149"/>
                    <a:pt x="33262" y="25961"/>
                    <a:pt x="33262" y="27583"/>
                  </a:cubicBezTo>
                  <a:cubicBezTo>
                    <a:pt x="33262" y="28394"/>
                    <a:pt x="32451" y="30017"/>
                    <a:pt x="32451" y="31639"/>
                  </a:cubicBezTo>
                  <a:lnTo>
                    <a:pt x="25149" y="51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0" name="Google Shape;2490;p10"/>
          <p:cNvSpPr/>
          <p:nvPr/>
        </p:nvSpPr>
        <p:spPr>
          <a:xfrm>
            <a:off x="10863383" y="480916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1" name="Google Shape;2491;p10"/>
          <p:cNvGrpSpPr/>
          <p:nvPr/>
        </p:nvGrpSpPr>
        <p:grpSpPr>
          <a:xfrm>
            <a:off x="11001174" y="4938034"/>
            <a:ext cx="306906" cy="306907"/>
            <a:chOff x="11032126" y="4968986"/>
            <a:chExt cx="245002" cy="245003"/>
          </a:xfrm>
        </p:grpSpPr>
        <p:sp>
          <p:nvSpPr>
            <p:cNvPr id="2492" name="Google Shape;2492;p10"/>
            <p:cNvSpPr/>
            <p:nvPr/>
          </p:nvSpPr>
          <p:spPr>
            <a:xfrm>
              <a:off x="11032126" y="4968986"/>
              <a:ext cx="245002" cy="245002"/>
            </a:xfrm>
            <a:custGeom>
              <a:rect b="b" l="l" r="r" t="t"/>
              <a:pathLst>
                <a:path extrusionOk="0" h="245002" w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10"/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</p:grpSpPr>
          <p:sp>
            <p:nvSpPr>
              <p:cNvPr id="2494" name="Google Shape;2494;p10"/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rect b="b" l="l" r="r" t="t"/>
                <a:pathLst>
                  <a:path extrusionOk="0" h="60845" w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0"/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rect b="b" l="l" r="r" t="t"/>
                <a:pathLst>
                  <a:path extrusionOk="0" h="68482" w="68888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96" name="Google Shape;2496;p10"/>
          <p:cNvSpPr/>
          <p:nvPr/>
        </p:nvSpPr>
        <p:spPr>
          <a:xfrm>
            <a:off x="9786218" y="1611738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7" name="Google Shape;2497;p10"/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</p:grpSpPr>
        <p:sp>
          <p:nvSpPr>
            <p:cNvPr id="2498" name="Google Shape;2498;p10"/>
            <p:cNvSpPr/>
            <p:nvPr/>
          </p:nvSpPr>
          <p:spPr>
            <a:xfrm>
              <a:off x="9995342" y="1758901"/>
              <a:ext cx="155134" cy="193630"/>
            </a:xfrm>
            <a:custGeom>
              <a:rect b="b" l="l" r="r" t="t"/>
              <a:pathLst>
                <a:path extrusionOk="0" h="193630" w="155134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0"/>
            <p:cNvSpPr/>
            <p:nvPr/>
          </p:nvSpPr>
          <p:spPr>
            <a:xfrm>
              <a:off x="10045012" y="1977619"/>
              <a:ext cx="52732" cy="52732"/>
            </a:xfrm>
            <a:custGeom>
              <a:rect b="b" l="l" r="r" t="t"/>
              <a:pathLst>
                <a:path extrusionOk="0" h="52732" w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0" name="Google Shape;2500;p10"/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</p:grpSpPr>
        <p:sp>
          <p:nvSpPr>
            <p:cNvPr id="2501" name="Google Shape;2501;p10"/>
            <p:cNvSpPr/>
            <p:nvPr/>
          </p:nvSpPr>
          <p:spPr>
            <a:xfrm>
              <a:off x="5086281" y="4940215"/>
              <a:ext cx="351278" cy="249667"/>
            </a:xfrm>
            <a:custGeom>
              <a:rect b="b" l="l" r="r" t="t"/>
              <a:pathLst>
                <a:path extrusionOk="0" h="249667" w="351278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0"/>
            <p:cNvSpPr/>
            <p:nvPr/>
          </p:nvSpPr>
          <p:spPr>
            <a:xfrm>
              <a:off x="5179577" y="4926423"/>
              <a:ext cx="160630" cy="161442"/>
            </a:xfrm>
            <a:custGeom>
              <a:rect b="b" l="l" r="r" t="t"/>
              <a:pathLst>
                <a:path extrusionOk="0" h="161442" w="160630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3" name="Google Shape;2503;p10"/>
          <p:cNvSpPr/>
          <p:nvPr/>
        </p:nvSpPr>
        <p:spPr>
          <a:xfrm>
            <a:off x="4971893" y="4781207"/>
            <a:ext cx="576000" cy="576000"/>
          </a:xfrm>
          <a:custGeom>
            <a:rect b="b" l="l" r="r" t="t"/>
            <a:pathLst>
              <a:path extrusionOk="0" h="576000" w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4" name="Google Shape;2504;p10"/>
          <p:cNvGrpSpPr/>
          <p:nvPr/>
        </p:nvGrpSpPr>
        <p:grpSpPr>
          <a:xfrm>
            <a:off x="5162540" y="4937449"/>
            <a:ext cx="215830" cy="269394"/>
            <a:chOff x="5162540" y="4937449"/>
            <a:chExt cx="215830" cy="269394"/>
          </a:xfrm>
        </p:grpSpPr>
        <p:sp>
          <p:nvSpPr>
            <p:cNvPr id="2505" name="Google Shape;2505;p10"/>
            <p:cNvSpPr/>
            <p:nvPr/>
          </p:nvSpPr>
          <p:spPr>
            <a:xfrm>
              <a:off x="5237988" y="4937449"/>
              <a:ext cx="140382" cy="269394"/>
            </a:xfrm>
            <a:custGeom>
              <a:rect b="b" l="l" r="r" t="t"/>
              <a:pathLst>
                <a:path extrusionOk="0" h="269394" w="140382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10"/>
            <p:cNvSpPr/>
            <p:nvPr/>
          </p:nvSpPr>
          <p:spPr>
            <a:xfrm>
              <a:off x="5162540" y="4966987"/>
              <a:ext cx="91673" cy="184157"/>
            </a:xfrm>
            <a:custGeom>
              <a:rect b="b" l="l" r="r" t="t"/>
              <a:pathLst>
                <a:path extrusionOk="0" h="184157" w="91673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7" name="Google Shape;250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639" y="4736172"/>
            <a:ext cx="57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8190" y="3355265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9" name="Google Shape;2509;p10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0" name="Google Shape;2510;p10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888" y="332657"/>
            <a:ext cx="1093279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287">
          <p15:clr>
            <a:srgbClr val="F26B43"/>
          </p15:clr>
        </p15:guide>
        <p15:guide id="2" orient="horz" pos="210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3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0" name="Shape 5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1" name="Google Shape;5541;p22"/>
          <p:cNvSpPr txBox="1"/>
          <p:nvPr>
            <p:ph type="ctrTitle"/>
          </p:nvPr>
        </p:nvSpPr>
        <p:spPr>
          <a:xfrm>
            <a:off x="611188" y="2457981"/>
            <a:ext cx="4763691" cy="1788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VET and skills development in Bangladesh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2" name="Google Shape;5542;p22"/>
          <p:cNvSpPr txBox="1"/>
          <p:nvPr>
            <p:ph idx="1" type="body"/>
          </p:nvPr>
        </p:nvSpPr>
        <p:spPr>
          <a:xfrm>
            <a:off x="611188" y="4468812"/>
            <a:ext cx="4256871" cy="169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/>
              <a:t>INTPA VET training – practical training about VET and employability opportunities</a:t>
            </a:r>
            <a:r>
              <a:rPr lang="en-GB"/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28-30 March 2023, Vientiane, Laos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6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p23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Bangladesh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: Context</a:t>
            </a:r>
            <a:endParaRPr/>
          </a:p>
        </p:txBody>
      </p:sp>
      <p:sp>
        <p:nvSpPr>
          <p:cNvPr id="5548" name="Google Shape;5548;p23"/>
          <p:cNvSpPr txBox="1"/>
          <p:nvPr>
            <p:ph idx="1" type="body"/>
          </p:nvPr>
        </p:nvSpPr>
        <p:spPr>
          <a:xfrm>
            <a:off x="623887" y="1628802"/>
            <a:ext cx="10944225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Key-data on TVET, education, labour market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GB" sz="1900"/>
              <a:t>Low participation in formal VET (17% (1.38 M)- 98% general education)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GB" sz="1900"/>
              <a:t>Women participation is less only 27%</a:t>
            </a:r>
            <a:endParaRPr sz="1900"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GB" sz="1900"/>
              <a:t>No sector coordination, Fragmented governance of VET (24 Ministries)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GB" sz="1900"/>
              <a:t>Mismatch in supply demand side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GB" sz="1900"/>
              <a:t>Labour force (about 85%) is engaged in informal employments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GB" sz="1900"/>
              <a:t>More than 55% of the Bangladeshi expatriates are semi-skilled or low-skilled resulting in low-wage earnings</a:t>
            </a:r>
            <a:endParaRPr sz="1900"/>
          </a:p>
          <a:p>
            <a:pPr indent="-16510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t/>
            </a:r>
            <a:endParaRPr sz="1900"/>
          </a:p>
        </p:txBody>
      </p:sp>
      <p:sp>
        <p:nvSpPr>
          <p:cNvPr id="5549" name="Google Shape;5549;p23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50" name="Google Shape;5550;p23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INTPA VET training, 28-30 March 2023, Vientiane, Laos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4" name="Shape 5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24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Bangladesh: TVET reforms</a:t>
            </a:r>
            <a:endParaRPr/>
          </a:p>
        </p:txBody>
      </p:sp>
      <p:sp>
        <p:nvSpPr>
          <p:cNvPr id="5556" name="Google Shape;5556;p24"/>
          <p:cNvSpPr txBox="1"/>
          <p:nvPr>
            <p:ph idx="1" type="body"/>
          </p:nvPr>
        </p:nvSpPr>
        <p:spPr>
          <a:xfrm>
            <a:off x="623887" y="1628802"/>
            <a:ext cx="10944225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Main elements in TVET reforms in the past 5 years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n-GB" sz="1700"/>
              <a:t>Establishment of Technical and Madrasah Education Division under MoE</a:t>
            </a:r>
            <a:endParaRPr sz="1700"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n-GB" sz="1700"/>
              <a:t>Expansion of TVET intuitions and 23.56%increase enrolment in tvet (from 2016 to 2021)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n-GB" sz="1700"/>
              <a:t>Development of Bangladesh National Qualification Framework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n-GB" sz="1700"/>
              <a:t>Establishment of National Skills Development Authority (NSDA)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</a:pPr>
            <a:r>
              <a:rPr lang="en-GB" sz="1700"/>
              <a:t>Revision of National Skills Development Policy (NSDP)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Main Challenges: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GB"/>
              <a:t>Strong leadership and clear vision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GB"/>
              <a:t>Adequate teachers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GB"/>
              <a:t>Institute-industry linkage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GB"/>
              <a:t>Coordination among the agencies 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4" marL="5416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57" name="Google Shape;5557;p24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58" name="Google Shape;5558;p24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INTPA VET training, 28-30 March 2023, Vientiane, Laos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2" name="Shape 5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3" name="Google Shape;5563;p25"/>
          <p:cNvSpPr txBox="1"/>
          <p:nvPr>
            <p:ph type="title"/>
          </p:nvPr>
        </p:nvSpPr>
        <p:spPr>
          <a:xfrm>
            <a:off x="623888" y="332657"/>
            <a:ext cx="10944224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Bangladesh: EU responses </a:t>
            </a:r>
            <a:endParaRPr/>
          </a:p>
        </p:txBody>
      </p:sp>
      <p:sp>
        <p:nvSpPr>
          <p:cNvPr id="5564" name="Google Shape;5564;p25"/>
          <p:cNvSpPr txBox="1"/>
          <p:nvPr>
            <p:ph idx="1" type="body"/>
          </p:nvPr>
        </p:nvSpPr>
        <p:spPr>
          <a:xfrm>
            <a:off x="623887" y="1628802"/>
            <a:ext cx="10944225" cy="4032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EU intervention (programmes), ongoing or planned and interventions by others development agencies: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1600"/>
              <a:t>BNQF, NSDP- Human Capital Development Programme (HCDP 21- EU programme)</a:t>
            </a:r>
            <a:endParaRPr sz="1600"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1600"/>
              <a:t>BNQF (Skills 21 EU programme)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1600"/>
              <a:t>Skilling and up-skilling of 8,41,680 trainees, NSDA, Skills for Employment Investment Program (SEIP) (ADB&amp;Govt)</a:t>
            </a:r>
            <a:endParaRPr/>
          </a:p>
          <a:p>
            <a:pPr indent="-2857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GB" sz="1600"/>
              <a:t>Modernize and build resilience of the technical vocational education and training sector (ASSET- WB &amp;Govt)</a:t>
            </a:r>
            <a:endParaRPr/>
          </a:p>
          <a:p>
            <a:pPr indent="-1841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1841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-184150" lvl="4" marL="8274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0" lvl="4" marL="5416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solidFill>
                <a:srgbClr val="A5A5A5"/>
              </a:solidFill>
            </a:endParaRPr>
          </a:p>
          <a:p>
            <a:pPr indent="0" lvl="4" marL="54165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>
              <a:solidFill>
                <a:srgbClr val="A5A5A5"/>
              </a:solidFill>
            </a:endParaRPr>
          </a:p>
        </p:txBody>
      </p:sp>
      <p:sp>
        <p:nvSpPr>
          <p:cNvPr id="5565" name="Google Shape;5565;p25"/>
          <p:cNvSpPr txBox="1"/>
          <p:nvPr>
            <p:ph idx="12" type="sldNum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66" name="Google Shape;5566;p25"/>
          <p:cNvSpPr txBox="1"/>
          <p:nvPr>
            <p:ph idx="11" type="ftr"/>
          </p:nvPr>
        </p:nvSpPr>
        <p:spPr>
          <a:xfrm>
            <a:off x="3359696" y="6237312"/>
            <a:ext cx="5472608" cy="293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INTPA VET training, 28-30 March 2023, Vientiane, Laos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TF EU Training Course Template">
  <a:themeElements>
    <a:clrScheme name="ETF-TrainingCourse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97BE0D"/>
      </a:accent1>
      <a:accent2>
        <a:srgbClr val="009CDE"/>
      </a:accent2>
      <a:accent3>
        <a:srgbClr val="F07E26"/>
      </a:accent3>
      <a:accent4>
        <a:srgbClr val="38B6AB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12" ma:contentTypeDescription="Create a new document." ma:contentTypeScope="" ma:versionID="6dc42404172279c3f99301b6991f2b05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6850e83058afa7e3d4e3a66d01c7d4d1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4be6eda-18b1-42e9-b4e0-71b0bcc67b73}" ma:internalName="TaxCatchAll" ma:showField="CatchAllData" ma:web="d6b2250c-dc3b-4a20-965d-62ac2eebb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A5C69-3E7B-4FD2-8933-AB591ED60B02}"/>
</file>

<file path=customXml/itemProps2.xml><?xml version="1.0" encoding="utf-8"?>
<ds:datastoreItem xmlns:ds="http://schemas.openxmlformats.org/officeDocument/2006/customXml" ds:itemID="{C528A7F1-3B37-4CC9-8AD1-B3A26942A57D}"/>
</file>