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6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3.xml"/><Relationship Id="rId2" Type="http://schemas.openxmlformats.org/officeDocument/2006/relationships/presProps" Target="presProps.xml"/><Relationship Id="rId1" Type="http://schemas.openxmlformats.org/officeDocument/2006/relationships/theme" Target="theme/theme1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10" Type="http://schemas.openxmlformats.org/officeDocument/2006/relationships/customXml" Target="../customXml/item2.xml"/><Relationship Id="rId4" Type="http://schemas.openxmlformats.org/officeDocument/2006/relationships/notesMaster" Target="notesMasters/notesMaster1.xml"/><Relationship Id="rId9" Type="http://schemas.openxmlformats.org/officeDocument/2006/relationships/customXml" Target="../customXml/item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37" name="Shape 5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8" name="Google Shape;5538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39" name="Google Shape;5539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43" name="Shape 5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4" name="Google Shape;5544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45" name="Google Shape;5545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51" name="Shape 5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2" name="Google Shape;5552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53" name="Google Shape;5553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59" name="Shape 5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0" name="Google Shape;5560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61" name="Google Shape;5561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20" Type="http://schemas.openxmlformats.org/officeDocument/2006/relationships/image" Target="../media/image9.png"/><Relationship Id="rId11" Type="http://schemas.openxmlformats.org/officeDocument/2006/relationships/image" Target="../media/image3.png"/><Relationship Id="rId10" Type="http://schemas.openxmlformats.org/officeDocument/2006/relationships/image" Target="../media/image34.jpg"/><Relationship Id="rId13" Type="http://schemas.openxmlformats.org/officeDocument/2006/relationships/image" Target="../media/image2.png"/><Relationship Id="rId1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Relationship Id="rId3" Type="http://schemas.openxmlformats.org/officeDocument/2006/relationships/image" Target="../media/image8.png"/><Relationship Id="rId4" Type="http://schemas.openxmlformats.org/officeDocument/2006/relationships/image" Target="../media/image16.jpg"/><Relationship Id="rId9" Type="http://schemas.openxmlformats.org/officeDocument/2006/relationships/image" Target="../media/image38.jpg"/><Relationship Id="rId15" Type="http://schemas.openxmlformats.org/officeDocument/2006/relationships/image" Target="../media/image12.png"/><Relationship Id="rId14" Type="http://schemas.openxmlformats.org/officeDocument/2006/relationships/image" Target="../media/image6.jpg"/><Relationship Id="rId17" Type="http://schemas.openxmlformats.org/officeDocument/2006/relationships/image" Target="../media/image17.png"/><Relationship Id="rId16" Type="http://schemas.openxmlformats.org/officeDocument/2006/relationships/image" Target="../media/image5.png"/><Relationship Id="rId5" Type="http://schemas.openxmlformats.org/officeDocument/2006/relationships/image" Target="../media/image27.jpg"/><Relationship Id="rId19" Type="http://schemas.openxmlformats.org/officeDocument/2006/relationships/image" Target="../media/image13.png"/><Relationship Id="rId6" Type="http://schemas.openxmlformats.org/officeDocument/2006/relationships/image" Target="../media/image7.jpg"/><Relationship Id="rId18" Type="http://schemas.openxmlformats.org/officeDocument/2006/relationships/image" Target="../media/image14.png"/><Relationship Id="rId7" Type="http://schemas.openxmlformats.org/officeDocument/2006/relationships/image" Target="../media/image4.jpg"/><Relationship Id="rId8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41.png"/><Relationship Id="rId4" Type="http://schemas.openxmlformats.org/officeDocument/2006/relationships/image" Target="../media/image47.png"/><Relationship Id="rId5" Type="http://schemas.openxmlformats.org/officeDocument/2006/relationships/image" Target="../media/image45.png"/><Relationship Id="rId6" Type="http://schemas.openxmlformats.org/officeDocument/2006/relationships/image" Target="../media/image42.png"/><Relationship Id="rId7" Type="http://schemas.openxmlformats.org/officeDocument/2006/relationships/image" Target="../media/image43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41.png"/><Relationship Id="rId4" Type="http://schemas.openxmlformats.org/officeDocument/2006/relationships/image" Target="../media/image43.png"/><Relationship Id="rId5" Type="http://schemas.openxmlformats.org/officeDocument/2006/relationships/image" Target="../media/image47.png"/><Relationship Id="rId6" Type="http://schemas.openxmlformats.org/officeDocument/2006/relationships/image" Target="../media/image42.png"/><Relationship Id="rId7" Type="http://schemas.openxmlformats.org/officeDocument/2006/relationships/image" Target="../media/image45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41.png"/><Relationship Id="rId4" Type="http://schemas.openxmlformats.org/officeDocument/2006/relationships/image" Target="../media/image43.png"/><Relationship Id="rId5" Type="http://schemas.openxmlformats.org/officeDocument/2006/relationships/image" Target="../media/image47.png"/><Relationship Id="rId6" Type="http://schemas.openxmlformats.org/officeDocument/2006/relationships/image" Target="../media/image42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41.png"/><Relationship Id="rId4" Type="http://schemas.openxmlformats.org/officeDocument/2006/relationships/image" Target="../media/image43.png"/><Relationship Id="rId5" Type="http://schemas.openxmlformats.org/officeDocument/2006/relationships/image" Target="../media/image47.png"/><Relationship Id="rId6" Type="http://schemas.openxmlformats.org/officeDocument/2006/relationships/image" Target="../media/image42.png"/><Relationship Id="rId7" Type="http://schemas.openxmlformats.org/officeDocument/2006/relationships/image" Target="../media/image17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41.png"/><Relationship Id="rId4" Type="http://schemas.openxmlformats.org/officeDocument/2006/relationships/image" Target="../media/image43.png"/><Relationship Id="rId5" Type="http://schemas.openxmlformats.org/officeDocument/2006/relationships/image" Target="../media/image47.png"/><Relationship Id="rId6" Type="http://schemas.openxmlformats.org/officeDocument/2006/relationships/image" Target="../media/image51.png"/><Relationship Id="rId7" Type="http://schemas.openxmlformats.org/officeDocument/2006/relationships/image" Target="../media/image42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41.png"/><Relationship Id="rId4" Type="http://schemas.openxmlformats.org/officeDocument/2006/relationships/image" Target="../media/image47.png"/><Relationship Id="rId5" Type="http://schemas.openxmlformats.org/officeDocument/2006/relationships/image" Target="../media/image43.png"/><Relationship Id="rId6" Type="http://schemas.openxmlformats.org/officeDocument/2006/relationships/image" Target="../media/image50.png"/><Relationship Id="rId7" Type="http://schemas.openxmlformats.org/officeDocument/2006/relationships/image" Target="../media/image42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Relationship Id="rId3" Type="http://schemas.openxmlformats.org/officeDocument/2006/relationships/image" Target="../media/image31.jp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Relationship Id="rId3" Type="http://schemas.openxmlformats.org/officeDocument/2006/relationships/image" Target="../media/image31.jp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Relationship Id="rId3" Type="http://schemas.openxmlformats.org/officeDocument/2006/relationships/image" Target="../media/image31.jp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Relationship Id="rId3" Type="http://schemas.openxmlformats.org/officeDocument/2006/relationships/image" Target="../media/image31.jp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Relationship Id="rId3" Type="http://schemas.openxmlformats.org/officeDocument/2006/relationships/image" Target="../media/image31.jp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Relationship Id="rId3" Type="http://schemas.openxmlformats.org/officeDocument/2006/relationships/image" Target="../media/image31.jpg"/></Relationships>
</file>

<file path=ppt/slideLayouts/_rels/slideLayout3.xml.rels><?xml version="1.0" encoding="UTF-8" standalone="yes"?><Relationships xmlns="http://schemas.openxmlformats.org/package/2006/relationships"><Relationship Id="rId20" Type="http://schemas.openxmlformats.org/officeDocument/2006/relationships/image" Target="../media/image9.png"/><Relationship Id="rId11" Type="http://schemas.openxmlformats.org/officeDocument/2006/relationships/image" Target="../media/image3.png"/><Relationship Id="rId10" Type="http://schemas.openxmlformats.org/officeDocument/2006/relationships/image" Target="../media/image34.jpg"/><Relationship Id="rId13" Type="http://schemas.openxmlformats.org/officeDocument/2006/relationships/image" Target="../media/image2.png"/><Relationship Id="rId1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png"/><Relationship Id="rId3" Type="http://schemas.openxmlformats.org/officeDocument/2006/relationships/image" Target="../media/image33.png"/><Relationship Id="rId4" Type="http://schemas.openxmlformats.org/officeDocument/2006/relationships/image" Target="../media/image16.jpg"/><Relationship Id="rId9" Type="http://schemas.openxmlformats.org/officeDocument/2006/relationships/image" Target="../media/image38.jpg"/><Relationship Id="rId15" Type="http://schemas.openxmlformats.org/officeDocument/2006/relationships/image" Target="../media/image12.png"/><Relationship Id="rId14" Type="http://schemas.openxmlformats.org/officeDocument/2006/relationships/image" Target="../media/image6.jpg"/><Relationship Id="rId17" Type="http://schemas.openxmlformats.org/officeDocument/2006/relationships/image" Target="../media/image17.png"/><Relationship Id="rId16" Type="http://schemas.openxmlformats.org/officeDocument/2006/relationships/image" Target="../media/image5.png"/><Relationship Id="rId5" Type="http://schemas.openxmlformats.org/officeDocument/2006/relationships/image" Target="../media/image27.jpg"/><Relationship Id="rId19" Type="http://schemas.openxmlformats.org/officeDocument/2006/relationships/image" Target="../media/image13.png"/><Relationship Id="rId6" Type="http://schemas.openxmlformats.org/officeDocument/2006/relationships/image" Target="../media/image7.jpg"/><Relationship Id="rId18" Type="http://schemas.openxmlformats.org/officeDocument/2006/relationships/image" Target="../media/image14.png"/><Relationship Id="rId7" Type="http://schemas.openxmlformats.org/officeDocument/2006/relationships/image" Target="../media/image21.jpg"/><Relationship Id="rId8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20" Type="http://schemas.openxmlformats.org/officeDocument/2006/relationships/image" Target="../media/image9.png"/><Relationship Id="rId11" Type="http://schemas.openxmlformats.org/officeDocument/2006/relationships/image" Target="../media/image3.png"/><Relationship Id="rId10" Type="http://schemas.openxmlformats.org/officeDocument/2006/relationships/image" Target="../media/image34.jpg"/><Relationship Id="rId13" Type="http://schemas.openxmlformats.org/officeDocument/2006/relationships/image" Target="../media/image2.png"/><Relationship Id="rId1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png"/><Relationship Id="rId3" Type="http://schemas.openxmlformats.org/officeDocument/2006/relationships/image" Target="../media/image33.png"/><Relationship Id="rId4" Type="http://schemas.openxmlformats.org/officeDocument/2006/relationships/image" Target="../media/image16.jpg"/><Relationship Id="rId9" Type="http://schemas.openxmlformats.org/officeDocument/2006/relationships/image" Target="../media/image38.jpg"/><Relationship Id="rId15" Type="http://schemas.openxmlformats.org/officeDocument/2006/relationships/image" Target="../media/image12.png"/><Relationship Id="rId14" Type="http://schemas.openxmlformats.org/officeDocument/2006/relationships/image" Target="../media/image6.jpg"/><Relationship Id="rId17" Type="http://schemas.openxmlformats.org/officeDocument/2006/relationships/image" Target="../media/image17.png"/><Relationship Id="rId16" Type="http://schemas.openxmlformats.org/officeDocument/2006/relationships/image" Target="../media/image5.png"/><Relationship Id="rId5" Type="http://schemas.openxmlformats.org/officeDocument/2006/relationships/image" Target="../media/image27.jpg"/><Relationship Id="rId19" Type="http://schemas.openxmlformats.org/officeDocument/2006/relationships/image" Target="../media/image13.png"/><Relationship Id="rId6" Type="http://schemas.openxmlformats.org/officeDocument/2006/relationships/image" Target="../media/image7.jpg"/><Relationship Id="rId18" Type="http://schemas.openxmlformats.org/officeDocument/2006/relationships/image" Target="../media/image14.png"/><Relationship Id="rId7" Type="http://schemas.openxmlformats.org/officeDocument/2006/relationships/image" Target="../media/image21.jpg"/><Relationship Id="rId8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20" Type="http://schemas.openxmlformats.org/officeDocument/2006/relationships/image" Target="../media/image9.png"/><Relationship Id="rId11" Type="http://schemas.openxmlformats.org/officeDocument/2006/relationships/image" Target="../media/image3.png"/><Relationship Id="rId10" Type="http://schemas.openxmlformats.org/officeDocument/2006/relationships/image" Target="../media/image34.jpg"/><Relationship Id="rId13" Type="http://schemas.openxmlformats.org/officeDocument/2006/relationships/image" Target="../media/image2.png"/><Relationship Id="rId1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41.png"/><Relationship Id="rId4" Type="http://schemas.openxmlformats.org/officeDocument/2006/relationships/image" Target="../media/image16.jpg"/><Relationship Id="rId9" Type="http://schemas.openxmlformats.org/officeDocument/2006/relationships/image" Target="../media/image38.jpg"/><Relationship Id="rId15" Type="http://schemas.openxmlformats.org/officeDocument/2006/relationships/image" Target="../media/image12.png"/><Relationship Id="rId14" Type="http://schemas.openxmlformats.org/officeDocument/2006/relationships/image" Target="../media/image6.jpg"/><Relationship Id="rId17" Type="http://schemas.openxmlformats.org/officeDocument/2006/relationships/image" Target="../media/image17.png"/><Relationship Id="rId16" Type="http://schemas.openxmlformats.org/officeDocument/2006/relationships/image" Target="../media/image5.png"/><Relationship Id="rId5" Type="http://schemas.openxmlformats.org/officeDocument/2006/relationships/image" Target="../media/image27.jpg"/><Relationship Id="rId19" Type="http://schemas.openxmlformats.org/officeDocument/2006/relationships/image" Target="../media/image13.png"/><Relationship Id="rId6" Type="http://schemas.openxmlformats.org/officeDocument/2006/relationships/image" Target="../media/image7.jpg"/><Relationship Id="rId18" Type="http://schemas.openxmlformats.org/officeDocument/2006/relationships/image" Target="../media/image14.png"/><Relationship Id="rId7" Type="http://schemas.openxmlformats.org/officeDocument/2006/relationships/image" Target="../media/image21.jpg"/><Relationship Id="rId8" Type="http://schemas.openxmlformats.org/officeDocument/2006/relationships/image" Target="../media/image1.png"/></Relationships>
</file>

<file path=ppt/slideLayouts/_rels/slideLayout6.xml.rels><?xml version="1.0" encoding="UTF-8" standalone="yes"?><Relationships xmlns="http://schemas.openxmlformats.org/package/2006/relationships"><Relationship Id="rId20" Type="http://schemas.openxmlformats.org/officeDocument/2006/relationships/image" Target="../media/image9.png"/><Relationship Id="rId11" Type="http://schemas.openxmlformats.org/officeDocument/2006/relationships/image" Target="../media/image3.png"/><Relationship Id="rId10" Type="http://schemas.openxmlformats.org/officeDocument/2006/relationships/image" Target="../media/image34.jpg"/><Relationship Id="rId13" Type="http://schemas.openxmlformats.org/officeDocument/2006/relationships/image" Target="../media/image2.png"/><Relationship Id="rId1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41.png"/><Relationship Id="rId4" Type="http://schemas.openxmlformats.org/officeDocument/2006/relationships/image" Target="../media/image16.jpg"/><Relationship Id="rId9" Type="http://schemas.openxmlformats.org/officeDocument/2006/relationships/image" Target="../media/image38.jpg"/><Relationship Id="rId15" Type="http://schemas.openxmlformats.org/officeDocument/2006/relationships/image" Target="../media/image12.png"/><Relationship Id="rId14" Type="http://schemas.openxmlformats.org/officeDocument/2006/relationships/image" Target="../media/image6.jpg"/><Relationship Id="rId17" Type="http://schemas.openxmlformats.org/officeDocument/2006/relationships/image" Target="../media/image17.png"/><Relationship Id="rId16" Type="http://schemas.openxmlformats.org/officeDocument/2006/relationships/image" Target="../media/image5.png"/><Relationship Id="rId5" Type="http://schemas.openxmlformats.org/officeDocument/2006/relationships/image" Target="../media/image27.jpg"/><Relationship Id="rId19" Type="http://schemas.openxmlformats.org/officeDocument/2006/relationships/image" Target="../media/image13.png"/><Relationship Id="rId6" Type="http://schemas.openxmlformats.org/officeDocument/2006/relationships/image" Target="../media/image7.jpg"/><Relationship Id="rId18" Type="http://schemas.openxmlformats.org/officeDocument/2006/relationships/image" Target="../media/image14.png"/><Relationship Id="rId7" Type="http://schemas.openxmlformats.org/officeDocument/2006/relationships/image" Target="../media/image21.jpg"/><Relationship Id="rId8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20" Type="http://schemas.openxmlformats.org/officeDocument/2006/relationships/image" Target="../media/image9.png"/><Relationship Id="rId11" Type="http://schemas.openxmlformats.org/officeDocument/2006/relationships/image" Target="../media/image3.png"/><Relationship Id="rId10" Type="http://schemas.openxmlformats.org/officeDocument/2006/relationships/image" Target="../media/image34.jpg"/><Relationship Id="rId13" Type="http://schemas.openxmlformats.org/officeDocument/2006/relationships/image" Target="../media/image2.png"/><Relationship Id="rId1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41.png"/><Relationship Id="rId4" Type="http://schemas.openxmlformats.org/officeDocument/2006/relationships/image" Target="../media/image16.jpg"/><Relationship Id="rId9" Type="http://schemas.openxmlformats.org/officeDocument/2006/relationships/image" Target="../media/image38.jpg"/><Relationship Id="rId15" Type="http://schemas.openxmlformats.org/officeDocument/2006/relationships/image" Target="../media/image12.png"/><Relationship Id="rId14" Type="http://schemas.openxmlformats.org/officeDocument/2006/relationships/image" Target="../media/image6.jpg"/><Relationship Id="rId17" Type="http://schemas.openxmlformats.org/officeDocument/2006/relationships/image" Target="../media/image17.png"/><Relationship Id="rId16" Type="http://schemas.openxmlformats.org/officeDocument/2006/relationships/image" Target="../media/image5.png"/><Relationship Id="rId5" Type="http://schemas.openxmlformats.org/officeDocument/2006/relationships/image" Target="../media/image27.jpg"/><Relationship Id="rId19" Type="http://schemas.openxmlformats.org/officeDocument/2006/relationships/image" Target="../media/image13.png"/><Relationship Id="rId6" Type="http://schemas.openxmlformats.org/officeDocument/2006/relationships/image" Target="../media/image7.jpg"/><Relationship Id="rId18" Type="http://schemas.openxmlformats.org/officeDocument/2006/relationships/image" Target="../media/image14.png"/><Relationship Id="rId7" Type="http://schemas.openxmlformats.org/officeDocument/2006/relationships/image" Target="../media/image21.jpg"/><Relationship Id="rId8" Type="http://schemas.openxmlformats.org/officeDocument/2006/relationships/image" Target="../media/image1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41.png"/><Relationship Id="rId4" Type="http://schemas.openxmlformats.org/officeDocument/2006/relationships/image" Target="../media/image42.png"/><Relationship Id="rId5" Type="http://schemas.openxmlformats.org/officeDocument/2006/relationships/image" Target="../media/image44.png"/><Relationship Id="rId6" Type="http://schemas.openxmlformats.org/officeDocument/2006/relationships/image" Target="../media/image43.png"/><Relationship Id="rId7" Type="http://schemas.openxmlformats.org/officeDocument/2006/relationships/image" Target="../media/image17.png"/><Relationship Id="rId8" Type="http://schemas.openxmlformats.org/officeDocument/2006/relationships/image" Target="../media/image47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41.png"/><Relationship Id="rId4" Type="http://schemas.openxmlformats.org/officeDocument/2006/relationships/image" Target="../media/image43.png"/><Relationship Id="rId5" Type="http://schemas.openxmlformats.org/officeDocument/2006/relationships/image" Target="../media/image46.png"/><Relationship Id="rId6" Type="http://schemas.openxmlformats.org/officeDocument/2006/relationships/image" Target="../media/image47.png"/><Relationship Id="rId7" Type="http://schemas.openxmlformats.org/officeDocument/2006/relationships/image" Target="../media/image42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2">
  <p:cSld name="Title Slide 2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oogle Shape;11;p2"/>
          <p:cNvGrpSpPr/>
          <p:nvPr/>
        </p:nvGrpSpPr>
        <p:grpSpPr>
          <a:xfrm>
            <a:off x="13727" y="4637103"/>
            <a:ext cx="12159138" cy="2203747"/>
            <a:chOff x="13727" y="4637103"/>
            <a:chExt cx="12159138" cy="2203747"/>
          </a:xfrm>
        </p:grpSpPr>
        <p:grpSp>
          <p:nvGrpSpPr>
            <p:cNvPr id="12" name="Google Shape;12;p2"/>
            <p:cNvGrpSpPr/>
            <p:nvPr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</p:grpSpPr>
          <p:sp>
            <p:nvSpPr>
              <p:cNvPr id="13" name="Google Shape;13;p2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" name="Google Shape;14;p2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" name="Google Shape;15;p2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" name="Google Shape;19;p2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" name="Google Shape;23;p2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" name="Google Shape;24;p2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" name="Google Shape;29;p2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" name="Google Shape;30;p2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2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" name="Google Shape;32;p2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" name="Google Shape;33;p2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" name="Google Shape;36;p2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" name="Google Shape;37;p2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" name="Google Shape;38;p2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" name="Google Shape;39;p2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" name="Google Shape;40;p2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2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" name="Google Shape;42;p2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" name="Google Shape;43;p2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" name="Google Shape;44;p2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" name="Google Shape;45;p2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" name="Google Shape;46;p2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" name="Google Shape;47;p2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48;p2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" name="Google Shape;49;p2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50;p2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2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52;p2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53;p2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4" name="Google Shape;54;p2"/>
            <p:cNvGrpSpPr/>
            <p:nvPr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</p:grpSpPr>
          <p:sp>
            <p:nvSpPr>
              <p:cNvPr id="55" name="Google Shape;55;p2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" name="Google Shape;56;p2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" name="Google Shape;57;p2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" name="Google Shape;58;p2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" name="Google Shape;59;p2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" name="Google Shape;60;p2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2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" name="Google Shape;62;p2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" name="Google Shape;63;p2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" name="Google Shape;64;p2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" name="Google Shape;65;p2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" name="Google Shape;66;p2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" name="Google Shape;67;p2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" name="Google Shape;68;p2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" name="Google Shape;69;p2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" name="Google Shape;70;p2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" name="Google Shape;71;p2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" name="Google Shape;72;p2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" name="Google Shape;73;p2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" name="Google Shape;74;p2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" name="Google Shape;75;p2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" name="Google Shape;76;p2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" name="Google Shape;77;p2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" name="Google Shape;78;p2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" name="Google Shape;79;p2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" name="Google Shape;80;p2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" name="Google Shape;81;p2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" name="Google Shape;82;p2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" name="Google Shape;83;p2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" name="Google Shape;84;p2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" name="Google Shape;85;p2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" name="Google Shape;86;p2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" name="Google Shape;87;p2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" name="Google Shape;88;p2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" name="Google Shape;89;p2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" name="Google Shape;90;p2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" name="Google Shape;91;p2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" name="Google Shape;92;p2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" name="Google Shape;93;p2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" name="Google Shape;94;p2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" name="Google Shape;95;p2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6" name="Google Shape;96;p2"/>
            <p:cNvGrpSpPr/>
            <p:nvPr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</p:grpSpPr>
          <p:sp>
            <p:nvSpPr>
              <p:cNvPr id="97" name="Google Shape;97;p2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" name="Google Shape;98;p2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" name="Google Shape;99;p2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" name="Google Shape;100;p2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" name="Google Shape;101;p2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" name="Google Shape;102;p2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" name="Google Shape;103;p2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" name="Google Shape;104;p2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" name="Google Shape;105;p2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" name="Google Shape;106;p2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" name="Google Shape;107;p2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" name="Google Shape;108;p2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" name="Google Shape;109;p2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" name="Google Shape;110;p2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" name="Google Shape;111;p2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" name="Google Shape;112;p2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" name="Google Shape;113;p2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" name="Google Shape;114;p2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" name="Google Shape;115;p2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" name="Google Shape;116;p2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" name="Google Shape;117;p2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" name="Google Shape;118;p2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" name="Google Shape;119;p2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" name="Google Shape;120;p2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" name="Google Shape;121;p2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" name="Google Shape;122;p2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" name="Google Shape;123;p2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" name="Google Shape;124;p2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" name="Google Shape;125;p2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" name="Google Shape;126;p2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" name="Google Shape;127;p2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" name="Google Shape;128;p2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" name="Google Shape;129;p2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" name="Google Shape;130;p2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" name="Google Shape;131;p2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" name="Google Shape;132;p2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" name="Google Shape;133;p2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" name="Google Shape;134;p2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" name="Google Shape;135;p2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" name="Google Shape;136;p2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" name="Google Shape;137;p2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8" name="Google Shape;138;p2"/>
            <p:cNvGrpSpPr/>
            <p:nvPr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</p:grpSpPr>
          <p:sp>
            <p:nvSpPr>
              <p:cNvPr id="139" name="Google Shape;139;p2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" name="Google Shape;140;p2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" name="Google Shape;141;p2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" name="Google Shape;142;p2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" name="Google Shape;143;p2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" name="Google Shape;144;p2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" name="Google Shape;145;p2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" name="Google Shape;146;p2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" name="Google Shape;147;p2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" name="Google Shape;148;p2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" name="Google Shape;149;p2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" name="Google Shape;150;p2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" name="Google Shape;151;p2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" name="Google Shape;152;p2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" name="Google Shape;153;p2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" name="Google Shape;154;p2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" name="Google Shape;155;p2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" name="Google Shape;156;p2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" name="Google Shape;157;p2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" name="Google Shape;158;p2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" name="Google Shape;159;p2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" name="Google Shape;160;p2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" name="Google Shape;161;p2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" name="Google Shape;162;p2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" name="Google Shape;163;p2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" name="Google Shape;164;p2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" name="Google Shape;165;p2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" name="Google Shape;166;p2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" name="Google Shape;167;p2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" name="Google Shape;168;p2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" name="Google Shape;169;p2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" name="Google Shape;170;p2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" name="Google Shape;171;p2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" name="Google Shape;172;p2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" name="Google Shape;173;p2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" name="Google Shape;174;p2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" name="Google Shape;175;p2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" name="Google Shape;176;p2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" name="Google Shape;177;p2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" name="Google Shape;178;p2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" name="Google Shape;179;p2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0" name="Google Shape;180;p2"/>
            <p:cNvGrpSpPr/>
            <p:nvPr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</p:grpSpPr>
          <p:sp>
            <p:nvSpPr>
              <p:cNvPr id="181" name="Google Shape;181;p2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" name="Google Shape;182;p2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" name="Google Shape;183;p2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" name="Google Shape;184;p2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" name="Google Shape;185;p2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" name="Google Shape;186;p2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" name="Google Shape;187;p2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" name="Google Shape;188;p2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" name="Google Shape;189;p2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" name="Google Shape;190;p2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" name="Google Shape;191;p2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" name="Google Shape;192;p2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3" name="Google Shape;193;p2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4" name="Google Shape;194;p2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5" name="Google Shape;195;p2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" name="Google Shape;196;p2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" name="Google Shape;197;p2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" name="Google Shape;198;p2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" name="Google Shape;199;p2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" name="Google Shape;200;p2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" name="Google Shape;201;p2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" name="Google Shape;202;p2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" name="Google Shape;203;p2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" name="Google Shape;204;p2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" name="Google Shape;205;p2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" name="Google Shape;206;p2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" name="Google Shape;207;p2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" name="Google Shape;208;p2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" name="Google Shape;209;p2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" name="Google Shape;210;p2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" name="Google Shape;211;p2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" name="Google Shape;212;p2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" name="Google Shape;213;p2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" name="Google Shape;214;p2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" name="Google Shape;215;p2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" name="Google Shape;216;p2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" name="Google Shape;217;p2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" name="Google Shape;218;p2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" name="Google Shape;219;p2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0" name="Google Shape;220;p2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1" name="Google Shape;221;p2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22" name="Google Shape;222;p2"/>
            <p:cNvGrpSpPr/>
            <p:nvPr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</p:grpSpPr>
          <p:sp>
            <p:nvSpPr>
              <p:cNvPr id="223" name="Google Shape;223;p2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" name="Google Shape;224;p2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" name="Google Shape;225;p2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" name="Google Shape;226;p2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" name="Google Shape;227;p2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" name="Google Shape;228;p2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" name="Google Shape;229;p2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" name="Google Shape;230;p2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" name="Google Shape;231;p2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" name="Google Shape;232;p2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" name="Google Shape;233;p2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" name="Google Shape;234;p2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" name="Google Shape;235;p2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" name="Google Shape;236;p2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" name="Google Shape;237;p2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" name="Google Shape;238;p2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" name="Google Shape;239;p2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" name="Google Shape;240;p2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" name="Google Shape;241;p2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" name="Google Shape;242;p2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" name="Google Shape;243;p2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" name="Google Shape;244;p2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" name="Google Shape;245;p2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" name="Google Shape;246;p2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" name="Google Shape;247;p2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" name="Google Shape;248;p2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" name="Google Shape;249;p2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" name="Google Shape;250;p2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1" name="Google Shape;251;p2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" name="Google Shape;252;p2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" name="Google Shape;253;p2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" name="Google Shape;254;p2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5" name="Google Shape;255;p2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6" name="Google Shape;256;p2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7" name="Google Shape;257;p2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8" name="Google Shape;258;p2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9" name="Google Shape;259;p2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0" name="Google Shape;260;p2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1" name="Google Shape;261;p2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2" name="Google Shape;262;p2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3" name="Google Shape;263;p2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392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64" name="Google Shape;264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27202" y="334561"/>
            <a:ext cx="1667613" cy="10078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icture containing chart&#10;&#10;Description automatically generated" id="265" name="Google Shape;265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495870" y="251460"/>
            <a:ext cx="1283570" cy="1038861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2"/>
          <p:cNvSpPr txBox="1"/>
          <p:nvPr>
            <p:ph idx="10" type="dt"/>
          </p:nvPr>
        </p:nvSpPr>
        <p:spPr>
          <a:xfrm>
            <a:off x="611188" y="1982922"/>
            <a:ext cx="1496087" cy="2936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67" name="Google Shape;267;p2"/>
          <p:cNvSpPr txBox="1"/>
          <p:nvPr>
            <p:ph type="ctrTitle"/>
          </p:nvPr>
        </p:nvSpPr>
        <p:spPr>
          <a:xfrm>
            <a:off x="611188" y="2457981"/>
            <a:ext cx="4763691" cy="178883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b="1" sz="3600" cap="none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p2"/>
          <p:cNvSpPr txBox="1"/>
          <p:nvPr>
            <p:ph idx="1" type="body"/>
          </p:nvPr>
        </p:nvSpPr>
        <p:spPr>
          <a:xfrm>
            <a:off x="611188" y="4468812"/>
            <a:ext cx="3813175" cy="16970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0"/>
            </a:lvl1pPr>
            <a:lvl2pPr indent="-228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69" name="Google Shape;269;p2"/>
          <p:cNvPicPr preferRelativeResize="0"/>
          <p:nvPr/>
        </p:nvPicPr>
        <p:blipFill rotWithShape="1">
          <a:blip r:embed="rId4">
            <a:alphaModFix amt="80000"/>
          </a:blip>
          <a:srcRect b="0" l="21722" r="30954" t="31089"/>
          <a:stretch/>
        </p:blipFill>
        <p:spPr>
          <a:xfrm>
            <a:off x="5999948" y="1322652"/>
            <a:ext cx="2110986" cy="2110986"/>
          </a:xfrm>
          <a:custGeom>
            <a:rect b="b" l="l" r="r" t="t"/>
            <a:pathLst>
              <a:path extrusionOk="0" h="1750900" w="1750900">
                <a:moveTo>
                  <a:pt x="875450" y="0"/>
                </a:moveTo>
                <a:cubicBezTo>
                  <a:pt x="1358948" y="0"/>
                  <a:pt x="1750900" y="391952"/>
                  <a:pt x="1750900" y="875450"/>
                </a:cubicBezTo>
                <a:cubicBezTo>
                  <a:pt x="1750900" y="1358948"/>
                  <a:pt x="1358948" y="1750900"/>
                  <a:pt x="875450" y="1750900"/>
                </a:cubicBezTo>
                <a:cubicBezTo>
                  <a:pt x="391952" y="1750900"/>
                  <a:pt x="0" y="1358948"/>
                  <a:pt x="0" y="875450"/>
                </a:cubicBezTo>
                <a:cubicBezTo>
                  <a:pt x="0" y="391952"/>
                  <a:pt x="391952" y="0"/>
                  <a:pt x="875450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270" name="Google Shape;270;p2"/>
          <p:cNvPicPr preferRelativeResize="0"/>
          <p:nvPr/>
        </p:nvPicPr>
        <p:blipFill rotWithShape="1">
          <a:blip r:embed="rId5">
            <a:alphaModFix amt="79000"/>
          </a:blip>
          <a:srcRect b="11833" l="23148" r="21388" t="4971"/>
          <a:stretch/>
        </p:blipFill>
        <p:spPr>
          <a:xfrm>
            <a:off x="7553889" y="1401753"/>
            <a:ext cx="3897696" cy="3897696"/>
          </a:xfrm>
          <a:custGeom>
            <a:rect b="b" l="l" r="r" t="t"/>
            <a:pathLst>
              <a:path extrusionOk="0" h="1756246" w="1756246">
                <a:moveTo>
                  <a:pt x="878123" y="0"/>
                </a:moveTo>
                <a:cubicBezTo>
                  <a:pt x="1363097" y="0"/>
                  <a:pt x="1756246" y="393149"/>
                  <a:pt x="1756246" y="878123"/>
                </a:cubicBezTo>
                <a:cubicBezTo>
                  <a:pt x="1756246" y="1363097"/>
                  <a:pt x="1363097" y="1756246"/>
                  <a:pt x="878123" y="1756246"/>
                </a:cubicBezTo>
                <a:cubicBezTo>
                  <a:pt x="393149" y="1756246"/>
                  <a:pt x="0" y="1363097"/>
                  <a:pt x="0" y="878123"/>
                </a:cubicBezTo>
                <a:cubicBezTo>
                  <a:pt x="0" y="393149"/>
                  <a:pt x="393149" y="0"/>
                  <a:pt x="878123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271" name="Google Shape;271;p2"/>
          <p:cNvPicPr preferRelativeResize="0"/>
          <p:nvPr/>
        </p:nvPicPr>
        <p:blipFill rotWithShape="1">
          <a:blip r:embed="rId6">
            <a:alphaModFix amt="80000"/>
          </a:blip>
          <a:srcRect b="16075" l="30064" r="13986" t="0"/>
          <a:stretch/>
        </p:blipFill>
        <p:spPr>
          <a:xfrm>
            <a:off x="5770561" y="2859038"/>
            <a:ext cx="3228413" cy="3228413"/>
          </a:xfrm>
          <a:custGeom>
            <a:rect b="b" l="l" r="r" t="t"/>
            <a:pathLst>
              <a:path extrusionOk="0" h="2037145" w="2037145">
                <a:moveTo>
                  <a:pt x="1018573" y="0"/>
                </a:moveTo>
                <a:cubicBezTo>
                  <a:pt x="1581115" y="0"/>
                  <a:pt x="2037145" y="456030"/>
                  <a:pt x="2037145" y="1018573"/>
                </a:cubicBezTo>
                <a:cubicBezTo>
                  <a:pt x="2037145" y="1581115"/>
                  <a:pt x="1581115" y="2037145"/>
                  <a:pt x="1018573" y="2037145"/>
                </a:cubicBezTo>
                <a:cubicBezTo>
                  <a:pt x="456030" y="2037145"/>
                  <a:pt x="0" y="1581115"/>
                  <a:pt x="0" y="1018573"/>
                </a:cubicBezTo>
                <a:cubicBezTo>
                  <a:pt x="0" y="456030"/>
                  <a:pt x="456030" y="0"/>
                  <a:pt x="1018573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272" name="Google Shape;272;p2"/>
          <p:cNvPicPr preferRelativeResize="0"/>
          <p:nvPr/>
        </p:nvPicPr>
        <p:blipFill rotWithShape="1">
          <a:blip r:embed="rId7">
            <a:alphaModFix/>
          </a:blip>
          <a:srcRect b="0" l="27164" r="6170" t="0"/>
          <a:stretch/>
        </p:blipFill>
        <p:spPr>
          <a:xfrm flipH="1">
            <a:off x="3742356" y="838510"/>
            <a:ext cx="1253998" cy="1253998"/>
          </a:xfrm>
          <a:custGeom>
            <a:rect b="b" l="l" r="r" t="t"/>
            <a:pathLst>
              <a:path extrusionOk="0" h="1756246" w="1756246">
                <a:moveTo>
                  <a:pt x="878123" y="0"/>
                </a:moveTo>
                <a:cubicBezTo>
                  <a:pt x="1363097" y="0"/>
                  <a:pt x="1756246" y="393149"/>
                  <a:pt x="1756246" y="878123"/>
                </a:cubicBezTo>
                <a:cubicBezTo>
                  <a:pt x="1756246" y="1363097"/>
                  <a:pt x="1363097" y="1756246"/>
                  <a:pt x="878123" y="1756246"/>
                </a:cubicBezTo>
                <a:cubicBezTo>
                  <a:pt x="393149" y="1756246"/>
                  <a:pt x="0" y="1363097"/>
                  <a:pt x="0" y="878123"/>
                </a:cubicBezTo>
                <a:cubicBezTo>
                  <a:pt x="0" y="393149"/>
                  <a:pt x="393149" y="0"/>
                  <a:pt x="878123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273" name="Google Shape;273;p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844185" y="5553842"/>
            <a:ext cx="643952" cy="643952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p2"/>
          <p:cNvPicPr preferRelativeResize="0"/>
          <p:nvPr/>
        </p:nvPicPr>
        <p:blipFill rotWithShape="1">
          <a:blip r:embed="rId9">
            <a:alphaModFix amt="0"/>
          </a:blip>
          <a:srcRect b="14395" l="23148" r="56288" t="36464"/>
          <a:stretch/>
        </p:blipFill>
        <p:spPr>
          <a:xfrm>
            <a:off x="7553890" y="2877202"/>
            <a:ext cx="1445085" cy="2302208"/>
          </a:xfrm>
          <a:custGeom>
            <a:rect b="b" l="l" r="r" t="t"/>
            <a:pathLst>
              <a:path extrusionOk="0" h="2302208" w="1445085">
                <a:moveTo>
                  <a:pt x="60328" y="0"/>
                </a:moveTo>
                <a:lnTo>
                  <a:pt x="156198" y="14631"/>
                </a:lnTo>
                <a:cubicBezTo>
                  <a:pt x="891765" y="165150"/>
                  <a:pt x="1445085" y="815978"/>
                  <a:pt x="1445085" y="1596043"/>
                </a:cubicBezTo>
                <a:cubicBezTo>
                  <a:pt x="1445085" y="1818919"/>
                  <a:pt x="1399916" y="2031244"/>
                  <a:pt x="1318233" y="2224365"/>
                </a:cubicBezTo>
                <a:lnTo>
                  <a:pt x="1280734" y="2302208"/>
                </a:lnTo>
                <a:lnTo>
                  <a:pt x="1190268" y="2269097"/>
                </a:lnTo>
                <a:cubicBezTo>
                  <a:pt x="490798" y="1973246"/>
                  <a:pt x="0" y="1280638"/>
                  <a:pt x="0" y="473399"/>
                </a:cubicBezTo>
                <a:cubicBezTo>
                  <a:pt x="0" y="338859"/>
                  <a:pt x="13634" y="207504"/>
                  <a:pt x="39594" y="80638"/>
                </a:cubicBezTo>
                <a:close/>
              </a:path>
            </a:pathLst>
          </a:custGeom>
          <a:solidFill>
            <a:schemeClr val="lt1">
              <a:alpha val="28627"/>
            </a:schemeClr>
          </a:solidFill>
          <a:ln>
            <a:noFill/>
          </a:ln>
        </p:spPr>
      </p:pic>
      <p:pic>
        <p:nvPicPr>
          <p:cNvPr id="275" name="Google Shape;275;p2"/>
          <p:cNvPicPr preferRelativeResize="0"/>
          <p:nvPr/>
        </p:nvPicPr>
        <p:blipFill rotWithShape="1">
          <a:blip r:embed="rId10">
            <a:alphaModFix amt="0"/>
          </a:blip>
          <a:srcRect b="0" l="28610" r="21325" t="72780"/>
          <a:stretch/>
        </p:blipFill>
        <p:spPr>
          <a:xfrm>
            <a:off x="6397921" y="2859038"/>
            <a:ext cx="1538993" cy="574600"/>
          </a:xfrm>
          <a:custGeom>
            <a:rect b="b" l="l" r="r" t="t"/>
            <a:pathLst>
              <a:path extrusionOk="0" h="574600" w="1538993">
                <a:moveTo>
                  <a:pt x="986848" y="0"/>
                </a:moveTo>
                <a:cubicBezTo>
                  <a:pt x="1154005" y="0"/>
                  <a:pt x="1315227" y="25408"/>
                  <a:pt x="1466864" y="72572"/>
                </a:cubicBezTo>
                <a:lnTo>
                  <a:pt x="1538993" y="98971"/>
                </a:lnTo>
                <a:lnTo>
                  <a:pt x="1532753" y="109244"/>
                </a:lnTo>
                <a:cubicBezTo>
                  <a:pt x="1343073" y="390006"/>
                  <a:pt x="1021854" y="574600"/>
                  <a:pt x="657521" y="574600"/>
                </a:cubicBezTo>
                <a:cubicBezTo>
                  <a:pt x="438921" y="574600"/>
                  <a:pt x="235843" y="508146"/>
                  <a:pt x="67385" y="394339"/>
                </a:cubicBezTo>
                <a:lnTo>
                  <a:pt x="0" y="338741"/>
                </a:lnTo>
                <a:lnTo>
                  <a:pt x="84329" y="275681"/>
                </a:lnTo>
                <a:cubicBezTo>
                  <a:pt x="341958" y="101630"/>
                  <a:pt x="652535" y="0"/>
                  <a:pt x="986848" y="0"/>
                </a:cubicBezTo>
                <a:close/>
              </a:path>
            </a:pathLst>
          </a:custGeom>
          <a:solidFill>
            <a:schemeClr val="lt1">
              <a:alpha val="26666"/>
            </a:schemeClr>
          </a:solidFill>
          <a:ln>
            <a:noFill/>
          </a:ln>
        </p:spPr>
      </p:pic>
      <p:pic>
        <p:nvPicPr>
          <p:cNvPr id="276" name="Google Shape;276;p2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4937517" y="4609723"/>
            <a:ext cx="1080000" cy="10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Google Shape;277;p2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5770561" y="627929"/>
            <a:ext cx="1080000" cy="10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8" name="Google Shape;278;p2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9828128" y="5048907"/>
            <a:ext cx="1080000" cy="10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9" name="Google Shape;279;p2"/>
          <p:cNvSpPr/>
          <p:nvPr/>
        </p:nvSpPr>
        <p:spPr>
          <a:xfrm>
            <a:off x="6245833" y="1350813"/>
            <a:ext cx="570770" cy="357117"/>
          </a:xfrm>
          <a:custGeom>
            <a:rect b="b" l="l" r="r" t="t"/>
            <a:pathLst>
              <a:path extrusionOk="0" h="357117" w="570770">
                <a:moveTo>
                  <a:pt x="570770" y="0"/>
                </a:moveTo>
                <a:lnTo>
                  <a:pt x="562292" y="27310"/>
                </a:lnTo>
                <a:cubicBezTo>
                  <a:pt x="480316" y="221124"/>
                  <a:pt x="288404" y="357117"/>
                  <a:pt x="64728" y="357117"/>
                </a:cubicBezTo>
                <a:lnTo>
                  <a:pt x="0" y="350592"/>
                </a:lnTo>
                <a:lnTo>
                  <a:pt x="63262" y="280987"/>
                </a:lnTo>
                <a:cubicBezTo>
                  <a:pt x="182641" y="161608"/>
                  <a:pt x="330484" y="70692"/>
                  <a:pt x="495737" y="19293"/>
                </a:cubicBezTo>
                <a:close/>
              </a:path>
            </a:pathLst>
          </a:custGeom>
          <a:solidFill>
            <a:schemeClr val="lt1">
              <a:alpha val="13725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0" name="Google Shape;280;p2"/>
          <p:cNvPicPr preferRelativeResize="0"/>
          <p:nvPr/>
        </p:nvPicPr>
        <p:blipFill rotWithShape="1">
          <a:blip r:embed="rId9">
            <a:alphaModFix amt="0"/>
          </a:blip>
          <a:srcRect b="13007" l="57323" r="35722" t="82818"/>
          <a:stretch/>
        </p:blipFill>
        <p:spPr>
          <a:xfrm>
            <a:off x="9955458" y="5048908"/>
            <a:ext cx="488810" cy="195531"/>
          </a:xfrm>
          <a:custGeom>
            <a:rect b="b" l="l" r="r" t="t"/>
            <a:pathLst>
              <a:path extrusionOk="0" h="195531" w="488810">
                <a:moveTo>
                  <a:pt x="412670" y="0"/>
                </a:moveTo>
                <a:lnTo>
                  <a:pt x="488810" y="7676"/>
                </a:lnTo>
                <a:lnTo>
                  <a:pt x="476216" y="15327"/>
                </a:lnTo>
                <a:cubicBezTo>
                  <a:pt x="365760" y="75330"/>
                  <a:pt x="248855" y="124965"/>
                  <a:pt x="126807" y="162926"/>
                </a:cubicBezTo>
                <a:lnTo>
                  <a:pt x="0" y="195531"/>
                </a:lnTo>
                <a:lnTo>
                  <a:pt x="30832" y="158163"/>
                </a:lnTo>
                <a:cubicBezTo>
                  <a:pt x="128553" y="60442"/>
                  <a:pt x="263553" y="0"/>
                  <a:pt x="412670" y="0"/>
                </a:cubicBezTo>
                <a:close/>
              </a:path>
            </a:pathLst>
          </a:custGeom>
          <a:solidFill>
            <a:schemeClr val="lt1">
              <a:alpha val="13725"/>
            </a:schemeClr>
          </a:solidFill>
          <a:ln>
            <a:noFill/>
          </a:ln>
        </p:spPr>
      </p:pic>
      <p:pic>
        <p:nvPicPr>
          <p:cNvPr id="281" name="Google Shape;281;p2"/>
          <p:cNvPicPr preferRelativeResize="0"/>
          <p:nvPr/>
        </p:nvPicPr>
        <p:blipFill rotWithShape="1">
          <a:blip r:embed="rId14">
            <a:alphaModFix amt="0"/>
          </a:blip>
          <a:srcRect b="36731" l="30400" r="65656" t="48132"/>
          <a:stretch/>
        </p:blipFill>
        <p:spPr>
          <a:xfrm>
            <a:off x="5789932" y="4710607"/>
            <a:ext cx="227585" cy="582274"/>
          </a:xfrm>
          <a:custGeom>
            <a:rect b="b" l="l" r="r" t="t"/>
            <a:pathLst>
              <a:path extrusionOk="0" h="582274" w="227585">
                <a:moveTo>
                  <a:pt x="0" y="0"/>
                </a:moveTo>
                <a:lnTo>
                  <a:pt x="69423" y="57279"/>
                </a:lnTo>
                <a:cubicBezTo>
                  <a:pt x="167144" y="154999"/>
                  <a:pt x="227585" y="289999"/>
                  <a:pt x="227585" y="439116"/>
                </a:cubicBezTo>
                <a:cubicBezTo>
                  <a:pt x="227585" y="476396"/>
                  <a:pt x="223808" y="512792"/>
                  <a:pt x="216614" y="547945"/>
                </a:cubicBezTo>
                <a:lnTo>
                  <a:pt x="205958" y="582274"/>
                </a:lnTo>
                <a:lnTo>
                  <a:pt x="175455" y="532065"/>
                </a:lnTo>
                <a:cubicBezTo>
                  <a:pt x="100906" y="394832"/>
                  <a:pt x="45678" y="245579"/>
                  <a:pt x="13424" y="87957"/>
                </a:cubicBezTo>
                <a:close/>
              </a:path>
            </a:pathLst>
          </a:custGeom>
          <a:solidFill>
            <a:schemeClr val="lt1">
              <a:alpha val="14901"/>
            </a:schemeClr>
          </a:solidFill>
          <a:ln>
            <a:noFill/>
          </a:ln>
        </p:spPr>
      </p:pic>
      <p:pic>
        <p:nvPicPr>
          <p:cNvPr id="282" name="Google Shape;282;p2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3039028" y="1700958"/>
            <a:ext cx="529743" cy="529743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" name="Google Shape;283;p2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11057475" y="3864910"/>
            <a:ext cx="603902" cy="6039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4" name="Google Shape;284;p2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9664875" y="1199800"/>
            <a:ext cx="531418" cy="5314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p2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7623737" y="1481253"/>
            <a:ext cx="440092" cy="4400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Google Shape;286;p2"/>
          <p:cNvPicPr preferRelativeResize="0"/>
          <p:nvPr/>
        </p:nvPicPr>
        <p:blipFill rotWithShape="1">
          <a:blip r:embed="rId19">
            <a:alphaModFix/>
          </a:blip>
          <a:srcRect b="0" l="0" r="0" t="0"/>
          <a:stretch/>
        </p:blipFill>
        <p:spPr>
          <a:xfrm>
            <a:off x="4577408" y="5878365"/>
            <a:ext cx="444029" cy="444029"/>
          </a:xfrm>
          <a:prstGeom prst="rect">
            <a:avLst/>
          </a:prstGeom>
          <a:noFill/>
          <a:ln>
            <a:noFill/>
          </a:ln>
        </p:spPr>
      </p:pic>
      <p:pic>
        <p:nvPicPr>
          <p:cNvPr id="287" name="Google Shape;287;p2"/>
          <p:cNvPicPr preferRelativeResize="0"/>
          <p:nvPr/>
        </p:nvPicPr>
        <p:blipFill rotWithShape="1">
          <a:blip r:embed="rId20">
            <a:alphaModFix/>
          </a:blip>
          <a:srcRect b="0" l="0" r="0" t="0"/>
          <a:stretch/>
        </p:blipFill>
        <p:spPr>
          <a:xfrm>
            <a:off x="8579164" y="430905"/>
            <a:ext cx="387805" cy="3878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Break 3">
  <p:cSld name="Section Break 3">
    <p:spTree>
      <p:nvGrpSpPr>
        <p:cNvPr id="2511" name="Shape 2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chart&#10;&#10;Description automatically generated" id="2512" name="Google Shape;2512;p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495870" y="251460"/>
            <a:ext cx="1283570" cy="10388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3" name="Google Shape;2513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7202" y="334561"/>
            <a:ext cx="1667786" cy="100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14" name="Google Shape;2514;p11"/>
          <p:cNvGrpSpPr/>
          <p:nvPr/>
        </p:nvGrpSpPr>
        <p:grpSpPr>
          <a:xfrm>
            <a:off x="16431" y="2327127"/>
            <a:ext cx="12159138" cy="2203747"/>
            <a:chOff x="13727" y="4637103"/>
            <a:chExt cx="12159138" cy="2203747"/>
          </a:xfrm>
        </p:grpSpPr>
        <p:grpSp>
          <p:nvGrpSpPr>
            <p:cNvPr id="2515" name="Google Shape;2515;p11"/>
            <p:cNvGrpSpPr/>
            <p:nvPr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</p:grpSpPr>
          <p:sp>
            <p:nvSpPr>
              <p:cNvPr id="2516" name="Google Shape;2516;p11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17" name="Google Shape;2517;p11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18" name="Google Shape;2518;p11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19" name="Google Shape;2519;p11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0" name="Google Shape;2520;p11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1" name="Google Shape;2521;p11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2" name="Google Shape;2522;p11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3" name="Google Shape;2523;p11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4" name="Google Shape;2524;p11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5" name="Google Shape;2525;p11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6" name="Google Shape;2526;p11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7" name="Google Shape;2527;p11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8" name="Google Shape;2528;p11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9" name="Google Shape;2529;p11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0" name="Google Shape;2530;p11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1" name="Google Shape;2531;p11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2" name="Google Shape;2532;p11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3" name="Google Shape;2533;p11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4" name="Google Shape;2534;p11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5" name="Google Shape;2535;p11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6" name="Google Shape;2536;p11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7" name="Google Shape;2537;p11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8" name="Google Shape;2538;p11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9" name="Google Shape;2539;p11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0" name="Google Shape;2540;p11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1" name="Google Shape;2541;p11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2" name="Google Shape;2542;p11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3" name="Google Shape;2543;p11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4" name="Google Shape;2544;p11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5" name="Google Shape;2545;p11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6" name="Google Shape;2546;p11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7" name="Google Shape;2547;p11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8" name="Google Shape;2548;p11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9" name="Google Shape;2549;p11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50" name="Google Shape;2550;p11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51" name="Google Shape;2551;p11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52" name="Google Shape;2552;p11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53" name="Google Shape;2553;p11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54" name="Google Shape;2554;p11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55" name="Google Shape;2555;p11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56" name="Google Shape;2556;p11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557" name="Google Shape;2557;p11"/>
            <p:cNvGrpSpPr/>
            <p:nvPr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</p:grpSpPr>
          <p:sp>
            <p:nvSpPr>
              <p:cNvPr id="2558" name="Google Shape;2558;p11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59" name="Google Shape;2559;p11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60" name="Google Shape;2560;p11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61" name="Google Shape;2561;p11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62" name="Google Shape;2562;p11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63" name="Google Shape;2563;p11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64" name="Google Shape;2564;p11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65" name="Google Shape;2565;p11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66" name="Google Shape;2566;p11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67" name="Google Shape;2567;p11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68" name="Google Shape;2568;p11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69" name="Google Shape;2569;p11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70" name="Google Shape;2570;p11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71" name="Google Shape;2571;p11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72" name="Google Shape;2572;p11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73" name="Google Shape;2573;p11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74" name="Google Shape;2574;p11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75" name="Google Shape;2575;p11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76" name="Google Shape;2576;p11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77" name="Google Shape;2577;p11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78" name="Google Shape;2578;p11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79" name="Google Shape;2579;p11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80" name="Google Shape;2580;p11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81" name="Google Shape;2581;p11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82" name="Google Shape;2582;p11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83" name="Google Shape;2583;p11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84" name="Google Shape;2584;p11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85" name="Google Shape;2585;p11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86" name="Google Shape;2586;p11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87" name="Google Shape;2587;p11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88" name="Google Shape;2588;p11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89" name="Google Shape;2589;p11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90" name="Google Shape;2590;p11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91" name="Google Shape;2591;p11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92" name="Google Shape;2592;p11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93" name="Google Shape;2593;p11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94" name="Google Shape;2594;p11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95" name="Google Shape;2595;p11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96" name="Google Shape;2596;p11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97" name="Google Shape;2597;p11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98" name="Google Shape;2598;p11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599" name="Google Shape;2599;p11"/>
            <p:cNvGrpSpPr/>
            <p:nvPr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</p:grpSpPr>
          <p:sp>
            <p:nvSpPr>
              <p:cNvPr id="2600" name="Google Shape;2600;p11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01" name="Google Shape;2601;p11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02" name="Google Shape;2602;p11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03" name="Google Shape;2603;p11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04" name="Google Shape;2604;p11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05" name="Google Shape;2605;p11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06" name="Google Shape;2606;p11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07" name="Google Shape;2607;p11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08" name="Google Shape;2608;p11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09" name="Google Shape;2609;p11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10" name="Google Shape;2610;p11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11" name="Google Shape;2611;p11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12" name="Google Shape;2612;p11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13" name="Google Shape;2613;p11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14" name="Google Shape;2614;p11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15" name="Google Shape;2615;p11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16" name="Google Shape;2616;p11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17" name="Google Shape;2617;p11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18" name="Google Shape;2618;p11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19" name="Google Shape;2619;p11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20" name="Google Shape;2620;p11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21" name="Google Shape;2621;p11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22" name="Google Shape;2622;p11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23" name="Google Shape;2623;p11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24" name="Google Shape;2624;p11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25" name="Google Shape;2625;p11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26" name="Google Shape;2626;p11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27" name="Google Shape;2627;p11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28" name="Google Shape;2628;p11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29" name="Google Shape;2629;p11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30" name="Google Shape;2630;p11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31" name="Google Shape;2631;p11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32" name="Google Shape;2632;p11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33" name="Google Shape;2633;p11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34" name="Google Shape;2634;p11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35" name="Google Shape;2635;p11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36" name="Google Shape;2636;p11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37" name="Google Shape;2637;p11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38" name="Google Shape;2638;p11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39" name="Google Shape;2639;p11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40" name="Google Shape;2640;p11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41" name="Google Shape;2641;p11"/>
            <p:cNvGrpSpPr/>
            <p:nvPr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</p:grpSpPr>
          <p:sp>
            <p:nvSpPr>
              <p:cNvPr id="2642" name="Google Shape;2642;p11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43" name="Google Shape;2643;p11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44" name="Google Shape;2644;p11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45" name="Google Shape;2645;p11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46" name="Google Shape;2646;p11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47" name="Google Shape;2647;p11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48" name="Google Shape;2648;p11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49" name="Google Shape;2649;p11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0" name="Google Shape;2650;p11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1" name="Google Shape;2651;p11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2" name="Google Shape;2652;p11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3" name="Google Shape;2653;p11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4" name="Google Shape;2654;p11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5" name="Google Shape;2655;p11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6" name="Google Shape;2656;p11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7" name="Google Shape;2657;p11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8" name="Google Shape;2658;p11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9" name="Google Shape;2659;p11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0" name="Google Shape;2660;p11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1" name="Google Shape;2661;p11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2" name="Google Shape;2662;p11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3" name="Google Shape;2663;p11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4" name="Google Shape;2664;p11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5" name="Google Shape;2665;p11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6" name="Google Shape;2666;p11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7" name="Google Shape;2667;p11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8" name="Google Shape;2668;p11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9" name="Google Shape;2669;p11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70" name="Google Shape;2670;p11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71" name="Google Shape;2671;p11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72" name="Google Shape;2672;p11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73" name="Google Shape;2673;p11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74" name="Google Shape;2674;p11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75" name="Google Shape;2675;p11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76" name="Google Shape;2676;p11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77" name="Google Shape;2677;p11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78" name="Google Shape;2678;p11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79" name="Google Shape;2679;p11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80" name="Google Shape;2680;p11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81" name="Google Shape;2681;p11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82" name="Google Shape;2682;p11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83" name="Google Shape;2683;p11"/>
            <p:cNvGrpSpPr/>
            <p:nvPr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</p:grpSpPr>
          <p:sp>
            <p:nvSpPr>
              <p:cNvPr id="2684" name="Google Shape;2684;p11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85" name="Google Shape;2685;p11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86" name="Google Shape;2686;p11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87" name="Google Shape;2687;p11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88" name="Google Shape;2688;p11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89" name="Google Shape;2689;p11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90" name="Google Shape;2690;p11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91" name="Google Shape;2691;p11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92" name="Google Shape;2692;p11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93" name="Google Shape;2693;p11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94" name="Google Shape;2694;p11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95" name="Google Shape;2695;p11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96" name="Google Shape;2696;p11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97" name="Google Shape;2697;p11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98" name="Google Shape;2698;p11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99" name="Google Shape;2699;p11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00" name="Google Shape;2700;p11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01" name="Google Shape;2701;p11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02" name="Google Shape;2702;p11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03" name="Google Shape;2703;p11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04" name="Google Shape;2704;p11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05" name="Google Shape;2705;p11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06" name="Google Shape;2706;p11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07" name="Google Shape;2707;p11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08" name="Google Shape;2708;p11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09" name="Google Shape;2709;p11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10" name="Google Shape;2710;p11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11" name="Google Shape;2711;p11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12" name="Google Shape;2712;p11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13" name="Google Shape;2713;p11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14" name="Google Shape;2714;p11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15" name="Google Shape;2715;p11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16" name="Google Shape;2716;p11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17" name="Google Shape;2717;p11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18" name="Google Shape;2718;p11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19" name="Google Shape;2719;p11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20" name="Google Shape;2720;p11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21" name="Google Shape;2721;p11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22" name="Google Shape;2722;p11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23" name="Google Shape;2723;p11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24" name="Google Shape;2724;p11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725" name="Google Shape;2725;p11"/>
            <p:cNvGrpSpPr/>
            <p:nvPr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</p:grpSpPr>
          <p:sp>
            <p:nvSpPr>
              <p:cNvPr id="2726" name="Google Shape;2726;p11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27" name="Google Shape;2727;p11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28" name="Google Shape;2728;p11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29" name="Google Shape;2729;p11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30" name="Google Shape;2730;p11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31" name="Google Shape;2731;p11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32" name="Google Shape;2732;p11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33" name="Google Shape;2733;p11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34" name="Google Shape;2734;p11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35" name="Google Shape;2735;p11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36" name="Google Shape;2736;p11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37" name="Google Shape;2737;p11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38" name="Google Shape;2738;p11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39" name="Google Shape;2739;p11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40" name="Google Shape;2740;p11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41" name="Google Shape;2741;p11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42" name="Google Shape;2742;p11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43" name="Google Shape;2743;p11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44" name="Google Shape;2744;p11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45" name="Google Shape;2745;p11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46" name="Google Shape;2746;p11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47" name="Google Shape;2747;p11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48" name="Google Shape;2748;p11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49" name="Google Shape;2749;p11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50" name="Google Shape;2750;p11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51" name="Google Shape;2751;p11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52" name="Google Shape;2752;p11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53" name="Google Shape;2753;p11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54" name="Google Shape;2754;p11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55" name="Google Shape;2755;p11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56" name="Google Shape;2756;p11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57" name="Google Shape;2757;p11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58" name="Google Shape;2758;p11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59" name="Google Shape;2759;p11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60" name="Google Shape;2760;p11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61" name="Google Shape;2761;p11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62" name="Google Shape;2762;p11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63" name="Google Shape;2763;p11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64" name="Google Shape;2764;p11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65" name="Google Shape;2765;p11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66" name="Google Shape;2766;p11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767" name="Google Shape;2767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17639" y="4736172"/>
            <a:ext cx="576000" cy="576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68" name="Google Shape;2768;p11"/>
          <p:cNvSpPr/>
          <p:nvPr/>
        </p:nvSpPr>
        <p:spPr>
          <a:xfrm>
            <a:off x="4971893" y="4781207"/>
            <a:ext cx="576000" cy="576000"/>
          </a:xfrm>
          <a:custGeom>
            <a:rect b="b" l="l" r="r" t="t"/>
            <a:pathLst>
              <a:path extrusionOk="0" h="576000" w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769" name="Google Shape;2769;p11"/>
          <p:cNvGrpSpPr/>
          <p:nvPr/>
        </p:nvGrpSpPr>
        <p:grpSpPr>
          <a:xfrm>
            <a:off x="5086281" y="4926423"/>
            <a:ext cx="351278" cy="263459"/>
            <a:chOff x="5086281" y="4926423"/>
            <a:chExt cx="351278" cy="263459"/>
          </a:xfrm>
        </p:grpSpPr>
        <p:sp>
          <p:nvSpPr>
            <p:cNvPr id="2770" name="Google Shape;2770;p11"/>
            <p:cNvSpPr/>
            <p:nvPr/>
          </p:nvSpPr>
          <p:spPr>
            <a:xfrm>
              <a:off x="5086281" y="4940215"/>
              <a:ext cx="351278" cy="249667"/>
            </a:xfrm>
            <a:custGeom>
              <a:rect b="b" l="l" r="r" t="t"/>
              <a:pathLst>
                <a:path extrusionOk="0" h="249667" w="351278">
                  <a:moveTo>
                    <a:pt x="347223" y="21904"/>
                  </a:moveTo>
                  <a:lnTo>
                    <a:pt x="319639" y="21904"/>
                  </a:lnTo>
                  <a:lnTo>
                    <a:pt x="319639" y="9735"/>
                  </a:lnTo>
                  <a:cubicBezTo>
                    <a:pt x="319639" y="8113"/>
                    <a:pt x="318828" y="7301"/>
                    <a:pt x="318017" y="7301"/>
                  </a:cubicBezTo>
                  <a:cubicBezTo>
                    <a:pt x="301792" y="3245"/>
                    <a:pt x="285566" y="811"/>
                    <a:pt x="269341" y="811"/>
                  </a:cubicBezTo>
                  <a:cubicBezTo>
                    <a:pt x="255549" y="811"/>
                    <a:pt x="239324" y="2434"/>
                    <a:pt x="223099" y="7301"/>
                  </a:cubicBezTo>
                  <a:cubicBezTo>
                    <a:pt x="223910" y="8924"/>
                    <a:pt x="224721" y="10546"/>
                    <a:pt x="225532" y="12980"/>
                  </a:cubicBezTo>
                  <a:cubicBezTo>
                    <a:pt x="240946" y="8113"/>
                    <a:pt x="256361" y="6490"/>
                    <a:pt x="269341" y="6490"/>
                  </a:cubicBezTo>
                  <a:cubicBezTo>
                    <a:pt x="283132" y="6490"/>
                    <a:pt x="297735" y="8113"/>
                    <a:pt x="311527" y="11358"/>
                  </a:cubicBezTo>
                  <a:lnTo>
                    <a:pt x="314772" y="12169"/>
                  </a:lnTo>
                  <a:lnTo>
                    <a:pt x="314772" y="203628"/>
                  </a:lnTo>
                  <a:lnTo>
                    <a:pt x="309904" y="202817"/>
                  </a:lnTo>
                  <a:cubicBezTo>
                    <a:pt x="297735" y="201194"/>
                    <a:pt x="284755" y="200383"/>
                    <a:pt x="272586" y="200383"/>
                  </a:cubicBezTo>
                  <a:cubicBezTo>
                    <a:pt x="227155" y="200383"/>
                    <a:pt x="199572" y="211741"/>
                    <a:pt x="184158" y="222287"/>
                  </a:cubicBezTo>
                  <a:lnTo>
                    <a:pt x="177668" y="226344"/>
                  </a:lnTo>
                  <a:lnTo>
                    <a:pt x="177668" y="143594"/>
                  </a:lnTo>
                  <a:cubicBezTo>
                    <a:pt x="176045" y="143594"/>
                    <a:pt x="173611" y="143594"/>
                    <a:pt x="171989" y="143594"/>
                  </a:cubicBezTo>
                  <a:lnTo>
                    <a:pt x="171989" y="224721"/>
                  </a:lnTo>
                  <a:lnTo>
                    <a:pt x="165499" y="220665"/>
                  </a:lnTo>
                  <a:cubicBezTo>
                    <a:pt x="150084" y="210930"/>
                    <a:pt x="123313" y="198761"/>
                    <a:pt x="77070" y="198761"/>
                  </a:cubicBezTo>
                  <a:cubicBezTo>
                    <a:pt x="64901" y="198761"/>
                    <a:pt x="51921" y="199572"/>
                    <a:pt x="39752" y="201194"/>
                  </a:cubicBezTo>
                  <a:lnTo>
                    <a:pt x="34885" y="202006"/>
                  </a:lnTo>
                  <a:lnTo>
                    <a:pt x="34885" y="11358"/>
                  </a:lnTo>
                  <a:lnTo>
                    <a:pt x="38130" y="10546"/>
                  </a:lnTo>
                  <a:cubicBezTo>
                    <a:pt x="51921" y="7301"/>
                    <a:pt x="66524" y="5679"/>
                    <a:pt x="80315" y="5679"/>
                  </a:cubicBezTo>
                  <a:cubicBezTo>
                    <a:pt x="91673" y="5679"/>
                    <a:pt x="104654" y="6490"/>
                    <a:pt x="118445" y="10546"/>
                  </a:cubicBezTo>
                  <a:cubicBezTo>
                    <a:pt x="119256" y="8924"/>
                    <a:pt x="120068" y="6490"/>
                    <a:pt x="121690" y="4868"/>
                  </a:cubicBezTo>
                  <a:cubicBezTo>
                    <a:pt x="107087" y="811"/>
                    <a:pt x="92485" y="0"/>
                    <a:pt x="81127" y="0"/>
                  </a:cubicBezTo>
                  <a:cubicBezTo>
                    <a:pt x="81127" y="0"/>
                    <a:pt x="81127" y="0"/>
                    <a:pt x="80315" y="0"/>
                  </a:cubicBezTo>
                  <a:cubicBezTo>
                    <a:pt x="64090" y="0"/>
                    <a:pt x="47865" y="2434"/>
                    <a:pt x="31639" y="6490"/>
                  </a:cubicBezTo>
                  <a:cubicBezTo>
                    <a:pt x="30828" y="6490"/>
                    <a:pt x="30017" y="8113"/>
                    <a:pt x="30017" y="8924"/>
                  </a:cubicBezTo>
                  <a:lnTo>
                    <a:pt x="30017" y="8924"/>
                  </a:lnTo>
                  <a:lnTo>
                    <a:pt x="30017" y="21093"/>
                  </a:lnTo>
                  <a:lnTo>
                    <a:pt x="2434" y="21093"/>
                  </a:lnTo>
                  <a:cubicBezTo>
                    <a:pt x="811" y="21093"/>
                    <a:pt x="0" y="22715"/>
                    <a:pt x="0" y="23527"/>
                  </a:cubicBezTo>
                  <a:lnTo>
                    <a:pt x="0" y="246625"/>
                  </a:lnTo>
                  <a:cubicBezTo>
                    <a:pt x="0" y="248248"/>
                    <a:pt x="1623" y="249059"/>
                    <a:pt x="2434" y="249059"/>
                  </a:cubicBezTo>
                  <a:cubicBezTo>
                    <a:pt x="3245" y="249059"/>
                    <a:pt x="3245" y="249059"/>
                    <a:pt x="4056" y="249059"/>
                  </a:cubicBezTo>
                  <a:lnTo>
                    <a:pt x="4056" y="249059"/>
                  </a:lnTo>
                  <a:cubicBezTo>
                    <a:pt x="11358" y="245003"/>
                    <a:pt x="79504" y="210930"/>
                    <a:pt x="174423" y="234456"/>
                  </a:cubicBezTo>
                  <a:lnTo>
                    <a:pt x="176045" y="234456"/>
                  </a:lnTo>
                  <a:cubicBezTo>
                    <a:pt x="176045" y="234456"/>
                    <a:pt x="176045" y="234456"/>
                    <a:pt x="176856" y="234456"/>
                  </a:cubicBezTo>
                  <a:cubicBezTo>
                    <a:pt x="227966" y="221476"/>
                    <a:pt x="270963" y="226344"/>
                    <a:pt x="298547" y="232023"/>
                  </a:cubicBezTo>
                  <a:cubicBezTo>
                    <a:pt x="322073" y="236890"/>
                    <a:pt x="341544" y="245814"/>
                    <a:pt x="347223" y="249059"/>
                  </a:cubicBezTo>
                  <a:lnTo>
                    <a:pt x="347223" y="249059"/>
                  </a:lnTo>
                  <a:cubicBezTo>
                    <a:pt x="348034" y="249870"/>
                    <a:pt x="348845" y="249870"/>
                    <a:pt x="349656" y="249059"/>
                  </a:cubicBezTo>
                  <a:cubicBezTo>
                    <a:pt x="350468" y="248248"/>
                    <a:pt x="351279" y="247437"/>
                    <a:pt x="351279" y="246625"/>
                  </a:cubicBezTo>
                  <a:lnTo>
                    <a:pt x="351279" y="24338"/>
                  </a:lnTo>
                  <a:cubicBezTo>
                    <a:pt x="349656" y="22715"/>
                    <a:pt x="348845" y="21904"/>
                    <a:pt x="347223" y="21904"/>
                  </a:cubicBezTo>
                  <a:close/>
                  <a:moveTo>
                    <a:pt x="135482" y="223099"/>
                  </a:moveTo>
                  <a:cubicBezTo>
                    <a:pt x="93296" y="218231"/>
                    <a:pt x="49487" y="223910"/>
                    <a:pt x="9735" y="240135"/>
                  </a:cubicBezTo>
                  <a:lnTo>
                    <a:pt x="4056" y="242569"/>
                  </a:lnTo>
                  <a:lnTo>
                    <a:pt x="4056" y="27583"/>
                  </a:lnTo>
                  <a:lnTo>
                    <a:pt x="29206" y="27583"/>
                  </a:lnTo>
                  <a:lnTo>
                    <a:pt x="29206" y="206062"/>
                  </a:lnTo>
                  <a:cubicBezTo>
                    <a:pt x="29206" y="207685"/>
                    <a:pt x="30017" y="209307"/>
                    <a:pt x="31639" y="209307"/>
                  </a:cubicBezTo>
                  <a:cubicBezTo>
                    <a:pt x="31639" y="209307"/>
                    <a:pt x="31639" y="209307"/>
                    <a:pt x="32451" y="209307"/>
                  </a:cubicBezTo>
                  <a:cubicBezTo>
                    <a:pt x="47054" y="206873"/>
                    <a:pt x="61656" y="206062"/>
                    <a:pt x="76259" y="206062"/>
                  </a:cubicBezTo>
                  <a:cubicBezTo>
                    <a:pt x="96541" y="206062"/>
                    <a:pt x="117634" y="208496"/>
                    <a:pt x="137104" y="214986"/>
                  </a:cubicBezTo>
                  <a:lnTo>
                    <a:pt x="135482" y="223099"/>
                  </a:lnTo>
                  <a:close/>
                  <a:moveTo>
                    <a:pt x="343977" y="241758"/>
                  </a:moveTo>
                  <a:lnTo>
                    <a:pt x="338299" y="239324"/>
                  </a:lnTo>
                  <a:cubicBezTo>
                    <a:pt x="298547" y="223099"/>
                    <a:pt x="254738" y="217420"/>
                    <a:pt x="212552" y="222287"/>
                  </a:cubicBezTo>
                  <a:lnTo>
                    <a:pt x="210930" y="214175"/>
                  </a:lnTo>
                  <a:cubicBezTo>
                    <a:pt x="230400" y="207685"/>
                    <a:pt x="251493" y="204439"/>
                    <a:pt x="271775" y="205251"/>
                  </a:cubicBezTo>
                  <a:cubicBezTo>
                    <a:pt x="286377" y="205251"/>
                    <a:pt x="301792" y="206873"/>
                    <a:pt x="316394" y="208496"/>
                  </a:cubicBezTo>
                  <a:cubicBezTo>
                    <a:pt x="317206" y="208496"/>
                    <a:pt x="318017" y="208496"/>
                    <a:pt x="318828" y="207685"/>
                  </a:cubicBezTo>
                  <a:cubicBezTo>
                    <a:pt x="319639" y="206873"/>
                    <a:pt x="319639" y="206873"/>
                    <a:pt x="319639" y="206062"/>
                  </a:cubicBezTo>
                  <a:cubicBezTo>
                    <a:pt x="319639" y="206062"/>
                    <a:pt x="319639" y="206062"/>
                    <a:pt x="319639" y="205251"/>
                  </a:cubicBezTo>
                  <a:lnTo>
                    <a:pt x="319639" y="27583"/>
                  </a:lnTo>
                  <a:lnTo>
                    <a:pt x="344789" y="27583"/>
                  </a:lnTo>
                  <a:lnTo>
                    <a:pt x="343977" y="24175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1" name="Google Shape;2771;p11"/>
            <p:cNvSpPr/>
            <p:nvPr/>
          </p:nvSpPr>
          <p:spPr>
            <a:xfrm>
              <a:off x="5179577" y="4926423"/>
              <a:ext cx="160630" cy="161442"/>
            </a:xfrm>
            <a:custGeom>
              <a:rect b="b" l="l" r="r" t="t"/>
              <a:pathLst>
                <a:path extrusionOk="0" h="161442" w="160630">
                  <a:moveTo>
                    <a:pt x="80315" y="0"/>
                  </a:moveTo>
                  <a:cubicBezTo>
                    <a:pt x="80315" y="0"/>
                    <a:pt x="80315" y="0"/>
                    <a:pt x="80315" y="0"/>
                  </a:cubicBezTo>
                  <a:cubicBezTo>
                    <a:pt x="58411" y="0"/>
                    <a:pt x="38941" y="8113"/>
                    <a:pt x="23527" y="23527"/>
                  </a:cubicBezTo>
                  <a:cubicBezTo>
                    <a:pt x="8113" y="38941"/>
                    <a:pt x="0" y="59223"/>
                    <a:pt x="0" y="80315"/>
                  </a:cubicBezTo>
                  <a:cubicBezTo>
                    <a:pt x="0" y="124935"/>
                    <a:pt x="35696" y="160631"/>
                    <a:pt x="80315" y="161442"/>
                  </a:cubicBezTo>
                  <a:cubicBezTo>
                    <a:pt x="80315" y="161442"/>
                    <a:pt x="80315" y="161442"/>
                    <a:pt x="80315" y="161442"/>
                  </a:cubicBezTo>
                  <a:cubicBezTo>
                    <a:pt x="101408" y="161442"/>
                    <a:pt x="121690" y="153330"/>
                    <a:pt x="137104" y="137916"/>
                  </a:cubicBezTo>
                  <a:cubicBezTo>
                    <a:pt x="152518" y="122501"/>
                    <a:pt x="160631" y="102220"/>
                    <a:pt x="160631" y="81127"/>
                  </a:cubicBezTo>
                  <a:cubicBezTo>
                    <a:pt x="160631" y="36507"/>
                    <a:pt x="124935" y="0"/>
                    <a:pt x="80315" y="0"/>
                  </a:cubicBezTo>
                  <a:close/>
                  <a:moveTo>
                    <a:pt x="75448" y="12169"/>
                  </a:moveTo>
                  <a:cubicBezTo>
                    <a:pt x="75448" y="9735"/>
                    <a:pt x="77882" y="7301"/>
                    <a:pt x="80315" y="7301"/>
                  </a:cubicBezTo>
                  <a:cubicBezTo>
                    <a:pt x="82749" y="7301"/>
                    <a:pt x="85183" y="8924"/>
                    <a:pt x="85183" y="12169"/>
                  </a:cubicBezTo>
                  <a:cubicBezTo>
                    <a:pt x="85183" y="13792"/>
                    <a:pt x="85183" y="15414"/>
                    <a:pt x="85183" y="17037"/>
                  </a:cubicBezTo>
                  <a:cubicBezTo>
                    <a:pt x="85183" y="18659"/>
                    <a:pt x="85183" y="20282"/>
                    <a:pt x="85183" y="21904"/>
                  </a:cubicBezTo>
                  <a:cubicBezTo>
                    <a:pt x="85183" y="25149"/>
                    <a:pt x="82749" y="26772"/>
                    <a:pt x="80315" y="26772"/>
                  </a:cubicBezTo>
                  <a:cubicBezTo>
                    <a:pt x="77882" y="26772"/>
                    <a:pt x="75448" y="24338"/>
                    <a:pt x="75448" y="21904"/>
                  </a:cubicBezTo>
                  <a:cubicBezTo>
                    <a:pt x="75448" y="18659"/>
                    <a:pt x="75448" y="15414"/>
                    <a:pt x="75448" y="12169"/>
                  </a:cubicBezTo>
                  <a:close/>
                  <a:moveTo>
                    <a:pt x="21093" y="85994"/>
                  </a:moveTo>
                  <a:cubicBezTo>
                    <a:pt x="17848" y="85994"/>
                    <a:pt x="14603" y="85994"/>
                    <a:pt x="11358" y="85994"/>
                  </a:cubicBezTo>
                  <a:cubicBezTo>
                    <a:pt x="8113" y="85994"/>
                    <a:pt x="6490" y="83561"/>
                    <a:pt x="6490" y="81127"/>
                  </a:cubicBezTo>
                  <a:cubicBezTo>
                    <a:pt x="6490" y="78693"/>
                    <a:pt x="8924" y="76259"/>
                    <a:pt x="11358" y="76259"/>
                  </a:cubicBezTo>
                  <a:cubicBezTo>
                    <a:pt x="12980" y="76259"/>
                    <a:pt x="14603" y="76259"/>
                    <a:pt x="16225" y="76259"/>
                  </a:cubicBezTo>
                  <a:cubicBezTo>
                    <a:pt x="17848" y="76259"/>
                    <a:pt x="19470" y="76259"/>
                    <a:pt x="21093" y="76259"/>
                  </a:cubicBezTo>
                  <a:cubicBezTo>
                    <a:pt x="23527" y="76259"/>
                    <a:pt x="25961" y="78693"/>
                    <a:pt x="25961" y="81127"/>
                  </a:cubicBezTo>
                  <a:cubicBezTo>
                    <a:pt x="25961" y="83561"/>
                    <a:pt x="24338" y="85994"/>
                    <a:pt x="21093" y="85994"/>
                  </a:cubicBezTo>
                  <a:close/>
                  <a:moveTo>
                    <a:pt x="41375" y="125746"/>
                  </a:moveTo>
                  <a:cubicBezTo>
                    <a:pt x="40563" y="126558"/>
                    <a:pt x="38941" y="128180"/>
                    <a:pt x="38130" y="128992"/>
                  </a:cubicBezTo>
                  <a:cubicBezTo>
                    <a:pt x="37318" y="129803"/>
                    <a:pt x="35696" y="131425"/>
                    <a:pt x="34885" y="132237"/>
                  </a:cubicBezTo>
                  <a:cubicBezTo>
                    <a:pt x="32451" y="133859"/>
                    <a:pt x="30017" y="133859"/>
                    <a:pt x="28394" y="132237"/>
                  </a:cubicBezTo>
                  <a:cubicBezTo>
                    <a:pt x="26772" y="130614"/>
                    <a:pt x="26772" y="127369"/>
                    <a:pt x="28394" y="125746"/>
                  </a:cubicBezTo>
                  <a:cubicBezTo>
                    <a:pt x="30828" y="123313"/>
                    <a:pt x="32451" y="120879"/>
                    <a:pt x="34885" y="119256"/>
                  </a:cubicBezTo>
                  <a:cubicBezTo>
                    <a:pt x="37318" y="117634"/>
                    <a:pt x="39752" y="117634"/>
                    <a:pt x="41375" y="119256"/>
                  </a:cubicBezTo>
                  <a:cubicBezTo>
                    <a:pt x="43808" y="120879"/>
                    <a:pt x="43808" y="124124"/>
                    <a:pt x="41375" y="125746"/>
                  </a:cubicBezTo>
                  <a:close/>
                  <a:moveTo>
                    <a:pt x="42186" y="42186"/>
                  </a:moveTo>
                  <a:cubicBezTo>
                    <a:pt x="40563" y="43808"/>
                    <a:pt x="37318" y="43808"/>
                    <a:pt x="35696" y="42186"/>
                  </a:cubicBezTo>
                  <a:cubicBezTo>
                    <a:pt x="33262" y="39752"/>
                    <a:pt x="30828" y="37318"/>
                    <a:pt x="29206" y="35696"/>
                  </a:cubicBezTo>
                  <a:cubicBezTo>
                    <a:pt x="27583" y="33262"/>
                    <a:pt x="27583" y="30828"/>
                    <a:pt x="29206" y="29206"/>
                  </a:cubicBezTo>
                  <a:cubicBezTo>
                    <a:pt x="30828" y="27583"/>
                    <a:pt x="34073" y="27583"/>
                    <a:pt x="35696" y="29206"/>
                  </a:cubicBezTo>
                  <a:cubicBezTo>
                    <a:pt x="36507" y="30017"/>
                    <a:pt x="38130" y="31639"/>
                    <a:pt x="38941" y="32451"/>
                  </a:cubicBezTo>
                  <a:cubicBezTo>
                    <a:pt x="39752" y="33262"/>
                    <a:pt x="41375" y="34885"/>
                    <a:pt x="42186" y="35696"/>
                  </a:cubicBezTo>
                  <a:cubicBezTo>
                    <a:pt x="43808" y="38130"/>
                    <a:pt x="43808" y="40563"/>
                    <a:pt x="42186" y="42186"/>
                  </a:cubicBezTo>
                  <a:close/>
                  <a:moveTo>
                    <a:pt x="85183" y="149273"/>
                  </a:moveTo>
                  <a:cubicBezTo>
                    <a:pt x="85183" y="152518"/>
                    <a:pt x="82749" y="154141"/>
                    <a:pt x="80315" y="154141"/>
                  </a:cubicBezTo>
                  <a:cubicBezTo>
                    <a:pt x="77882" y="154141"/>
                    <a:pt x="75448" y="151707"/>
                    <a:pt x="75448" y="149273"/>
                  </a:cubicBezTo>
                  <a:cubicBezTo>
                    <a:pt x="75448" y="146028"/>
                    <a:pt x="75448" y="142783"/>
                    <a:pt x="75448" y="139538"/>
                  </a:cubicBezTo>
                  <a:cubicBezTo>
                    <a:pt x="75448" y="136293"/>
                    <a:pt x="77882" y="134670"/>
                    <a:pt x="80315" y="134670"/>
                  </a:cubicBezTo>
                  <a:cubicBezTo>
                    <a:pt x="82749" y="134670"/>
                    <a:pt x="85183" y="137104"/>
                    <a:pt x="85183" y="139538"/>
                  </a:cubicBezTo>
                  <a:cubicBezTo>
                    <a:pt x="85183" y="141161"/>
                    <a:pt x="85183" y="142783"/>
                    <a:pt x="85183" y="144406"/>
                  </a:cubicBezTo>
                  <a:cubicBezTo>
                    <a:pt x="85183" y="146028"/>
                    <a:pt x="85183" y="147651"/>
                    <a:pt x="85183" y="149273"/>
                  </a:cubicBezTo>
                  <a:close/>
                  <a:moveTo>
                    <a:pt x="113577" y="111144"/>
                  </a:moveTo>
                  <a:cubicBezTo>
                    <a:pt x="112766" y="115200"/>
                    <a:pt x="108710" y="116011"/>
                    <a:pt x="105465" y="113577"/>
                  </a:cubicBezTo>
                  <a:cubicBezTo>
                    <a:pt x="103842" y="111955"/>
                    <a:pt x="102220" y="110332"/>
                    <a:pt x="100597" y="108710"/>
                  </a:cubicBezTo>
                  <a:cubicBezTo>
                    <a:pt x="92485" y="100597"/>
                    <a:pt x="85183" y="93296"/>
                    <a:pt x="77070" y="85183"/>
                  </a:cubicBezTo>
                  <a:cubicBezTo>
                    <a:pt x="75448" y="83561"/>
                    <a:pt x="74637" y="81938"/>
                    <a:pt x="74637" y="79504"/>
                  </a:cubicBezTo>
                  <a:cubicBezTo>
                    <a:pt x="74637" y="74637"/>
                    <a:pt x="74637" y="70580"/>
                    <a:pt x="74637" y="65713"/>
                  </a:cubicBezTo>
                  <a:cubicBezTo>
                    <a:pt x="74637" y="65713"/>
                    <a:pt x="74637" y="65713"/>
                    <a:pt x="74637" y="65713"/>
                  </a:cubicBezTo>
                  <a:cubicBezTo>
                    <a:pt x="74637" y="60845"/>
                    <a:pt x="74637" y="55977"/>
                    <a:pt x="74637" y="51110"/>
                  </a:cubicBezTo>
                  <a:cubicBezTo>
                    <a:pt x="74637" y="47054"/>
                    <a:pt x="78693" y="45431"/>
                    <a:pt x="81938" y="47054"/>
                  </a:cubicBezTo>
                  <a:cubicBezTo>
                    <a:pt x="83561" y="47865"/>
                    <a:pt x="84372" y="49487"/>
                    <a:pt x="84372" y="51921"/>
                  </a:cubicBezTo>
                  <a:cubicBezTo>
                    <a:pt x="84372" y="60034"/>
                    <a:pt x="84372" y="68958"/>
                    <a:pt x="84372" y="77070"/>
                  </a:cubicBezTo>
                  <a:cubicBezTo>
                    <a:pt x="84372" y="77882"/>
                    <a:pt x="84372" y="78693"/>
                    <a:pt x="85183" y="80315"/>
                  </a:cubicBezTo>
                  <a:cubicBezTo>
                    <a:pt x="94107" y="89239"/>
                    <a:pt x="102220" y="97352"/>
                    <a:pt x="111144" y="106276"/>
                  </a:cubicBezTo>
                  <a:cubicBezTo>
                    <a:pt x="113577" y="107087"/>
                    <a:pt x="114389" y="108710"/>
                    <a:pt x="113577" y="111144"/>
                  </a:cubicBezTo>
                  <a:close/>
                  <a:moveTo>
                    <a:pt x="118445" y="35696"/>
                  </a:moveTo>
                  <a:cubicBezTo>
                    <a:pt x="120879" y="33262"/>
                    <a:pt x="123313" y="30828"/>
                    <a:pt x="124935" y="29206"/>
                  </a:cubicBezTo>
                  <a:cubicBezTo>
                    <a:pt x="126558" y="27583"/>
                    <a:pt x="129803" y="27583"/>
                    <a:pt x="131425" y="29206"/>
                  </a:cubicBezTo>
                  <a:cubicBezTo>
                    <a:pt x="133048" y="30828"/>
                    <a:pt x="133048" y="34073"/>
                    <a:pt x="131425" y="35696"/>
                  </a:cubicBezTo>
                  <a:cubicBezTo>
                    <a:pt x="130614" y="36507"/>
                    <a:pt x="128992" y="38130"/>
                    <a:pt x="128180" y="38941"/>
                  </a:cubicBezTo>
                  <a:cubicBezTo>
                    <a:pt x="127369" y="39752"/>
                    <a:pt x="125746" y="41375"/>
                    <a:pt x="124935" y="42186"/>
                  </a:cubicBezTo>
                  <a:cubicBezTo>
                    <a:pt x="122501" y="43808"/>
                    <a:pt x="120068" y="43808"/>
                    <a:pt x="118445" y="42186"/>
                  </a:cubicBezTo>
                  <a:cubicBezTo>
                    <a:pt x="116823" y="40563"/>
                    <a:pt x="116823" y="38130"/>
                    <a:pt x="118445" y="35696"/>
                  </a:cubicBezTo>
                  <a:close/>
                  <a:moveTo>
                    <a:pt x="132237" y="133048"/>
                  </a:moveTo>
                  <a:cubicBezTo>
                    <a:pt x="130614" y="134670"/>
                    <a:pt x="127369" y="134670"/>
                    <a:pt x="125746" y="133048"/>
                  </a:cubicBezTo>
                  <a:cubicBezTo>
                    <a:pt x="124124" y="132237"/>
                    <a:pt x="123313" y="130614"/>
                    <a:pt x="122501" y="129803"/>
                  </a:cubicBezTo>
                  <a:cubicBezTo>
                    <a:pt x="121690" y="128992"/>
                    <a:pt x="120068" y="127369"/>
                    <a:pt x="119256" y="126558"/>
                  </a:cubicBezTo>
                  <a:cubicBezTo>
                    <a:pt x="117634" y="124935"/>
                    <a:pt x="117634" y="121690"/>
                    <a:pt x="119256" y="120068"/>
                  </a:cubicBezTo>
                  <a:cubicBezTo>
                    <a:pt x="120879" y="118445"/>
                    <a:pt x="124124" y="118445"/>
                    <a:pt x="125746" y="120068"/>
                  </a:cubicBezTo>
                  <a:cubicBezTo>
                    <a:pt x="128180" y="122501"/>
                    <a:pt x="130614" y="124935"/>
                    <a:pt x="133048" y="127369"/>
                  </a:cubicBezTo>
                  <a:cubicBezTo>
                    <a:pt x="133859" y="128180"/>
                    <a:pt x="133859" y="130614"/>
                    <a:pt x="132237" y="133048"/>
                  </a:cubicBezTo>
                  <a:close/>
                  <a:moveTo>
                    <a:pt x="149273" y="85994"/>
                  </a:moveTo>
                  <a:cubicBezTo>
                    <a:pt x="147651" y="85994"/>
                    <a:pt x="146028" y="85994"/>
                    <a:pt x="144406" y="85994"/>
                  </a:cubicBezTo>
                  <a:cubicBezTo>
                    <a:pt x="142783" y="85994"/>
                    <a:pt x="141161" y="85994"/>
                    <a:pt x="139538" y="85994"/>
                  </a:cubicBezTo>
                  <a:cubicBezTo>
                    <a:pt x="137104" y="85994"/>
                    <a:pt x="134670" y="83561"/>
                    <a:pt x="134670" y="81127"/>
                  </a:cubicBezTo>
                  <a:cubicBezTo>
                    <a:pt x="134670" y="78693"/>
                    <a:pt x="136293" y="76259"/>
                    <a:pt x="139538" y="76259"/>
                  </a:cubicBezTo>
                  <a:cubicBezTo>
                    <a:pt x="142783" y="76259"/>
                    <a:pt x="146028" y="76259"/>
                    <a:pt x="149273" y="76259"/>
                  </a:cubicBezTo>
                  <a:cubicBezTo>
                    <a:pt x="151707" y="76259"/>
                    <a:pt x="154141" y="78693"/>
                    <a:pt x="154141" y="81127"/>
                  </a:cubicBezTo>
                  <a:cubicBezTo>
                    <a:pt x="153330" y="83561"/>
                    <a:pt x="151707" y="85994"/>
                    <a:pt x="149273" y="8599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72" name="Google Shape;2772;p11"/>
          <p:cNvSpPr/>
          <p:nvPr/>
        </p:nvSpPr>
        <p:spPr>
          <a:xfrm>
            <a:off x="1320032" y="2263354"/>
            <a:ext cx="576000" cy="576000"/>
          </a:xfrm>
          <a:custGeom>
            <a:rect b="b" l="l" r="r" t="t"/>
            <a:pathLst>
              <a:path extrusionOk="0" h="576000" w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773" name="Google Shape;2773;p11"/>
          <p:cNvGrpSpPr/>
          <p:nvPr/>
        </p:nvGrpSpPr>
        <p:grpSpPr>
          <a:xfrm>
            <a:off x="1474984" y="2355838"/>
            <a:ext cx="305036" cy="323695"/>
            <a:chOff x="1474984" y="2355838"/>
            <a:chExt cx="305036" cy="323695"/>
          </a:xfrm>
        </p:grpSpPr>
        <p:sp>
          <p:nvSpPr>
            <p:cNvPr id="2774" name="Google Shape;2774;p11"/>
            <p:cNvSpPr/>
            <p:nvPr/>
          </p:nvSpPr>
          <p:spPr>
            <a:xfrm>
              <a:off x="1519603" y="2441021"/>
              <a:ext cx="160630" cy="161442"/>
            </a:xfrm>
            <a:custGeom>
              <a:rect b="b" l="l" r="r" t="t"/>
              <a:pathLst>
                <a:path extrusionOk="0" h="161442" w="160630">
                  <a:moveTo>
                    <a:pt x="80315" y="0"/>
                  </a:moveTo>
                  <a:cubicBezTo>
                    <a:pt x="80315" y="0"/>
                    <a:pt x="79504" y="0"/>
                    <a:pt x="80315" y="0"/>
                  </a:cubicBezTo>
                  <a:cubicBezTo>
                    <a:pt x="58411" y="0"/>
                    <a:pt x="38941" y="8113"/>
                    <a:pt x="23527" y="23527"/>
                  </a:cubicBezTo>
                  <a:cubicBezTo>
                    <a:pt x="8113" y="38941"/>
                    <a:pt x="0" y="59223"/>
                    <a:pt x="0" y="80315"/>
                  </a:cubicBezTo>
                  <a:cubicBezTo>
                    <a:pt x="0" y="124935"/>
                    <a:pt x="35696" y="160631"/>
                    <a:pt x="80315" y="161442"/>
                  </a:cubicBezTo>
                  <a:cubicBezTo>
                    <a:pt x="80315" y="161442"/>
                    <a:pt x="80315" y="161442"/>
                    <a:pt x="80315" y="161442"/>
                  </a:cubicBezTo>
                  <a:cubicBezTo>
                    <a:pt x="101408" y="161442"/>
                    <a:pt x="121690" y="153330"/>
                    <a:pt x="137104" y="137916"/>
                  </a:cubicBezTo>
                  <a:cubicBezTo>
                    <a:pt x="152518" y="122501"/>
                    <a:pt x="160631" y="102220"/>
                    <a:pt x="160631" y="81127"/>
                  </a:cubicBezTo>
                  <a:cubicBezTo>
                    <a:pt x="160631" y="35696"/>
                    <a:pt x="124124" y="0"/>
                    <a:pt x="80315" y="0"/>
                  </a:cubicBezTo>
                  <a:close/>
                  <a:moveTo>
                    <a:pt x="74637" y="11358"/>
                  </a:moveTo>
                  <a:cubicBezTo>
                    <a:pt x="74637" y="8924"/>
                    <a:pt x="77070" y="6490"/>
                    <a:pt x="79504" y="6490"/>
                  </a:cubicBezTo>
                  <a:cubicBezTo>
                    <a:pt x="81938" y="6490"/>
                    <a:pt x="84372" y="8113"/>
                    <a:pt x="84372" y="11358"/>
                  </a:cubicBezTo>
                  <a:cubicBezTo>
                    <a:pt x="84372" y="12980"/>
                    <a:pt x="84372" y="14603"/>
                    <a:pt x="84372" y="16225"/>
                  </a:cubicBezTo>
                  <a:cubicBezTo>
                    <a:pt x="84372" y="17848"/>
                    <a:pt x="84372" y="19470"/>
                    <a:pt x="84372" y="21093"/>
                  </a:cubicBezTo>
                  <a:cubicBezTo>
                    <a:pt x="84372" y="24338"/>
                    <a:pt x="81938" y="25961"/>
                    <a:pt x="79504" y="25961"/>
                  </a:cubicBezTo>
                  <a:cubicBezTo>
                    <a:pt x="77070" y="25961"/>
                    <a:pt x="74637" y="23527"/>
                    <a:pt x="74637" y="21093"/>
                  </a:cubicBezTo>
                  <a:cubicBezTo>
                    <a:pt x="74637" y="17848"/>
                    <a:pt x="74637" y="14603"/>
                    <a:pt x="74637" y="11358"/>
                  </a:cubicBezTo>
                  <a:close/>
                  <a:moveTo>
                    <a:pt x="21093" y="85183"/>
                  </a:moveTo>
                  <a:cubicBezTo>
                    <a:pt x="17848" y="85183"/>
                    <a:pt x="14603" y="85183"/>
                    <a:pt x="11358" y="85183"/>
                  </a:cubicBezTo>
                  <a:cubicBezTo>
                    <a:pt x="8113" y="85183"/>
                    <a:pt x="6490" y="82749"/>
                    <a:pt x="6490" y="80315"/>
                  </a:cubicBezTo>
                  <a:cubicBezTo>
                    <a:pt x="6490" y="77882"/>
                    <a:pt x="8924" y="75448"/>
                    <a:pt x="11358" y="75448"/>
                  </a:cubicBezTo>
                  <a:cubicBezTo>
                    <a:pt x="12980" y="75448"/>
                    <a:pt x="14603" y="75448"/>
                    <a:pt x="16225" y="75448"/>
                  </a:cubicBezTo>
                  <a:cubicBezTo>
                    <a:pt x="17848" y="75448"/>
                    <a:pt x="19470" y="75448"/>
                    <a:pt x="21093" y="75448"/>
                  </a:cubicBezTo>
                  <a:cubicBezTo>
                    <a:pt x="23527" y="75448"/>
                    <a:pt x="25961" y="77882"/>
                    <a:pt x="25961" y="80315"/>
                  </a:cubicBezTo>
                  <a:cubicBezTo>
                    <a:pt x="25961" y="82749"/>
                    <a:pt x="23527" y="85183"/>
                    <a:pt x="21093" y="85183"/>
                  </a:cubicBezTo>
                  <a:close/>
                  <a:moveTo>
                    <a:pt x="41375" y="125746"/>
                  </a:moveTo>
                  <a:cubicBezTo>
                    <a:pt x="40563" y="126558"/>
                    <a:pt x="38941" y="128180"/>
                    <a:pt x="38130" y="128992"/>
                  </a:cubicBezTo>
                  <a:cubicBezTo>
                    <a:pt x="37318" y="129803"/>
                    <a:pt x="35696" y="131425"/>
                    <a:pt x="34885" y="132237"/>
                  </a:cubicBezTo>
                  <a:cubicBezTo>
                    <a:pt x="32451" y="133859"/>
                    <a:pt x="30017" y="133859"/>
                    <a:pt x="28394" y="132237"/>
                  </a:cubicBezTo>
                  <a:cubicBezTo>
                    <a:pt x="26772" y="130614"/>
                    <a:pt x="26772" y="127369"/>
                    <a:pt x="28394" y="125746"/>
                  </a:cubicBezTo>
                  <a:cubicBezTo>
                    <a:pt x="30828" y="123313"/>
                    <a:pt x="32451" y="120879"/>
                    <a:pt x="34885" y="119256"/>
                  </a:cubicBezTo>
                  <a:cubicBezTo>
                    <a:pt x="37318" y="117634"/>
                    <a:pt x="39752" y="117634"/>
                    <a:pt x="41375" y="119256"/>
                  </a:cubicBezTo>
                  <a:cubicBezTo>
                    <a:pt x="43808" y="120879"/>
                    <a:pt x="43808" y="123313"/>
                    <a:pt x="41375" y="125746"/>
                  </a:cubicBezTo>
                  <a:close/>
                  <a:moveTo>
                    <a:pt x="41375" y="42186"/>
                  </a:moveTo>
                  <a:cubicBezTo>
                    <a:pt x="39752" y="43808"/>
                    <a:pt x="36507" y="43808"/>
                    <a:pt x="34885" y="42186"/>
                  </a:cubicBezTo>
                  <a:cubicBezTo>
                    <a:pt x="32451" y="39752"/>
                    <a:pt x="30017" y="37318"/>
                    <a:pt x="28394" y="35696"/>
                  </a:cubicBezTo>
                  <a:cubicBezTo>
                    <a:pt x="26772" y="33262"/>
                    <a:pt x="26772" y="30828"/>
                    <a:pt x="28394" y="29206"/>
                  </a:cubicBezTo>
                  <a:cubicBezTo>
                    <a:pt x="30017" y="27583"/>
                    <a:pt x="33262" y="27583"/>
                    <a:pt x="34885" y="29206"/>
                  </a:cubicBezTo>
                  <a:cubicBezTo>
                    <a:pt x="35696" y="30017"/>
                    <a:pt x="37318" y="31639"/>
                    <a:pt x="38130" y="32451"/>
                  </a:cubicBezTo>
                  <a:cubicBezTo>
                    <a:pt x="38941" y="33262"/>
                    <a:pt x="40563" y="34885"/>
                    <a:pt x="41375" y="35696"/>
                  </a:cubicBezTo>
                  <a:cubicBezTo>
                    <a:pt x="43808" y="37318"/>
                    <a:pt x="43808" y="39752"/>
                    <a:pt x="41375" y="42186"/>
                  </a:cubicBezTo>
                  <a:close/>
                  <a:moveTo>
                    <a:pt x="84372" y="149273"/>
                  </a:moveTo>
                  <a:cubicBezTo>
                    <a:pt x="84372" y="152518"/>
                    <a:pt x="81938" y="154141"/>
                    <a:pt x="79504" y="154141"/>
                  </a:cubicBezTo>
                  <a:cubicBezTo>
                    <a:pt x="77070" y="154141"/>
                    <a:pt x="74637" y="151707"/>
                    <a:pt x="74637" y="149273"/>
                  </a:cubicBezTo>
                  <a:cubicBezTo>
                    <a:pt x="74637" y="146028"/>
                    <a:pt x="74637" y="142783"/>
                    <a:pt x="74637" y="139538"/>
                  </a:cubicBezTo>
                  <a:cubicBezTo>
                    <a:pt x="74637" y="136293"/>
                    <a:pt x="77070" y="134670"/>
                    <a:pt x="79504" y="134670"/>
                  </a:cubicBezTo>
                  <a:cubicBezTo>
                    <a:pt x="81938" y="134670"/>
                    <a:pt x="84372" y="137104"/>
                    <a:pt x="84372" y="139538"/>
                  </a:cubicBezTo>
                  <a:cubicBezTo>
                    <a:pt x="84372" y="141161"/>
                    <a:pt x="84372" y="142783"/>
                    <a:pt x="84372" y="144406"/>
                  </a:cubicBezTo>
                  <a:cubicBezTo>
                    <a:pt x="84372" y="146028"/>
                    <a:pt x="84372" y="147651"/>
                    <a:pt x="84372" y="149273"/>
                  </a:cubicBezTo>
                  <a:close/>
                  <a:moveTo>
                    <a:pt x="113577" y="110332"/>
                  </a:moveTo>
                  <a:cubicBezTo>
                    <a:pt x="112766" y="114389"/>
                    <a:pt x="108710" y="115200"/>
                    <a:pt x="105465" y="112766"/>
                  </a:cubicBezTo>
                  <a:cubicBezTo>
                    <a:pt x="103842" y="111144"/>
                    <a:pt x="102220" y="109521"/>
                    <a:pt x="100597" y="107899"/>
                  </a:cubicBezTo>
                  <a:cubicBezTo>
                    <a:pt x="92485" y="99786"/>
                    <a:pt x="85183" y="92485"/>
                    <a:pt x="77070" y="84372"/>
                  </a:cubicBezTo>
                  <a:cubicBezTo>
                    <a:pt x="75448" y="82749"/>
                    <a:pt x="74637" y="81127"/>
                    <a:pt x="74637" y="78693"/>
                  </a:cubicBezTo>
                  <a:cubicBezTo>
                    <a:pt x="74637" y="73825"/>
                    <a:pt x="74637" y="69769"/>
                    <a:pt x="74637" y="64901"/>
                  </a:cubicBezTo>
                  <a:cubicBezTo>
                    <a:pt x="74637" y="64901"/>
                    <a:pt x="74637" y="64901"/>
                    <a:pt x="74637" y="64901"/>
                  </a:cubicBezTo>
                  <a:cubicBezTo>
                    <a:pt x="74637" y="60034"/>
                    <a:pt x="74637" y="55166"/>
                    <a:pt x="74637" y="50299"/>
                  </a:cubicBezTo>
                  <a:cubicBezTo>
                    <a:pt x="74637" y="46242"/>
                    <a:pt x="78693" y="44620"/>
                    <a:pt x="81938" y="46242"/>
                  </a:cubicBezTo>
                  <a:cubicBezTo>
                    <a:pt x="84372" y="47865"/>
                    <a:pt x="84372" y="49487"/>
                    <a:pt x="84372" y="51921"/>
                  </a:cubicBezTo>
                  <a:cubicBezTo>
                    <a:pt x="84372" y="60034"/>
                    <a:pt x="84372" y="68958"/>
                    <a:pt x="84372" y="77070"/>
                  </a:cubicBezTo>
                  <a:cubicBezTo>
                    <a:pt x="84372" y="77882"/>
                    <a:pt x="84372" y="78693"/>
                    <a:pt x="85183" y="80315"/>
                  </a:cubicBezTo>
                  <a:cubicBezTo>
                    <a:pt x="94107" y="89239"/>
                    <a:pt x="102220" y="97352"/>
                    <a:pt x="111144" y="106276"/>
                  </a:cubicBezTo>
                  <a:cubicBezTo>
                    <a:pt x="113577" y="107087"/>
                    <a:pt x="114389" y="108710"/>
                    <a:pt x="113577" y="110332"/>
                  </a:cubicBezTo>
                  <a:close/>
                  <a:moveTo>
                    <a:pt x="118445" y="34885"/>
                  </a:moveTo>
                  <a:cubicBezTo>
                    <a:pt x="120879" y="32451"/>
                    <a:pt x="123313" y="30017"/>
                    <a:pt x="124935" y="28394"/>
                  </a:cubicBezTo>
                  <a:cubicBezTo>
                    <a:pt x="126558" y="26772"/>
                    <a:pt x="129803" y="26772"/>
                    <a:pt x="131425" y="28394"/>
                  </a:cubicBezTo>
                  <a:cubicBezTo>
                    <a:pt x="133048" y="30017"/>
                    <a:pt x="133048" y="33262"/>
                    <a:pt x="131425" y="34885"/>
                  </a:cubicBezTo>
                  <a:cubicBezTo>
                    <a:pt x="130614" y="35696"/>
                    <a:pt x="128992" y="37318"/>
                    <a:pt x="128180" y="38130"/>
                  </a:cubicBezTo>
                  <a:cubicBezTo>
                    <a:pt x="127369" y="38941"/>
                    <a:pt x="125746" y="40563"/>
                    <a:pt x="124935" y="41375"/>
                  </a:cubicBezTo>
                  <a:cubicBezTo>
                    <a:pt x="122501" y="42997"/>
                    <a:pt x="120068" y="42997"/>
                    <a:pt x="118445" y="41375"/>
                  </a:cubicBezTo>
                  <a:cubicBezTo>
                    <a:pt x="116011" y="40563"/>
                    <a:pt x="116011" y="37318"/>
                    <a:pt x="118445" y="34885"/>
                  </a:cubicBezTo>
                  <a:close/>
                  <a:moveTo>
                    <a:pt x="131425" y="132237"/>
                  </a:moveTo>
                  <a:cubicBezTo>
                    <a:pt x="129803" y="133859"/>
                    <a:pt x="126558" y="133859"/>
                    <a:pt x="124935" y="132237"/>
                  </a:cubicBezTo>
                  <a:cubicBezTo>
                    <a:pt x="123313" y="131425"/>
                    <a:pt x="122501" y="129803"/>
                    <a:pt x="121690" y="128992"/>
                  </a:cubicBezTo>
                  <a:cubicBezTo>
                    <a:pt x="120879" y="128180"/>
                    <a:pt x="119256" y="126558"/>
                    <a:pt x="118445" y="125746"/>
                  </a:cubicBezTo>
                  <a:cubicBezTo>
                    <a:pt x="116823" y="124124"/>
                    <a:pt x="116823" y="120879"/>
                    <a:pt x="118445" y="119256"/>
                  </a:cubicBezTo>
                  <a:cubicBezTo>
                    <a:pt x="120068" y="117634"/>
                    <a:pt x="123313" y="117634"/>
                    <a:pt x="124935" y="119256"/>
                  </a:cubicBezTo>
                  <a:cubicBezTo>
                    <a:pt x="127369" y="121690"/>
                    <a:pt x="129803" y="124124"/>
                    <a:pt x="132237" y="126558"/>
                  </a:cubicBezTo>
                  <a:cubicBezTo>
                    <a:pt x="133859" y="127369"/>
                    <a:pt x="133859" y="130614"/>
                    <a:pt x="131425" y="132237"/>
                  </a:cubicBezTo>
                  <a:close/>
                  <a:moveTo>
                    <a:pt x="148462" y="85183"/>
                  </a:moveTo>
                  <a:cubicBezTo>
                    <a:pt x="146839" y="85183"/>
                    <a:pt x="145217" y="85183"/>
                    <a:pt x="143594" y="85183"/>
                  </a:cubicBezTo>
                  <a:cubicBezTo>
                    <a:pt x="141972" y="85183"/>
                    <a:pt x="140349" y="85183"/>
                    <a:pt x="138727" y="85183"/>
                  </a:cubicBezTo>
                  <a:cubicBezTo>
                    <a:pt x="136293" y="85183"/>
                    <a:pt x="133859" y="82749"/>
                    <a:pt x="133859" y="80315"/>
                  </a:cubicBezTo>
                  <a:cubicBezTo>
                    <a:pt x="133859" y="77882"/>
                    <a:pt x="135482" y="75448"/>
                    <a:pt x="138727" y="75448"/>
                  </a:cubicBezTo>
                  <a:cubicBezTo>
                    <a:pt x="141972" y="75448"/>
                    <a:pt x="145217" y="75448"/>
                    <a:pt x="148462" y="75448"/>
                  </a:cubicBezTo>
                  <a:cubicBezTo>
                    <a:pt x="150896" y="75448"/>
                    <a:pt x="153330" y="77882"/>
                    <a:pt x="153330" y="80315"/>
                  </a:cubicBezTo>
                  <a:cubicBezTo>
                    <a:pt x="153330" y="82749"/>
                    <a:pt x="150896" y="85183"/>
                    <a:pt x="148462" y="8518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5" name="Google Shape;2775;p11"/>
            <p:cNvSpPr/>
            <p:nvPr/>
          </p:nvSpPr>
          <p:spPr>
            <a:xfrm>
              <a:off x="1474984" y="2481584"/>
              <a:ext cx="305036" cy="197949"/>
            </a:xfrm>
            <a:custGeom>
              <a:rect b="b" l="l" r="r" t="t"/>
              <a:pathLst>
                <a:path extrusionOk="0" h="197949" w="305036">
                  <a:moveTo>
                    <a:pt x="304225" y="21904"/>
                  </a:moveTo>
                  <a:cubicBezTo>
                    <a:pt x="304225" y="20282"/>
                    <a:pt x="302603" y="18659"/>
                    <a:pt x="300980" y="18659"/>
                  </a:cubicBezTo>
                  <a:lnTo>
                    <a:pt x="248248" y="18659"/>
                  </a:lnTo>
                  <a:lnTo>
                    <a:pt x="248248" y="3245"/>
                  </a:lnTo>
                  <a:cubicBezTo>
                    <a:pt x="248248" y="1623"/>
                    <a:pt x="246625" y="0"/>
                    <a:pt x="245003" y="0"/>
                  </a:cubicBezTo>
                  <a:lnTo>
                    <a:pt x="184158" y="0"/>
                  </a:lnTo>
                  <a:cubicBezTo>
                    <a:pt x="182535" y="0"/>
                    <a:pt x="180913" y="1623"/>
                    <a:pt x="180913" y="3245"/>
                  </a:cubicBezTo>
                  <a:cubicBezTo>
                    <a:pt x="180913" y="4868"/>
                    <a:pt x="182535" y="6490"/>
                    <a:pt x="184158" y="6490"/>
                  </a:cubicBezTo>
                  <a:lnTo>
                    <a:pt x="242569" y="6490"/>
                  </a:lnTo>
                  <a:lnTo>
                    <a:pt x="242569" y="55977"/>
                  </a:lnTo>
                  <a:cubicBezTo>
                    <a:pt x="242569" y="97352"/>
                    <a:pt x="219854" y="136293"/>
                    <a:pt x="184158" y="157386"/>
                  </a:cubicBezTo>
                  <a:lnTo>
                    <a:pt x="183346" y="157386"/>
                  </a:lnTo>
                  <a:lnTo>
                    <a:pt x="65713" y="157386"/>
                  </a:lnTo>
                  <a:lnTo>
                    <a:pt x="64901" y="157386"/>
                  </a:lnTo>
                  <a:cubicBezTo>
                    <a:pt x="29206" y="136293"/>
                    <a:pt x="6490" y="97352"/>
                    <a:pt x="6490" y="55977"/>
                  </a:cubicBezTo>
                  <a:lnTo>
                    <a:pt x="6490" y="6490"/>
                  </a:lnTo>
                  <a:lnTo>
                    <a:pt x="49487" y="6490"/>
                  </a:lnTo>
                  <a:cubicBezTo>
                    <a:pt x="51110" y="6490"/>
                    <a:pt x="52732" y="4868"/>
                    <a:pt x="52732" y="3245"/>
                  </a:cubicBezTo>
                  <a:cubicBezTo>
                    <a:pt x="52732" y="1623"/>
                    <a:pt x="51110" y="0"/>
                    <a:pt x="49487" y="0"/>
                  </a:cubicBezTo>
                  <a:lnTo>
                    <a:pt x="3245" y="0"/>
                  </a:lnTo>
                  <a:cubicBezTo>
                    <a:pt x="1623" y="0"/>
                    <a:pt x="0" y="1623"/>
                    <a:pt x="0" y="3245"/>
                  </a:cubicBezTo>
                  <a:lnTo>
                    <a:pt x="0" y="55977"/>
                  </a:lnTo>
                  <a:cubicBezTo>
                    <a:pt x="0" y="78693"/>
                    <a:pt x="5679" y="100597"/>
                    <a:pt x="17037" y="119256"/>
                  </a:cubicBezTo>
                  <a:cubicBezTo>
                    <a:pt x="24338" y="132237"/>
                    <a:pt x="34885" y="143594"/>
                    <a:pt x="46242" y="152518"/>
                  </a:cubicBezTo>
                  <a:lnTo>
                    <a:pt x="52732" y="157386"/>
                  </a:lnTo>
                  <a:lnTo>
                    <a:pt x="3245" y="157386"/>
                  </a:lnTo>
                  <a:cubicBezTo>
                    <a:pt x="1623" y="157386"/>
                    <a:pt x="0" y="159008"/>
                    <a:pt x="0" y="160631"/>
                  </a:cubicBezTo>
                  <a:cubicBezTo>
                    <a:pt x="0" y="180913"/>
                    <a:pt x="17037" y="197949"/>
                    <a:pt x="37318" y="197949"/>
                  </a:cubicBezTo>
                  <a:lnTo>
                    <a:pt x="226344" y="197949"/>
                  </a:lnTo>
                  <a:cubicBezTo>
                    <a:pt x="246625" y="197949"/>
                    <a:pt x="263662" y="180913"/>
                    <a:pt x="263662" y="160631"/>
                  </a:cubicBezTo>
                  <a:cubicBezTo>
                    <a:pt x="263662" y="159008"/>
                    <a:pt x="262039" y="157386"/>
                    <a:pt x="260417" y="157386"/>
                  </a:cubicBezTo>
                  <a:lnTo>
                    <a:pt x="196327" y="157386"/>
                  </a:lnTo>
                  <a:lnTo>
                    <a:pt x="202817" y="152518"/>
                  </a:lnTo>
                  <a:cubicBezTo>
                    <a:pt x="213363" y="143594"/>
                    <a:pt x="223099" y="133859"/>
                    <a:pt x="230400" y="121690"/>
                  </a:cubicBezTo>
                  <a:lnTo>
                    <a:pt x="231211" y="120068"/>
                  </a:lnTo>
                  <a:lnTo>
                    <a:pt x="249870" y="120068"/>
                  </a:lnTo>
                  <a:cubicBezTo>
                    <a:pt x="280699" y="120068"/>
                    <a:pt x="305037" y="94918"/>
                    <a:pt x="305037" y="64901"/>
                  </a:cubicBezTo>
                  <a:lnTo>
                    <a:pt x="305037" y="21904"/>
                  </a:lnTo>
                  <a:close/>
                  <a:moveTo>
                    <a:pt x="257172" y="163876"/>
                  </a:moveTo>
                  <a:lnTo>
                    <a:pt x="256361" y="167121"/>
                  </a:lnTo>
                  <a:cubicBezTo>
                    <a:pt x="253115" y="180913"/>
                    <a:pt x="240946" y="191459"/>
                    <a:pt x="226344" y="191459"/>
                  </a:cubicBezTo>
                  <a:lnTo>
                    <a:pt x="37318" y="191459"/>
                  </a:lnTo>
                  <a:cubicBezTo>
                    <a:pt x="22715" y="191459"/>
                    <a:pt x="10546" y="181724"/>
                    <a:pt x="7301" y="167121"/>
                  </a:cubicBezTo>
                  <a:lnTo>
                    <a:pt x="6490" y="163876"/>
                  </a:lnTo>
                  <a:lnTo>
                    <a:pt x="257172" y="163876"/>
                  </a:lnTo>
                  <a:close/>
                  <a:moveTo>
                    <a:pt x="245003" y="85994"/>
                  </a:moveTo>
                  <a:cubicBezTo>
                    <a:pt x="247437" y="76259"/>
                    <a:pt x="249059" y="65713"/>
                    <a:pt x="249059" y="55166"/>
                  </a:cubicBezTo>
                  <a:lnTo>
                    <a:pt x="249059" y="49487"/>
                  </a:lnTo>
                  <a:lnTo>
                    <a:pt x="274208" y="49487"/>
                  </a:lnTo>
                  <a:lnTo>
                    <a:pt x="274208" y="64901"/>
                  </a:lnTo>
                  <a:cubicBezTo>
                    <a:pt x="274208" y="78693"/>
                    <a:pt x="262851" y="90051"/>
                    <a:pt x="249059" y="90051"/>
                  </a:cubicBezTo>
                  <a:lnTo>
                    <a:pt x="244192" y="90051"/>
                  </a:lnTo>
                  <a:lnTo>
                    <a:pt x="245003" y="85994"/>
                  </a:lnTo>
                  <a:close/>
                  <a:moveTo>
                    <a:pt x="297735" y="64901"/>
                  </a:moveTo>
                  <a:cubicBezTo>
                    <a:pt x="297735" y="91673"/>
                    <a:pt x="275831" y="113577"/>
                    <a:pt x="249059" y="113577"/>
                  </a:cubicBezTo>
                  <a:lnTo>
                    <a:pt x="234456" y="113577"/>
                  </a:lnTo>
                  <a:lnTo>
                    <a:pt x="236079" y="109521"/>
                  </a:lnTo>
                  <a:cubicBezTo>
                    <a:pt x="237701" y="105465"/>
                    <a:pt x="239324" y="101408"/>
                    <a:pt x="240946" y="97352"/>
                  </a:cubicBezTo>
                  <a:lnTo>
                    <a:pt x="241758" y="95730"/>
                  </a:lnTo>
                  <a:lnTo>
                    <a:pt x="249059" y="95730"/>
                  </a:lnTo>
                  <a:cubicBezTo>
                    <a:pt x="266096" y="95730"/>
                    <a:pt x="280699" y="81938"/>
                    <a:pt x="280699" y="64090"/>
                  </a:cubicBezTo>
                  <a:lnTo>
                    <a:pt x="280699" y="45431"/>
                  </a:lnTo>
                  <a:cubicBezTo>
                    <a:pt x="280699" y="43808"/>
                    <a:pt x="279076" y="42186"/>
                    <a:pt x="277454" y="42186"/>
                  </a:cubicBezTo>
                  <a:lnTo>
                    <a:pt x="249059" y="42186"/>
                  </a:lnTo>
                  <a:lnTo>
                    <a:pt x="249059" y="25149"/>
                  </a:lnTo>
                  <a:lnTo>
                    <a:pt x="298547" y="25149"/>
                  </a:lnTo>
                  <a:lnTo>
                    <a:pt x="298547" y="6490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6" name="Google Shape;2776;p11"/>
            <p:cNvSpPr/>
            <p:nvPr/>
          </p:nvSpPr>
          <p:spPr>
            <a:xfrm>
              <a:off x="1590386" y="2355838"/>
              <a:ext cx="19575" cy="75980"/>
            </a:xfrm>
            <a:custGeom>
              <a:rect b="b" l="l" r="r" t="t"/>
              <a:pathLst>
                <a:path extrusionOk="0" h="75980" w="19575">
                  <a:moveTo>
                    <a:pt x="12777" y="33262"/>
                  </a:moveTo>
                  <a:lnTo>
                    <a:pt x="9532" y="29206"/>
                  </a:lnTo>
                  <a:cubicBezTo>
                    <a:pt x="3854" y="22715"/>
                    <a:pt x="3854" y="12980"/>
                    <a:pt x="9532" y="5679"/>
                  </a:cubicBezTo>
                  <a:cubicBezTo>
                    <a:pt x="10344" y="4868"/>
                    <a:pt x="10344" y="4056"/>
                    <a:pt x="10344" y="3245"/>
                  </a:cubicBezTo>
                  <a:cubicBezTo>
                    <a:pt x="10344" y="2434"/>
                    <a:pt x="9532" y="1623"/>
                    <a:pt x="9532" y="811"/>
                  </a:cubicBezTo>
                  <a:cubicBezTo>
                    <a:pt x="8721" y="0"/>
                    <a:pt x="7910" y="0"/>
                    <a:pt x="7910" y="0"/>
                  </a:cubicBezTo>
                  <a:cubicBezTo>
                    <a:pt x="7099" y="0"/>
                    <a:pt x="6287" y="811"/>
                    <a:pt x="5476" y="1623"/>
                  </a:cubicBezTo>
                  <a:cubicBezTo>
                    <a:pt x="-1825" y="10546"/>
                    <a:pt x="-1825" y="23527"/>
                    <a:pt x="5476" y="33262"/>
                  </a:cubicBezTo>
                  <a:lnTo>
                    <a:pt x="8721" y="37318"/>
                  </a:lnTo>
                  <a:cubicBezTo>
                    <a:pt x="15211" y="46242"/>
                    <a:pt x="15211" y="57600"/>
                    <a:pt x="8721" y="66524"/>
                  </a:cubicBezTo>
                  <a:lnTo>
                    <a:pt x="5476" y="70580"/>
                  </a:lnTo>
                  <a:cubicBezTo>
                    <a:pt x="4665" y="71392"/>
                    <a:pt x="4665" y="72203"/>
                    <a:pt x="4665" y="73014"/>
                  </a:cubicBezTo>
                  <a:cubicBezTo>
                    <a:pt x="4665" y="73825"/>
                    <a:pt x="5476" y="74637"/>
                    <a:pt x="5476" y="75448"/>
                  </a:cubicBezTo>
                  <a:cubicBezTo>
                    <a:pt x="7099" y="76259"/>
                    <a:pt x="8721" y="76259"/>
                    <a:pt x="10344" y="74637"/>
                  </a:cubicBezTo>
                  <a:lnTo>
                    <a:pt x="13589" y="70580"/>
                  </a:lnTo>
                  <a:cubicBezTo>
                    <a:pt x="21701" y="60034"/>
                    <a:pt x="21701" y="44620"/>
                    <a:pt x="12777" y="3326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7" name="Google Shape;2777;p11"/>
            <p:cNvSpPr/>
            <p:nvPr/>
          </p:nvSpPr>
          <p:spPr>
            <a:xfrm>
              <a:off x="1623648" y="2361517"/>
              <a:ext cx="19575" cy="75980"/>
            </a:xfrm>
            <a:custGeom>
              <a:rect b="b" l="l" r="r" t="t"/>
              <a:pathLst>
                <a:path extrusionOk="0" h="75980" w="19575">
                  <a:moveTo>
                    <a:pt x="12777" y="33262"/>
                  </a:moveTo>
                  <a:lnTo>
                    <a:pt x="9532" y="29206"/>
                  </a:lnTo>
                  <a:cubicBezTo>
                    <a:pt x="3854" y="22715"/>
                    <a:pt x="3854" y="12980"/>
                    <a:pt x="9532" y="5679"/>
                  </a:cubicBezTo>
                  <a:cubicBezTo>
                    <a:pt x="10344" y="4868"/>
                    <a:pt x="10344" y="4056"/>
                    <a:pt x="10344" y="3245"/>
                  </a:cubicBezTo>
                  <a:cubicBezTo>
                    <a:pt x="10344" y="2434"/>
                    <a:pt x="9532" y="1623"/>
                    <a:pt x="9532" y="811"/>
                  </a:cubicBezTo>
                  <a:cubicBezTo>
                    <a:pt x="8721" y="0"/>
                    <a:pt x="7910" y="0"/>
                    <a:pt x="7910" y="0"/>
                  </a:cubicBezTo>
                  <a:cubicBezTo>
                    <a:pt x="7910" y="0"/>
                    <a:pt x="7910" y="0"/>
                    <a:pt x="7910" y="0"/>
                  </a:cubicBezTo>
                  <a:cubicBezTo>
                    <a:pt x="7099" y="0"/>
                    <a:pt x="6287" y="811"/>
                    <a:pt x="5476" y="811"/>
                  </a:cubicBezTo>
                  <a:cubicBezTo>
                    <a:pt x="-1825" y="9735"/>
                    <a:pt x="-1825" y="22715"/>
                    <a:pt x="5476" y="32451"/>
                  </a:cubicBezTo>
                  <a:lnTo>
                    <a:pt x="8721" y="36507"/>
                  </a:lnTo>
                  <a:cubicBezTo>
                    <a:pt x="15211" y="45431"/>
                    <a:pt x="15211" y="56789"/>
                    <a:pt x="8721" y="65713"/>
                  </a:cubicBezTo>
                  <a:lnTo>
                    <a:pt x="4665" y="70580"/>
                  </a:lnTo>
                  <a:cubicBezTo>
                    <a:pt x="3854" y="72203"/>
                    <a:pt x="3854" y="73825"/>
                    <a:pt x="5476" y="75448"/>
                  </a:cubicBezTo>
                  <a:cubicBezTo>
                    <a:pt x="7099" y="76259"/>
                    <a:pt x="8721" y="76259"/>
                    <a:pt x="10344" y="74637"/>
                  </a:cubicBezTo>
                  <a:lnTo>
                    <a:pt x="13589" y="70580"/>
                  </a:lnTo>
                  <a:cubicBezTo>
                    <a:pt x="21701" y="59223"/>
                    <a:pt x="21701" y="43808"/>
                    <a:pt x="12777" y="3326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8" name="Google Shape;2778;p11"/>
            <p:cNvSpPr/>
            <p:nvPr/>
          </p:nvSpPr>
          <p:spPr>
            <a:xfrm>
              <a:off x="1556313" y="2363139"/>
              <a:ext cx="19575" cy="75980"/>
            </a:xfrm>
            <a:custGeom>
              <a:rect b="b" l="l" r="r" t="t"/>
              <a:pathLst>
                <a:path extrusionOk="0" h="75980" w="19575">
                  <a:moveTo>
                    <a:pt x="13589" y="33262"/>
                  </a:moveTo>
                  <a:lnTo>
                    <a:pt x="10344" y="29206"/>
                  </a:lnTo>
                  <a:cubicBezTo>
                    <a:pt x="4665" y="22715"/>
                    <a:pt x="4665" y="12980"/>
                    <a:pt x="10344" y="5679"/>
                  </a:cubicBezTo>
                  <a:cubicBezTo>
                    <a:pt x="11155" y="4056"/>
                    <a:pt x="11155" y="2434"/>
                    <a:pt x="9532" y="811"/>
                  </a:cubicBezTo>
                  <a:cubicBezTo>
                    <a:pt x="8721" y="0"/>
                    <a:pt x="7910" y="0"/>
                    <a:pt x="7910" y="0"/>
                  </a:cubicBezTo>
                  <a:cubicBezTo>
                    <a:pt x="7099" y="0"/>
                    <a:pt x="6287" y="811"/>
                    <a:pt x="5476" y="1623"/>
                  </a:cubicBezTo>
                  <a:cubicBezTo>
                    <a:pt x="-1825" y="10546"/>
                    <a:pt x="-1825" y="23527"/>
                    <a:pt x="5476" y="33262"/>
                  </a:cubicBezTo>
                  <a:lnTo>
                    <a:pt x="8721" y="37318"/>
                  </a:lnTo>
                  <a:cubicBezTo>
                    <a:pt x="15211" y="46242"/>
                    <a:pt x="15211" y="57600"/>
                    <a:pt x="8721" y="66524"/>
                  </a:cubicBezTo>
                  <a:lnTo>
                    <a:pt x="4665" y="70580"/>
                  </a:lnTo>
                  <a:cubicBezTo>
                    <a:pt x="3854" y="71392"/>
                    <a:pt x="3854" y="72203"/>
                    <a:pt x="3854" y="73014"/>
                  </a:cubicBezTo>
                  <a:cubicBezTo>
                    <a:pt x="3854" y="73825"/>
                    <a:pt x="4665" y="74637"/>
                    <a:pt x="4665" y="75448"/>
                  </a:cubicBezTo>
                  <a:cubicBezTo>
                    <a:pt x="6287" y="76259"/>
                    <a:pt x="7910" y="76259"/>
                    <a:pt x="9532" y="74637"/>
                  </a:cubicBezTo>
                  <a:lnTo>
                    <a:pt x="12777" y="70580"/>
                  </a:lnTo>
                  <a:cubicBezTo>
                    <a:pt x="21701" y="59223"/>
                    <a:pt x="21701" y="43808"/>
                    <a:pt x="13589" y="3326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779" name="Google Shape;2779;p1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650799" y="1429710"/>
            <a:ext cx="3999600" cy="399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80" name="Google Shape;2780;p1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888190" y="3355265"/>
            <a:ext cx="576000" cy="57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81" name="Google Shape;2781;p1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313816" y="1650852"/>
            <a:ext cx="576000" cy="576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82" name="Google Shape;2782;p11"/>
          <p:cNvSpPr/>
          <p:nvPr/>
        </p:nvSpPr>
        <p:spPr>
          <a:xfrm>
            <a:off x="10863383" y="4809167"/>
            <a:ext cx="576000" cy="576000"/>
          </a:xfrm>
          <a:custGeom>
            <a:rect b="b" l="l" r="r" t="t"/>
            <a:pathLst>
              <a:path extrusionOk="0" h="576000" w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783" name="Google Shape;2783;p11"/>
          <p:cNvGrpSpPr/>
          <p:nvPr/>
        </p:nvGrpSpPr>
        <p:grpSpPr>
          <a:xfrm>
            <a:off x="11001174" y="4938034"/>
            <a:ext cx="306906" cy="306907"/>
            <a:chOff x="11032126" y="4968986"/>
            <a:chExt cx="245002" cy="245003"/>
          </a:xfrm>
        </p:grpSpPr>
        <p:sp>
          <p:nvSpPr>
            <p:cNvPr id="2784" name="Google Shape;2784;p11"/>
            <p:cNvSpPr/>
            <p:nvPr/>
          </p:nvSpPr>
          <p:spPr>
            <a:xfrm>
              <a:off x="11032126" y="4968986"/>
              <a:ext cx="245002" cy="245002"/>
            </a:xfrm>
            <a:custGeom>
              <a:rect b="b" l="l" r="r" t="t"/>
              <a:pathLst>
                <a:path extrusionOk="0" h="245002" w="245002">
                  <a:moveTo>
                    <a:pt x="122501" y="245003"/>
                  </a:moveTo>
                  <a:cubicBezTo>
                    <a:pt x="109521" y="245003"/>
                    <a:pt x="96541" y="242569"/>
                    <a:pt x="84372" y="238513"/>
                  </a:cubicBezTo>
                  <a:cubicBezTo>
                    <a:pt x="82749" y="237701"/>
                    <a:pt x="81127" y="236079"/>
                    <a:pt x="81938" y="233645"/>
                  </a:cubicBezTo>
                  <a:cubicBezTo>
                    <a:pt x="82749" y="232023"/>
                    <a:pt x="84372" y="230400"/>
                    <a:pt x="86806" y="231211"/>
                  </a:cubicBezTo>
                  <a:cubicBezTo>
                    <a:pt x="98163" y="235268"/>
                    <a:pt x="110332" y="236890"/>
                    <a:pt x="121690" y="236890"/>
                  </a:cubicBezTo>
                  <a:cubicBezTo>
                    <a:pt x="120068" y="236079"/>
                    <a:pt x="119256" y="235268"/>
                    <a:pt x="119256" y="233645"/>
                  </a:cubicBezTo>
                  <a:lnTo>
                    <a:pt x="119256" y="181724"/>
                  </a:lnTo>
                  <a:lnTo>
                    <a:pt x="102220" y="181724"/>
                  </a:lnTo>
                  <a:cubicBezTo>
                    <a:pt x="100597" y="181724"/>
                    <a:pt x="98975" y="180101"/>
                    <a:pt x="98975" y="178479"/>
                  </a:cubicBezTo>
                  <a:cubicBezTo>
                    <a:pt x="98975" y="176856"/>
                    <a:pt x="100597" y="175234"/>
                    <a:pt x="102220" y="175234"/>
                  </a:cubicBezTo>
                  <a:lnTo>
                    <a:pt x="119256" y="175234"/>
                  </a:lnTo>
                  <a:lnTo>
                    <a:pt x="119256" y="126558"/>
                  </a:lnTo>
                  <a:lnTo>
                    <a:pt x="62468" y="126558"/>
                  </a:lnTo>
                  <a:cubicBezTo>
                    <a:pt x="62468" y="137916"/>
                    <a:pt x="64090" y="149273"/>
                    <a:pt x="65713" y="160631"/>
                  </a:cubicBezTo>
                  <a:cubicBezTo>
                    <a:pt x="65713" y="162254"/>
                    <a:pt x="64901" y="164687"/>
                    <a:pt x="62468" y="164687"/>
                  </a:cubicBezTo>
                  <a:cubicBezTo>
                    <a:pt x="60845" y="164687"/>
                    <a:pt x="58411" y="163876"/>
                    <a:pt x="58411" y="161442"/>
                  </a:cubicBezTo>
                  <a:cubicBezTo>
                    <a:pt x="56789" y="150085"/>
                    <a:pt x="55166" y="138727"/>
                    <a:pt x="55166" y="126558"/>
                  </a:cubicBezTo>
                  <a:lnTo>
                    <a:pt x="10546" y="126558"/>
                  </a:lnTo>
                  <a:cubicBezTo>
                    <a:pt x="8924" y="126558"/>
                    <a:pt x="8113" y="125746"/>
                    <a:pt x="7301" y="124124"/>
                  </a:cubicBezTo>
                  <a:cubicBezTo>
                    <a:pt x="7301" y="141972"/>
                    <a:pt x="11358" y="159008"/>
                    <a:pt x="18659" y="172800"/>
                  </a:cubicBezTo>
                  <a:cubicBezTo>
                    <a:pt x="19470" y="174423"/>
                    <a:pt x="18659" y="176856"/>
                    <a:pt x="17037" y="177668"/>
                  </a:cubicBezTo>
                  <a:cubicBezTo>
                    <a:pt x="15414" y="178479"/>
                    <a:pt x="12980" y="177668"/>
                    <a:pt x="12169" y="176045"/>
                  </a:cubicBezTo>
                  <a:cubicBezTo>
                    <a:pt x="4056" y="160631"/>
                    <a:pt x="0" y="141972"/>
                    <a:pt x="0" y="122501"/>
                  </a:cubicBezTo>
                  <a:cubicBezTo>
                    <a:pt x="0" y="55166"/>
                    <a:pt x="55166" y="0"/>
                    <a:pt x="122501" y="0"/>
                  </a:cubicBezTo>
                  <a:cubicBezTo>
                    <a:pt x="189837" y="0"/>
                    <a:pt x="245003" y="55166"/>
                    <a:pt x="245003" y="122501"/>
                  </a:cubicBezTo>
                  <a:cubicBezTo>
                    <a:pt x="245003" y="189837"/>
                    <a:pt x="189837" y="245003"/>
                    <a:pt x="122501" y="245003"/>
                  </a:cubicBezTo>
                  <a:close/>
                  <a:moveTo>
                    <a:pt x="126558" y="181724"/>
                  </a:moveTo>
                  <a:lnTo>
                    <a:pt x="126558" y="233645"/>
                  </a:lnTo>
                  <a:cubicBezTo>
                    <a:pt x="126558" y="235268"/>
                    <a:pt x="125746" y="236079"/>
                    <a:pt x="124124" y="236890"/>
                  </a:cubicBezTo>
                  <a:cubicBezTo>
                    <a:pt x="145217" y="236079"/>
                    <a:pt x="163065" y="213363"/>
                    <a:pt x="173611" y="180913"/>
                  </a:cubicBezTo>
                  <a:lnTo>
                    <a:pt x="126558" y="180913"/>
                  </a:lnTo>
                  <a:close/>
                  <a:moveTo>
                    <a:pt x="181724" y="181724"/>
                  </a:moveTo>
                  <a:cubicBezTo>
                    <a:pt x="174423" y="204439"/>
                    <a:pt x="163876" y="223099"/>
                    <a:pt x="150085" y="234456"/>
                  </a:cubicBezTo>
                  <a:cubicBezTo>
                    <a:pt x="180101" y="227155"/>
                    <a:pt x="206062" y="207685"/>
                    <a:pt x="221476" y="181724"/>
                  </a:cubicBezTo>
                  <a:cubicBezTo>
                    <a:pt x="221476" y="181724"/>
                    <a:pt x="220665" y="181724"/>
                    <a:pt x="220665" y="181724"/>
                  </a:cubicBezTo>
                  <a:lnTo>
                    <a:pt x="181724" y="181724"/>
                  </a:lnTo>
                  <a:close/>
                  <a:moveTo>
                    <a:pt x="183347" y="175234"/>
                  </a:moveTo>
                  <a:lnTo>
                    <a:pt x="220665" y="175234"/>
                  </a:lnTo>
                  <a:cubicBezTo>
                    <a:pt x="222287" y="175234"/>
                    <a:pt x="223910" y="176045"/>
                    <a:pt x="223910" y="177668"/>
                  </a:cubicBezTo>
                  <a:cubicBezTo>
                    <a:pt x="232834" y="161442"/>
                    <a:pt x="237701" y="143594"/>
                    <a:pt x="237701" y="124124"/>
                  </a:cubicBezTo>
                  <a:cubicBezTo>
                    <a:pt x="236890" y="125746"/>
                    <a:pt x="236079" y="126558"/>
                    <a:pt x="234456" y="126558"/>
                  </a:cubicBezTo>
                  <a:lnTo>
                    <a:pt x="189837" y="126558"/>
                  </a:lnTo>
                  <a:cubicBezTo>
                    <a:pt x="189837" y="143594"/>
                    <a:pt x="187403" y="159820"/>
                    <a:pt x="183347" y="175234"/>
                  </a:cubicBezTo>
                  <a:close/>
                  <a:moveTo>
                    <a:pt x="126558" y="175234"/>
                  </a:moveTo>
                  <a:lnTo>
                    <a:pt x="176045" y="175234"/>
                  </a:lnTo>
                  <a:cubicBezTo>
                    <a:pt x="180101" y="160631"/>
                    <a:pt x="182535" y="143594"/>
                    <a:pt x="182535" y="126558"/>
                  </a:cubicBezTo>
                  <a:lnTo>
                    <a:pt x="125746" y="126558"/>
                  </a:lnTo>
                  <a:lnTo>
                    <a:pt x="125746" y="175234"/>
                  </a:lnTo>
                  <a:close/>
                  <a:moveTo>
                    <a:pt x="189837" y="119256"/>
                  </a:moveTo>
                  <a:lnTo>
                    <a:pt x="234456" y="119256"/>
                  </a:lnTo>
                  <a:cubicBezTo>
                    <a:pt x="236079" y="119256"/>
                    <a:pt x="237701" y="120068"/>
                    <a:pt x="237701" y="121690"/>
                  </a:cubicBezTo>
                  <a:cubicBezTo>
                    <a:pt x="237701" y="102220"/>
                    <a:pt x="232834" y="84372"/>
                    <a:pt x="223910" y="68146"/>
                  </a:cubicBezTo>
                  <a:cubicBezTo>
                    <a:pt x="223099" y="69769"/>
                    <a:pt x="222287" y="70580"/>
                    <a:pt x="220665" y="70580"/>
                  </a:cubicBezTo>
                  <a:lnTo>
                    <a:pt x="183347" y="70580"/>
                  </a:lnTo>
                  <a:cubicBezTo>
                    <a:pt x="187403" y="85183"/>
                    <a:pt x="189837" y="101408"/>
                    <a:pt x="189837" y="119256"/>
                  </a:cubicBezTo>
                  <a:close/>
                  <a:moveTo>
                    <a:pt x="21093" y="68146"/>
                  </a:moveTo>
                  <a:cubicBezTo>
                    <a:pt x="12169" y="84372"/>
                    <a:pt x="7301" y="102220"/>
                    <a:pt x="7301" y="121690"/>
                  </a:cubicBezTo>
                  <a:cubicBezTo>
                    <a:pt x="8113" y="120068"/>
                    <a:pt x="8924" y="119256"/>
                    <a:pt x="10546" y="119256"/>
                  </a:cubicBezTo>
                  <a:lnTo>
                    <a:pt x="55166" y="119256"/>
                  </a:lnTo>
                  <a:cubicBezTo>
                    <a:pt x="55166" y="101408"/>
                    <a:pt x="57600" y="85183"/>
                    <a:pt x="61656" y="70580"/>
                  </a:cubicBezTo>
                  <a:lnTo>
                    <a:pt x="25149" y="70580"/>
                  </a:lnTo>
                  <a:cubicBezTo>
                    <a:pt x="23527" y="70580"/>
                    <a:pt x="21904" y="68958"/>
                    <a:pt x="21093" y="68146"/>
                  </a:cubicBezTo>
                  <a:close/>
                  <a:moveTo>
                    <a:pt x="126558" y="119256"/>
                  </a:moveTo>
                  <a:lnTo>
                    <a:pt x="183347" y="119256"/>
                  </a:lnTo>
                  <a:cubicBezTo>
                    <a:pt x="183347" y="101408"/>
                    <a:pt x="180913" y="85183"/>
                    <a:pt x="176856" y="70580"/>
                  </a:cubicBezTo>
                  <a:lnTo>
                    <a:pt x="127369" y="70580"/>
                  </a:lnTo>
                  <a:lnTo>
                    <a:pt x="127369" y="119256"/>
                  </a:lnTo>
                  <a:close/>
                  <a:moveTo>
                    <a:pt x="62468" y="119256"/>
                  </a:moveTo>
                  <a:lnTo>
                    <a:pt x="119256" y="119256"/>
                  </a:lnTo>
                  <a:lnTo>
                    <a:pt x="119256" y="70580"/>
                  </a:lnTo>
                  <a:lnTo>
                    <a:pt x="69769" y="70580"/>
                  </a:lnTo>
                  <a:cubicBezTo>
                    <a:pt x="64901" y="85183"/>
                    <a:pt x="63279" y="101408"/>
                    <a:pt x="62468" y="119256"/>
                  </a:cubicBezTo>
                  <a:close/>
                  <a:moveTo>
                    <a:pt x="181724" y="63279"/>
                  </a:moveTo>
                  <a:lnTo>
                    <a:pt x="220665" y="63279"/>
                  </a:lnTo>
                  <a:cubicBezTo>
                    <a:pt x="220665" y="63279"/>
                    <a:pt x="221476" y="63279"/>
                    <a:pt x="221476" y="63279"/>
                  </a:cubicBezTo>
                  <a:cubicBezTo>
                    <a:pt x="206062" y="37318"/>
                    <a:pt x="180101" y="17848"/>
                    <a:pt x="150085" y="10546"/>
                  </a:cubicBezTo>
                  <a:cubicBezTo>
                    <a:pt x="163065" y="21093"/>
                    <a:pt x="174423" y="39752"/>
                    <a:pt x="181724" y="63279"/>
                  </a:cubicBezTo>
                  <a:close/>
                  <a:moveTo>
                    <a:pt x="94918" y="10546"/>
                  </a:moveTo>
                  <a:cubicBezTo>
                    <a:pt x="64901" y="17848"/>
                    <a:pt x="39752" y="37318"/>
                    <a:pt x="24338" y="63279"/>
                  </a:cubicBezTo>
                  <a:cubicBezTo>
                    <a:pt x="24338" y="63279"/>
                    <a:pt x="25149" y="63279"/>
                    <a:pt x="25149" y="63279"/>
                  </a:cubicBezTo>
                  <a:lnTo>
                    <a:pt x="64090" y="63279"/>
                  </a:lnTo>
                  <a:cubicBezTo>
                    <a:pt x="70580" y="39752"/>
                    <a:pt x="81127" y="21904"/>
                    <a:pt x="94918" y="10546"/>
                  </a:cubicBezTo>
                  <a:close/>
                  <a:moveTo>
                    <a:pt x="126558" y="63279"/>
                  </a:moveTo>
                  <a:lnTo>
                    <a:pt x="174423" y="63279"/>
                  </a:lnTo>
                  <a:cubicBezTo>
                    <a:pt x="163876" y="30828"/>
                    <a:pt x="145217" y="8924"/>
                    <a:pt x="124124" y="7301"/>
                  </a:cubicBezTo>
                  <a:cubicBezTo>
                    <a:pt x="125746" y="8113"/>
                    <a:pt x="126558" y="8924"/>
                    <a:pt x="126558" y="10546"/>
                  </a:cubicBezTo>
                  <a:lnTo>
                    <a:pt x="126558" y="63279"/>
                  </a:lnTo>
                  <a:close/>
                  <a:moveTo>
                    <a:pt x="71392" y="63279"/>
                  </a:moveTo>
                  <a:lnTo>
                    <a:pt x="119256" y="63279"/>
                  </a:lnTo>
                  <a:lnTo>
                    <a:pt x="119256" y="10546"/>
                  </a:lnTo>
                  <a:cubicBezTo>
                    <a:pt x="119256" y="8924"/>
                    <a:pt x="120068" y="8113"/>
                    <a:pt x="121690" y="7301"/>
                  </a:cubicBezTo>
                  <a:cubicBezTo>
                    <a:pt x="99786" y="8113"/>
                    <a:pt x="81938" y="30828"/>
                    <a:pt x="71392" y="6327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785" name="Google Shape;2785;p11"/>
            <p:cNvGrpSpPr/>
            <p:nvPr/>
          </p:nvGrpSpPr>
          <p:grpSpPr>
            <a:xfrm>
              <a:off x="11044701" y="5145507"/>
              <a:ext cx="68888" cy="68482"/>
              <a:chOff x="11044701" y="5145507"/>
              <a:chExt cx="68888" cy="68482"/>
            </a:xfrm>
          </p:grpSpPr>
          <p:sp>
            <p:nvSpPr>
              <p:cNvPr id="2786" name="Google Shape;2786;p11"/>
              <p:cNvSpPr/>
              <p:nvPr/>
            </p:nvSpPr>
            <p:spPr>
              <a:xfrm>
                <a:off x="11048352" y="5149088"/>
                <a:ext cx="60845" cy="60845"/>
              </a:xfrm>
              <a:custGeom>
                <a:rect b="b" l="l" r="r" t="t"/>
                <a:pathLst>
                  <a:path extrusionOk="0" h="60845" w="60845">
                    <a:moveTo>
                      <a:pt x="8113" y="19470"/>
                    </a:moveTo>
                    <a:lnTo>
                      <a:pt x="41375" y="52732"/>
                    </a:lnTo>
                    <a:lnTo>
                      <a:pt x="60845" y="0"/>
                    </a:lnTo>
                    <a:lnTo>
                      <a:pt x="8113" y="19470"/>
                    </a:lnTo>
                    <a:close/>
                    <a:moveTo>
                      <a:pt x="25149" y="35696"/>
                    </a:moveTo>
                    <a:lnTo>
                      <a:pt x="0" y="60845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87" name="Google Shape;2787;p11"/>
              <p:cNvSpPr/>
              <p:nvPr/>
            </p:nvSpPr>
            <p:spPr>
              <a:xfrm>
                <a:off x="11044701" y="5145507"/>
                <a:ext cx="68888" cy="68482"/>
              </a:xfrm>
              <a:custGeom>
                <a:rect b="b" l="l" r="r" t="t"/>
                <a:pathLst>
                  <a:path extrusionOk="0" h="68482" w="68888">
                    <a:moveTo>
                      <a:pt x="3651" y="68483"/>
                    </a:moveTo>
                    <a:cubicBezTo>
                      <a:pt x="2839" y="68483"/>
                      <a:pt x="2028" y="68483"/>
                      <a:pt x="1217" y="67671"/>
                    </a:cubicBezTo>
                    <a:cubicBezTo>
                      <a:pt x="-406" y="66049"/>
                      <a:pt x="-406" y="63615"/>
                      <a:pt x="1217" y="62804"/>
                    </a:cubicBezTo>
                    <a:lnTo>
                      <a:pt x="23121" y="40088"/>
                    </a:lnTo>
                    <a:lnTo>
                      <a:pt x="9330" y="26297"/>
                    </a:lnTo>
                    <a:cubicBezTo>
                      <a:pt x="8518" y="25485"/>
                      <a:pt x="7707" y="23863"/>
                      <a:pt x="8518" y="23052"/>
                    </a:cubicBezTo>
                    <a:cubicBezTo>
                      <a:pt x="8518" y="22240"/>
                      <a:pt x="9330" y="20618"/>
                      <a:pt x="10952" y="20618"/>
                    </a:cubicBezTo>
                    <a:lnTo>
                      <a:pt x="63685" y="336"/>
                    </a:lnTo>
                    <a:cubicBezTo>
                      <a:pt x="65307" y="-475"/>
                      <a:pt x="66118" y="336"/>
                      <a:pt x="67741" y="1147"/>
                    </a:cubicBezTo>
                    <a:cubicBezTo>
                      <a:pt x="68552" y="1959"/>
                      <a:pt x="69363" y="3581"/>
                      <a:pt x="68552" y="5204"/>
                    </a:cubicBezTo>
                    <a:lnTo>
                      <a:pt x="49082" y="57936"/>
                    </a:lnTo>
                    <a:cubicBezTo>
                      <a:pt x="48270" y="58747"/>
                      <a:pt x="47459" y="59559"/>
                      <a:pt x="46648" y="60370"/>
                    </a:cubicBezTo>
                    <a:cubicBezTo>
                      <a:pt x="45837" y="60370"/>
                      <a:pt x="44214" y="60370"/>
                      <a:pt x="43403" y="59559"/>
                    </a:cubicBezTo>
                    <a:lnTo>
                      <a:pt x="28800" y="44956"/>
                    </a:lnTo>
                    <a:lnTo>
                      <a:pt x="6896" y="67671"/>
                    </a:lnTo>
                    <a:cubicBezTo>
                      <a:pt x="5273" y="68483"/>
                      <a:pt x="4462" y="68483"/>
                      <a:pt x="3651" y="68483"/>
                    </a:cubicBezTo>
                    <a:close/>
                    <a:moveTo>
                      <a:pt x="32045" y="38466"/>
                    </a:moveTo>
                    <a:lnTo>
                      <a:pt x="44214" y="50635"/>
                    </a:lnTo>
                    <a:lnTo>
                      <a:pt x="59628" y="10071"/>
                    </a:lnTo>
                    <a:lnTo>
                      <a:pt x="19065" y="25485"/>
                    </a:lnTo>
                    <a:lnTo>
                      <a:pt x="30423" y="36843"/>
                    </a:lnTo>
                    <a:cubicBezTo>
                      <a:pt x="31234" y="36843"/>
                      <a:pt x="31234" y="37654"/>
                      <a:pt x="31234" y="37654"/>
                    </a:cubicBezTo>
                    <a:cubicBezTo>
                      <a:pt x="31234" y="37654"/>
                      <a:pt x="32045" y="37654"/>
                      <a:pt x="32045" y="3846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2788" name="Google Shape;2788;p11"/>
          <p:cNvSpPr/>
          <p:nvPr/>
        </p:nvSpPr>
        <p:spPr>
          <a:xfrm>
            <a:off x="9786218" y="1611738"/>
            <a:ext cx="576000" cy="576000"/>
          </a:xfrm>
          <a:custGeom>
            <a:rect b="b" l="l" r="r" t="t"/>
            <a:pathLst>
              <a:path extrusionOk="0" h="576000" w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789" name="Google Shape;2789;p11"/>
          <p:cNvGrpSpPr/>
          <p:nvPr/>
        </p:nvGrpSpPr>
        <p:grpSpPr>
          <a:xfrm>
            <a:off x="9995342" y="1758901"/>
            <a:ext cx="155134" cy="271450"/>
            <a:chOff x="9995342" y="1758901"/>
            <a:chExt cx="155134" cy="271450"/>
          </a:xfrm>
        </p:grpSpPr>
        <p:sp>
          <p:nvSpPr>
            <p:cNvPr id="2790" name="Google Shape;2790;p11"/>
            <p:cNvSpPr/>
            <p:nvPr/>
          </p:nvSpPr>
          <p:spPr>
            <a:xfrm>
              <a:off x="9995342" y="1758901"/>
              <a:ext cx="155134" cy="193630"/>
            </a:xfrm>
            <a:custGeom>
              <a:rect b="b" l="l" r="r" t="t"/>
              <a:pathLst>
                <a:path extrusionOk="0" h="193630" w="155134">
                  <a:moveTo>
                    <a:pt x="76442" y="193569"/>
                  </a:moveTo>
                  <a:cubicBezTo>
                    <a:pt x="87800" y="192758"/>
                    <a:pt x="95912" y="185456"/>
                    <a:pt x="96724" y="174099"/>
                  </a:cubicBezTo>
                  <a:cubicBezTo>
                    <a:pt x="97535" y="162741"/>
                    <a:pt x="102402" y="154628"/>
                    <a:pt x="113760" y="148138"/>
                  </a:cubicBezTo>
                  <a:cubicBezTo>
                    <a:pt x="139721" y="133535"/>
                    <a:pt x="153512" y="110820"/>
                    <a:pt x="155135" y="79992"/>
                  </a:cubicBezTo>
                  <a:cubicBezTo>
                    <a:pt x="155135" y="78369"/>
                    <a:pt x="155135" y="77558"/>
                    <a:pt x="155135" y="75935"/>
                  </a:cubicBezTo>
                  <a:cubicBezTo>
                    <a:pt x="155135" y="73501"/>
                    <a:pt x="155135" y="71068"/>
                    <a:pt x="154324" y="68634"/>
                  </a:cubicBezTo>
                  <a:cubicBezTo>
                    <a:pt x="151078" y="46730"/>
                    <a:pt x="139721" y="28070"/>
                    <a:pt x="121873" y="15090"/>
                  </a:cubicBezTo>
                  <a:cubicBezTo>
                    <a:pt x="104836" y="2921"/>
                    <a:pt x="83743" y="-2758"/>
                    <a:pt x="62650" y="1299"/>
                  </a:cubicBezTo>
                  <a:cubicBezTo>
                    <a:pt x="31822" y="6166"/>
                    <a:pt x="10729" y="24825"/>
                    <a:pt x="994" y="54842"/>
                  </a:cubicBezTo>
                  <a:cubicBezTo>
                    <a:pt x="-2251" y="64577"/>
                    <a:pt x="2616" y="75124"/>
                    <a:pt x="13163" y="79180"/>
                  </a:cubicBezTo>
                  <a:cubicBezTo>
                    <a:pt x="22898" y="83237"/>
                    <a:pt x="34256" y="79992"/>
                    <a:pt x="39124" y="71068"/>
                  </a:cubicBezTo>
                  <a:cubicBezTo>
                    <a:pt x="39935" y="69445"/>
                    <a:pt x="40746" y="67823"/>
                    <a:pt x="41557" y="65389"/>
                  </a:cubicBezTo>
                  <a:cubicBezTo>
                    <a:pt x="41557" y="64577"/>
                    <a:pt x="42369" y="64577"/>
                    <a:pt x="42369" y="63766"/>
                  </a:cubicBezTo>
                  <a:cubicBezTo>
                    <a:pt x="48047" y="49975"/>
                    <a:pt x="61839" y="41862"/>
                    <a:pt x="75631" y="41862"/>
                  </a:cubicBezTo>
                  <a:cubicBezTo>
                    <a:pt x="77253" y="41862"/>
                    <a:pt x="78876" y="41862"/>
                    <a:pt x="80498" y="41862"/>
                  </a:cubicBezTo>
                  <a:cubicBezTo>
                    <a:pt x="95912" y="44296"/>
                    <a:pt x="110515" y="58087"/>
                    <a:pt x="112138" y="73501"/>
                  </a:cubicBezTo>
                  <a:cubicBezTo>
                    <a:pt x="114571" y="88916"/>
                    <a:pt x="106459" y="103518"/>
                    <a:pt x="92667" y="110820"/>
                  </a:cubicBezTo>
                  <a:cubicBezTo>
                    <a:pt x="78064" y="118932"/>
                    <a:pt x="67518" y="129479"/>
                    <a:pt x="61028" y="143270"/>
                  </a:cubicBezTo>
                  <a:cubicBezTo>
                    <a:pt x="56160" y="154628"/>
                    <a:pt x="53726" y="165175"/>
                    <a:pt x="55349" y="174910"/>
                  </a:cubicBezTo>
                  <a:cubicBezTo>
                    <a:pt x="56971" y="187079"/>
                    <a:pt x="65895" y="194380"/>
                    <a:pt x="76442" y="193569"/>
                  </a:cubicBezTo>
                  <a:close/>
                  <a:moveTo>
                    <a:pt x="91856" y="119744"/>
                  </a:moveTo>
                  <a:cubicBezTo>
                    <a:pt x="99157" y="115687"/>
                    <a:pt x="106459" y="110820"/>
                    <a:pt x="110515" y="103518"/>
                  </a:cubicBezTo>
                  <a:cubicBezTo>
                    <a:pt x="120250" y="88916"/>
                    <a:pt x="120250" y="73501"/>
                    <a:pt x="112138" y="59710"/>
                  </a:cubicBezTo>
                  <a:cubicBezTo>
                    <a:pt x="102402" y="43485"/>
                    <a:pt x="88611" y="36183"/>
                    <a:pt x="71574" y="37806"/>
                  </a:cubicBezTo>
                  <a:cubicBezTo>
                    <a:pt x="54538" y="39428"/>
                    <a:pt x="43180" y="47541"/>
                    <a:pt x="35878" y="63766"/>
                  </a:cubicBezTo>
                  <a:cubicBezTo>
                    <a:pt x="35878" y="63766"/>
                    <a:pt x="35878" y="64577"/>
                    <a:pt x="35067" y="64577"/>
                  </a:cubicBezTo>
                  <a:cubicBezTo>
                    <a:pt x="35067" y="65389"/>
                    <a:pt x="35067" y="65389"/>
                    <a:pt x="34256" y="66200"/>
                  </a:cubicBezTo>
                  <a:cubicBezTo>
                    <a:pt x="31011" y="74313"/>
                    <a:pt x="22898" y="78369"/>
                    <a:pt x="14785" y="75124"/>
                  </a:cubicBezTo>
                  <a:cubicBezTo>
                    <a:pt x="10729" y="73501"/>
                    <a:pt x="8295" y="71068"/>
                    <a:pt x="6673" y="67823"/>
                  </a:cubicBezTo>
                  <a:cubicBezTo>
                    <a:pt x="5050" y="63766"/>
                    <a:pt x="5050" y="59710"/>
                    <a:pt x="6673" y="55654"/>
                  </a:cubicBezTo>
                  <a:cubicBezTo>
                    <a:pt x="16408" y="29693"/>
                    <a:pt x="35067" y="14279"/>
                    <a:pt x="61028" y="8600"/>
                  </a:cubicBezTo>
                  <a:cubicBezTo>
                    <a:pt x="81309" y="4544"/>
                    <a:pt x="103214" y="9411"/>
                    <a:pt x="120250" y="23203"/>
                  </a:cubicBezTo>
                  <a:cubicBezTo>
                    <a:pt x="138098" y="37806"/>
                    <a:pt x="147833" y="59710"/>
                    <a:pt x="147833" y="83237"/>
                  </a:cubicBezTo>
                  <a:lnTo>
                    <a:pt x="147833" y="83237"/>
                  </a:lnTo>
                  <a:cubicBezTo>
                    <a:pt x="147022" y="109197"/>
                    <a:pt x="133231" y="130290"/>
                    <a:pt x="109704" y="143270"/>
                  </a:cubicBezTo>
                  <a:cubicBezTo>
                    <a:pt x="99157" y="148949"/>
                    <a:pt x="92667" y="157062"/>
                    <a:pt x="91045" y="166797"/>
                  </a:cubicBezTo>
                  <a:cubicBezTo>
                    <a:pt x="91045" y="167608"/>
                    <a:pt x="91045" y="169231"/>
                    <a:pt x="91045" y="170042"/>
                  </a:cubicBezTo>
                  <a:cubicBezTo>
                    <a:pt x="91045" y="170854"/>
                    <a:pt x="91045" y="171665"/>
                    <a:pt x="91045" y="172476"/>
                  </a:cubicBezTo>
                  <a:cubicBezTo>
                    <a:pt x="90233" y="181400"/>
                    <a:pt x="84554" y="187079"/>
                    <a:pt x="76442" y="187079"/>
                  </a:cubicBezTo>
                  <a:cubicBezTo>
                    <a:pt x="76442" y="187079"/>
                    <a:pt x="76442" y="187079"/>
                    <a:pt x="75631" y="187079"/>
                  </a:cubicBezTo>
                  <a:cubicBezTo>
                    <a:pt x="66707" y="187079"/>
                    <a:pt x="61028" y="179777"/>
                    <a:pt x="61028" y="170854"/>
                  </a:cubicBezTo>
                  <a:cubicBezTo>
                    <a:pt x="61839" y="148949"/>
                    <a:pt x="72385" y="131101"/>
                    <a:pt x="91856" y="11974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1" name="Google Shape;2791;p11"/>
            <p:cNvSpPr/>
            <p:nvPr/>
          </p:nvSpPr>
          <p:spPr>
            <a:xfrm>
              <a:off x="10045012" y="1977619"/>
              <a:ext cx="52732" cy="52732"/>
            </a:xfrm>
            <a:custGeom>
              <a:rect b="b" l="l" r="r" t="t"/>
              <a:pathLst>
                <a:path extrusionOk="0" h="52732" w="52732">
                  <a:moveTo>
                    <a:pt x="0" y="25961"/>
                  </a:moveTo>
                  <a:cubicBezTo>
                    <a:pt x="0" y="11358"/>
                    <a:pt x="12169" y="0"/>
                    <a:pt x="25961" y="0"/>
                  </a:cubicBezTo>
                  <a:cubicBezTo>
                    <a:pt x="40563" y="0"/>
                    <a:pt x="52732" y="12169"/>
                    <a:pt x="52732" y="26772"/>
                  </a:cubicBezTo>
                  <a:cubicBezTo>
                    <a:pt x="52732" y="41375"/>
                    <a:pt x="40563" y="52732"/>
                    <a:pt x="25961" y="52732"/>
                  </a:cubicBezTo>
                  <a:cubicBezTo>
                    <a:pt x="11358" y="52732"/>
                    <a:pt x="0" y="40563"/>
                    <a:pt x="0" y="2596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92" name="Google Shape;2792;p11"/>
          <p:cNvSpPr txBox="1"/>
          <p:nvPr>
            <p:ph idx="11" type="ftr"/>
          </p:nvPr>
        </p:nvSpPr>
        <p:spPr>
          <a:xfrm>
            <a:off x="3359696" y="6237312"/>
            <a:ext cx="5472608" cy="2936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93" name="Google Shape;2793;p11"/>
          <p:cNvSpPr txBox="1"/>
          <p:nvPr>
            <p:ph idx="12" type="sldNum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Break 4">
  <p:cSld name="Section Break 4">
    <p:spTree>
      <p:nvGrpSpPr>
        <p:cNvPr id="2794" name="Shape 2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chart&#10;&#10;Description automatically generated" id="2795" name="Google Shape;2795;p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495870" y="251460"/>
            <a:ext cx="1283570" cy="10388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6" name="Google Shape;2796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7202" y="334561"/>
            <a:ext cx="1667786" cy="100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797" name="Google Shape;2797;p12"/>
          <p:cNvGrpSpPr/>
          <p:nvPr/>
        </p:nvGrpSpPr>
        <p:grpSpPr>
          <a:xfrm>
            <a:off x="16431" y="2327127"/>
            <a:ext cx="12159138" cy="2203747"/>
            <a:chOff x="13727" y="4637103"/>
            <a:chExt cx="12159138" cy="2203747"/>
          </a:xfrm>
        </p:grpSpPr>
        <p:grpSp>
          <p:nvGrpSpPr>
            <p:cNvPr id="2798" name="Google Shape;2798;p12"/>
            <p:cNvGrpSpPr/>
            <p:nvPr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</p:grpSpPr>
          <p:sp>
            <p:nvSpPr>
              <p:cNvPr id="2799" name="Google Shape;2799;p12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0" name="Google Shape;2800;p12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1" name="Google Shape;2801;p12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2" name="Google Shape;2802;p12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3" name="Google Shape;2803;p12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4" name="Google Shape;2804;p12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5" name="Google Shape;2805;p12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6" name="Google Shape;2806;p12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7" name="Google Shape;2807;p12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8" name="Google Shape;2808;p12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9" name="Google Shape;2809;p12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10" name="Google Shape;2810;p12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11" name="Google Shape;2811;p12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12" name="Google Shape;2812;p12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13" name="Google Shape;2813;p12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14" name="Google Shape;2814;p12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15" name="Google Shape;2815;p12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16" name="Google Shape;2816;p12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17" name="Google Shape;2817;p12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18" name="Google Shape;2818;p12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19" name="Google Shape;2819;p12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20" name="Google Shape;2820;p12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21" name="Google Shape;2821;p12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22" name="Google Shape;2822;p12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23" name="Google Shape;2823;p12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24" name="Google Shape;2824;p12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25" name="Google Shape;2825;p12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26" name="Google Shape;2826;p12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27" name="Google Shape;2827;p12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28" name="Google Shape;2828;p12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29" name="Google Shape;2829;p12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30" name="Google Shape;2830;p12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31" name="Google Shape;2831;p12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32" name="Google Shape;2832;p12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33" name="Google Shape;2833;p12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34" name="Google Shape;2834;p12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35" name="Google Shape;2835;p12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36" name="Google Shape;2836;p12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37" name="Google Shape;2837;p12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38" name="Google Shape;2838;p12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39" name="Google Shape;2839;p12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840" name="Google Shape;2840;p12"/>
            <p:cNvGrpSpPr/>
            <p:nvPr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</p:grpSpPr>
          <p:sp>
            <p:nvSpPr>
              <p:cNvPr id="2841" name="Google Shape;2841;p12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42" name="Google Shape;2842;p12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43" name="Google Shape;2843;p12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44" name="Google Shape;2844;p12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45" name="Google Shape;2845;p12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46" name="Google Shape;2846;p12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47" name="Google Shape;2847;p12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48" name="Google Shape;2848;p12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49" name="Google Shape;2849;p12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50" name="Google Shape;2850;p12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51" name="Google Shape;2851;p12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52" name="Google Shape;2852;p12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53" name="Google Shape;2853;p12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54" name="Google Shape;2854;p12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55" name="Google Shape;2855;p12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56" name="Google Shape;2856;p12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57" name="Google Shape;2857;p12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58" name="Google Shape;2858;p12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59" name="Google Shape;2859;p12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60" name="Google Shape;2860;p12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61" name="Google Shape;2861;p12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62" name="Google Shape;2862;p12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63" name="Google Shape;2863;p12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64" name="Google Shape;2864;p12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65" name="Google Shape;2865;p12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66" name="Google Shape;2866;p12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67" name="Google Shape;2867;p12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68" name="Google Shape;2868;p12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69" name="Google Shape;2869;p12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0" name="Google Shape;2870;p12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1" name="Google Shape;2871;p12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2" name="Google Shape;2872;p12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3" name="Google Shape;2873;p12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4" name="Google Shape;2874;p12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5" name="Google Shape;2875;p12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6" name="Google Shape;2876;p12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7" name="Google Shape;2877;p12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8" name="Google Shape;2878;p12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9" name="Google Shape;2879;p12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0" name="Google Shape;2880;p12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1" name="Google Shape;2881;p12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882" name="Google Shape;2882;p12"/>
            <p:cNvGrpSpPr/>
            <p:nvPr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</p:grpSpPr>
          <p:sp>
            <p:nvSpPr>
              <p:cNvPr id="2883" name="Google Shape;2883;p12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4" name="Google Shape;2884;p12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5" name="Google Shape;2885;p12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6" name="Google Shape;2886;p12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7" name="Google Shape;2887;p12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8" name="Google Shape;2888;p12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9" name="Google Shape;2889;p12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0" name="Google Shape;2890;p12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1" name="Google Shape;2891;p12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2" name="Google Shape;2892;p12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3" name="Google Shape;2893;p12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4" name="Google Shape;2894;p12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5" name="Google Shape;2895;p12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6" name="Google Shape;2896;p12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7" name="Google Shape;2897;p12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8" name="Google Shape;2898;p12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9" name="Google Shape;2899;p12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00" name="Google Shape;2900;p12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01" name="Google Shape;2901;p12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02" name="Google Shape;2902;p12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03" name="Google Shape;2903;p12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04" name="Google Shape;2904;p12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05" name="Google Shape;2905;p12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06" name="Google Shape;2906;p12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07" name="Google Shape;2907;p12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08" name="Google Shape;2908;p12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09" name="Google Shape;2909;p12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10" name="Google Shape;2910;p12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11" name="Google Shape;2911;p12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12" name="Google Shape;2912;p12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13" name="Google Shape;2913;p12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14" name="Google Shape;2914;p12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15" name="Google Shape;2915;p12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16" name="Google Shape;2916;p12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17" name="Google Shape;2917;p12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18" name="Google Shape;2918;p12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19" name="Google Shape;2919;p12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20" name="Google Shape;2920;p12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21" name="Google Shape;2921;p12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22" name="Google Shape;2922;p12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23" name="Google Shape;2923;p12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924" name="Google Shape;2924;p12"/>
            <p:cNvGrpSpPr/>
            <p:nvPr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</p:grpSpPr>
          <p:sp>
            <p:nvSpPr>
              <p:cNvPr id="2925" name="Google Shape;2925;p12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26" name="Google Shape;2926;p12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27" name="Google Shape;2927;p12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28" name="Google Shape;2928;p12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29" name="Google Shape;2929;p12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0" name="Google Shape;2930;p12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1" name="Google Shape;2931;p12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2" name="Google Shape;2932;p12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3" name="Google Shape;2933;p12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4" name="Google Shape;2934;p12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5" name="Google Shape;2935;p12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6" name="Google Shape;2936;p12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7" name="Google Shape;2937;p12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8" name="Google Shape;2938;p12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9" name="Google Shape;2939;p12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0" name="Google Shape;2940;p12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1" name="Google Shape;2941;p12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2" name="Google Shape;2942;p12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3" name="Google Shape;2943;p12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4" name="Google Shape;2944;p12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5" name="Google Shape;2945;p12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6" name="Google Shape;2946;p12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7" name="Google Shape;2947;p12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8" name="Google Shape;2948;p12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9" name="Google Shape;2949;p12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50" name="Google Shape;2950;p12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51" name="Google Shape;2951;p12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52" name="Google Shape;2952;p12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53" name="Google Shape;2953;p12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54" name="Google Shape;2954;p12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55" name="Google Shape;2955;p12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56" name="Google Shape;2956;p12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57" name="Google Shape;2957;p12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58" name="Google Shape;2958;p12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59" name="Google Shape;2959;p12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0" name="Google Shape;2960;p12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1" name="Google Shape;2961;p12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2" name="Google Shape;2962;p12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3" name="Google Shape;2963;p12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4" name="Google Shape;2964;p12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5" name="Google Shape;2965;p12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966" name="Google Shape;2966;p12"/>
            <p:cNvGrpSpPr/>
            <p:nvPr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</p:grpSpPr>
          <p:sp>
            <p:nvSpPr>
              <p:cNvPr id="2967" name="Google Shape;2967;p12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8" name="Google Shape;2968;p12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9" name="Google Shape;2969;p12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70" name="Google Shape;2970;p12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71" name="Google Shape;2971;p12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72" name="Google Shape;2972;p12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73" name="Google Shape;2973;p12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74" name="Google Shape;2974;p12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75" name="Google Shape;2975;p12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76" name="Google Shape;2976;p12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77" name="Google Shape;2977;p12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78" name="Google Shape;2978;p12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79" name="Google Shape;2979;p12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80" name="Google Shape;2980;p12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81" name="Google Shape;2981;p12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82" name="Google Shape;2982;p12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83" name="Google Shape;2983;p12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84" name="Google Shape;2984;p12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85" name="Google Shape;2985;p12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86" name="Google Shape;2986;p12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87" name="Google Shape;2987;p12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88" name="Google Shape;2988;p12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89" name="Google Shape;2989;p12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90" name="Google Shape;2990;p12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91" name="Google Shape;2991;p12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92" name="Google Shape;2992;p12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93" name="Google Shape;2993;p12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94" name="Google Shape;2994;p12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95" name="Google Shape;2995;p12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96" name="Google Shape;2996;p12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97" name="Google Shape;2997;p12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98" name="Google Shape;2998;p12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99" name="Google Shape;2999;p12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00" name="Google Shape;3000;p12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01" name="Google Shape;3001;p12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02" name="Google Shape;3002;p12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03" name="Google Shape;3003;p12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04" name="Google Shape;3004;p12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05" name="Google Shape;3005;p12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06" name="Google Shape;3006;p12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07" name="Google Shape;3007;p12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008" name="Google Shape;3008;p12"/>
            <p:cNvGrpSpPr/>
            <p:nvPr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</p:grpSpPr>
          <p:sp>
            <p:nvSpPr>
              <p:cNvPr id="3009" name="Google Shape;3009;p12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10" name="Google Shape;3010;p12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11" name="Google Shape;3011;p12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12" name="Google Shape;3012;p12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13" name="Google Shape;3013;p12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14" name="Google Shape;3014;p12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15" name="Google Shape;3015;p12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16" name="Google Shape;3016;p12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17" name="Google Shape;3017;p12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18" name="Google Shape;3018;p12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19" name="Google Shape;3019;p12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20" name="Google Shape;3020;p12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21" name="Google Shape;3021;p12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22" name="Google Shape;3022;p12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23" name="Google Shape;3023;p12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24" name="Google Shape;3024;p12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25" name="Google Shape;3025;p12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26" name="Google Shape;3026;p12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27" name="Google Shape;3027;p12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28" name="Google Shape;3028;p12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29" name="Google Shape;3029;p12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30" name="Google Shape;3030;p12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31" name="Google Shape;3031;p12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32" name="Google Shape;3032;p12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33" name="Google Shape;3033;p12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34" name="Google Shape;3034;p12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35" name="Google Shape;3035;p12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36" name="Google Shape;3036;p12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37" name="Google Shape;3037;p12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38" name="Google Shape;3038;p12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39" name="Google Shape;3039;p12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40" name="Google Shape;3040;p12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41" name="Google Shape;3041;p12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42" name="Google Shape;3042;p12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43" name="Google Shape;3043;p12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44" name="Google Shape;3044;p12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45" name="Google Shape;3045;p12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46" name="Google Shape;3046;p12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47" name="Google Shape;3047;p12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48" name="Google Shape;3048;p12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49" name="Google Shape;3049;p12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050" name="Google Shape;3050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13816" y="1650852"/>
            <a:ext cx="576000" cy="576000"/>
          </a:xfrm>
          <a:prstGeom prst="rect">
            <a:avLst/>
          </a:prstGeom>
          <a:noFill/>
          <a:ln>
            <a:noFill/>
          </a:ln>
        </p:spPr>
      </p:pic>
      <p:sp>
        <p:nvSpPr>
          <p:cNvPr id="3051" name="Google Shape;3051;p12"/>
          <p:cNvSpPr/>
          <p:nvPr/>
        </p:nvSpPr>
        <p:spPr>
          <a:xfrm>
            <a:off x="4971893" y="4781207"/>
            <a:ext cx="576000" cy="576000"/>
          </a:xfrm>
          <a:custGeom>
            <a:rect b="b" l="l" r="r" t="t"/>
            <a:pathLst>
              <a:path extrusionOk="0" h="576000" w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52" name="Google Shape;3052;p12"/>
          <p:cNvGrpSpPr/>
          <p:nvPr/>
        </p:nvGrpSpPr>
        <p:grpSpPr>
          <a:xfrm>
            <a:off x="5086281" y="4926423"/>
            <a:ext cx="351278" cy="263459"/>
            <a:chOff x="5086281" y="4926423"/>
            <a:chExt cx="351278" cy="263459"/>
          </a:xfrm>
        </p:grpSpPr>
        <p:sp>
          <p:nvSpPr>
            <p:cNvPr id="3053" name="Google Shape;3053;p12"/>
            <p:cNvSpPr/>
            <p:nvPr/>
          </p:nvSpPr>
          <p:spPr>
            <a:xfrm>
              <a:off x="5086281" y="4940215"/>
              <a:ext cx="351278" cy="249667"/>
            </a:xfrm>
            <a:custGeom>
              <a:rect b="b" l="l" r="r" t="t"/>
              <a:pathLst>
                <a:path extrusionOk="0" h="249667" w="351278">
                  <a:moveTo>
                    <a:pt x="347223" y="21904"/>
                  </a:moveTo>
                  <a:lnTo>
                    <a:pt x="319639" y="21904"/>
                  </a:lnTo>
                  <a:lnTo>
                    <a:pt x="319639" y="9735"/>
                  </a:lnTo>
                  <a:cubicBezTo>
                    <a:pt x="319639" y="8113"/>
                    <a:pt x="318828" y="7301"/>
                    <a:pt x="318017" y="7301"/>
                  </a:cubicBezTo>
                  <a:cubicBezTo>
                    <a:pt x="301792" y="3245"/>
                    <a:pt x="285566" y="811"/>
                    <a:pt x="269341" y="811"/>
                  </a:cubicBezTo>
                  <a:cubicBezTo>
                    <a:pt x="255549" y="811"/>
                    <a:pt x="239324" y="2434"/>
                    <a:pt x="223099" y="7301"/>
                  </a:cubicBezTo>
                  <a:cubicBezTo>
                    <a:pt x="223910" y="8924"/>
                    <a:pt x="224721" y="10546"/>
                    <a:pt x="225532" y="12980"/>
                  </a:cubicBezTo>
                  <a:cubicBezTo>
                    <a:pt x="240946" y="8113"/>
                    <a:pt x="256361" y="6490"/>
                    <a:pt x="269341" y="6490"/>
                  </a:cubicBezTo>
                  <a:cubicBezTo>
                    <a:pt x="283132" y="6490"/>
                    <a:pt x="297735" y="8113"/>
                    <a:pt x="311527" y="11358"/>
                  </a:cubicBezTo>
                  <a:lnTo>
                    <a:pt x="314772" y="12169"/>
                  </a:lnTo>
                  <a:lnTo>
                    <a:pt x="314772" y="203628"/>
                  </a:lnTo>
                  <a:lnTo>
                    <a:pt x="309904" y="202817"/>
                  </a:lnTo>
                  <a:cubicBezTo>
                    <a:pt x="297735" y="201194"/>
                    <a:pt x="284755" y="200383"/>
                    <a:pt x="272586" y="200383"/>
                  </a:cubicBezTo>
                  <a:cubicBezTo>
                    <a:pt x="227155" y="200383"/>
                    <a:pt x="199572" y="211741"/>
                    <a:pt x="184158" y="222287"/>
                  </a:cubicBezTo>
                  <a:lnTo>
                    <a:pt x="177668" y="226344"/>
                  </a:lnTo>
                  <a:lnTo>
                    <a:pt x="177668" y="143594"/>
                  </a:lnTo>
                  <a:cubicBezTo>
                    <a:pt x="176045" y="143594"/>
                    <a:pt x="173611" y="143594"/>
                    <a:pt x="171989" y="143594"/>
                  </a:cubicBezTo>
                  <a:lnTo>
                    <a:pt x="171989" y="224721"/>
                  </a:lnTo>
                  <a:lnTo>
                    <a:pt x="165499" y="220665"/>
                  </a:lnTo>
                  <a:cubicBezTo>
                    <a:pt x="150084" y="210930"/>
                    <a:pt x="123313" y="198761"/>
                    <a:pt x="77070" y="198761"/>
                  </a:cubicBezTo>
                  <a:cubicBezTo>
                    <a:pt x="64901" y="198761"/>
                    <a:pt x="51921" y="199572"/>
                    <a:pt x="39752" y="201194"/>
                  </a:cubicBezTo>
                  <a:lnTo>
                    <a:pt x="34885" y="202006"/>
                  </a:lnTo>
                  <a:lnTo>
                    <a:pt x="34885" y="11358"/>
                  </a:lnTo>
                  <a:lnTo>
                    <a:pt x="38130" y="10546"/>
                  </a:lnTo>
                  <a:cubicBezTo>
                    <a:pt x="51921" y="7301"/>
                    <a:pt x="66524" y="5679"/>
                    <a:pt x="80315" y="5679"/>
                  </a:cubicBezTo>
                  <a:cubicBezTo>
                    <a:pt x="91673" y="5679"/>
                    <a:pt x="104654" y="6490"/>
                    <a:pt x="118445" y="10546"/>
                  </a:cubicBezTo>
                  <a:cubicBezTo>
                    <a:pt x="119256" y="8924"/>
                    <a:pt x="120068" y="6490"/>
                    <a:pt x="121690" y="4868"/>
                  </a:cubicBezTo>
                  <a:cubicBezTo>
                    <a:pt x="107087" y="811"/>
                    <a:pt x="92485" y="0"/>
                    <a:pt x="81127" y="0"/>
                  </a:cubicBezTo>
                  <a:cubicBezTo>
                    <a:pt x="81127" y="0"/>
                    <a:pt x="81127" y="0"/>
                    <a:pt x="80315" y="0"/>
                  </a:cubicBezTo>
                  <a:cubicBezTo>
                    <a:pt x="64090" y="0"/>
                    <a:pt x="47865" y="2434"/>
                    <a:pt x="31639" y="6490"/>
                  </a:cubicBezTo>
                  <a:cubicBezTo>
                    <a:pt x="30828" y="6490"/>
                    <a:pt x="30017" y="8113"/>
                    <a:pt x="30017" y="8924"/>
                  </a:cubicBezTo>
                  <a:lnTo>
                    <a:pt x="30017" y="8924"/>
                  </a:lnTo>
                  <a:lnTo>
                    <a:pt x="30017" y="21093"/>
                  </a:lnTo>
                  <a:lnTo>
                    <a:pt x="2434" y="21093"/>
                  </a:lnTo>
                  <a:cubicBezTo>
                    <a:pt x="811" y="21093"/>
                    <a:pt x="0" y="22715"/>
                    <a:pt x="0" y="23527"/>
                  </a:cubicBezTo>
                  <a:lnTo>
                    <a:pt x="0" y="246625"/>
                  </a:lnTo>
                  <a:cubicBezTo>
                    <a:pt x="0" y="248248"/>
                    <a:pt x="1623" y="249059"/>
                    <a:pt x="2434" y="249059"/>
                  </a:cubicBezTo>
                  <a:cubicBezTo>
                    <a:pt x="3245" y="249059"/>
                    <a:pt x="3245" y="249059"/>
                    <a:pt x="4056" y="249059"/>
                  </a:cubicBezTo>
                  <a:lnTo>
                    <a:pt x="4056" y="249059"/>
                  </a:lnTo>
                  <a:cubicBezTo>
                    <a:pt x="11358" y="245003"/>
                    <a:pt x="79504" y="210930"/>
                    <a:pt x="174423" y="234456"/>
                  </a:cubicBezTo>
                  <a:lnTo>
                    <a:pt x="176045" y="234456"/>
                  </a:lnTo>
                  <a:cubicBezTo>
                    <a:pt x="176045" y="234456"/>
                    <a:pt x="176045" y="234456"/>
                    <a:pt x="176856" y="234456"/>
                  </a:cubicBezTo>
                  <a:cubicBezTo>
                    <a:pt x="227966" y="221476"/>
                    <a:pt x="270963" y="226344"/>
                    <a:pt x="298547" y="232023"/>
                  </a:cubicBezTo>
                  <a:cubicBezTo>
                    <a:pt x="322073" y="236890"/>
                    <a:pt x="341544" y="245814"/>
                    <a:pt x="347223" y="249059"/>
                  </a:cubicBezTo>
                  <a:lnTo>
                    <a:pt x="347223" y="249059"/>
                  </a:lnTo>
                  <a:cubicBezTo>
                    <a:pt x="348034" y="249870"/>
                    <a:pt x="348845" y="249870"/>
                    <a:pt x="349656" y="249059"/>
                  </a:cubicBezTo>
                  <a:cubicBezTo>
                    <a:pt x="350468" y="248248"/>
                    <a:pt x="351279" y="247437"/>
                    <a:pt x="351279" y="246625"/>
                  </a:cubicBezTo>
                  <a:lnTo>
                    <a:pt x="351279" y="24338"/>
                  </a:lnTo>
                  <a:cubicBezTo>
                    <a:pt x="349656" y="22715"/>
                    <a:pt x="348845" y="21904"/>
                    <a:pt x="347223" y="21904"/>
                  </a:cubicBezTo>
                  <a:close/>
                  <a:moveTo>
                    <a:pt x="135482" y="223099"/>
                  </a:moveTo>
                  <a:cubicBezTo>
                    <a:pt x="93296" y="218231"/>
                    <a:pt x="49487" y="223910"/>
                    <a:pt x="9735" y="240135"/>
                  </a:cubicBezTo>
                  <a:lnTo>
                    <a:pt x="4056" y="242569"/>
                  </a:lnTo>
                  <a:lnTo>
                    <a:pt x="4056" y="27583"/>
                  </a:lnTo>
                  <a:lnTo>
                    <a:pt x="29206" y="27583"/>
                  </a:lnTo>
                  <a:lnTo>
                    <a:pt x="29206" y="206062"/>
                  </a:lnTo>
                  <a:cubicBezTo>
                    <a:pt x="29206" y="207685"/>
                    <a:pt x="30017" y="209307"/>
                    <a:pt x="31639" y="209307"/>
                  </a:cubicBezTo>
                  <a:cubicBezTo>
                    <a:pt x="31639" y="209307"/>
                    <a:pt x="31639" y="209307"/>
                    <a:pt x="32451" y="209307"/>
                  </a:cubicBezTo>
                  <a:cubicBezTo>
                    <a:pt x="47054" y="206873"/>
                    <a:pt x="61656" y="206062"/>
                    <a:pt x="76259" y="206062"/>
                  </a:cubicBezTo>
                  <a:cubicBezTo>
                    <a:pt x="96541" y="206062"/>
                    <a:pt x="117634" y="208496"/>
                    <a:pt x="137104" y="214986"/>
                  </a:cubicBezTo>
                  <a:lnTo>
                    <a:pt x="135482" y="223099"/>
                  </a:lnTo>
                  <a:close/>
                  <a:moveTo>
                    <a:pt x="343977" y="241758"/>
                  </a:moveTo>
                  <a:lnTo>
                    <a:pt x="338299" y="239324"/>
                  </a:lnTo>
                  <a:cubicBezTo>
                    <a:pt x="298547" y="223099"/>
                    <a:pt x="254738" y="217420"/>
                    <a:pt x="212552" y="222287"/>
                  </a:cubicBezTo>
                  <a:lnTo>
                    <a:pt x="210930" y="214175"/>
                  </a:lnTo>
                  <a:cubicBezTo>
                    <a:pt x="230400" y="207685"/>
                    <a:pt x="251493" y="204439"/>
                    <a:pt x="271775" y="205251"/>
                  </a:cubicBezTo>
                  <a:cubicBezTo>
                    <a:pt x="286377" y="205251"/>
                    <a:pt x="301792" y="206873"/>
                    <a:pt x="316394" y="208496"/>
                  </a:cubicBezTo>
                  <a:cubicBezTo>
                    <a:pt x="317206" y="208496"/>
                    <a:pt x="318017" y="208496"/>
                    <a:pt x="318828" y="207685"/>
                  </a:cubicBezTo>
                  <a:cubicBezTo>
                    <a:pt x="319639" y="206873"/>
                    <a:pt x="319639" y="206873"/>
                    <a:pt x="319639" y="206062"/>
                  </a:cubicBezTo>
                  <a:cubicBezTo>
                    <a:pt x="319639" y="206062"/>
                    <a:pt x="319639" y="206062"/>
                    <a:pt x="319639" y="205251"/>
                  </a:cubicBezTo>
                  <a:lnTo>
                    <a:pt x="319639" y="27583"/>
                  </a:lnTo>
                  <a:lnTo>
                    <a:pt x="344789" y="27583"/>
                  </a:lnTo>
                  <a:lnTo>
                    <a:pt x="343977" y="24175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4" name="Google Shape;3054;p12"/>
            <p:cNvSpPr/>
            <p:nvPr/>
          </p:nvSpPr>
          <p:spPr>
            <a:xfrm>
              <a:off x="5179577" y="4926423"/>
              <a:ext cx="160630" cy="161442"/>
            </a:xfrm>
            <a:custGeom>
              <a:rect b="b" l="l" r="r" t="t"/>
              <a:pathLst>
                <a:path extrusionOk="0" h="161442" w="160630">
                  <a:moveTo>
                    <a:pt x="80315" y="0"/>
                  </a:moveTo>
                  <a:cubicBezTo>
                    <a:pt x="80315" y="0"/>
                    <a:pt x="80315" y="0"/>
                    <a:pt x="80315" y="0"/>
                  </a:cubicBezTo>
                  <a:cubicBezTo>
                    <a:pt x="58411" y="0"/>
                    <a:pt x="38941" y="8113"/>
                    <a:pt x="23527" y="23527"/>
                  </a:cubicBezTo>
                  <a:cubicBezTo>
                    <a:pt x="8113" y="38941"/>
                    <a:pt x="0" y="59223"/>
                    <a:pt x="0" y="80315"/>
                  </a:cubicBezTo>
                  <a:cubicBezTo>
                    <a:pt x="0" y="124935"/>
                    <a:pt x="35696" y="160631"/>
                    <a:pt x="80315" y="161442"/>
                  </a:cubicBezTo>
                  <a:cubicBezTo>
                    <a:pt x="80315" y="161442"/>
                    <a:pt x="80315" y="161442"/>
                    <a:pt x="80315" y="161442"/>
                  </a:cubicBezTo>
                  <a:cubicBezTo>
                    <a:pt x="101408" y="161442"/>
                    <a:pt x="121690" y="153330"/>
                    <a:pt x="137104" y="137916"/>
                  </a:cubicBezTo>
                  <a:cubicBezTo>
                    <a:pt x="152518" y="122501"/>
                    <a:pt x="160631" y="102220"/>
                    <a:pt x="160631" y="81127"/>
                  </a:cubicBezTo>
                  <a:cubicBezTo>
                    <a:pt x="160631" y="36507"/>
                    <a:pt x="124935" y="0"/>
                    <a:pt x="80315" y="0"/>
                  </a:cubicBezTo>
                  <a:close/>
                  <a:moveTo>
                    <a:pt x="75448" y="12169"/>
                  </a:moveTo>
                  <a:cubicBezTo>
                    <a:pt x="75448" y="9735"/>
                    <a:pt x="77882" y="7301"/>
                    <a:pt x="80315" y="7301"/>
                  </a:cubicBezTo>
                  <a:cubicBezTo>
                    <a:pt x="82749" y="7301"/>
                    <a:pt x="85183" y="8924"/>
                    <a:pt x="85183" y="12169"/>
                  </a:cubicBezTo>
                  <a:cubicBezTo>
                    <a:pt x="85183" y="13792"/>
                    <a:pt x="85183" y="15414"/>
                    <a:pt x="85183" y="17037"/>
                  </a:cubicBezTo>
                  <a:cubicBezTo>
                    <a:pt x="85183" y="18659"/>
                    <a:pt x="85183" y="20282"/>
                    <a:pt x="85183" y="21904"/>
                  </a:cubicBezTo>
                  <a:cubicBezTo>
                    <a:pt x="85183" y="25149"/>
                    <a:pt x="82749" y="26772"/>
                    <a:pt x="80315" y="26772"/>
                  </a:cubicBezTo>
                  <a:cubicBezTo>
                    <a:pt x="77882" y="26772"/>
                    <a:pt x="75448" y="24338"/>
                    <a:pt x="75448" y="21904"/>
                  </a:cubicBezTo>
                  <a:cubicBezTo>
                    <a:pt x="75448" y="18659"/>
                    <a:pt x="75448" y="15414"/>
                    <a:pt x="75448" y="12169"/>
                  </a:cubicBezTo>
                  <a:close/>
                  <a:moveTo>
                    <a:pt x="21093" y="85994"/>
                  </a:moveTo>
                  <a:cubicBezTo>
                    <a:pt x="17848" y="85994"/>
                    <a:pt x="14603" y="85994"/>
                    <a:pt x="11358" y="85994"/>
                  </a:cubicBezTo>
                  <a:cubicBezTo>
                    <a:pt x="8113" y="85994"/>
                    <a:pt x="6490" y="83561"/>
                    <a:pt x="6490" y="81127"/>
                  </a:cubicBezTo>
                  <a:cubicBezTo>
                    <a:pt x="6490" y="78693"/>
                    <a:pt x="8924" y="76259"/>
                    <a:pt x="11358" y="76259"/>
                  </a:cubicBezTo>
                  <a:cubicBezTo>
                    <a:pt x="12980" y="76259"/>
                    <a:pt x="14603" y="76259"/>
                    <a:pt x="16225" y="76259"/>
                  </a:cubicBezTo>
                  <a:cubicBezTo>
                    <a:pt x="17848" y="76259"/>
                    <a:pt x="19470" y="76259"/>
                    <a:pt x="21093" y="76259"/>
                  </a:cubicBezTo>
                  <a:cubicBezTo>
                    <a:pt x="23527" y="76259"/>
                    <a:pt x="25961" y="78693"/>
                    <a:pt x="25961" y="81127"/>
                  </a:cubicBezTo>
                  <a:cubicBezTo>
                    <a:pt x="25961" y="83561"/>
                    <a:pt x="24338" y="85994"/>
                    <a:pt x="21093" y="85994"/>
                  </a:cubicBezTo>
                  <a:close/>
                  <a:moveTo>
                    <a:pt x="41375" y="125746"/>
                  </a:moveTo>
                  <a:cubicBezTo>
                    <a:pt x="40563" y="126558"/>
                    <a:pt x="38941" y="128180"/>
                    <a:pt x="38130" y="128992"/>
                  </a:cubicBezTo>
                  <a:cubicBezTo>
                    <a:pt x="37318" y="129803"/>
                    <a:pt x="35696" y="131425"/>
                    <a:pt x="34885" y="132237"/>
                  </a:cubicBezTo>
                  <a:cubicBezTo>
                    <a:pt x="32451" y="133859"/>
                    <a:pt x="30017" y="133859"/>
                    <a:pt x="28394" y="132237"/>
                  </a:cubicBezTo>
                  <a:cubicBezTo>
                    <a:pt x="26772" y="130614"/>
                    <a:pt x="26772" y="127369"/>
                    <a:pt x="28394" y="125746"/>
                  </a:cubicBezTo>
                  <a:cubicBezTo>
                    <a:pt x="30828" y="123313"/>
                    <a:pt x="32451" y="120879"/>
                    <a:pt x="34885" y="119256"/>
                  </a:cubicBezTo>
                  <a:cubicBezTo>
                    <a:pt x="37318" y="117634"/>
                    <a:pt x="39752" y="117634"/>
                    <a:pt x="41375" y="119256"/>
                  </a:cubicBezTo>
                  <a:cubicBezTo>
                    <a:pt x="43808" y="120879"/>
                    <a:pt x="43808" y="124124"/>
                    <a:pt x="41375" y="125746"/>
                  </a:cubicBezTo>
                  <a:close/>
                  <a:moveTo>
                    <a:pt x="42186" y="42186"/>
                  </a:moveTo>
                  <a:cubicBezTo>
                    <a:pt x="40563" y="43808"/>
                    <a:pt x="37318" y="43808"/>
                    <a:pt x="35696" y="42186"/>
                  </a:cubicBezTo>
                  <a:cubicBezTo>
                    <a:pt x="33262" y="39752"/>
                    <a:pt x="30828" y="37318"/>
                    <a:pt x="29206" y="35696"/>
                  </a:cubicBezTo>
                  <a:cubicBezTo>
                    <a:pt x="27583" y="33262"/>
                    <a:pt x="27583" y="30828"/>
                    <a:pt x="29206" y="29206"/>
                  </a:cubicBezTo>
                  <a:cubicBezTo>
                    <a:pt x="30828" y="27583"/>
                    <a:pt x="34073" y="27583"/>
                    <a:pt x="35696" y="29206"/>
                  </a:cubicBezTo>
                  <a:cubicBezTo>
                    <a:pt x="36507" y="30017"/>
                    <a:pt x="38130" y="31639"/>
                    <a:pt x="38941" y="32451"/>
                  </a:cubicBezTo>
                  <a:cubicBezTo>
                    <a:pt x="39752" y="33262"/>
                    <a:pt x="41375" y="34885"/>
                    <a:pt x="42186" y="35696"/>
                  </a:cubicBezTo>
                  <a:cubicBezTo>
                    <a:pt x="43808" y="38130"/>
                    <a:pt x="43808" y="40563"/>
                    <a:pt x="42186" y="42186"/>
                  </a:cubicBezTo>
                  <a:close/>
                  <a:moveTo>
                    <a:pt x="85183" y="149273"/>
                  </a:moveTo>
                  <a:cubicBezTo>
                    <a:pt x="85183" y="152518"/>
                    <a:pt x="82749" y="154141"/>
                    <a:pt x="80315" y="154141"/>
                  </a:cubicBezTo>
                  <a:cubicBezTo>
                    <a:pt x="77882" y="154141"/>
                    <a:pt x="75448" y="151707"/>
                    <a:pt x="75448" y="149273"/>
                  </a:cubicBezTo>
                  <a:cubicBezTo>
                    <a:pt x="75448" y="146028"/>
                    <a:pt x="75448" y="142783"/>
                    <a:pt x="75448" y="139538"/>
                  </a:cubicBezTo>
                  <a:cubicBezTo>
                    <a:pt x="75448" y="136293"/>
                    <a:pt x="77882" y="134670"/>
                    <a:pt x="80315" y="134670"/>
                  </a:cubicBezTo>
                  <a:cubicBezTo>
                    <a:pt x="82749" y="134670"/>
                    <a:pt x="85183" y="137104"/>
                    <a:pt x="85183" y="139538"/>
                  </a:cubicBezTo>
                  <a:cubicBezTo>
                    <a:pt x="85183" y="141161"/>
                    <a:pt x="85183" y="142783"/>
                    <a:pt x="85183" y="144406"/>
                  </a:cubicBezTo>
                  <a:cubicBezTo>
                    <a:pt x="85183" y="146028"/>
                    <a:pt x="85183" y="147651"/>
                    <a:pt x="85183" y="149273"/>
                  </a:cubicBezTo>
                  <a:close/>
                  <a:moveTo>
                    <a:pt x="113577" y="111144"/>
                  </a:moveTo>
                  <a:cubicBezTo>
                    <a:pt x="112766" y="115200"/>
                    <a:pt x="108710" y="116011"/>
                    <a:pt x="105465" y="113577"/>
                  </a:cubicBezTo>
                  <a:cubicBezTo>
                    <a:pt x="103842" y="111955"/>
                    <a:pt x="102220" y="110332"/>
                    <a:pt x="100597" y="108710"/>
                  </a:cubicBezTo>
                  <a:cubicBezTo>
                    <a:pt x="92485" y="100597"/>
                    <a:pt x="85183" y="93296"/>
                    <a:pt x="77070" y="85183"/>
                  </a:cubicBezTo>
                  <a:cubicBezTo>
                    <a:pt x="75448" y="83561"/>
                    <a:pt x="74637" y="81938"/>
                    <a:pt x="74637" y="79504"/>
                  </a:cubicBezTo>
                  <a:cubicBezTo>
                    <a:pt x="74637" y="74637"/>
                    <a:pt x="74637" y="70580"/>
                    <a:pt x="74637" y="65713"/>
                  </a:cubicBezTo>
                  <a:cubicBezTo>
                    <a:pt x="74637" y="65713"/>
                    <a:pt x="74637" y="65713"/>
                    <a:pt x="74637" y="65713"/>
                  </a:cubicBezTo>
                  <a:cubicBezTo>
                    <a:pt x="74637" y="60845"/>
                    <a:pt x="74637" y="55977"/>
                    <a:pt x="74637" y="51110"/>
                  </a:cubicBezTo>
                  <a:cubicBezTo>
                    <a:pt x="74637" y="47054"/>
                    <a:pt x="78693" y="45431"/>
                    <a:pt x="81938" y="47054"/>
                  </a:cubicBezTo>
                  <a:cubicBezTo>
                    <a:pt x="83561" y="47865"/>
                    <a:pt x="84372" y="49487"/>
                    <a:pt x="84372" y="51921"/>
                  </a:cubicBezTo>
                  <a:cubicBezTo>
                    <a:pt x="84372" y="60034"/>
                    <a:pt x="84372" y="68958"/>
                    <a:pt x="84372" y="77070"/>
                  </a:cubicBezTo>
                  <a:cubicBezTo>
                    <a:pt x="84372" y="77882"/>
                    <a:pt x="84372" y="78693"/>
                    <a:pt x="85183" y="80315"/>
                  </a:cubicBezTo>
                  <a:cubicBezTo>
                    <a:pt x="94107" y="89239"/>
                    <a:pt x="102220" y="97352"/>
                    <a:pt x="111144" y="106276"/>
                  </a:cubicBezTo>
                  <a:cubicBezTo>
                    <a:pt x="113577" y="107087"/>
                    <a:pt x="114389" y="108710"/>
                    <a:pt x="113577" y="111144"/>
                  </a:cubicBezTo>
                  <a:close/>
                  <a:moveTo>
                    <a:pt x="118445" y="35696"/>
                  </a:moveTo>
                  <a:cubicBezTo>
                    <a:pt x="120879" y="33262"/>
                    <a:pt x="123313" y="30828"/>
                    <a:pt x="124935" y="29206"/>
                  </a:cubicBezTo>
                  <a:cubicBezTo>
                    <a:pt x="126558" y="27583"/>
                    <a:pt x="129803" y="27583"/>
                    <a:pt x="131425" y="29206"/>
                  </a:cubicBezTo>
                  <a:cubicBezTo>
                    <a:pt x="133048" y="30828"/>
                    <a:pt x="133048" y="34073"/>
                    <a:pt x="131425" y="35696"/>
                  </a:cubicBezTo>
                  <a:cubicBezTo>
                    <a:pt x="130614" y="36507"/>
                    <a:pt x="128992" y="38130"/>
                    <a:pt x="128180" y="38941"/>
                  </a:cubicBezTo>
                  <a:cubicBezTo>
                    <a:pt x="127369" y="39752"/>
                    <a:pt x="125746" y="41375"/>
                    <a:pt x="124935" y="42186"/>
                  </a:cubicBezTo>
                  <a:cubicBezTo>
                    <a:pt x="122501" y="43808"/>
                    <a:pt x="120068" y="43808"/>
                    <a:pt x="118445" y="42186"/>
                  </a:cubicBezTo>
                  <a:cubicBezTo>
                    <a:pt x="116823" y="40563"/>
                    <a:pt x="116823" y="38130"/>
                    <a:pt x="118445" y="35696"/>
                  </a:cubicBezTo>
                  <a:close/>
                  <a:moveTo>
                    <a:pt x="132237" y="133048"/>
                  </a:moveTo>
                  <a:cubicBezTo>
                    <a:pt x="130614" y="134670"/>
                    <a:pt x="127369" y="134670"/>
                    <a:pt x="125746" y="133048"/>
                  </a:cubicBezTo>
                  <a:cubicBezTo>
                    <a:pt x="124124" y="132237"/>
                    <a:pt x="123313" y="130614"/>
                    <a:pt x="122501" y="129803"/>
                  </a:cubicBezTo>
                  <a:cubicBezTo>
                    <a:pt x="121690" y="128992"/>
                    <a:pt x="120068" y="127369"/>
                    <a:pt x="119256" y="126558"/>
                  </a:cubicBezTo>
                  <a:cubicBezTo>
                    <a:pt x="117634" y="124935"/>
                    <a:pt x="117634" y="121690"/>
                    <a:pt x="119256" y="120068"/>
                  </a:cubicBezTo>
                  <a:cubicBezTo>
                    <a:pt x="120879" y="118445"/>
                    <a:pt x="124124" y="118445"/>
                    <a:pt x="125746" y="120068"/>
                  </a:cubicBezTo>
                  <a:cubicBezTo>
                    <a:pt x="128180" y="122501"/>
                    <a:pt x="130614" y="124935"/>
                    <a:pt x="133048" y="127369"/>
                  </a:cubicBezTo>
                  <a:cubicBezTo>
                    <a:pt x="133859" y="128180"/>
                    <a:pt x="133859" y="130614"/>
                    <a:pt x="132237" y="133048"/>
                  </a:cubicBezTo>
                  <a:close/>
                  <a:moveTo>
                    <a:pt x="149273" y="85994"/>
                  </a:moveTo>
                  <a:cubicBezTo>
                    <a:pt x="147651" y="85994"/>
                    <a:pt x="146028" y="85994"/>
                    <a:pt x="144406" y="85994"/>
                  </a:cubicBezTo>
                  <a:cubicBezTo>
                    <a:pt x="142783" y="85994"/>
                    <a:pt x="141161" y="85994"/>
                    <a:pt x="139538" y="85994"/>
                  </a:cubicBezTo>
                  <a:cubicBezTo>
                    <a:pt x="137104" y="85994"/>
                    <a:pt x="134670" y="83561"/>
                    <a:pt x="134670" y="81127"/>
                  </a:cubicBezTo>
                  <a:cubicBezTo>
                    <a:pt x="134670" y="78693"/>
                    <a:pt x="136293" y="76259"/>
                    <a:pt x="139538" y="76259"/>
                  </a:cubicBezTo>
                  <a:cubicBezTo>
                    <a:pt x="142783" y="76259"/>
                    <a:pt x="146028" y="76259"/>
                    <a:pt x="149273" y="76259"/>
                  </a:cubicBezTo>
                  <a:cubicBezTo>
                    <a:pt x="151707" y="76259"/>
                    <a:pt x="154141" y="78693"/>
                    <a:pt x="154141" y="81127"/>
                  </a:cubicBezTo>
                  <a:cubicBezTo>
                    <a:pt x="153330" y="83561"/>
                    <a:pt x="151707" y="85994"/>
                    <a:pt x="149273" y="8599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055" name="Google Shape;3055;p12"/>
          <p:cNvSpPr/>
          <p:nvPr/>
        </p:nvSpPr>
        <p:spPr>
          <a:xfrm>
            <a:off x="1320032" y="2263354"/>
            <a:ext cx="576000" cy="576000"/>
          </a:xfrm>
          <a:custGeom>
            <a:rect b="b" l="l" r="r" t="t"/>
            <a:pathLst>
              <a:path extrusionOk="0" h="576000" w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56" name="Google Shape;3056;p12"/>
          <p:cNvGrpSpPr/>
          <p:nvPr/>
        </p:nvGrpSpPr>
        <p:grpSpPr>
          <a:xfrm>
            <a:off x="1474984" y="2355838"/>
            <a:ext cx="305036" cy="323695"/>
            <a:chOff x="1474984" y="2355838"/>
            <a:chExt cx="305036" cy="323695"/>
          </a:xfrm>
        </p:grpSpPr>
        <p:sp>
          <p:nvSpPr>
            <p:cNvPr id="3057" name="Google Shape;3057;p12"/>
            <p:cNvSpPr/>
            <p:nvPr/>
          </p:nvSpPr>
          <p:spPr>
            <a:xfrm>
              <a:off x="1519603" y="2441021"/>
              <a:ext cx="160630" cy="161442"/>
            </a:xfrm>
            <a:custGeom>
              <a:rect b="b" l="l" r="r" t="t"/>
              <a:pathLst>
                <a:path extrusionOk="0" h="161442" w="160630">
                  <a:moveTo>
                    <a:pt x="80315" y="0"/>
                  </a:moveTo>
                  <a:cubicBezTo>
                    <a:pt x="80315" y="0"/>
                    <a:pt x="79504" y="0"/>
                    <a:pt x="80315" y="0"/>
                  </a:cubicBezTo>
                  <a:cubicBezTo>
                    <a:pt x="58411" y="0"/>
                    <a:pt x="38941" y="8113"/>
                    <a:pt x="23527" y="23527"/>
                  </a:cubicBezTo>
                  <a:cubicBezTo>
                    <a:pt x="8113" y="38941"/>
                    <a:pt x="0" y="59223"/>
                    <a:pt x="0" y="80315"/>
                  </a:cubicBezTo>
                  <a:cubicBezTo>
                    <a:pt x="0" y="124935"/>
                    <a:pt x="35696" y="160631"/>
                    <a:pt x="80315" y="161442"/>
                  </a:cubicBezTo>
                  <a:cubicBezTo>
                    <a:pt x="80315" y="161442"/>
                    <a:pt x="80315" y="161442"/>
                    <a:pt x="80315" y="161442"/>
                  </a:cubicBezTo>
                  <a:cubicBezTo>
                    <a:pt x="101408" y="161442"/>
                    <a:pt x="121690" y="153330"/>
                    <a:pt x="137104" y="137916"/>
                  </a:cubicBezTo>
                  <a:cubicBezTo>
                    <a:pt x="152518" y="122501"/>
                    <a:pt x="160631" y="102220"/>
                    <a:pt x="160631" y="81127"/>
                  </a:cubicBezTo>
                  <a:cubicBezTo>
                    <a:pt x="160631" y="35696"/>
                    <a:pt x="124124" y="0"/>
                    <a:pt x="80315" y="0"/>
                  </a:cubicBezTo>
                  <a:close/>
                  <a:moveTo>
                    <a:pt x="74637" y="11358"/>
                  </a:moveTo>
                  <a:cubicBezTo>
                    <a:pt x="74637" y="8924"/>
                    <a:pt x="77070" y="6490"/>
                    <a:pt x="79504" y="6490"/>
                  </a:cubicBezTo>
                  <a:cubicBezTo>
                    <a:pt x="81938" y="6490"/>
                    <a:pt x="84372" y="8113"/>
                    <a:pt x="84372" y="11358"/>
                  </a:cubicBezTo>
                  <a:cubicBezTo>
                    <a:pt x="84372" y="12980"/>
                    <a:pt x="84372" y="14603"/>
                    <a:pt x="84372" y="16225"/>
                  </a:cubicBezTo>
                  <a:cubicBezTo>
                    <a:pt x="84372" y="17848"/>
                    <a:pt x="84372" y="19470"/>
                    <a:pt x="84372" y="21093"/>
                  </a:cubicBezTo>
                  <a:cubicBezTo>
                    <a:pt x="84372" y="24338"/>
                    <a:pt x="81938" y="25961"/>
                    <a:pt x="79504" y="25961"/>
                  </a:cubicBezTo>
                  <a:cubicBezTo>
                    <a:pt x="77070" y="25961"/>
                    <a:pt x="74637" y="23527"/>
                    <a:pt x="74637" y="21093"/>
                  </a:cubicBezTo>
                  <a:cubicBezTo>
                    <a:pt x="74637" y="17848"/>
                    <a:pt x="74637" y="14603"/>
                    <a:pt x="74637" y="11358"/>
                  </a:cubicBezTo>
                  <a:close/>
                  <a:moveTo>
                    <a:pt x="21093" y="85183"/>
                  </a:moveTo>
                  <a:cubicBezTo>
                    <a:pt x="17848" y="85183"/>
                    <a:pt x="14603" y="85183"/>
                    <a:pt x="11358" y="85183"/>
                  </a:cubicBezTo>
                  <a:cubicBezTo>
                    <a:pt x="8113" y="85183"/>
                    <a:pt x="6490" y="82749"/>
                    <a:pt x="6490" y="80315"/>
                  </a:cubicBezTo>
                  <a:cubicBezTo>
                    <a:pt x="6490" y="77882"/>
                    <a:pt x="8924" y="75448"/>
                    <a:pt x="11358" y="75448"/>
                  </a:cubicBezTo>
                  <a:cubicBezTo>
                    <a:pt x="12980" y="75448"/>
                    <a:pt x="14603" y="75448"/>
                    <a:pt x="16225" y="75448"/>
                  </a:cubicBezTo>
                  <a:cubicBezTo>
                    <a:pt x="17848" y="75448"/>
                    <a:pt x="19470" y="75448"/>
                    <a:pt x="21093" y="75448"/>
                  </a:cubicBezTo>
                  <a:cubicBezTo>
                    <a:pt x="23527" y="75448"/>
                    <a:pt x="25961" y="77882"/>
                    <a:pt x="25961" y="80315"/>
                  </a:cubicBezTo>
                  <a:cubicBezTo>
                    <a:pt x="25961" y="82749"/>
                    <a:pt x="23527" y="85183"/>
                    <a:pt x="21093" y="85183"/>
                  </a:cubicBezTo>
                  <a:close/>
                  <a:moveTo>
                    <a:pt x="41375" y="125746"/>
                  </a:moveTo>
                  <a:cubicBezTo>
                    <a:pt x="40563" y="126558"/>
                    <a:pt x="38941" y="128180"/>
                    <a:pt x="38130" y="128992"/>
                  </a:cubicBezTo>
                  <a:cubicBezTo>
                    <a:pt x="37318" y="129803"/>
                    <a:pt x="35696" y="131425"/>
                    <a:pt x="34885" y="132237"/>
                  </a:cubicBezTo>
                  <a:cubicBezTo>
                    <a:pt x="32451" y="133859"/>
                    <a:pt x="30017" y="133859"/>
                    <a:pt x="28394" y="132237"/>
                  </a:cubicBezTo>
                  <a:cubicBezTo>
                    <a:pt x="26772" y="130614"/>
                    <a:pt x="26772" y="127369"/>
                    <a:pt x="28394" y="125746"/>
                  </a:cubicBezTo>
                  <a:cubicBezTo>
                    <a:pt x="30828" y="123313"/>
                    <a:pt x="32451" y="120879"/>
                    <a:pt x="34885" y="119256"/>
                  </a:cubicBezTo>
                  <a:cubicBezTo>
                    <a:pt x="37318" y="117634"/>
                    <a:pt x="39752" y="117634"/>
                    <a:pt x="41375" y="119256"/>
                  </a:cubicBezTo>
                  <a:cubicBezTo>
                    <a:pt x="43808" y="120879"/>
                    <a:pt x="43808" y="123313"/>
                    <a:pt x="41375" y="125746"/>
                  </a:cubicBezTo>
                  <a:close/>
                  <a:moveTo>
                    <a:pt x="41375" y="42186"/>
                  </a:moveTo>
                  <a:cubicBezTo>
                    <a:pt x="39752" y="43808"/>
                    <a:pt x="36507" y="43808"/>
                    <a:pt x="34885" y="42186"/>
                  </a:cubicBezTo>
                  <a:cubicBezTo>
                    <a:pt x="32451" y="39752"/>
                    <a:pt x="30017" y="37318"/>
                    <a:pt x="28394" y="35696"/>
                  </a:cubicBezTo>
                  <a:cubicBezTo>
                    <a:pt x="26772" y="33262"/>
                    <a:pt x="26772" y="30828"/>
                    <a:pt x="28394" y="29206"/>
                  </a:cubicBezTo>
                  <a:cubicBezTo>
                    <a:pt x="30017" y="27583"/>
                    <a:pt x="33262" y="27583"/>
                    <a:pt x="34885" y="29206"/>
                  </a:cubicBezTo>
                  <a:cubicBezTo>
                    <a:pt x="35696" y="30017"/>
                    <a:pt x="37318" y="31639"/>
                    <a:pt x="38130" y="32451"/>
                  </a:cubicBezTo>
                  <a:cubicBezTo>
                    <a:pt x="38941" y="33262"/>
                    <a:pt x="40563" y="34885"/>
                    <a:pt x="41375" y="35696"/>
                  </a:cubicBezTo>
                  <a:cubicBezTo>
                    <a:pt x="43808" y="37318"/>
                    <a:pt x="43808" y="39752"/>
                    <a:pt x="41375" y="42186"/>
                  </a:cubicBezTo>
                  <a:close/>
                  <a:moveTo>
                    <a:pt x="84372" y="149273"/>
                  </a:moveTo>
                  <a:cubicBezTo>
                    <a:pt x="84372" y="152518"/>
                    <a:pt x="81938" y="154141"/>
                    <a:pt x="79504" y="154141"/>
                  </a:cubicBezTo>
                  <a:cubicBezTo>
                    <a:pt x="77070" y="154141"/>
                    <a:pt x="74637" y="151707"/>
                    <a:pt x="74637" y="149273"/>
                  </a:cubicBezTo>
                  <a:cubicBezTo>
                    <a:pt x="74637" y="146028"/>
                    <a:pt x="74637" y="142783"/>
                    <a:pt x="74637" y="139538"/>
                  </a:cubicBezTo>
                  <a:cubicBezTo>
                    <a:pt x="74637" y="136293"/>
                    <a:pt x="77070" y="134670"/>
                    <a:pt x="79504" y="134670"/>
                  </a:cubicBezTo>
                  <a:cubicBezTo>
                    <a:pt x="81938" y="134670"/>
                    <a:pt x="84372" y="137104"/>
                    <a:pt x="84372" y="139538"/>
                  </a:cubicBezTo>
                  <a:cubicBezTo>
                    <a:pt x="84372" y="141161"/>
                    <a:pt x="84372" y="142783"/>
                    <a:pt x="84372" y="144406"/>
                  </a:cubicBezTo>
                  <a:cubicBezTo>
                    <a:pt x="84372" y="146028"/>
                    <a:pt x="84372" y="147651"/>
                    <a:pt x="84372" y="149273"/>
                  </a:cubicBezTo>
                  <a:close/>
                  <a:moveTo>
                    <a:pt x="113577" y="110332"/>
                  </a:moveTo>
                  <a:cubicBezTo>
                    <a:pt x="112766" y="114389"/>
                    <a:pt x="108710" y="115200"/>
                    <a:pt x="105465" y="112766"/>
                  </a:cubicBezTo>
                  <a:cubicBezTo>
                    <a:pt x="103842" y="111144"/>
                    <a:pt x="102220" y="109521"/>
                    <a:pt x="100597" y="107899"/>
                  </a:cubicBezTo>
                  <a:cubicBezTo>
                    <a:pt x="92485" y="99786"/>
                    <a:pt x="85183" y="92485"/>
                    <a:pt x="77070" y="84372"/>
                  </a:cubicBezTo>
                  <a:cubicBezTo>
                    <a:pt x="75448" y="82749"/>
                    <a:pt x="74637" y="81127"/>
                    <a:pt x="74637" y="78693"/>
                  </a:cubicBezTo>
                  <a:cubicBezTo>
                    <a:pt x="74637" y="73825"/>
                    <a:pt x="74637" y="69769"/>
                    <a:pt x="74637" y="64901"/>
                  </a:cubicBezTo>
                  <a:cubicBezTo>
                    <a:pt x="74637" y="64901"/>
                    <a:pt x="74637" y="64901"/>
                    <a:pt x="74637" y="64901"/>
                  </a:cubicBezTo>
                  <a:cubicBezTo>
                    <a:pt x="74637" y="60034"/>
                    <a:pt x="74637" y="55166"/>
                    <a:pt x="74637" y="50299"/>
                  </a:cubicBezTo>
                  <a:cubicBezTo>
                    <a:pt x="74637" y="46242"/>
                    <a:pt x="78693" y="44620"/>
                    <a:pt x="81938" y="46242"/>
                  </a:cubicBezTo>
                  <a:cubicBezTo>
                    <a:pt x="84372" y="47865"/>
                    <a:pt x="84372" y="49487"/>
                    <a:pt x="84372" y="51921"/>
                  </a:cubicBezTo>
                  <a:cubicBezTo>
                    <a:pt x="84372" y="60034"/>
                    <a:pt x="84372" y="68958"/>
                    <a:pt x="84372" y="77070"/>
                  </a:cubicBezTo>
                  <a:cubicBezTo>
                    <a:pt x="84372" y="77882"/>
                    <a:pt x="84372" y="78693"/>
                    <a:pt x="85183" y="80315"/>
                  </a:cubicBezTo>
                  <a:cubicBezTo>
                    <a:pt x="94107" y="89239"/>
                    <a:pt x="102220" y="97352"/>
                    <a:pt x="111144" y="106276"/>
                  </a:cubicBezTo>
                  <a:cubicBezTo>
                    <a:pt x="113577" y="107087"/>
                    <a:pt x="114389" y="108710"/>
                    <a:pt x="113577" y="110332"/>
                  </a:cubicBezTo>
                  <a:close/>
                  <a:moveTo>
                    <a:pt x="118445" y="34885"/>
                  </a:moveTo>
                  <a:cubicBezTo>
                    <a:pt x="120879" y="32451"/>
                    <a:pt x="123313" y="30017"/>
                    <a:pt x="124935" y="28394"/>
                  </a:cubicBezTo>
                  <a:cubicBezTo>
                    <a:pt x="126558" y="26772"/>
                    <a:pt x="129803" y="26772"/>
                    <a:pt x="131425" y="28394"/>
                  </a:cubicBezTo>
                  <a:cubicBezTo>
                    <a:pt x="133048" y="30017"/>
                    <a:pt x="133048" y="33262"/>
                    <a:pt x="131425" y="34885"/>
                  </a:cubicBezTo>
                  <a:cubicBezTo>
                    <a:pt x="130614" y="35696"/>
                    <a:pt x="128992" y="37318"/>
                    <a:pt x="128180" y="38130"/>
                  </a:cubicBezTo>
                  <a:cubicBezTo>
                    <a:pt x="127369" y="38941"/>
                    <a:pt x="125746" y="40563"/>
                    <a:pt x="124935" y="41375"/>
                  </a:cubicBezTo>
                  <a:cubicBezTo>
                    <a:pt x="122501" y="42997"/>
                    <a:pt x="120068" y="42997"/>
                    <a:pt x="118445" y="41375"/>
                  </a:cubicBezTo>
                  <a:cubicBezTo>
                    <a:pt x="116011" y="40563"/>
                    <a:pt x="116011" y="37318"/>
                    <a:pt x="118445" y="34885"/>
                  </a:cubicBezTo>
                  <a:close/>
                  <a:moveTo>
                    <a:pt x="131425" y="132237"/>
                  </a:moveTo>
                  <a:cubicBezTo>
                    <a:pt x="129803" y="133859"/>
                    <a:pt x="126558" y="133859"/>
                    <a:pt x="124935" y="132237"/>
                  </a:cubicBezTo>
                  <a:cubicBezTo>
                    <a:pt x="123313" y="131425"/>
                    <a:pt x="122501" y="129803"/>
                    <a:pt x="121690" y="128992"/>
                  </a:cubicBezTo>
                  <a:cubicBezTo>
                    <a:pt x="120879" y="128180"/>
                    <a:pt x="119256" y="126558"/>
                    <a:pt x="118445" y="125746"/>
                  </a:cubicBezTo>
                  <a:cubicBezTo>
                    <a:pt x="116823" y="124124"/>
                    <a:pt x="116823" y="120879"/>
                    <a:pt x="118445" y="119256"/>
                  </a:cubicBezTo>
                  <a:cubicBezTo>
                    <a:pt x="120068" y="117634"/>
                    <a:pt x="123313" y="117634"/>
                    <a:pt x="124935" y="119256"/>
                  </a:cubicBezTo>
                  <a:cubicBezTo>
                    <a:pt x="127369" y="121690"/>
                    <a:pt x="129803" y="124124"/>
                    <a:pt x="132237" y="126558"/>
                  </a:cubicBezTo>
                  <a:cubicBezTo>
                    <a:pt x="133859" y="127369"/>
                    <a:pt x="133859" y="130614"/>
                    <a:pt x="131425" y="132237"/>
                  </a:cubicBezTo>
                  <a:close/>
                  <a:moveTo>
                    <a:pt x="148462" y="85183"/>
                  </a:moveTo>
                  <a:cubicBezTo>
                    <a:pt x="146839" y="85183"/>
                    <a:pt x="145217" y="85183"/>
                    <a:pt x="143594" y="85183"/>
                  </a:cubicBezTo>
                  <a:cubicBezTo>
                    <a:pt x="141972" y="85183"/>
                    <a:pt x="140349" y="85183"/>
                    <a:pt x="138727" y="85183"/>
                  </a:cubicBezTo>
                  <a:cubicBezTo>
                    <a:pt x="136293" y="85183"/>
                    <a:pt x="133859" y="82749"/>
                    <a:pt x="133859" y="80315"/>
                  </a:cubicBezTo>
                  <a:cubicBezTo>
                    <a:pt x="133859" y="77882"/>
                    <a:pt x="135482" y="75448"/>
                    <a:pt x="138727" y="75448"/>
                  </a:cubicBezTo>
                  <a:cubicBezTo>
                    <a:pt x="141972" y="75448"/>
                    <a:pt x="145217" y="75448"/>
                    <a:pt x="148462" y="75448"/>
                  </a:cubicBezTo>
                  <a:cubicBezTo>
                    <a:pt x="150896" y="75448"/>
                    <a:pt x="153330" y="77882"/>
                    <a:pt x="153330" y="80315"/>
                  </a:cubicBezTo>
                  <a:cubicBezTo>
                    <a:pt x="153330" y="82749"/>
                    <a:pt x="150896" y="85183"/>
                    <a:pt x="148462" y="8518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8" name="Google Shape;3058;p12"/>
            <p:cNvSpPr/>
            <p:nvPr/>
          </p:nvSpPr>
          <p:spPr>
            <a:xfrm>
              <a:off x="1474984" y="2481584"/>
              <a:ext cx="305036" cy="197949"/>
            </a:xfrm>
            <a:custGeom>
              <a:rect b="b" l="l" r="r" t="t"/>
              <a:pathLst>
                <a:path extrusionOk="0" h="197949" w="305036">
                  <a:moveTo>
                    <a:pt x="304225" y="21904"/>
                  </a:moveTo>
                  <a:cubicBezTo>
                    <a:pt x="304225" y="20282"/>
                    <a:pt x="302603" y="18659"/>
                    <a:pt x="300980" y="18659"/>
                  </a:cubicBezTo>
                  <a:lnTo>
                    <a:pt x="248248" y="18659"/>
                  </a:lnTo>
                  <a:lnTo>
                    <a:pt x="248248" y="3245"/>
                  </a:lnTo>
                  <a:cubicBezTo>
                    <a:pt x="248248" y="1623"/>
                    <a:pt x="246625" y="0"/>
                    <a:pt x="245003" y="0"/>
                  </a:cubicBezTo>
                  <a:lnTo>
                    <a:pt x="184158" y="0"/>
                  </a:lnTo>
                  <a:cubicBezTo>
                    <a:pt x="182535" y="0"/>
                    <a:pt x="180913" y="1623"/>
                    <a:pt x="180913" y="3245"/>
                  </a:cubicBezTo>
                  <a:cubicBezTo>
                    <a:pt x="180913" y="4868"/>
                    <a:pt x="182535" y="6490"/>
                    <a:pt x="184158" y="6490"/>
                  </a:cubicBezTo>
                  <a:lnTo>
                    <a:pt x="242569" y="6490"/>
                  </a:lnTo>
                  <a:lnTo>
                    <a:pt x="242569" y="55977"/>
                  </a:lnTo>
                  <a:cubicBezTo>
                    <a:pt x="242569" y="97352"/>
                    <a:pt x="219854" y="136293"/>
                    <a:pt x="184158" y="157386"/>
                  </a:cubicBezTo>
                  <a:lnTo>
                    <a:pt x="183346" y="157386"/>
                  </a:lnTo>
                  <a:lnTo>
                    <a:pt x="65713" y="157386"/>
                  </a:lnTo>
                  <a:lnTo>
                    <a:pt x="64901" y="157386"/>
                  </a:lnTo>
                  <a:cubicBezTo>
                    <a:pt x="29206" y="136293"/>
                    <a:pt x="6490" y="97352"/>
                    <a:pt x="6490" y="55977"/>
                  </a:cubicBezTo>
                  <a:lnTo>
                    <a:pt x="6490" y="6490"/>
                  </a:lnTo>
                  <a:lnTo>
                    <a:pt x="49487" y="6490"/>
                  </a:lnTo>
                  <a:cubicBezTo>
                    <a:pt x="51110" y="6490"/>
                    <a:pt x="52732" y="4868"/>
                    <a:pt x="52732" y="3245"/>
                  </a:cubicBezTo>
                  <a:cubicBezTo>
                    <a:pt x="52732" y="1623"/>
                    <a:pt x="51110" y="0"/>
                    <a:pt x="49487" y="0"/>
                  </a:cubicBezTo>
                  <a:lnTo>
                    <a:pt x="3245" y="0"/>
                  </a:lnTo>
                  <a:cubicBezTo>
                    <a:pt x="1623" y="0"/>
                    <a:pt x="0" y="1623"/>
                    <a:pt x="0" y="3245"/>
                  </a:cubicBezTo>
                  <a:lnTo>
                    <a:pt x="0" y="55977"/>
                  </a:lnTo>
                  <a:cubicBezTo>
                    <a:pt x="0" y="78693"/>
                    <a:pt x="5679" y="100597"/>
                    <a:pt x="17037" y="119256"/>
                  </a:cubicBezTo>
                  <a:cubicBezTo>
                    <a:pt x="24338" y="132237"/>
                    <a:pt x="34885" y="143594"/>
                    <a:pt x="46242" y="152518"/>
                  </a:cubicBezTo>
                  <a:lnTo>
                    <a:pt x="52732" y="157386"/>
                  </a:lnTo>
                  <a:lnTo>
                    <a:pt x="3245" y="157386"/>
                  </a:lnTo>
                  <a:cubicBezTo>
                    <a:pt x="1623" y="157386"/>
                    <a:pt x="0" y="159008"/>
                    <a:pt x="0" y="160631"/>
                  </a:cubicBezTo>
                  <a:cubicBezTo>
                    <a:pt x="0" y="180913"/>
                    <a:pt x="17037" y="197949"/>
                    <a:pt x="37318" y="197949"/>
                  </a:cubicBezTo>
                  <a:lnTo>
                    <a:pt x="226344" y="197949"/>
                  </a:lnTo>
                  <a:cubicBezTo>
                    <a:pt x="246625" y="197949"/>
                    <a:pt x="263662" y="180913"/>
                    <a:pt x="263662" y="160631"/>
                  </a:cubicBezTo>
                  <a:cubicBezTo>
                    <a:pt x="263662" y="159008"/>
                    <a:pt x="262039" y="157386"/>
                    <a:pt x="260417" y="157386"/>
                  </a:cubicBezTo>
                  <a:lnTo>
                    <a:pt x="196327" y="157386"/>
                  </a:lnTo>
                  <a:lnTo>
                    <a:pt x="202817" y="152518"/>
                  </a:lnTo>
                  <a:cubicBezTo>
                    <a:pt x="213363" y="143594"/>
                    <a:pt x="223099" y="133859"/>
                    <a:pt x="230400" y="121690"/>
                  </a:cubicBezTo>
                  <a:lnTo>
                    <a:pt x="231211" y="120068"/>
                  </a:lnTo>
                  <a:lnTo>
                    <a:pt x="249870" y="120068"/>
                  </a:lnTo>
                  <a:cubicBezTo>
                    <a:pt x="280699" y="120068"/>
                    <a:pt x="305037" y="94918"/>
                    <a:pt x="305037" y="64901"/>
                  </a:cubicBezTo>
                  <a:lnTo>
                    <a:pt x="305037" y="21904"/>
                  </a:lnTo>
                  <a:close/>
                  <a:moveTo>
                    <a:pt x="257172" y="163876"/>
                  </a:moveTo>
                  <a:lnTo>
                    <a:pt x="256361" y="167121"/>
                  </a:lnTo>
                  <a:cubicBezTo>
                    <a:pt x="253115" y="180913"/>
                    <a:pt x="240946" y="191459"/>
                    <a:pt x="226344" y="191459"/>
                  </a:cubicBezTo>
                  <a:lnTo>
                    <a:pt x="37318" y="191459"/>
                  </a:lnTo>
                  <a:cubicBezTo>
                    <a:pt x="22715" y="191459"/>
                    <a:pt x="10546" y="181724"/>
                    <a:pt x="7301" y="167121"/>
                  </a:cubicBezTo>
                  <a:lnTo>
                    <a:pt x="6490" y="163876"/>
                  </a:lnTo>
                  <a:lnTo>
                    <a:pt x="257172" y="163876"/>
                  </a:lnTo>
                  <a:close/>
                  <a:moveTo>
                    <a:pt x="245003" y="85994"/>
                  </a:moveTo>
                  <a:cubicBezTo>
                    <a:pt x="247437" y="76259"/>
                    <a:pt x="249059" y="65713"/>
                    <a:pt x="249059" y="55166"/>
                  </a:cubicBezTo>
                  <a:lnTo>
                    <a:pt x="249059" y="49487"/>
                  </a:lnTo>
                  <a:lnTo>
                    <a:pt x="274208" y="49487"/>
                  </a:lnTo>
                  <a:lnTo>
                    <a:pt x="274208" y="64901"/>
                  </a:lnTo>
                  <a:cubicBezTo>
                    <a:pt x="274208" y="78693"/>
                    <a:pt x="262851" y="90051"/>
                    <a:pt x="249059" y="90051"/>
                  </a:cubicBezTo>
                  <a:lnTo>
                    <a:pt x="244192" y="90051"/>
                  </a:lnTo>
                  <a:lnTo>
                    <a:pt x="245003" y="85994"/>
                  </a:lnTo>
                  <a:close/>
                  <a:moveTo>
                    <a:pt x="297735" y="64901"/>
                  </a:moveTo>
                  <a:cubicBezTo>
                    <a:pt x="297735" y="91673"/>
                    <a:pt x="275831" y="113577"/>
                    <a:pt x="249059" y="113577"/>
                  </a:cubicBezTo>
                  <a:lnTo>
                    <a:pt x="234456" y="113577"/>
                  </a:lnTo>
                  <a:lnTo>
                    <a:pt x="236079" y="109521"/>
                  </a:lnTo>
                  <a:cubicBezTo>
                    <a:pt x="237701" y="105465"/>
                    <a:pt x="239324" y="101408"/>
                    <a:pt x="240946" y="97352"/>
                  </a:cubicBezTo>
                  <a:lnTo>
                    <a:pt x="241758" y="95730"/>
                  </a:lnTo>
                  <a:lnTo>
                    <a:pt x="249059" y="95730"/>
                  </a:lnTo>
                  <a:cubicBezTo>
                    <a:pt x="266096" y="95730"/>
                    <a:pt x="280699" y="81938"/>
                    <a:pt x="280699" y="64090"/>
                  </a:cubicBezTo>
                  <a:lnTo>
                    <a:pt x="280699" y="45431"/>
                  </a:lnTo>
                  <a:cubicBezTo>
                    <a:pt x="280699" y="43808"/>
                    <a:pt x="279076" y="42186"/>
                    <a:pt x="277454" y="42186"/>
                  </a:cubicBezTo>
                  <a:lnTo>
                    <a:pt x="249059" y="42186"/>
                  </a:lnTo>
                  <a:lnTo>
                    <a:pt x="249059" y="25149"/>
                  </a:lnTo>
                  <a:lnTo>
                    <a:pt x="298547" y="25149"/>
                  </a:lnTo>
                  <a:lnTo>
                    <a:pt x="298547" y="6490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9" name="Google Shape;3059;p12"/>
            <p:cNvSpPr/>
            <p:nvPr/>
          </p:nvSpPr>
          <p:spPr>
            <a:xfrm>
              <a:off x="1590386" y="2355838"/>
              <a:ext cx="19575" cy="75980"/>
            </a:xfrm>
            <a:custGeom>
              <a:rect b="b" l="l" r="r" t="t"/>
              <a:pathLst>
                <a:path extrusionOk="0" h="75980" w="19575">
                  <a:moveTo>
                    <a:pt x="12777" y="33262"/>
                  </a:moveTo>
                  <a:lnTo>
                    <a:pt x="9532" y="29206"/>
                  </a:lnTo>
                  <a:cubicBezTo>
                    <a:pt x="3854" y="22715"/>
                    <a:pt x="3854" y="12980"/>
                    <a:pt x="9532" y="5679"/>
                  </a:cubicBezTo>
                  <a:cubicBezTo>
                    <a:pt x="10344" y="4868"/>
                    <a:pt x="10344" y="4056"/>
                    <a:pt x="10344" y="3245"/>
                  </a:cubicBezTo>
                  <a:cubicBezTo>
                    <a:pt x="10344" y="2434"/>
                    <a:pt x="9532" y="1623"/>
                    <a:pt x="9532" y="811"/>
                  </a:cubicBezTo>
                  <a:cubicBezTo>
                    <a:pt x="8721" y="0"/>
                    <a:pt x="7910" y="0"/>
                    <a:pt x="7910" y="0"/>
                  </a:cubicBezTo>
                  <a:cubicBezTo>
                    <a:pt x="7099" y="0"/>
                    <a:pt x="6287" y="811"/>
                    <a:pt x="5476" y="1623"/>
                  </a:cubicBezTo>
                  <a:cubicBezTo>
                    <a:pt x="-1825" y="10546"/>
                    <a:pt x="-1825" y="23527"/>
                    <a:pt x="5476" y="33262"/>
                  </a:cubicBezTo>
                  <a:lnTo>
                    <a:pt x="8721" y="37318"/>
                  </a:lnTo>
                  <a:cubicBezTo>
                    <a:pt x="15211" y="46242"/>
                    <a:pt x="15211" y="57600"/>
                    <a:pt x="8721" y="66524"/>
                  </a:cubicBezTo>
                  <a:lnTo>
                    <a:pt x="5476" y="70580"/>
                  </a:lnTo>
                  <a:cubicBezTo>
                    <a:pt x="4665" y="71392"/>
                    <a:pt x="4665" y="72203"/>
                    <a:pt x="4665" y="73014"/>
                  </a:cubicBezTo>
                  <a:cubicBezTo>
                    <a:pt x="4665" y="73825"/>
                    <a:pt x="5476" y="74637"/>
                    <a:pt x="5476" y="75448"/>
                  </a:cubicBezTo>
                  <a:cubicBezTo>
                    <a:pt x="7099" y="76259"/>
                    <a:pt x="8721" y="76259"/>
                    <a:pt x="10344" y="74637"/>
                  </a:cubicBezTo>
                  <a:lnTo>
                    <a:pt x="13589" y="70580"/>
                  </a:lnTo>
                  <a:cubicBezTo>
                    <a:pt x="21701" y="60034"/>
                    <a:pt x="21701" y="44620"/>
                    <a:pt x="12777" y="3326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0" name="Google Shape;3060;p12"/>
            <p:cNvSpPr/>
            <p:nvPr/>
          </p:nvSpPr>
          <p:spPr>
            <a:xfrm>
              <a:off x="1623648" y="2361517"/>
              <a:ext cx="19575" cy="75980"/>
            </a:xfrm>
            <a:custGeom>
              <a:rect b="b" l="l" r="r" t="t"/>
              <a:pathLst>
                <a:path extrusionOk="0" h="75980" w="19575">
                  <a:moveTo>
                    <a:pt x="12777" y="33262"/>
                  </a:moveTo>
                  <a:lnTo>
                    <a:pt x="9532" y="29206"/>
                  </a:lnTo>
                  <a:cubicBezTo>
                    <a:pt x="3854" y="22715"/>
                    <a:pt x="3854" y="12980"/>
                    <a:pt x="9532" y="5679"/>
                  </a:cubicBezTo>
                  <a:cubicBezTo>
                    <a:pt x="10344" y="4868"/>
                    <a:pt x="10344" y="4056"/>
                    <a:pt x="10344" y="3245"/>
                  </a:cubicBezTo>
                  <a:cubicBezTo>
                    <a:pt x="10344" y="2434"/>
                    <a:pt x="9532" y="1623"/>
                    <a:pt x="9532" y="811"/>
                  </a:cubicBezTo>
                  <a:cubicBezTo>
                    <a:pt x="8721" y="0"/>
                    <a:pt x="7910" y="0"/>
                    <a:pt x="7910" y="0"/>
                  </a:cubicBezTo>
                  <a:cubicBezTo>
                    <a:pt x="7910" y="0"/>
                    <a:pt x="7910" y="0"/>
                    <a:pt x="7910" y="0"/>
                  </a:cubicBezTo>
                  <a:cubicBezTo>
                    <a:pt x="7099" y="0"/>
                    <a:pt x="6287" y="811"/>
                    <a:pt x="5476" y="811"/>
                  </a:cubicBezTo>
                  <a:cubicBezTo>
                    <a:pt x="-1825" y="9735"/>
                    <a:pt x="-1825" y="22715"/>
                    <a:pt x="5476" y="32451"/>
                  </a:cubicBezTo>
                  <a:lnTo>
                    <a:pt x="8721" y="36507"/>
                  </a:lnTo>
                  <a:cubicBezTo>
                    <a:pt x="15211" y="45431"/>
                    <a:pt x="15211" y="56789"/>
                    <a:pt x="8721" y="65713"/>
                  </a:cubicBezTo>
                  <a:lnTo>
                    <a:pt x="4665" y="70580"/>
                  </a:lnTo>
                  <a:cubicBezTo>
                    <a:pt x="3854" y="72203"/>
                    <a:pt x="3854" y="73825"/>
                    <a:pt x="5476" y="75448"/>
                  </a:cubicBezTo>
                  <a:cubicBezTo>
                    <a:pt x="7099" y="76259"/>
                    <a:pt x="8721" y="76259"/>
                    <a:pt x="10344" y="74637"/>
                  </a:cubicBezTo>
                  <a:lnTo>
                    <a:pt x="13589" y="70580"/>
                  </a:lnTo>
                  <a:cubicBezTo>
                    <a:pt x="21701" y="59223"/>
                    <a:pt x="21701" y="43808"/>
                    <a:pt x="12777" y="3326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1" name="Google Shape;3061;p12"/>
            <p:cNvSpPr/>
            <p:nvPr/>
          </p:nvSpPr>
          <p:spPr>
            <a:xfrm>
              <a:off x="1556313" y="2363139"/>
              <a:ext cx="19575" cy="75980"/>
            </a:xfrm>
            <a:custGeom>
              <a:rect b="b" l="l" r="r" t="t"/>
              <a:pathLst>
                <a:path extrusionOk="0" h="75980" w="19575">
                  <a:moveTo>
                    <a:pt x="13589" y="33262"/>
                  </a:moveTo>
                  <a:lnTo>
                    <a:pt x="10344" y="29206"/>
                  </a:lnTo>
                  <a:cubicBezTo>
                    <a:pt x="4665" y="22715"/>
                    <a:pt x="4665" y="12980"/>
                    <a:pt x="10344" y="5679"/>
                  </a:cubicBezTo>
                  <a:cubicBezTo>
                    <a:pt x="11155" y="4056"/>
                    <a:pt x="11155" y="2434"/>
                    <a:pt x="9532" y="811"/>
                  </a:cubicBezTo>
                  <a:cubicBezTo>
                    <a:pt x="8721" y="0"/>
                    <a:pt x="7910" y="0"/>
                    <a:pt x="7910" y="0"/>
                  </a:cubicBezTo>
                  <a:cubicBezTo>
                    <a:pt x="7099" y="0"/>
                    <a:pt x="6287" y="811"/>
                    <a:pt x="5476" y="1623"/>
                  </a:cubicBezTo>
                  <a:cubicBezTo>
                    <a:pt x="-1825" y="10546"/>
                    <a:pt x="-1825" y="23527"/>
                    <a:pt x="5476" y="33262"/>
                  </a:cubicBezTo>
                  <a:lnTo>
                    <a:pt x="8721" y="37318"/>
                  </a:lnTo>
                  <a:cubicBezTo>
                    <a:pt x="15211" y="46242"/>
                    <a:pt x="15211" y="57600"/>
                    <a:pt x="8721" y="66524"/>
                  </a:cubicBezTo>
                  <a:lnTo>
                    <a:pt x="4665" y="70580"/>
                  </a:lnTo>
                  <a:cubicBezTo>
                    <a:pt x="3854" y="71392"/>
                    <a:pt x="3854" y="72203"/>
                    <a:pt x="3854" y="73014"/>
                  </a:cubicBezTo>
                  <a:cubicBezTo>
                    <a:pt x="3854" y="73825"/>
                    <a:pt x="4665" y="74637"/>
                    <a:pt x="4665" y="75448"/>
                  </a:cubicBezTo>
                  <a:cubicBezTo>
                    <a:pt x="6287" y="76259"/>
                    <a:pt x="7910" y="76259"/>
                    <a:pt x="9532" y="74637"/>
                  </a:cubicBezTo>
                  <a:lnTo>
                    <a:pt x="12777" y="70580"/>
                  </a:lnTo>
                  <a:cubicBezTo>
                    <a:pt x="21701" y="59223"/>
                    <a:pt x="21701" y="43808"/>
                    <a:pt x="13589" y="3326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3062" name="Google Shape;3062;p1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650799" y="1429710"/>
            <a:ext cx="3999600" cy="399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63" name="Google Shape;3063;p1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888190" y="3355265"/>
            <a:ext cx="576000" cy="576000"/>
          </a:xfrm>
          <a:prstGeom prst="rect">
            <a:avLst/>
          </a:prstGeom>
          <a:noFill/>
          <a:ln>
            <a:noFill/>
          </a:ln>
        </p:spPr>
      </p:pic>
      <p:sp>
        <p:nvSpPr>
          <p:cNvPr id="3064" name="Google Shape;3064;p12"/>
          <p:cNvSpPr/>
          <p:nvPr/>
        </p:nvSpPr>
        <p:spPr>
          <a:xfrm>
            <a:off x="9786218" y="1611738"/>
            <a:ext cx="576000" cy="576000"/>
          </a:xfrm>
          <a:custGeom>
            <a:rect b="b" l="l" r="r" t="t"/>
            <a:pathLst>
              <a:path extrusionOk="0" h="576000" w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65" name="Google Shape;3065;p12"/>
          <p:cNvGrpSpPr/>
          <p:nvPr/>
        </p:nvGrpSpPr>
        <p:grpSpPr>
          <a:xfrm>
            <a:off x="9995342" y="1758901"/>
            <a:ext cx="155134" cy="271450"/>
            <a:chOff x="9995342" y="1758901"/>
            <a:chExt cx="155134" cy="271450"/>
          </a:xfrm>
        </p:grpSpPr>
        <p:sp>
          <p:nvSpPr>
            <p:cNvPr id="3066" name="Google Shape;3066;p12"/>
            <p:cNvSpPr/>
            <p:nvPr/>
          </p:nvSpPr>
          <p:spPr>
            <a:xfrm>
              <a:off x="9995342" y="1758901"/>
              <a:ext cx="155134" cy="193630"/>
            </a:xfrm>
            <a:custGeom>
              <a:rect b="b" l="l" r="r" t="t"/>
              <a:pathLst>
                <a:path extrusionOk="0" h="193630" w="155134">
                  <a:moveTo>
                    <a:pt x="76442" y="193569"/>
                  </a:moveTo>
                  <a:cubicBezTo>
                    <a:pt x="87800" y="192758"/>
                    <a:pt x="95912" y="185456"/>
                    <a:pt x="96724" y="174099"/>
                  </a:cubicBezTo>
                  <a:cubicBezTo>
                    <a:pt x="97535" y="162741"/>
                    <a:pt x="102402" y="154628"/>
                    <a:pt x="113760" y="148138"/>
                  </a:cubicBezTo>
                  <a:cubicBezTo>
                    <a:pt x="139721" y="133535"/>
                    <a:pt x="153512" y="110820"/>
                    <a:pt x="155135" y="79992"/>
                  </a:cubicBezTo>
                  <a:cubicBezTo>
                    <a:pt x="155135" y="78369"/>
                    <a:pt x="155135" y="77558"/>
                    <a:pt x="155135" y="75935"/>
                  </a:cubicBezTo>
                  <a:cubicBezTo>
                    <a:pt x="155135" y="73501"/>
                    <a:pt x="155135" y="71068"/>
                    <a:pt x="154324" y="68634"/>
                  </a:cubicBezTo>
                  <a:cubicBezTo>
                    <a:pt x="151078" y="46730"/>
                    <a:pt x="139721" y="28070"/>
                    <a:pt x="121873" y="15090"/>
                  </a:cubicBezTo>
                  <a:cubicBezTo>
                    <a:pt x="104836" y="2921"/>
                    <a:pt x="83743" y="-2758"/>
                    <a:pt x="62650" y="1299"/>
                  </a:cubicBezTo>
                  <a:cubicBezTo>
                    <a:pt x="31822" y="6166"/>
                    <a:pt x="10729" y="24825"/>
                    <a:pt x="994" y="54842"/>
                  </a:cubicBezTo>
                  <a:cubicBezTo>
                    <a:pt x="-2251" y="64577"/>
                    <a:pt x="2616" y="75124"/>
                    <a:pt x="13163" y="79180"/>
                  </a:cubicBezTo>
                  <a:cubicBezTo>
                    <a:pt x="22898" y="83237"/>
                    <a:pt x="34256" y="79992"/>
                    <a:pt x="39124" y="71068"/>
                  </a:cubicBezTo>
                  <a:cubicBezTo>
                    <a:pt x="39935" y="69445"/>
                    <a:pt x="40746" y="67823"/>
                    <a:pt x="41557" y="65389"/>
                  </a:cubicBezTo>
                  <a:cubicBezTo>
                    <a:pt x="41557" y="64577"/>
                    <a:pt x="42369" y="64577"/>
                    <a:pt x="42369" y="63766"/>
                  </a:cubicBezTo>
                  <a:cubicBezTo>
                    <a:pt x="48047" y="49975"/>
                    <a:pt x="61839" y="41862"/>
                    <a:pt x="75631" y="41862"/>
                  </a:cubicBezTo>
                  <a:cubicBezTo>
                    <a:pt x="77253" y="41862"/>
                    <a:pt x="78876" y="41862"/>
                    <a:pt x="80498" y="41862"/>
                  </a:cubicBezTo>
                  <a:cubicBezTo>
                    <a:pt x="95912" y="44296"/>
                    <a:pt x="110515" y="58087"/>
                    <a:pt x="112138" y="73501"/>
                  </a:cubicBezTo>
                  <a:cubicBezTo>
                    <a:pt x="114571" y="88916"/>
                    <a:pt x="106459" y="103518"/>
                    <a:pt x="92667" y="110820"/>
                  </a:cubicBezTo>
                  <a:cubicBezTo>
                    <a:pt x="78064" y="118932"/>
                    <a:pt x="67518" y="129479"/>
                    <a:pt x="61028" y="143270"/>
                  </a:cubicBezTo>
                  <a:cubicBezTo>
                    <a:pt x="56160" y="154628"/>
                    <a:pt x="53726" y="165175"/>
                    <a:pt x="55349" y="174910"/>
                  </a:cubicBezTo>
                  <a:cubicBezTo>
                    <a:pt x="56971" y="187079"/>
                    <a:pt x="65895" y="194380"/>
                    <a:pt x="76442" y="193569"/>
                  </a:cubicBezTo>
                  <a:close/>
                  <a:moveTo>
                    <a:pt x="91856" y="119744"/>
                  </a:moveTo>
                  <a:cubicBezTo>
                    <a:pt x="99157" y="115687"/>
                    <a:pt x="106459" y="110820"/>
                    <a:pt x="110515" y="103518"/>
                  </a:cubicBezTo>
                  <a:cubicBezTo>
                    <a:pt x="120250" y="88916"/>
                    <a:pt x="120250" y="73501"/>
                    <a:pt x="112138" y="59710"/>
                  </a:cubicBezTo>
                  <a:cubicBezTo>
                    <a:pt x="102402" y="43485"/>
                    <a:pt x="88611" y="36183"/>
                    <a:pt x="71574" y="37806"/>
                  </a:cubicBezTo>
                  <a:cubicBezTo>
                    <a:pt x="54538" y="39428"/>
                    <a:pt x="43180" y="47541"/>
                    <a:pt x="35878" y="63766"/>
                  </a:cubicBezTo>
                  <a:cubicBezTo>
                    <a:pt x="35878" y="63766"/>
                    <a:pt x="35878" y="64577"/>
                    <a:pt x="35067" y="64577"/>
                  </a:cubicBezTo>
                  <a:cubicBezTo>
                    <a:pt x="35067" y="65389"/>
                    <a:pt x="35067" y="65389"/>
                    <a:pt x="34256" y="66200"/>
                  </a:cubicBezTo>
                  <a:cubicBezTo>
                    <a:pt x="31011" y="74313"/>
                    <a:pt x="22898" y="78369"/>
                    <a:pt x="14785" y="75124"/>
                  </a:cubicBezTo>
                  <a:cubicBezTo>
                    <a:pt x="10729" y="73501"/>
                    <a:pt x="8295" y="71068"/>
                    <a:pt x="6673" y="67823"/>
                  </a:cubicBezTo>
                  <a:cubicBezTo>
                    <a:pt x="5050" y="63766"/>
                    <a:pt x="5050" y="59710"/>
                    <a:pt x="6673" y="55654"/>
                  </a:cubicBezTo>
                  <a:cubicBezTo>
                    <a:pt x="16408" y="29693"/>
                    <a:pt x="35067" y="14279"/>
                    <a:pt x="61028" y="8600"/>
                  </a:cubicBezTo>
                  <a:cubicBezTo>
                    <a:pt x="81309" y="4544"/>
                    <a:pt x="103214" y="9411"/>
                    <a:pt x="120250" y="23203"/>
                  </a:cubicBezTo>
                  <a:cubicBezTo>
                    <a:pt x="138098" y="37806"/>
                    <a:pt x="147833" y="59710"/>
                    <a:pt x="147833" y="83237"/>
                  </a:cubicBezTo>
                  <a:lnTo>
                    <a:pt x="147833" y="83237"/>
                  </a:lnTo>
                  <a:cubicBezTo>
                    <a:pt x="147022" y="109197"/>
                    <a:pt x="133231" y="130290"/>
                    <a:pt x="109704" y="143270"/>
                  </a:cubicBezTo>
                  <a:cubicBezTo>
                    <a:pt x="99157" y="148949"/>
                    <a:pt x="92667" y="157062"/>
                    <a:pt x="91045" y="166797"/>
                  </a:cubicBezTo>
                  <a:cubicBezTo>
                    <a:pt x="91045" y="167608"/>
                    <a:pt x="91045" y="169231"/>
                    <a:pt x="91045" y="170042"/>
                  </a:cubicBezTo>
                  <a:cubicBezTo>
                    <a:pt x="91045" y="170854"/>
                    <a:pt x="91045" y="171665"/>
                    <a:pt x="91045" y="172476"/>
                  </a:cubicBezTo>
                  <a:cubicBezTo>
                    <a:pt x="90233" y="181400"/>
                    <a:pt x="84554" y="187079"/>
                    <a:pt x="76442" y="187079"/>
                  </a:cubicBezTo>
                  <a:cubicBezTo>
                    <a:pt x="76442" y="187079"/>
                    <a:pt x="76442" y="187079"/>
                    <a:pt x="75631" y="187079"/>
                  </a:cubicBezTo>
                  <a:cubicBezTo>
                    <a:pt x="66707" y="187079"/>
                    <a:pt x="61028" y="179777"/>
                    <a:pt x="61028" y="170854"/>
                  </a:cubicBezTo>
                  <a:cubicBezTo>
                    <a:pt x="61839" y="148949"/>
                    <a:pt x="72385" y="131101"/>
                    <a:pt x="91856" y="11974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7" name="Google Shape;3067;p12"/>
            <p:cNvSpPr/>
            <p:nvPr/>
          </p:nvSpPr>
          <p:spPr>
            <a:xfrm>
              <a:off x="10045012" y="1977619"/>
              <a:ext cx="52732" cy="52732"/>
            </a:xfrm>
            <a:custGeom>
              <a:rect b="b" l="l" r="r" t="t"/>
              <a:pathLst>
                <a:path extrusionOk="0" h="52732" w="52732">
                  <a:moveTo>
                    <a:pt x="0" y="25961"/>
                  </a:moveTo>
                  <a:cubicBezTo>
                    <a:pt x="0" y="11358"/>
                    <a:pt x="12169" y="0"/>
                    <a:pt x="25961" y="0"/>
                  </a:cubicBezTo>
                  <a:cubicBezTo>
                    <a:pt x="40563" y="0"/>
                    <a:pt x="52732" y="12169"/>
                    <a:pt x="52732" y="26772"/>
                  </a:cubicBezTo>
                  <a:cubicBezTo>
                    <a:pt x="52732" y="41375"/>
                    <a:pt x="40563" y="52732"/>
                    <a:pt x="25961" y="52732"/>
                  </a:cubicBezTo>
                  <a:cubicBezTo>
                    <a:pt x="11358" y="52732"/>
                    <a:pt x="0" y="40563"/>
                    <a:pt x="0" y="2596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068" name="Google Shape;3068;p12"/>
          <p:cNvSpPr/>
          <p:nvPr/>
        </p:nvSpPr>
        <p:spPr>
          <a:xfrm>
            <a:off x="10863383" y="4809167"/>
            <a:ext cx="576000" cy="576000"/>
          </a:xfrm>
          <a:custGeom>
            <a:rect b="b" l="l" r="r" t="t"/>
            <a:pathLst>
              <a:path extrusionOk="0" h="576000" w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69" name="Google Shape;3069;p12"/>
          <p:cNvGrpSpPr/>
          <p:nvPr/>
        </p:nvGrpSpPr>
        <p:grpSpPr>
          <a:xfrm>
            <a:off x="11001174" y="4938034"/>
            <a:ext cx="306906" cy="306907"/>
            <a:chOff x="11032126" y="4968986"/>
            <a:chExt cx="245002" cy="245003"/>
          </a:xfrm>
        </p:grpSpPr>
        <p:sp>
          <p:nvSpPr>
            <p:cNvPr id="3070" name="Google Shape;3070;p12"/>
            <p:cNvSpPr/>
            <p:nvPr/>
          </p:nvSpPr>
          <p:spPr>
            <a:xfrm>
              <a:off x="11032126" y="4968986"/>
              <a:ext cx="245002" cy="245002"/>
            </a:xfrm>
            <a:custGeom>
              <a:rect b="b" l="l" r="r" t="t"/>
              <a:pathLst>
                <a:path extrusionOk="0" h="245002" w="245002">
                  <a:moveTo>
                    <a:pt x="122501" y="245003"/>
                  </a:moveTo>
                  <a:cubicBezTo>
                    <a:pt x="109521" y="245003"/>
                    <a:pt x="96541" y="242569"/>
                    <a:pt x="84372" y="238513"/>
                  </a:cubicBezTo>
                  <a:cubicBezTo>
                    <a:pt x="82749" y="237701"/>
                    <a:pt x="81127" y="236079"/>
                    <a:pt x="81938" y="233645"/>
                  </a:cubicBezTo>
                  <a:cubicBezTo>
                    <a:pt x="82749" y="232023"/>
                    <a:pt x="84372" y="230400"/>
                    <a:pt x="86806" y="231211"/>
                  </a:cubicBezTo>
                  <a:cubicBezTo>
                    <a:pt x="98163" y="235268"/>
                    <a:pt x="110332" y="236890"/>
                    <a:pt x="121690" y="236890"/>
                  </a:cubicBezTo>
                  <a:cubicBezTo>
                    <a:pt x="120068" y="236079"/>
                    <a:pt x="119256" y="235268"/>
                    <a:pt x="119256" y="233645"/>
                  </a:cubicBezTo>
                  <a:lnTo>
                    <a:pt x="119256" y="181724"/>
                  </a:lnTo>
                  <a:lnTo>
                    <a:pt x="102220" y="181724"/>
                  </a:lnTo>
                  <a:cubicBezTo>
                    <a:pt x="100597" y="181724"/>
                    <a:pt x="98975" y="180101"/>
                    <a:pt x="98975" y="178479"/>
                  </a:cubicBezTo>
                  <a:cubicBezTo>
                    <a:pt x="98975" y="176856"/>
                    <a:pt x="100597" y="175234"/>
                    <a:pt x="102220" y="175234"/>
                  </a:cubicBezTo>
                  <a:lnTo>
                    <a:pt x="119256" y="175234"/>
                  </a:lnTo>
                  <a:lnTo>
                    <a:pt x="119256" y="126558"/>
                  </a:lnTo>
                  <a:lnTo>
                    <a:pt x="62468" y="126558"/>
                  </a:lnTo>
                  <a:cubicBezTo>
                    <a:pt x="62468" y="137916"/>
                    <a:pt x="64090" y="149273"/>
                    <a:pt x="65713" y="160631"/>
                  </a:cubicBezTo>
                  <a:cubicBezTo>
                    <a:pt x="65713" y="162254"/>
                    <a:pt x="64901" y="164687"/>
                    <a:pt x="62468" y="164687"/>
                  </a:cubicBezTo>
                  <a:cubicBezTo>
                    <a:pt x="60845" y="164687"/>
                    <a:pt x="58411" y="163876"/>
                    <a:pt x="58411" y="161442"/>
                  </a:cubicBezTo>
                  <a:cubicBezTo>
                    <a:pt x="56789" y="150085"/>
                    <a:pt x="55166" y="138727"/>
                    <a:pt x="55166" y="126558"/>
                  </a:cubicBezTo>
                  <a:lnTo>
                    <a:pt x="10546" y="126558"/>
                  </a:lnTo>
                  <a:cubicBezTo>
                    <a:pt x="8924" y="126558"/>
                    <a:pt x="8113" y="125746"/>
                    <a:pt x="7301" y="124124"/>
                  </a:cubicBezTo>
                  <a:cubicBezTo>
                    <a:pt x="7301" y="141972"/>
                    <a:pt x="11358" y="159008"/>
                    <a:pt x="18659" y="172800"/>
                  </a:cubicBezTo>
                  <a:cubicBezTo>
                    <a:pt x="19470" y="174423"/>
                    <a:pt x="18659" y="176856"/>
                    <a:pt x="17037" y="177668"/>
                  </a:cubicBezTo>
                  <a:cubicBezTo>
                    <a:pt x="15414" y="178479"/>
                    <a:pt x="12980" y="177668"/>
                    <a:pt x="12169" y="176045"/>
                  </a:cubicBezTo>
                  <a:cubicBezTo>
                    <a:pt x="4056" y="160631"/>
                    <a:pt x="0" y="141972"/>
                    <a:pt x="0" y="122501"/>
                  </a:cubicBezTo>
                  <a:cubicBezTo>
                    <a:pt x="0" y="55166"/>
                    <a:pt x="55166" y="0"/>
                    <a:pt x="122501" y="0"/>
                  </a:cubicBezTo>
                  <a:cubicBezTo>
                    <a:pt x="189837" y="0"/>
                    <a:pt x="245003" y="55166"/>
                    <a:pt x="245003" y="122501"/>
                  </a:cubicBezTo>
                  <a:cubicBezTo>
                    <a:pt x="245003" y="189837"/>
                    <a:pt x="189837" y="245003"/>
                    <a:pt x="122501" y="245003"/>
                  </a:cubicBezTo>
                  <a:close/>
                  <a:moveTo>
                    <a:pt x="126558" y="181724"/>
                  </a:moveTo>
                  <a:lnTo>
                    <a:pt x="126558" y="233645"/>
                  </a:lnTo>
                  <a:cubicBezTo>
                    <a:pt x="126558" y="235268"/>
                    <a:pt x="125746" y="236079"/>
                    <a:pt x="124124" y="236890"/>
                  </a:cubicBezTo>
                  <a:cubicBezTo>
                    <a:pt x="145217" y="236079"/>
                    <a:pt x="163065" y="213363"/>
                    <a:pt x="173611" y="180913"/>
                  </a:cubicBezTo>
                  <a:lnTo>
                    <a:pt x="126558" y="180913"/>
                  </a:lnTo>
                  <a:close/>
                  <a:moveTo>
                    <a:pt x="181724" y="181724"/>
                  </a:moveTo>
                  <a:cubicBezTo>
                    <a:pt x="174423" y="204439"/>
                    <a:pt x="163876" y="223099"/>
                    <a:pt x="150085" y="234456"/>
                  </a:cubicBezTo>
                  <a:cubicBezTo>
                    <a:pt x="180101" y="227155"/>
                    <a:pt x="206062" y="207685"/>
                    <a:pt x="221476" y="181724"/>
                  </a:cubicBezTo>
                  <a:cubicBezTo>
                    <a:pt x="221476" y="181724"/>
                    <a:pt x="220665" y="181724"/>
                    <a:pt x="220665" y="181724"/>
                  </a:cubicBezTo>
                  <a:lnTo>
                    <a:pt x="181724" y="181724"/>
                  </a:lnTo>
                  <a:close/>
                  <a:moveTo>
                    <a:pt x="183347" y="175234"/>
                  </a:moveTo>
                  <a:lnTo>
                    <a:pt x="220665" y="175234"/>
                  </a:lnTo>
                  <a:cubicBezTo>
                    <a:pt x="222287" y="175234"/>
                    <a:pt x="223910" y="176045"/>
                    <a:pt x="223910" y="177668"/>
                  </a:cubicBezTo>
                  <a:cubicBezTo>
                    <a:pt x="232834" y="161442"/>
                    <a:pt x="237701" y="143594"/>
                    <a:pt x="237701" y="124124"/>
                  </a:cubicBezTo>
                  <a:cubicBezTo>
                    <a:pt x="236890" y="125746"/>
                    <a:pt x="236079" y="126558"/>
                    <a:pt x="234456" y="126558"/>
                  </a:cubicBezTo>
                  <a:lnTo>
                    <a:pt x="189837" y="126558"/>
                  </a:lnTo>
                  <a:cubicBezTo>
                    <a:pt x="189837" y="143594"/>
                    <a:pt x="187403" y="159820"/>
                    <a:pt x="183347" y="175234"/>
                  </a:cubicBezTo>
                  <a:close/>
                  <a:moveTo>
                    <a:pt x="126558" y="175234"/>
                  </a:moveTo>
                  <a:lnTo>
                    <a:pt x="176045" y="175234"/>
                  </a:lnTo>
                  <a:cubicBezTo>
                    <a:pt x="180101" y="160631"/>
                    <a:pt x="182535" y="143594"/>
                    <a:pt x="182535" y="126558"/>
                  </a:cubicBezTo>
                  <a:lnTo>
                    <a:pt x="125746" y="126558"/>
                  </a:lnTo>
                  <a:lnTo>
                    <a:pt x="125746" y="175234"/>
                  </a:lnTo>
                  <a:close/>
                  <a:moveTo>
                    <a:pt x="189837" y="119256"/>
                  </a:moveTo>
                  <a:lnTo>
                    <a:pt x="234456" y="119256"/>
                  </a:lnTo>
                  <a:cubicBezTo>
                    <a:pt x="236079" y="119256"/>
                    <a:pt x="237701" y="120068"/>
                    <a:pt x="237701" y="121690"/>
                  </a:cubicBezTo>
                  <a:cubicBezTo>
                    <a:pt x="237701" y="102220"/>
                    <a:pt x="232834" y="84372"/>
                    <a:pt x="223910" y="68146"/>
                  </a:cubicBezTo>
                  <a:cubicBezTo>
                    <a:pt x="223099" y="69769"/>
                    <a:pt x="222287" y="70580"/>
                    <a:pt x="220665" y="70580"/>
                  </a:cubicBezTo>
                  <a:lnTo>
                    <a:pt x="183347" y="70580"/>
                  </a:lnTo>
                  <a:cubicBezTo>
                    <a:pt x="187403" y="85183"/>
                    <a:pt x="189837" y="101408"/>
                    <a:pt x="189837" y="119256"/>
                  </a:cubicBezTo>
                  <a:close/>
                  <a:moveTo>
                    <a:pt x="21093" y="68146"/>
                  </a:moveTo>
                  <a:cubicBezTo>
                    <a:pt x="12169" y="84372"/>
                    <a:pt x="7301" y="102220"/>
                    <a:pt x="7301" y="121690"/>
                  </a:cubicBezTo>
                  <a:cubicBezTo>
                    <a:pt x="8113" y="120068"/>
                    <a:pt x="8924" y="119256"/>
                    <a:pt x="10546" y="119256"/>
                  </a:cubicBezTo>
                  <a:lnTo>
                    <a:pt x="55166" y="119256"/>
                  </a:lnTo>
                  <a:cubicBezTo>
                    <a:pt x="55166" y="101408"/>
                    <a:pt x="57600" y="85183"/>
                    <a:pt x="61656" y="70580"/>
                  </a:cubicBezTo>
                  <a:lnTo>
                    <a:pt x="25149" y="70580"/>
                  </a:lnTo>
                  <a:cubicBezTo>
                    <a:pt x="23527" y="70580"/>
                    <a:pt x="21904" y="68958"/>
                    <a:pt x="21093" y="68146"/>
                  </a:cubicBezTo>
                  <a:close/>
                  <a:moveTo>
                    <a:pt x="126558" y="119256"/>
                  </a:moveTo>
                  <a:lnTo>
                    <a:pt x="183347" y="119256"/>
                  </a:lnTo>
                  <a:cubicBezTo>
                    <a:pt x="183347" y="101408"/>
                    <a:pt x="180913" y="85183"/>
                    <a:pt x="176856" y="70580"/>
                  </a:cubicBezTo>
                  <a:lnTo>
                    <a:pt x="127369" y="70580"/>
                  </a:lnTo>
                  <a:lnTo>
                    <a:pt x="127369" y="119256"/>
                  </a:lnTo>
                  <a:close/>
                  <a:moveTo>
                    <a:pt x="62468" y="119256"/>
                  </a:moveTo>
                  <a:lnTo>
                    <a:pt x="119256" y="119256"/>
                  </a:lnTo>
                  <a:lnTo>
                    <a:pt x="119256" y="70580"/>
                  </a:lnTo>
                  <a:lnTo>
                    <a:pt x="69769" y="70580"/>
                  </a:lnTo>
                  <a:cubicBezTo>
                    <a:pt x="64901" y="85183"/>
                    <a:pt x="63279" y="101408"/>
                    <a:pt x="62468" y="119256"/>
                  </a:cubicBezTo>
                  <a:close/>
                  <a:moveTo>
                    <a:pt x="181724" y="63279"/>
                  </a:moveTo>
                  <a:lnTo>
                    <a:pt x="220665" y="63279"/>
                  </a:lnTo>
                  <a:cubicBezTo>
                    <a:pt x="220665" y="63279"/>
                    <a:pt x="221476" y="63279"/>
                    <a:pt x="221476" y="63279"/>
                  </a:cubicBezTo>
                  <a:cubicBezTo>
                    <a:pt x="206062" y="37318"/>
                    <a:pt x="180101" y="17848"/>
                    <a:pt x="150085" y="10546"/>
                  </a:cubicBezTo>
                  <a:cubicBezTo>
                    <a:pt x="163065" y="21093"/>
                    <a:pt x="174423" y="39752"/>
                    <a:pt x="181724" y="63279"/>
                  </a:cubicBezTo>
                  <a:close/>
                  <a:moveTo>
                    <a:pt x="94918" y="10546"/>
                  </a:moveTo>
                  <a:cubicBezTo>
                    <a:pt x="64901" y="17848"/>
                    <a:pt x="39752" y="37318"/>
                    <a:pt x="24338" y="63279"/>
                  </a:cubicBezTo>
                  <a:cubicBezTo>
                    <a:pt x="24338" y="63279"/>
                    <a:pt x="25149" y="63279"/>
                    <a:pt x="25149" y="63279"/>
                  </a:cubicBezTo>
                  <a:lnTo>
                    <a:pt x="64090" y="63279"/>
                  </a:lnTo>
                  <a:cubicBezTo>
                    <a:pt x="70580" y="39752"/>
                    <a:pt x="81127" y="21904"/>
                    <a:pt x="94918" y="10546"/>
                  </a:cubicBezTo>
                  <a:close/>
                  <a:moveTo>
                    <a:pt x="126558" y="63279"/>
                  </a:moveTo>
                  <a:lnTo>
                    <a:pt x="174423" y="63279"/>
                  </a:lnTo>
                  <a:cubicBezTo>
                    <a:pt x="163876" y="30828"/>
                    <a:pt x="145217" y="8924"/>
                    <a:pt x="124124" y="7301"/>
                  </a:cubicBezTo>
                  <a:cubicBezTo>
                    <a:pt x="125746" y="8113"/>
                    <a:pt x="126558" y="8924"/>
                    <a:pt x="126558" y="10546"/>
                  </a:cubicBezTo>
                  <a:lnTo>
                    <a:pt x="126558" y="63279"/>
                  </a:lnTo>
                  <a:close/>
                  <a:moveTo>
                    <a:pt x="71392" y="63279"/>
                  </a:moveTo>
                  <a:lnTo>
                    <a:pt x="119256" y="63279"/>
                  </a:lnTo>
                  <a:lnTo>
                    <a:pt x="119256" y="10546"/>
                  </a:lnTo>
                  <a:cubicBezTo>
                    <a:pt x="119256" y="8924"/>
                    <a:pt x="120068" y="8113"/>
                    <a:pt x="121690" y="7301"/>
                  </a:cubicBezTo>
                  <a:cubicBezTo>
                    <a:pt x="99786" y="8113"/>
                    <a:pt x="81938" y="30828"/>
                    <a:pt x="71392" y="6327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071" name="Google Shape;3071;p12"/>
            <p:cNvGrpSpPr/>
            <p:nvPr/>
          </p:nvGrpSpPr>
          <p:grpSpPr>
            <a:xfrm>
              <a:off x="11044701" y="5145507"/>
              <a:ext cx="68888" cy="68482"/>
              <a:chOff x="11044701" y="5145507"/>
              <a:chExt cx="68888" cy="68482"/>
            </a:xfrm>
          </p:grpSpPr>
          <p:sp>
            <p:nvSpPr>
              <p:cNvPr id="3072" name="Google Shape;3072;p12"/>
              <p:cNvSpPr/>
              <p:nvPr/>
            </p:nvSpPr>
            <p:spPr>
              <a:xfrm>
                <a:off x="11048352" y="5149088"/>
                <a:ext cx="60845" cy="60845"/>
              </a:xfrm>
              <a:custGeom>
                <a:rect b="b" l="l" r="r" t="t"/>
                <a:pathLst>
                  <a:path extrusionOk="0" h="60845" w="60845">
                    <a:moveTo>
                      <a:pt x="8113" y="19470"/>
                    </a:moveTo>
                    <a:lnTo>
                      <a:pt x="41375" y="52732"/>
                    </a:lnTo>
                    <a:lnTo>
                      <a:pt x="60845" y="0"/>
                    </a:lnTo>
                    <a:lnTo>
                      <a:pt x="8113" y="19470"/>
                    </a:lnTo>
                    <a:close/>
                    <a:moveTo>
                      <a:pt x="25149" y="35696"/>
                    </a:moveTo>
                    <a:lnTo>
                      <a:pt x="0" y="60845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73" name="Google Shape;3073;p12"/>
              <p:cNvSpPr/>
              <p:nvPr/>
            </p:nvSpPr>
            <p:spPr>
              <a:xfrm>
                <a:off x="11044701" y="5145507"/>
                <a:ext cx="68888" cy="68482"/>
              </a:xfrm>
              <a:custGeom>
                <a:rect b="b" l="l" r="r" t="t"/>
                <a:pathLst>
                  <a:path extrusionOk="0" h="68482" w="68888">
                    <a:moveTo>
                      <a:pt x="3651" y="68483"/>
                    </a:moveTo>
                    <a:cubicBezTo>
                      <a:pt x="2839" y="68483"/>
                      <a:pt x="2028" y="68483"/>
                      <a:pt x="1217" y="67671"/>
                    </a:cubicBezTo>
                    <a:cubicBezTo>
                      <a:pt x="-406" y="66049"/>
                      <a:pt x="-406" y="63615"/>
                      <a:pt x="1217" y="62804"/>
                    </a:cubicBezTo>
                    <a:lnTo>
                      <a:pt x="23121" y="40088"/>
                    </a:lnTo>
                    <a:lnTo>
                      <a:pt x="9330" y="26297"/>
                    </a:lnTo>
                    <a:cubicBezTo>
                      <a:pt x="8518" y="25485"/>
                      <a:pt x="7707" y="23863"/>
                      <a:pt x="8518" y="23052"/>
                    </a:cubicBezTo>
                    <a:cubicBezTo>
                      <a:pt x="8518" y="22240"/>
                      <a:pt x="9330" y="20618"/>
                      <a:pt x="10952" y="20618"/>
                    </a:cubicBezTo>
                    <a:lnTo>
                      <a:pt x="63685" y="336"/>
                    </a:lnTo>
                    <a:cubicBezTo>
                      <a:pt x="65307" y="-475"/>
                      <a:pt x="66118" y="336"/>
                      <a:pt x="67741" y="1147"/>
                    </a:cubicBezTo>
                    <a:cubicBezTo>
                      <a:pt x="68552" y="1959"/>
                      <a:pt x="69363" y="3581"/>
                      <a:pt x="68552" y="5204"/>
                    </a:cubicBezTo>
                    <a:lnTo>
                      <a:pt x="49082" y="57936"/>
                    </a:lnTo>
                    <a:cubicBezTo>
                      <a:pt x="48270" y="58747"/>
                      <a:pt x="47459" y="59559"/>
                      <a:pt x="46648" y="60370"/>
                    </a:cubicBezTo>
                    <a:cubicBezTo>
                      <a:pt x="45837" y="60370"/>
                      <a:pt x="44214" y="60370"/>
                      <a:pt x="43403" y="59559"/>
                    </a:cubicBezTo>
                    <a:lnTo>
                      <a:pt x="28800" y="44956"/>
                    </a:lnTo>
                    <a:lnTo>
                      <a:pt x="6896" y="67671"/>
                    </a:lnTo>
                    <a:cubicBezTo>
                      <a:pt x="5273" y="68483"/>
                      <a:pt x="4462" y="68483"/>
                      <a:pt x="3651" y="68483"/>
                    </a:cubicBezTo>
                    <a:close/>
                    <a:moveTo>
                      <a:pt x="32045" y="38466"/>
                    </a:moveTo>
                    <a:lnTo>
                      <a:pt x="44214" y="50635"/>
                    </a:lnTo>
                    <a:lnTo>
                      <a:pt x="59628" y="10071"/>
                    </a:lnTo>
                    <a:lnTo>
                      <a:pt x="19065" y="25485"/>
                    </a:lnTo>
                    <a:lnTo>
                      <a:pt x="30423" y="36843"/>
                    </a:lnTo>
                    <a:cubicBezTo>
                      <a:pt x="31234" y="36843"/>
                      <a:pt x="31234" y="37654"/>
                      <a:pt x="31234" y="37654"/>
                    </a:cubicBezTo>
                    <a:cubicBezTo>
                      <a:pt x="31234" y="37654"/>
                      <a:pt x="32045" y="37654"/>
                      <a:pt x="32045" y="3846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074" name="Google Shape;3074;p1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17639" y="4736172"/>
            <a:ext cx="576000" cy="576000"/>
          </a:xfrm>
          <a:prstGeom prst="rect">
            <a:avLst/>
          </a:prstGeom>
          <a:noFill/>
          <a:ln>
            <a:noFill/>
          </a:ln>
        </p:spPr>
      </p:pic>
      <p:sp>
        <p:nvSpPr>
          <p:cNvPr id="3075" name="Google Shape;3075;p12"/>
          <p:cNvSpPr txBox="1"/>
          <p:nvPr>
            <p:ph idx="11" type="ftr"/>
          </p:nvPr>
        </p:nvSpPr>
        <p:spPr>
          <a:xfrm>
            <a:off x="3359696" y="6237312"/>
            <a:ext cx="5472608" cy="2936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76" name="Google Shape;3076;p12"/>
          <p:cNvSpPr txBox="1"/>
          <p:nvPr>
            <p:ph idx="12" type="sldNum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Break 5">
  <p:cSld name="Section Break 5">
    <p:spTree>
      <p:nvGrpSpPr>
        <p:cNvPr id="3077" name="Shape 30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chart&#10;&#10;Description automatically generated" id="3078" name="Google Shape;3078;p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495870" y="251460"/>
            <a:ext cx="1283570" cy="103886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9" name="Google Shape;3079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7202" y="334561"/>
            <a:ext cx="1667786" cy="100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080" name="Google Shape;3080;p13"/>
          <p:cNvGrpSpPr/>
          <p:nvPr/>
        </p:nvGrpSpPr>
        <p:grpSpPr>
          <a:xfrm>
            <a:off x="16431" y="2327127"/>
            <a:ext cx="12159138" cy="2203747"/>
            <a:chOff x="13727" y="4637103"/>
            <a:chExt cx="12159138" cy="2203747"/>
          </a:xfrm>
        </p:grpSpPr>
        <p:grpSp>
          <p:nvGrpSpPr>
            <p:cNvPr id="3081" name="Google Shape;3081;p13"/>
            <p:cNvGrpSpPr/>
            <p:nvPr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</p:grpSpPr>
          <p:sp>
            <p:nvSpPr>
              <p:cNvPr id="3082" name="Google Shape;3082;p13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83" name="Google Shape;3083;p13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84" name="Google Shape;3084;p13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85" name="Google Shape;3085;p13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86" name="Google Shape;3086;p13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87" name="Google Shape;3087;p13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88" name="Google Shape;3088;p13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89" name="Google Shape;3089;p13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90" name="Google Shape;3090;p13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91" name="Google Shape;3091;p13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92" name="Google Shape;3092;p13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93" name="Google Shape;3093;p13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94" name="Google Shape;3094;p13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95" name="Google Shape;3095;p13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96" name="Google Shape;3096;p13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97" name="Google Shape;3097;p13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98" name="Google Shape;3098;p13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99" name="Google Shape;3099;p13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00" name="Google Shape;3100;p13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01" name="Google Shape;3101;p13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02" name="Google Shape;3102;p13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03" name="Google Shape;3103;p13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04" name="Google Shape;3104;p13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05" name="Google Shape;3105;p13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06" name="Google Shape;3106;p13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07" name="Google Shape;3107;p13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08" name="Google Shape;3108;p13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09" name="Google Shape;3109;p13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10" name="Google Shape;3110;p13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11" name="Google Shape;3111;p13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12" name="Google Shape;3112;p13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13" name="Google Shape;3113;p13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14" name="Google Shape;3114;p13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15" name="Google Shape;3115;p13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16" name="Google Shape;3116;p13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17" name="Google Shape;3117;p13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18" name="Google Shape;3118;p13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19" name="Google Shape;3119;p13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20" name="Google Shape;3120;p13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21" name="Google Shape;3121;p13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22" name="Google Shape;3122;p13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123" name="Google Shape;3123;p13"/>
            <p:cNvGrpSpPr/>
            <p:nvPr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</p:grpSpPr>
          <p:sp>
            <p:nvSpPr>
              <p:cNvPr id="3124" name="Google Shape;3124;p13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25" name="Google Shape;3125;p13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26" name="Google Shape;3126;p13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27" name="Google Shape;3127;p13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28" name="Google Shape;3128;p13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29" name="Google Shape;3129;p13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30" name="Google Shape;3130;p13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31" name="Google Shape;3131;p13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32" name="Google Shape;3132;p13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33" name="Google Shape;3133;p13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34" name="Google Shape;3134;p13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35" name="Google Shape;3135;p13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36" name="Google Shape;3136;p13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37" name="Google Shape;3137;p13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38" name="Google Shape;3138;p13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39" name="Google Shape;3139;p13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40" name="Google Shape;3140;p13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41" name="Google Shape;3141;p13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42" name="Google Shape;3142;p13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43" name="Google Shape;3143;p13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44" name="Google Shape;3144;p13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45" name="Google Shape;3145;p13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46" name="Google Shape;3146;p13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47" name="Google Shape;3147;p13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48" name="Google Shape;3148;p13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49" name="Google Shape;3149;p13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50" name="Google Shape;3150;p13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51" name="Google Shape;3151;p13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52" name="Google Shape;3152;p13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53" name="Google Shape;3153;p13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54" name="Google Shape;3154;p13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55" name="Google Shape;3155;p13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56" name="Google Shape;3156;p13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57" name="Google Shape;3157;p13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58" name="Google Shape;3158;p13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59" name="Google Shape;3159;p13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60" name="Google Shape;3160;p13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61" name="Google Shape;3161;p13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62" name="Google Shape;3162;p13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63" name="Google Shape;3163;p13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64" name="Google Shape;3164;p13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165" name="Google Shape;3165;p13"/>
            <p:cNvGrpSpPr/>
            <p:nvPr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</p:grpSpPr>
          <p:sp>
            <p:nvSpPr>
              <p:cNvPr id="3166" name="Google Shape;3166;p13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67" name="Google Shape;3167;p13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68" name="Google Shape;3168;p13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69" name="Google Shape;3169;p13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70" name="Google Shape;3170;p13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71" name="Google Shape;3171;p13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72" name="Google Shape;3172;p13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73" name="Google Shape;3173;p13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74" name="Google Shape;3174;p13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75" name="Google Shape;3175;p13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76" name="Google Shape;3176;p13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77" name="Google Shape;3177;p13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78" name="Google Shape;3178;p13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79" name="Google Shape;3179;p13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80" name="Google Shape;3180;p13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81" name="Google Shape;3181;p13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82" name="Google Shape;3182;p13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83" name="Google Shape;3183;p13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84" name="Google Shape;3184;p13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85" name="Google Shape;3185;p13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86" name="Google Shape;3186;p13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87" name="Google Shape;3187;p13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88" name="Google Shape;3188;p13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89" name="Google Shape;3189;p13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90" name="Google Shape;3190;p13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91" name="Google Shape;3191;p13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92" name="Google Shape;3192;p13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93" name="Google Shape;3193;p13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94" name="Google Shape;3194;p13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95" name="Google Shape;3195;p13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96" name="Google Shape;3196;p13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97" name="Google Shape;3197;p13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98" name="Google Shape;3198;p13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99" name="Google Shape;3199;p13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00" name="Google Shape;3200;p13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01" name="Google Shape;3201;p13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02" name="Google Shape;3202;p13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03" name="Google Shape;3203;p13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04" name="Google Shape;3204;p13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05" name="Google Shape;3205;p13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06" name="Google Shape;3206;p13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207" name="Google Shape;3207;p13"/>
            <p:cNvGrpSpPr/>
            <p:nvPr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</p:grpSpPr>
          <p:sp>
            <p:nvSpPr>
              <p:cNvPr id="3208" name="Google Shape;3208;p13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09" name="Google Shape;3209;p13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10" name="Google Shape;3210;p13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11" name="Google Shape;3211;p13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12" name="Google Shape;3212;p13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13" name="Google Shape;3213;p13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14" name="Google Shape;3214;p13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15" name="Google Shape;3215;p13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16" name="Google Shape;3216;p13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17" name="Google Shape;3217;p13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18" name="Google Shape;3218;p13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19" name="Google Shape;3219;p13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20" name="Google Shape;3220;p13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21" name="Google Shape;3221;p13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22" name="Google Shape;3222;p13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23" name="Google Shape;3223;p13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24" name="Google Shape;3224;p13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25" name="Google Shape;3225;p13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26" name="Google Shape;3226;p13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27" name="Google Shape;3227;p13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28" name="Google Shape;3228;p13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29" name="Google Shape;3229;p13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30" name="Google Shape;3230;p13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31" name="Google Shape;3231;p13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32" name="Google Shape;3232;p13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33" name="Google Shape;3233;p13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34" name="Google Shape;3234;p13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35" name="Google Shape;3235;p13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36" name="Google Shape;3236;p13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37" name="Google Shape;3237;p13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38" name="Google Shape;3238;p13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39" name="Google Shape;3239;p13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40" name="Google Shape;3240;p13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41" name="Google Shape;3241;p13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42" name="Google Shape;3242;p13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43" name="Google Shape;3243;p13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44" name="Google Shape;3244;p13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45" name="Google Shape;3245;p13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46" name="Google Shape;3246;p13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47" name="Google Shape;3247;p13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48" name="Google Shape;3248;p13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249" name="Google Shape;3249;p13"/>
            <p:cNvGrpSpPr/>
            <p:nvPr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</p:grpSpPr>
          <p:sp>
            <p:nvSpPr>
              <p:cNvPr id="3250" name="Google Shape;3250;p13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51" name="Google Shape;3251;p13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52" name="Google Shape;3252;p13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53" name="Google Shape;3253;p13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54" name="Google Shape;3254;p13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55" name="Google Shape;3255;p13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56" name="Google Shape;3256;p13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57" name="Google Shape;3257;p13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58" name="Google Shape;3258;p13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59" name="Google Shape;3259;p13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60" name="Google Shape;3260;p13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61" name="Google Shape;3261;p13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62" name="Google Shape;3262;p13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63" name="Google Shape;3263;p13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64" name="Google Shape;3264;p13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65" name="Google Shape;3265;p13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66" name="Google Shape;3266;p13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67" name="Google Shape;3267;p13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68" name="Google Shape;3268;p13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69" name="Google Shape;3269;p13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70" name="Google Shape;3270;p13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71" name="Google Shape;3271;p13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72" name="Google Shape;3272;p13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73" name="Google Shape;3273;p13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74" name="Google Shape;3274;p13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75" name="Google Shape;3275;p13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76" name="Google Shape;3276;p13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77" name="Google Shape;3277;p13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78" name="Google Shape;3278;p13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79" name="Google Shape;3279;p13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80" name="Google Shape;3280;p13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81" name="Google Shape;3281;p13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82" name="Google Shape;3282;p13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83" name="Google Shape;3283;p13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84" name="Google Shape;3284;p13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85" name="Google Shape;3285;p13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86" name="Google Shape;3286;p13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87" name="Google Shape;3287;p13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88" name="Google Shape;3288;p13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89" name="Google Shape;3289;p13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90" name="Google Shape;3290;p13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291" name="Google Shape;3291;p13"/>
            <p:cNvGrpSpPr/>
            <p:nvPr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</p:grpSpPr>
          <p:sp>
            <p:nvSpPr>
              <p:cNvPr id="3292" name="Google Shape;3292;p13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93" name="Google Shape;3293;p13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94" name="Google Shape;3294;p13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95" name="Google Shape;3295;p13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96" name="Google Shape;3296;p13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97" name="Google Shape;3297;p13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98" name="Google Shape;3298;p13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99" name="Google Shape;3299;p13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00" name="Google Shape;3300;p13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01" name="Google Shape;3301;p13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02" name="Google Shape;3302;p13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03" name="Google Shape;3303;p13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04" name="Google Shape;3304;p13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05" name="Google Shape;3305;p13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06" name="Google Shape;3306;p13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07" name="Google Shape;3307;p13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08" name="Google Shape;3308;p13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09" name="Google Shape;3309;p13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10" name="Google Shape;3310;p13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11" name="Google Shape;3311;p13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12" name="Google Shape;3312;p13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13" name="Google Shape;3313;p13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14" name="Google Shape;3314;p13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15" name="Google Shape;3315;p13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16" name="Google Shape;3316;p13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17" name="Google Shape;3317;p13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18" name="Google Shape;3318;p13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19" name="Google Shape;3319;p13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20" name="Google Shape;3320;p13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21" name="Google Shape;3321;p13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22" name="Google Shape;3322;p13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23" name="Google Shape;3323;p13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24" name="Google Shape;3324;p13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25" name="Google Shape;3325;p13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26" name="Google Shape;3326;p13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27" name="Google Shape;3327;p13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28" name="Google Shape;3328;p13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29" name="Google Shape;3329;p13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30" name="Google Shape;3330;p13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31" name="Google Shape;3331;p13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32" name="Google Shape;3332;p13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333" name="Google Shape;3333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13816" y="1650852"/>
            <a:ext cx="576000" cy="57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34" name="Google Shape;3334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17639" y="4736172"/>
            <a:ext cx="576000" cy="576000"/>
          </a:xfrm>
          <a:prstGeom prst="rect">
            <a:avLst/>
          </a:prstGeom>
          <a:noFill/>
          <a:ln>
            <a:noFill/>
          </a:ln>
        </p:spPr>
      </p:pic>
      <p:sp>
        <p:nvSpPr>
          <p:cNvPr id="3335" name="Google Shape;3335;p13"/>
          <p:cNvSpPr/>
          <p:nvPr/>
        </p:nvSpPr>
        <p:spPr>
          <a:xfrm>
            <a:off x="4971893" y="4781207"/>
            <a:ext cx="576000" cy="576000"/>
          </a:xfrm>
          <a:custGeom>
            <a:rect b="b" l="l" r="r" t="t"/>
            <a:pathLst>
              <a:path extrusionOk="0" h="576000" w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336" name="Google Shape;3336;p13"/>
          <p:cNvGrpSpPr/>
          <p:nvPr/>
        </p:nvGrpSpPr>
        <p:grpSpPr>
          <a:xfrm>
            <a:off x="5086281" y="4926423"/>
            <a:ext cx="351278" cy="263459"/>
            <a:chOff x="5086281" y="4926423"/>
            <a:chExt cx="351278" cy="263459"/>
          </a:xfrm>
        </p:grpSpPr>
        <p:sp>
          <p:nvSpPr>
            <p:cNvPr id="3337" name="Google Shape;3337;p13"/>
            <p:cNvSpPr/>
            <p:nvPr/>
          </p:nvSpPr>
          <p:spPr>
            <a:xfrm>
              <a:off x="5086281" y="4940215"/>
              <a:ext cx="351278" cy="249667"/>
            </a:xfrm>
            <a:custGeom>
              <a:rect b="b" l="l" r="r" t="t"/>
              <a:pathLst>
                <a:path extrusionOk="0" h="249667" w="351278">
                  <a:moveTo>
                    <a:pt x="347223" y="21904"/>
                  </a:moveTo>
                  <a:lnTo>
                    <a:pt x="319639" y="21904"/>
                  </a:lnTo>
                  <a:lnTo>
                    <a:pt x="319639" y="9735"/>
                  </a:lnTo>
                  <a:cubicBezTo>
                    <a:pt x="319639" y="8113"/>
                    <a:pt x="318828" y="7301"/>
                    <a:pt x="318017" y="7301"/>
                  </a:cubicBezTo>
                  <a:cubicBezTo>
                    <a:pt x="301792" y="3245"/>
                    <a:pt x="285566" y="811"/>
                    <a:pt x="269341" y="811"/>
                  </a:cubicBezTo>
                  <a:cubicBezTo>
                    <a:pt x="255549" y="811"/>
                    <a:pt x="239324" y="2434"/>
                    <a:pt x="223099" y="7301"/>
                  </a:cubicBezTo>
                  <a:cubicBezTo>
                    <a:pt x="223910" y="8924"/>
                    <a:pt x="224721" y="10546"/>
                    <a:pt x="225532" y="12980"/>
                  </a:cubicBezTo>
                  <a:cubicBezTo>
                    <a:pt x="240946" y="8113"/>
                    <a:pt x="256361" y="6490"/>
                    <a:pt x="269341" y="6490"/>
                  </a:cubicBezTo>
                  <a:cubicBezTo>
                    <a:pt x="283132" y="6490"/>
                    <a:pt x="297735" y="8113"/>
                    <a:pt x="311527" y="11358"/>
                  </a:cubicBezTo>
                  <a:lnTo>
                    <a:pt x="314772" y="12169"/>
                  </a:lnTo>
                  <a:lnTo>
                    <a:pt x="314772" y="203628"/>
                  </a:lnTo>
                  <a:lnTo>
                    <a:pt x="309904" y="202817"/>
                  </a:lnTo>
                  <a:cubicBezTo>
                    <a:pt x="297735" y="201194"/>
                    <a:pt x="284755" y="200383"/>
                    <a:pt x="272586" y="200383"/>
                  </a:cubicBezTo>
                  <a:cubicBezTo>
                    <a:pt x="227155" y="200383"/>
                    <a:pt x="199572" y="211741"/>
                    <a:pt x="184158" y="222287"/>
                  </a:cubicBezTo>
                  <a:lnTo>
                    <a:pt x="177668" y="226344"/>
                  </a:lnTo>
                  <a:lnTo>
                    <a:pt x="177668" y="143594"/>
                  </a:lnTo>
                  <a:cubicBezTo>
                    <a:pt x="176045" y="143594"/>
                    <a:pt x="173611" y="143594"/>
                    <a:pt x="171989" y="143594"/>
                  </a:cubicBezTo>
                  <a:lnTo>
                    <a:pt x="171989" y="224721"/>
                  </a:lnTo>
                  <a:lnTo>
                    <a:pt x="165499" y="220665"/>
                  </a:lnTo>
                  <a:cubicBezTo>
                    <a:pt x="150084" y="210930"/>
                    <a:pt x="123313" y="198761"/>
                    <a:pt x="77070" y="198761"/>
                  </a:cubicBezTo>
                  <a:cubicBezTo>
                    <a:pt x="64901" y="198761"/>
                    <a:pt x="51921" y="199572"/>
                    <a:pt x="39752" y="201194"/>
                  </a:cubicBezTo>
                  <a:lnTo>
                    <a:pt x="34885" y="202006"/>
                  </a:lnTo>
                  <a:lnTo>
                    <a:pt x="34885" y="11358"/>
                  </a:lnTo>
                  <a:lnTo>
                    <a:pt x="38130" y="10546"/>
                  </a:lnTo>
                  <a:cubicBezTo>
                    <a:pt x="51921" y="7301"/>
                    <a:pt x="66524" y="5679"/>
                    <a:pt x="80315" y="5679"/>
                  </a:cubicBezTo>
                  <a:cubicBezTo>
                    <a:pt x="91673" y="5679"/>
                    <a:pt x="104654" y="6490"/>
                    <a:pt x="118445" y="10546"/>
                  </a:cubicBezTo>
                  <a:cubicBezTo>
                    <a:pt x="119256" y="8924"/>
                    <a:pt x="120068" y="6490"/>
                    <a:pt x="121690" y="4868"/>
                  </a:cubicBezTo>
                  <a:cubicBezTo>
                    <a:pt x="107087" y="811"/>
                    <a:pt x="92485" y="0"/>
                    <a:pt x="81127" y="0"/>
                  </a:cubicBezTo>
                  <a:cubicBezTo>
                    <a:pt x="81127" y="0"/>
                    <a:pt x="81127" y="0"/>
                    <a:pt x="80315" y="0"/>
                  </a:cubicBezTo>
                  <a:cubicBezTo>
                    <a:pt x="64090" y="0"/>
                    <a:pt x="47865" y="2434"/>
                    <a:pt x="31639" y="6490"/>
                  </a:cubicBezTo>
                  <a:cubicBezTo>
                    <a:pt x="30828" y="6490"/>
                    <a:pt x="30017" y="8113"/>
                    <a:pt x="30017" y="8924"/>
                  </a:cubicBezTo>
                  <a:lnTo>
                    <a:pt x="30017" y="8924"/>
                  </a:lnTo>
                  <a:lnTo>
                    <a:pt x="30017" y="21093"/>
                  </a:lnTo>
                  <a:lnTo>
                    <a:pt x="2434" y="21093"/>
                  </a:lnTo>
                  <a:cubicBezTo>
                    <a:pt x="811" y="21093"/>
                    <a:pt x="0" y="22715"/>
                    <a:pt x="0" y="23527"/>
                  </a:cubicBezTo>
                  <a:lnTo>
                    <a:pt x="0" y="246625"/>
                  </a:lnTo>
                  <a:cubicBezTo>
                    <a:pt x="0" y="248248"/>
                    <a:pt x="1623" y="249059"/>
                    <a:pt x="2434" y="249059"/>
                  </a:cubicBezTo>
                  <a:cubicBezTo>
                    <a:pt x="3245" y="249059"/>
                    <a:pt x="3245" y="249059"/>
                    <a:pt x="4056" y="249059"/>
                  </a:cubicBezTo>
                  <a:lnTo>
                    <a:pt x="4056" y="249059"/>
                  </a:lnTo>
                  <a:cubicBezTo>
                    <a:pt x="11358" y="245003"/>
                    <a:pt x="79504" y="210930"/>
                    <a:pt x="174423" y="234456"/>
                  </a:cubicBezTo>
                  <a:lnTo>
                    <a:pt x="176045" y="234456"/>
                  </a:lnTo>
                  <a:cubicBezTo>
                    <a:pt x="176045" y="234456"/>
                    <a:pt x="176045" y="234456"/>
                    <a:pt x="176856" y="234456"/>
                  </a:cubicBezTo>
                  <a:cubicBezTo>
                    <a:pt x="227966" y="221476"/>
                    <a:pt x="270963" y="226344"/>
                    <a:pt x="298547" y="232023"/>
                  </a:cubicBezTo>
                  <a:cubicBezTo>
                    <a:pt x="322073" y="236890"/>
                    <a:pt x="341544" y="245814"/>
                    <a:pt x="347223" y="249059"/>
                  </a:cubicBezTo>
                  <a:lnTo>
                    <a:pt x="347223" y="249059"/>
                  </a:lnTo>
                  <a:cubicBezTo>
                    <a:pt x="348034" y="249870"/>
                    <a:pt x="348845" y="249870"/>
                    <a:pt x="349656" y="249059"/>
                  </a:cubicBezTo>
                  <a:cubicBezTo>
                    <a:pt x="350468" y="248248"/>
                    <a:pt x="351279" y="247437"/>
                    <a:pt x="351279" y="246625"/>
                  </a:cubicBezTo>
                  <a:lnTo>
                    <a:pt x="351279" y="24338"/>
                  </a:lnTo>
                  <a:cubicBezTo>
                    <a:pt x="349656" y="22715"/>
                    <a:pt x="348845" y="21904"/>
                    <a:pt x="347223" y="21904"/>
                  </a:cubicBezTo>
                  <a:close/>
                  <a:moveTo>
                    <a:pt x="135482" y="223099"/>
                  </a:moveTo>
                  <a:cubicBezTo>
                    <a:pt x="93296" y="218231"/>
                    <a:pt x="49487" y="223910"/>
                    <a:pt x="9735" y="240135"/>
                  </a:cubicBezTo>
                  <a:lnTo>
                    <a:pt x="4056" y="242569"/>
                  </a:lnTo>
                  <a:lnTo>
                    <a:pt x="4056" y="27583"/>
                  </a:lnTo>
                  <a:lnTo>
                    <a:pt x="29206" y="27583"/>
                  </a:lnTo>
                  <a:lnTo>
                    <a:pt x="29206" y="206062"/>
                  </a:lnTo>
                  <a:cubicBezTo>
                    <a:pt x="29206" y="207685"/>
                    <a:pt x="30017" y="209307"/>
                    <a:pt x="31639" y="209307"/>
                  </a:cubicBezTo>
                  <a:cubicBezTo>
                    <a:pt x="31639" y="209307"/>
                    <a:pt x="31639" y="209307"/>
                    <a:pt x="32451" y="209307"/>
                  </a:cubicBezTo>
                  <a:cubicBezTo>
                    <a:pt x="47054" y="206873"/>
                    <a:pt x="61656" y="206062"/>
                    <a:pt x="76259" y="206062"/>
                  </a:cubicBezTo>
                  <a:cubicBezTo>
                    <a:pt x="96541" y="206062"/>
                    <a:pt x="117634" y="208496"/>
                    <a:pt x="137104" y="214986"/>
                  </a:cubicBezTo>
                  <a:lnTo>
                    <a:pt x="135482" y="223099"/>
                  </a:lnTo>
                  <a:close/>
                  <a:moveTo>
                    <a:pt x="343977" y="241758"/>
                  </a:moveTo>
                  <a:lnTo>
                    <a:pt x="338299" y="239324"/>
                  </a:lnTo>
                  <a:cubicBezTo>
                    <a:pt x="298547" y="223099"/>
                    <a:pt x="254738" y="217420"/>
                    <a:pt x="212552" y="222287"/>
                  </a:cubicBezTo>
                  <a:lnTo>
                    <a:pt x="210930" y="214175"/>
                  </a:lnTo>
                  <a:cubicBezTo>
                    <a:pt x="230400" y="207685"/>
                    <a:pt x="251493" y="204439"/>
                    <a:pt x="271775" y="205251"/>
                  </a:cubicBezTo>
                  <a:cubicBezTo>
                    <a:pt x="286377" y="205251"/>
                    <a:pt x="301792" y="206873"/>
                    <a:pt x="316394" y="208496"/>
                  </a:cubicBezTo>
                  <a:cubicBezTo>
                    <a:pt x="317206" y="208496"/>
                    <a:pt x="318017" y="208496"/>
                    <a:pt x="318828" y="207685"/>
                  </a:cubicBezTo>
                  <a:cubicBezTo>
                    <a:pt x="319639" y="206873"/>
                    <a:pt x="319639" y="206873"/>
                    <a:pt x="319639" y="206062"/>
                  </a:cubicBezTo>
                  <a:cubicBezTo>
                    <a:pt x="319639" y="206062"/>
                    <a:pt x="319639" y="206062"/>
                    <a:pt x="319639" y="205251"/>
                  </a:cubicBezTo>
                  <a:lnTo>
                    <a:pt x="319639" y="27583"/>
                  </a:lnTo>
                  <a:lnTo>
                    <a:pt x="344789" y="27583"/>
                  </a:lnTo>
                  <a:lnTo>
                    <a:pt x="343977" y="24175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8" name="Google Shape;3338;p13"/>
            <p:cNvSpPr/>
            <p:nvPr/>
          </p:nvSpPr>
          <p:spPr>
            <a:xfrm>
              <a:off x="5179577" y="4926423"/>
              <a:ext cx="160630" cy="161442"/>
            </a:xfrm>
            <a:custGeom>
              <a:rect b="b" l="l" r="r" t="t"/>
              <a:pathLst>
                <a:path extrusionOk="0" h="161442" w="160630">
                  <a:moveTo>
                    <a:pt x="80315" y="0"/>
                  </a:moveTo>
                  <a:cubicBezTo>
                    <a:pt x="80315" y="0"/>
                    <a:pt x="80315" y="0"/>
                    <a:pt x="80315" y="0"/>
                  </a:cubicBezTo>
                  <a:cubicBezTo>
                    <a:pt x="58411" y="0"/>
                    <a:pt x="38941" y="8113"/>
                    <a:pt x="23527" y="23527"/>
                  </a:cubicBezTo>
                  <a:cubicBezTo>
                    <a:pt x="8113" y="38941"/>
                    <a:pt x="0" y="59223"/>
                    <a:pt x="0" y="80315"/>
                  </a:cubicBezTo>
                  <a:cubicBezTo>
                    <a:pt x="0" y="124935"/>
                    <a:pt x="35696" y="160631"/>
                    <a:pt x="80315" y="161442"/>
                  </a:cubicBezTo>
                  <a:cubicBezTo>
                    <a:pt x="80315" y="161442"/>
                    <a:pt x="80315" y="161442"/>
                    <a:pt x="80315" y="161442"/>
                  </a:cubicBezTo>
                  <a:cubicBezTo>
                    <a:pt x="101408" y="161442"/>
                    <a:pt x="121690" y="153330"/>
                    <a:pt x="137104" y="137916"/>
                  </a:cubicBezTo>
                  <a:cubicBezTo>
                    <a:pt x="152518" y="122501"/>
                    <a:pt x="160631" y="102220"/>
                    <a:pt x="160631" y="81127"/>
                  </a:cubicBezTo>
                  <a:cubicBezTo>
                    <a:pt x="160631" y="36507"/>
                    <a:pt x="124935" y="0"/>
                    <a:pt x="80315" y="0"/>
                  </a:cubicBezTo>
                  <a:close/>
                  <a:moveTo>
                    <a:pt x="75448" y="12169"/>
                  </a:moveTo>
                  <a:cubicBezTo>
                    <a:pt x="75448" y="9735"/>
                    <a:pt x="77882" y="7301"/>
                    <a:pt x="80315" y="7301"/>
                  </a:cubicBezTo>
                  <a:cubicBezTo>
                    <a:pt x="82749" y="7301"/>
                    <a:pt x="85183" y="8924"/>
                    <a:pt x="85183" y="12169"/>
                  </a:cubicBezTo>
                  <a:cubicBezTo>
                    <a:pt x="85183" y="13792"/>
                    <a:pt x="85183" y="15414"/>
                    <a:pt x="85183" y="17037"/>
                  </a:cubicBezTo>
                  <a:cubicBezTo>
                    <a:pt x="85183" y="18659"/>
                    <a:pt x="85183" y="20282"/>
                    <a:pt x="85183" y="21904"/>
                  </a:cubicBezTo>
                  <a:cubicBezTo>
                    <a:pt x="85183" y="25149"/>
                    <a:pt x="82749" y="26772"/>
                    <a:pt x="80315" y="26772"/>
                  </a:cubicBezTo>
                  <a:cubicBezTo>
                    <a:pt x="77882" y="26772"/>
                    <a:pt x="75448" y="24338"/>
                    <a:pt x="75448" y="21904"/>
                  </a:cubicBezTo>
                  <a:cubicBezTo>
                    <a:pt x="75448" y="18659"/>
                    <a:pt x="75448" y="15414"/>
                    <a:pt x="75448" y="12169"/>
                  </a:cubicBezTo>
                  <a:close/>
                  <a:moveTo>
                    <a:pt x="21093" y="85994"/>
                  </a:moveTo>
                  <a:cubicBezTo>
                    <a:pt x="17848" y="85994"/>
                    <a:pt x="14603" y="85994"/>
                    <a:pt x="11358" y="85994"/>
                  </a:cubicBezTo>
                  <a:cubicBezTo>
                    <a:pt x="8113" y="85994"/>
                    <a:pt x="6490" y="83561"/>
                    <a:pt x="6490" y="81127"/>
                  </a:cubicBezTo>
                  <a:cubicBezTo>
                    <a:pt x="6490" y="78693"/>
                    <a:pt x="8924" y="76259"/>
                    <a:pt x="11358" y="76259"/>
                  </a:cubicBezTo>
                  <a:cubicBezTo>
                    <a:pt x="12980" y="76259"/>
                    <a:pt x="14603" y="76259"/>
                    <a:pt x="16225" y="76259"/>
                  </a:cubicBezTo>
                  <a:cubicBezTo>
                    <a:pt x="17848" y="76259"/>
                    <a:pt x="19470" y="76259"/>
                    <a:pt x="21093" y="76259"/>
                  </a:cubicBezTo>
                  <a:cubicBezTo>
                    <a:pt x="23527" y="76259"/>
                    <a:pt x="25961" y="78693"/>
                    <a:pt x="25961" y="81127"/>
                  </a:cubicBezTo>
                  <a:cubicBezTo>
                    <a:pt x="25961" y="83561"/>
                    <a:pt x="24338" y="85994"/>
                    <a:pt x="21093" y="85994"/>
                  </a:cubicBezTo>
                  <a:close/>
                  <a:moveTo>
                    <a:pt x="41375" y="125746"/>
                  </a:moveTo>
                  <a:cubicBezTo>
                    <a:pt x="40563" y="126558"/>
                    <a:pt x="38941" y="128180"/>
                    <a:pt x="38130" y="128992"/>
                  </a:cubicBezTo>
                  <a:cubicBezTo>
                    <a:pt x="37318" y="129803"/>
                    <a:pt x="35696" y="131425"/>
                    <a:pt x="34885" y="132237"/>
                  </a:cubicBezTo>
                  <a:cubicBezTo>
                    <a:pt x="32451" y="133859"/>
                    <a:pt x="30017" y="133859"/>
                    <a:pt x="28394" y="132237"/>
                  </a:cubicBezTo>
                  <a:cubicBezTo>
                    <a:pt x="26772" y="130614"/>
                    <a:pt x="26772" y="127369"/>
                    <a:pt x="28394" y="125746"/>
                  </a:cubicBezTo>
                  <a:cubicBezTo>
                    <a:pt x="30828" y="123313"/>
                    <a:pt x="32451" y="120879"/>
                    <a:pt x="34885" y="119256"/>
                  </a:cubicBezTo>
                  <a:cubicBezTo>
                    <a:pt x="37318" y="117634"/>
                    <a:pt x="39752" y="117634"/>
                    <a:pt x="41375" y="119256"/>
                  </a:cubicBezTo>
                  <a:cubicBezTo>
                    <a:pt x="43808" y="120879"/>
                    <a:pt x="43808" y="124124"/>
                    <a:pt x="41375" y="125746"/>
                  </a:cubicBezTo>
                  <a:close/>
                  <a:moveTo>
                    <a:pt x="42186" y="42186"/>
                  </a:moveTo>
                  <a:cubicBezTo>
                    <a:pt x="40563" y="43808"/>
                    <a:pt x="37318" y="43808"/>
                    <a:pt x="35696" y="42186"/>
                  </a:cubicBezTo>
                  <a:cubicBezTo>
                    <a:pt x="33262" y="39752"/>
                    <a:pt x="30828" y="37318"/>
                    <a:pt x="29206" y="35696"/>
                  </a:cubicBezTo>
                  <a:cubicBezTo>
                    <a:pt x="27583" y="33262"/>
                    <a:pt x="27583" y="30828"/>
                    <a:pt x="29206" y="29206"/>
                  </a:cubicBezTo>
                  <a:cubicBezTo>
                    <a:pt x="30828" y="27583"/>
                    <a:pt x="34073" y="27583"/>
                    <a:pt x="35696" y="29206"/>
                  </a:cubicBezTo>
                  <a:cubicBezTo>
                    <a:pt x="36507" y="30017"/>
                    <a:pt x="38130" y="31639"/>
                    <a:pt x="38941" y="32451"/>
                  </a:cubicBezTo>
                  <a:cubicBezTo>
                    <a:pt x="39752" y="33262"/>
                    <a:pt x="41375" y="34885"/>
                    <a:pt x="42186" y="35696"/>
                  </a:cubicBezTo>
                  <a:cubicBezTo>
                    <a:pt x="43808" y="38130"/>
                    <a:pt x="43808" y="40563"/>
                    <a:pt x="42186" y="42186"/>
                  </a:cubicBezTo>
                  <a:close/>
                  <a:moveTo>
                    <a:pt x="85183" y="149273"/>
                  </a:moveTo>
                  <a:cubicBezTo>
                    <a:pt x="85183" y="152518"/>
                    <a:pt x="82749" y="154141"/>
                    <a:pt x="80315" y="154141"/>
                  </a:cubicBezTo>
                  <a:cubicBezTo>
                    <a:pt x="77882" y="154141"/>
                    <a:pt x="75448" y="151707"/>
                    <a:pt x="75448" y="149273"/>
                  </a:cubicBezTo>
                  <a:cubicBezTo>
                    <a:pt x="75448" y="146028"/>
                    <a:pt x="75448" y="142783"/>
                    <a:pt x="75448" y="139538"/>
                  </a:cubicBezTo>
                  <a:cubicBezTo>
                    <a:pt x="75448" y="136293"/>
                    <a:pt x="77882" y="134670"/>
                    <a:pt x="80315" y="134670"/>
                  </a:cubicBezTo>
                  <a:cubicBezTo>
                    <a:pt x="82749" y="134670"/>
                    <a:pt x="85183" y="137104"/>
                    <a:pt x="85183" y="139538"/>
                  </a:cubicBezTo>
                  <a:cubicBezTo>
                    <a:pt x="85183" y="141161"/>
                    <a:pt x="85183" y="142783"/>
                    <a:pt x="85183" y="144406"/>
                  </a:cubicBezTo>
                  <a:cubicBezTo>
                    <a:pt x="85183" y="146028"/>
                    <a:pt x="85183" y="147651"/>
                    <a:pt x="85183" y="149273"/>
                  </a:cubicBezTo>
                  <a:close/>
                  <a:moveTo>
                    <a:pt x="113577" y="111144"/>
                  </a:moveTo>
                  <a:cubicBezTo>
                    <a:pt x="112766" y="115200"/>
                    <a:pt x="108710" y="116011"/>
                    <a:pt x="105465" y="113577"/>
                  </a:cubicBezTo>
                  <a:cubicBezTo>
                    <a:pt x="103842" y="111955"/>
                    <a:pt x="102220" y="110332"/>
                    <a:pt x="100597" y="108710"/>
                  </a:cubicBezTo>
                  <a:cubicBezTo>
                    <a:pt x="92485" y="100597"/>
                    <a:pt x="85183" y="93296"/>
                    <a:pt x="77070" y="85183"/>
                  </a:cubicBezTo>
                  <a:cubicBezTo>
                    <a:pt x="75448" y="83561"/>
                    <a:pt x="74637" y="81938"/>
                    <a:pt x="74637" y="79504"/>
                  </a:cubicBezTo>
                  <a:cubicBezTo>
                    <a:pt x="74637" y="74637"/>
                    <a:pt x="74637" y="70580"/>
                    <a:pt x="74637" y="65713"/>
                  </a:cubicBezTo>
                  <a:cubicBezTo>
                    <a:pt x="74637" y="65713"/>
                    <a:pt x="74637" y="65713"/>
                    <a:pt x="74637" y="65713"/>
                  </a:cubicBezTo>
                  <a:cubicBezTo>
                    <a:pt x="74637" y="60845"/>
                    <a:pt x="74637" y="55977"/>
                    <a:pt x="74637" y="51110"/>
                  </a:cubicBezTo>
                  <a:cubicBezTo>
                    <a:pt x="74637" y="47054"/>
                    <a:pt x="78693" y="45431"/>
                    <a:pt x="81938" y="47054"/>
                  </a:cubicBezTo>
                  <a:cubicBezTo>
                    <a:pt x="83561" y="47865"/>
                    <a:pt x="84372" y="49487"/>
                    <a:pt x="84372" y="51921"/>
                  </a:cubicBezTo>
                  <a:cubicBezTo>
                    <a:pt x="84372" y="60034"/>
                    <a:pt x="84372" y="68958"/>
                    <a:pt x="84372" y="77070"/>
                  </a:cubicBezTo>
                  <a:cubicBezTo>
                    <a:pt x="84372" y="77882"/>
                    <a:pt x="84372" y="78693"/>
                    <a:pt x="85183" y="80315"/>
                  </a:cubicBezTo>
                  <a:cubicBezTo>
                    <a:pt x="94107" y="89239"/>
                    <a:pt x="102220" y="97352"/>
                    <a:pt x="111144" y="106276"/>
                  </a:cubicBezTo>
                  <a:cubicBezTo>
                    <a:pt x="113577" y="107087"/>
                    <a:pt x="114389" y="108710"/>
                    <a:pt x="113577" y="111144"/>
                  </a:cubicBezTo>
                  <a:close/>
                  <a:moveTo>
                    <a:pt x="118445" y="35696"/>
                  </a:moveTo>
                  <a:cubicBezTo>
                    <a:pt x="120879" y="33262"/>
                    <a:pt x="123313" y="30828"/>
                    <a:pt x="124935" y="29206"/>
                  </a:cubicBezTo>
                  <a:cubicBezTo>
                    <a:pt x="126558" y="27583"/>
                    <a:pt x="129803" y="27583"/>
                    <a:pt x="131425" y="29206"/>
                  </a:cubicBezTo>
                  <a:cubicBezTo>
                    <a:pt x="133048" y="30828"/>
                    <a:pt x="133048" y="34073"/>
                    <a:pt x="131425" y="35696"/>
                  </a:cubicBezTo>
                  <a:cubicBezTo>
                    <a:pt x="130614" y="36507"/>
                    <a:pt x="128992" y="38130"/>
                    <a:pt x="128180" y="38941"/>
                  </a:cubicBezTo>
                  <a:cubicBezTo>
                    <a:pt x="127369" y="39752"/>
                    <a:pt x="125746" y="41375"/>
                    <a:pt x="124935" y="42186"/>
                  </a:cubicBezTo>
                  <a:cubicBezTo>
                    <a:pt x="122501" y="43808"/>
                    <a:pt x="120068" y="43808"/>
                    <a:pt x="118445" y="42186"/>
                  </a:cubicBezTo>
                  <a:cubicBezTo>
                    <a:pt x="116823" y="40563"/>
                    <a:pt x="116823" y="38130"/>
                    <a:pt x="118445" y="35696"/>
                  </a:cubicBezTo>
                  <a:close/>
                  <a:moveTo>
                    <a:pt x="132237" y="133048"/>
                  </a:moveTo>
                  <a:cubicBezTo>
                    <a:pt x="130614" y="134670"/>
                    <a:pt x="127369" y="134670"/>
                    <a:pt x="125746" y="133048"/>
                  </a:cubicBezTo>
                  <a:cubicBezTo>
                    <a:pt x="124124" y="132237"/>
                    <a:pt x="123313" y="130614"/>
                    <a:pt x="122501" y="129803"/>
                  </a:cubicBezTo>
                  <a:cubicBezTo>
                    <a:pt x="121690" y="128992"/>
                    <a:pt x="120068" y="127369"/>
                    <a:pt x="119256" y="126558"/>
                  </a:cubicBezTo>
                  <a:cubicBezTo>
                    <a:pt x="117634" y="124935"/>
                    <a:pt x="117634" y="121690"/>
                    <a:pt x="119256" y="120068"/>
                  </a:cubicBezTo>
                  <a:cubicBezTo>
                    <a:pt x="120879" y="118445"/>
                    <a:pt x="124124" y="118445"/>
                    <a:pt x="125746" y="120068"/>
                  </a:cubicBezTo>
                  <a:cubicBezTo>
                    <a:pt x="128180" y="122501"/>
                    <a:pt x="130614" y="124935"/>
                    <a:pt x="133048" y="127369"/>
                  </a:cubicBezTo>
                  <a:cubicBezTo>
                    <a:pt x="133859" y="128180"/>
                    <a:pt x="133859" y="130614"/>
                    <a:pt x="132237" y="133048"/>
                  </a:cubicBezTo>
                  <a:close/>
                  <a:moveTo>
                    <a:pt x="149273" y="85994"/>
                  </a:moveTo>
                  <a:cubicBezTo>
                    <a:pt x="147651" y="85994"/>
                    <a:pt x="146028" y="85994"/>
                    <a:pt x="144406" y="85994"/>
                  </a:cubicBezTo>
                  <a:cubicBezTo>
                    <a:pt x="142783" y="85994"/>
                    <a:pt x="141161" y="85994"/>
                    <a:pt x="139538" y="85994"/>
                  </a:cubicBezTo>
                  <a:cubicBezTo>
                    <a:pt x="137104" y="85994"/>
                    <a:pt x="134670" y="83561"/>
                    <a:pt x="134670" y="81127"/>
                  </a:cubicBezTo>
                  <a:cubicBezTo>
                    <a:pt x="134670" y="78693"/>
                    <a:pt x="136293" y="76259"/>
                    <a:pt x="139538" y="76259"/>
                  </a:cubicBezTo>
                  <a:cubicBezTo>
                    <a:pt x="142783" y="76259"/>
                    <a:pt x="146028" y="76259"/>
                    <a:pt x="149273" y="76259"/>
                  </a:cubicBezTo>
                  <a:cubicBezTo>
                    <a:pt x="151707" y="76259"/>
                    <a:pt x="154141" y="78693"/>
                    <a:pt x="154141" y="81127"/>
                  </a:cubicBezTo>
                  <a:cubicBezTo>
                    <a:pt x="153330" y="83561"/>
                    <a:pt x="151707" y="85994"/>
                    <a:pt x="149273" y="8599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39" name="Google Shape;3339;p13"/>
          <p:cNvGrpSpPr/>
          <p:nvPr/>
        </p:nvGrpSpPr>
        <p:grpSpPr>
          <a:xfrm>
            <a:off x="5649791" y="1429710"/>
            <a:ext cx="3999600" cy="3999600"/>
            <a:chOff x="1320032" y="2263354"/>
            <a:chExt cx="576000" cy="576000"/>
          </a:xfrm>
        </p:grpSpPr>
        <p:sp>
          <p:nvSpPr>
            <p:cNvPr id="3340" name="Google Shape;3340;p13"/>
            <p:cNvSpPr/>
            <p:nvPr/>
          </p:nvSpPr>
          <p:spPr>
            <a:xfrm>
              <a:off x="1320032" y="2263354"/>
              <a:ext cx="576000" cy="576000"/>
            </a:xfrm>
            <a:custGeom>
              <a:rect b="b" l="l" r="r" t="t"/>
              <a:pathLst>
                <a:path extrusionOk="0" h="576000" w="576000">
                  <a:moveTo>
                    <a:pt x="576000" y="288000"/>
                  </a:moveTo>
                  <a:cubicBezTo>
                    <a:pt x="576000" y="447058"/>
                    <a:pt x="447058" y="576000"/>
                    <a:pt x="288000" y="576000"/>
                  </a:cubicBezTo>
                  <a:cubicBezTo>
                    <a:pt x="128942" y="576000"/>
                    <a:pt x="0" y="447058"/>
                    <a:pt x="0" y="288000"/>
                  </a:cubicBezTo>
                  <a:cubicBezTo>
                    <a:pt x="0" y="128942"/>
                    <a:pt x="128942" y="0"/>
                    <a:pt x="288000" y="0"/>
                  </a:cubicBezTo>
                  <a:cubicBezTo>
                    <a:pt x="447058" y="0"/>
                    <a:pt x="576000" y="128942"/>
                    <a:pt x="576000" y="28800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341" name="Google Shape;3341;p13"/>
            <p:cNvGrpSpPr/>
            <p:nvPr/>
          </p:nvGrpSpPr>
          <p:grpSpPr>
            <a:xfrm>
              <a:off x="1474984" y="2355838"/>
              <a:ext cx="305036" cy="323695"/>
              <a:chOff x="1474984" y="2355838"/>
              <a:chExt cx="305036" cy="323695"/>
            </a:xfrm>
          </p:grpSpPr>
          <p:sp>
            <p:nvSpPr>
              <p:cNvPr id="3342" name="Google Shape;3342;p13"/>
              <p:cNvSpPr/>
              <p:nvPr/>
            </p:nvSpPr>
            <p:spPr>
              <a:xfrm>
                <a:off x="1519603" y="2441021"/>
                <a:ext cx="160630" cy="161442"/>
              </a:xfrm>
              <a:custGeom>
                <a:rect b="b" l="l" r="r" t="t"/>
                <a:pathLst>
                  <a:path extrusionOk="0" h="161442" w="160630">
                    <a:moveTo>
                      <a:pt x="80315" y="0"/>
                    </a:moveTo>
                    <a:cubicBezTo>
                      <a:pt x="80315" y="0"/>
                      <a:pt x="79504" y="0"/>
                      <a:pt x="80315" y="0"/>
                    </a:cubicBezTo>
                    <a:cubicBezTo>
                      <a:pt x="58411" y="0"/>
                      <a:pt x="38941" y="8113"/>
                      <a:pt x="23527" y="23527"/>
                    </a:cubicBezTo>
                    <a:cubicBezTo>
                      <a:pt x="8113" y="38941"/>
                      <a:pt x="0" y="59223"/>
                      <a:pt x="0" y="80315"/>
                    </a:cubicBezTo>
                    <a:cubicBezTo>
                      <a:pt x="0" y="124935"/>
                      <a:pt x="35696" y="160631"/>
                      <a:pt x="80315" y="161442"/>
                    </a:cubicBezTo>
                    <a:cubicBezTo>
                      <a:pt x="80315" y="161442"/>
                      <a:pt x="80315" y="161442"/>
                      <a:pt x="80315" y="161442"/>
                    </a:cubicBezTo>
                    <a:cubicBezTo>
                      <a:pt x="101408" y="161442"/>
                      <a:pt x="121690" y="153330"/>
                      <a:pt x="137104" y="137916"/>
                    </a:cubicBezTo>
                    <a:cubicBezTo>
                      <a:pt x="152518" y="122501"/>
                      <a:pt x="160631" y="102220"/>
                      <a:pt x="160631" y="81127"/>
                    </a:cubicBezTo>
                    <a:cubicBezTo>
                      <a:pt x="160631" y="35696"/>
                      <a:pt x="124124" y="0"/>
                      <a:pt x="80315" y="0"/>
                    </a:cubicBezTo>
                    <a:close/>
                    <a:moveTo>
                      <a:pt x="74637" y="11358"/>
                    </a:moveTo>
                    <a:cubicBezTo>
                      <a:pt x="74637" y="8924"/>
                      <a:pt x="77070" y="6490"/>
                      <a:pt x="79504" y="6490"/>
                    </a:cubicBezTo>
                    <a:cubicBezTo>
                      <a:pt x="81938" y="6490"/>
                      <a:pt x="84372" y="8113"/>
                      <a:pt x="84372" y="11358"/>
                    </a:cubicBezTo>
                    <a:cubicBezTo>
                      <a:pt x="84372" y="12980"/>
                      <a:pt x="84372" y="14603"/>
                      <a:pt x="84372" y="16225"/>
                    </a:cubicBezTo>
                    <a:cubicBezTo>
                      <a:pt x="84372" y="17848"/>
                      <a:pt x="84372" y="19470"/>
                      <a:pt x="84372" y="21093"/>
                    </a:cubicBezTo>
                    <a:cubicBezTo>
                      <a:pt x="84372" y="24338"/>
                      <a:pt x="81938" y="25961"/>
                      <a:pt x="79504" y="25961"/>
                    </a:cubicBezTo>
                    <a:cubicBezTo>
                      <a:pt x="77070" y="25961"/>
                      <a:pt x="74637" y="23527"/>
                      <a:pt x="74637" y="21093"/>
                    </a:cubicBezTo>
                    <a:cubicBezTo>
                      <a:pt x="74637" y="17848"/>
                      <a:pt x="74637" y="14603"/>
                      <a:pt x="74637" y="11358"/>
                    </a:cubicBezTo>
                    <a:close/>
                    <a:moveTo>
                      <a:pt x="21093" y="85183"/>
                    </a:moveTo>
                    <a:cubicBezTo>
                      <a:pt x="17848" y="85183"/>
                      <a:pt x="14603" y="85183"/>
                      <a:pt x="11358" y="85183"/>
                    </a:cubicBezTo>
                    <a:cubicBezTo>
                      <a:pt x="8113" y="85183"/>
                      <a:pt x="6490" y="82749"/>
                      <a:pt x="6490" y="80315"/>
                    </a:cubicBezTo>
                    <a:cubicBezTo>
                      <a:pt x="6490" y="77882"/>
                      <a:pt x="8924" y="75448"/>
                      <a:pt x="11358" y="75448"/>
                    </a:cubicBezTo>
                    <a:cubicBezTo>
                      <a:pt x="12980" y="75448"/>
                      <a:pt x="14603" y="75448"/>
                      <a:pt x="16225" y="75448"/>
                    </a:cubicBezTo>
                    <a:cubicBezTo>
                      <a:pt x="17848" y="75448"/>
                      <a:pt x="19470" y="75448"/>
                      <a:pt x="21093" y="75448"/>
                    </a:cubicBezTo>
                    <a:cubicBezTo>
                      <a:pt x="23527" y="75448"/>
                      <a:pt x="25961" y="77882"/>
                      <a:pt x="25961" y="80315"/>
                    </a:cubicBezTo>
                    <a:cubicBezTo>
                      <a:pt x="25961" y="82749"/>
                      <a:pt x="23527" y="85183"/>
                      <a:pt x="21093" y="85183"/>
                    </a:cubicBezTo>
                    <a:close/>
                    <a:moveTo>
                      <a:pt x="41375" y="125746"/>
                    </a:moveTo>
                    <a:cubicBezTo>
                      <a:pt x="40563" y="126558"/>
                      <a:pt x="38941" y="128180"/>
                      <a:pt x="38130" y="128992"/>
                    </a:cubicBezTo>
                    <a:cubicBezTo>
                      <a:pt x="37318" y="129803"/>
                      <a:pt x="35696" y="131425"/>
                      <a:pt x="34885" y="132237"/>
                    </a:cubicBezTo>
                    <a:cubicBezTo>
                      <a:pt x="32451" y="133859"/>
                      <a:pt x="30017" y="133859"/>
                      <a:pt x="28394" y="132237"/>
                    </a:cubicBezTo>
                    <a:cubicBezTo>
                      <a:pt x="26772" y="130614"/>
                      <a:pt x="26772" y="127369"/>
                      <a:pt x="28394" y="125746"/>
                    </a:cubicBezTo>
                    <a:cubicBezTo>
                      <a:pt x="30828" y="123313"/>
                      <a:pt x="32451" y="120879"/>
                      <a:pt x="34885" y="119256"/>
                    </a:cubicBezTo>
                    <a:cubicBezTo>
                      <a:pt x="37318" y="117634"/>
                      <a:pt x="39752" y="117634"/>
                      <a:pt x="41375" y="119256"/>
                    </a:cubicBezTo>
                    <a:cubicBezTo>
                      <a:pt x="43808" y="120879"/>
                      <a:pt x="43808" y="123313"/>
                      <a:pt x="41375" y="125746"/>
                    </a:cubicBezTo>
                    <a:close/>
                    <a:moveTo>
                      <a:pt x="41375" y="42186"/>
                    </a:moveTo>
                    <a:cubicBezTo>
                      <a:pt x="39752" y="43808"/>
                      <a:pt x="36507" y="43808"/>
                      <a:pt x="34885" y="42186"/>
                    </a:cubicBezTo>
                    <a:cubicBezTo>
                      <a:pt x="32451" y="39752"/>
                      <a:pt x="30017" y="37318"/>
                      <a:pt x="28394" y="35696"/>
                    </a:cubicBezTo>
                    <a:cubicBezTo>
                      <a:pt x="26772" y="33262"/>
                      <a:pt x="26772" y="30828"/>
                      <a:pt x="28394" y="29206"/>
                    </a:cubicBezTo>
                    <a:cubicBezTo>
                      <a:pt x="30017" y="27583"/>
                      <a:pt x="33262" y="27583"/>
                      <a:pt x="34885" y="29206"/>
                    </a:cubicBezTo>
                    <a:cubicBezTo>
                      <a:pt x="35696" y="30017"/>
                      <a:pt x="37318" y="31639"/>
                      <a:pt x="38130" y="32451"/>
                    </a:cubicBezTo>
                    <a:cubicBezTo>
                      <a:pt x="38941" y="33262"/>
                      <a:pt x="40563" y="34885"/>
                      <a:pt x="41375" y="35696"/>
                    </a:cubicBezTo>
                    <a:cubicBezTo>
                      <a:pt x="43808" y="37318"/>
                      <a:pt x="43808" y="39752"/>
                      <a:pt x="41375" y="42186"/>
                    </a:cubicBezTo>
                    <a:close/>
                    <a:moveTo>
                      <a:pt x="84372" y="149273"/>
                    </a:moveTo>
                    <a:cubicBezTo>
                      <a:pt x="84372" y="152518"/>
                      <a:pt x="81938" y="154141"/>
                      <a:pt x="79504" y="154141"/>
                    </a:cubicBezTo>
                    <a:cubicBezTo>
                      <a:pt x="77070" y="154141"/>
                      <a:pt x="74637" y="151707"/>
                      <a:pt x="74637" y="149273"/>
                    </a:cubicBezTo>
                    <a:cubicBezTo>
                      <a:pt x="74637" y="146028"/>
                      <a:pt x="74637" y="142783"/>
                      <a:pt x="74637" y="139538"/>
                    </a:cubicBezTo>
                    <a:cubicBezTo>
                      <a:pt x="74637" y="136293"/>
                      <a:pt x="77070" y="134670"/>
                      <a:pt x="79504" y="134670"/>
                    </a:cubicBezTo>
                    <a:cubicBezTo>
                      <a:pt x="81938" y="134670"/>
                      <a:pt x="84372" y="137104"/>
                      <a:pt x="84372" y="139538"/>
                    </a:cubicBezTo>
                    <a:cubicBezTo>
                      <a:pt x="84372" y="141161"/>
                      <a:pt x="84372" y="142783"/>
                      <a:pt x="84372" y="144406"/>
                    </a:cubicBezTo>
                    <a:cubicBezTo>
                      <a:pt x="84372" y="146028"/>
                      <a:pt x="84372" y="147651"/>
                      <a:pt x="84372" y="149273"/>
                    </a:cubicBezTo>
                    <a:close/>
                    <a:moveTo>
                      <a:pt x="113577" y="110332"/>
                    </a:moveTo>
                    <a:cubicBezTo>
                      <a:pt x="112766" y="114389"/>
                      <a:pt x="108710" y="115200"/>
                      <a:pt x="105465" y="112766"/>
                    </a:cubicBezTo>
                    <a:cubicBezTo>
                      <a:pt x="103842" y="111144"/>
                      <a:pt x="102220" y="109521"/>
                      <a:pt x="100597" y="107899"/>
                    </a:cubicBezTo>
                    <a:cubicBezTo>
                      <a:pt x="92485" y="99786"/>
                      <a:pt x="85183" y="92485"/>
                      <a:pt x="77070" y="84372"/>
                    </a:cubicBezTo>
                    <a:cubicBezTo>
                      <a:pt x="75448" y="82749"/>
                      <a:pt x="74637" y="81127"/>
                      <a:pt x="74637" y="78693"/>
                    </a:cubicBezTo>
                    <a:cubicBezTo>
                      <a:pt x="74637" y="73825"/>
                      <a:pt x="74637" y="69769"/>
                      <a:pt x="74637" y="64901"/>
                    </a:cubicBezTo>
                    <a:cubicBezTo>
                      <a:pt x="74637" y="64901"/>
                      <a:pt x="74637" y="64901"/>
                      <a:pt x="74637" y="64901"/>
                    </a:cubicBezTo>
                    <a:cubicBezTo>
                      <a:pt x="74637" y="60034"/>
                      <a:pt x="74637" y="55166"/>
                      <a:pt x="74637" y="50299"/>
                    </a:cubicBezTo>
                    <a:cubicBezTo>
                      <a:pt x="74637" y="46242"/>
                      <a:pt x="78693" y="44620"/>
                      <a:pt x="81938" y="46242"/>
                    </a:cubicBezTo>
                    <a:cubicBezTo>
                      <a:pt x="84372" y="47865"/>
                      <a:pt x="84372" y="49487"/>
                      <a:pt x="84372" y="51921"/>
                    </a:cubicBezTo>
                    <a:cubicBezTo>
                      <a:pt x="84372" y="60034"/>
                      <a:pt x="84372" y="68958"/>
                      <a:pt x="84372" y="77070"/>
                    </a:cubicBezTo>
                    <a:cubicBezTo>
                      <a:pt x="84372" y="77882"/>
                      <a:pt x="84372" y="78693"/>
                      <a:pt x="85183" y="80315"/>
                    </a:cubicBezTo>
                    <a:cubicBezTo>
                      <a:pt x="94107" y="89239"/>
                      <a:pt x="102220" y="97352"/>
                      <a:pt x="111144" y="106276"/>
                    </a:cubicBezTo>
                    <a:cubicBezTo>
                      <a:pt x="113577" y="107087"/>
                      <a:pt x="114389" y="108710"/>
                      <a:pt x="113577" y="110332"/>
                    </a:cubicBezTo>
                    <a:close/>
                    <a:moveTo>
                      <a:pt x="118445" y="34885"/>
                    </a:moveTo>
                    <a:cubicBezTo>
                      <a:pt x="120879" y="32451"/>
                      <a:pt x="123313" y="30017"/>
                      <a:pt x="124935" y="28394"/>
                    </a:cubicBezTo>
                    <a:cubicBezTo>
                      <a:pt x="126558" y="26772"/>
                      <a:pt x="129803" y="26772"/>
                      <a:pt x="131425" y="28394"/>
                    </a:cubicBezTo>
                    <a:cubicBezTo>
                      <a:pt x="133048" y="30017"/>
                      <a:pt x="133048" y="33262"/>
                      <a:pt x="131425" y="34885"/>
                    </a:cubicBezTo>
                    <a:cubicBezTo>
                      <a:pt x="130614" y="35696"/>
                      <a:pt x="128992" y="37318"/>
                      <a:pt x="128180" y="38130"/>
                    </a:cubicBezTo>
                    <a:cubicBezTo>
                      <a:pt x="127369" y="38941"/>
                      <a:pt x="125746" y="40563"/>
                      <a:pt x="124935" y="41375"/>
                    </a:cubicBezTo>
                    <a:cubicBezTo>
                      <a:pt x="122501" y="42997"/>
                      <a:pt x="120068" y="42997"/>
                      <a:pt x="118445" y="41375"/>
                    </a:cubicBezTo>
                    <a:cubicBezTo>
                      <a:pt x="116011" y="40563"/>
                      <a:pt x="116011" y="37318"/>
                      <a:pt x="118445" y="34885"/>
                    </a:cubicBezTo>
                    <a:close/>
                    <a:moveTo>
                      <a:pt x="131425" y="132237"/>
                    </a:moveTo>
                    <a:cubicBezTo>
                      <a:pt x="129803" y="133859"/>
                      <a:pt x="126558" y="133859"/>
                      <a:pt x="124935" y="132237"/>
                    </a:cubicBezTo>
                    <a:cubicBezTo>
                      <a:pt x="123313" y="131425"/>
                      <a:pt x="122501" y="129803"/>
                      <a:pt x="121690" y="128992"/>
                    </a:cubicBezTo>
                    <a:cubicBezTo>
                      <a:pt x="120879" y="128180"/>
                      <a:pt x="119256" y="126558"/>
                      <a:pt x="118445" y="125746"/>
                    </a:cubicBezTo>
                    <a:cubicBezTo>
                      <a:pt x="116823" y="124124"/>
                      <a:pt x="116823" y="120879"/>
                      <a:pt x="118445" y="119256"/>
                    </a:cubicBezTo>
                    <a:cubicBezTo>
                      <a:pt x="120068" y="117634"/>
                      <a:pt x="123313" y="117634"/>
                      <a:pt x="124935" y="119256"/>
                    </a:cubicBezTo>
                    <a:cubicBezTo>
                      <a:pt x="127369" y="121690"/>
                      <a:pt x="129803" y="124124"/>
                      <a:pt x="132237" y="126558"/>
                    </a:cubicBezTo>
                    <a:cubicBezTo>
                      <a:pt x="133859" y="127369"/>
                      <a:pt x="133859" y="130614"/>
                      <a:pt x="131425" y="132237"/>
                    </a:cubicBezTo>
                    <a:close/>
                    <a:moveTo>
                      <a:pt x="148462" y="85183"/>
                    </a:moveTo>
                    <a:cubicBezTo>
                      <a:pt x="146839" y="85183"/>
                      <a:pt x="145217" y="85183"/>
                      <a:pt x="143594" y="85183"/>
                    </a:cubicBezTo>
                    <a:cubicBezTo>
                      <a:pt x="141972" y="85183"/>
                      <a:pt x="140349" y="85183"/>
                      <a:pt x="138727" y="85183"/>
                    </a:cubicBezTo>
                    <a:cubicBezTo>
                      <a:pt x="136293" y="85183"/>
                      <a:pt x="133859" y="82749"/>
                      <a:pt x="133859" y="80315"/>
                    </a:cubicBezTo>
                    <a:cubicBezTo>
                      <a:pt x="133859" y="77882"/>
                      <a:pt x="135482" y="75448"/>
                      <a:pt x="138727" y="75448"/>
                    </a:cubicBezTo>
                    <a:cubicBezTo>
                      <a:pt x="141972" y="75448"/>
                      <a:pt x="145217" y="75448"/>
                      <a:pt x="148462" y="75448"/>
                    </a:cubicBezTo>
                    <a:cubicBezTo>
                      <a:pt x="150896" y="75448"/>
                      <a:pt x="153330" y="77882"/>
                      <a:pt x="153330" y="80315"/>
                    </a:cubicBezTo>
                    <a:cubicBezTo>
                      <a:pt x="153330" y="82749"/>
                      <a:pt x="150896" y="85183"/>
                      <a:pt x="148462" y="8518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43" name="Google Shape;3343;p13"/>
              <p:cNvSpPr/>
              <p:nvPr/>
            </p:nvSpPr>
            <p:spPr>
              <a:xfrm>
                <a:off x="1474984" y="2481584"/>
                <a:ext cx="305036" cy="197949"/>
              </a:xfrm>
              <a:custGeom>
                <a:rect b="b" l="l" r="r" t="t"/>
                <a:pathLst>
                  <a:path extrusionOk="0" h="197949" w="305036">
                    <a:moveTo>
                      <a:pt x="304225" y="21904"/>
                    </a:moveTo>
                    <a:cubicBezTo>
                      <a:pt x="304225" y="20282"/>
                      <a:pt x="302603" y="18659"/>
                      <a:pt x="300980" y="18659"/>
                    </a:cubicBezTo>
                    <a:lnTo>
                      <a:pt x="248248" y="18659"/>
                    </a:lnTo>
                    <a:lnTo>
                      <a:pt x="248248" y="3245"/>
                    </a:lnTo>
                    <a:cubicBezTo>
                      <a:pt x="248248" y="1623"/>
                      <a:pt x="246625" y="0"/>
                      <a:pt x="245003" y="0"/>
                    </a:cubicBezTo>
                    <a:lnTo>
                      <a:pt x="184158" y="0"/>
                    </a:lnTo>
                    <a:cubicBezTo>
                      <a:pt x="182535" y="0"/>
                      <a:pt x="180913" y="1623"/>
                      <a:pt x="180913" y="3245"/>
                    </a:cubicBezTo>
                    <a:cubicBezTo>
                      <a:pt x="180913" y="4868"/>
                      <a:pt x="182535" y="6490"/>
                      <a:pt x="184158" y="6490"/>
                    </a:cubicBezTo>
                    <a:lnTo>
                      <a:pt x="242569" y="6490"/>
                    </a:lnTo>
                    <a:lnTo>
                      <a:pt x="242569" y="55977"/>
                    </a:lnTo>
                    <a:cubicBezTo>
                      <a:pt x="242569" y="97352"/>
                      <a:pt x="219854" y="136293"/>
                      <a:pt x="184158" y="157386"/>
                    </a:cubicBezTo>
                    <a:lnTo>
                      <a:pt x="183346" y="157386"/>
                    </a:lnTo>
                    <a:lnTo>
                      <a:pt x="65713" y="157386"/>
                    </a:lnTo>
                    <a:lnTo>
                      <a:pt x="64901" y="157386"/>
                    </a:lnTo>
                    <a:cubicBezTo>
                      <a:pt x="29206" y="136293"/>
                      <a:pt x="6490" y="97352"/>
                      <a:pt x="6490" y="55977"/>
                    </a:cubicBezTo>
                    <a:lnTo>
                      <a:pt x="6490" y="6490"/>
                    </a:lnTo>
                    <a:lnTo>
                      <a:pt x="49487" y="6490"/>
                    </a:lnTo>
                    <a:cubicBezTo>
                      <a:pt x="51110" y="6490"/>
                      <a:pt x="52732" y="4868"/>
                      <a:pt x="52732" y="3245"/>
                    </a:cubicBezTo>
                    <a:cubicBezTo>
                      <a:pt x="52732" y="1623"/>
                      <a:pt x="51110" y="0"/>
                      <a:pt x="49487" y="0"/>
                    </a:cubicBezTo>
                    <a:lnTo>
                      <a:pt x="3245" y="0"/>
                    </a:lnTo>
                    <a:cubicBezTo>
                      <a:pt x="1623" y="0"/>
                      <a:pt x="0" y="1623"/>
                      <a:pt x="0" y="3245"/>
                    </a:cubicBezTo>
                    <a:lnTo>
                      <a:pt x="0" y="55977"/>
                    </a:lnTo>
                    <a:cubicBezTo>
                      <a:pt x="0" y="78693"/>
                      <a:pt x="5679" y="100597"/>
                      <a:pt x="17037" y="119256"/>
                    </a:cubicBezTo>
                    <a:cubicBezTo>
                      <a:pt x="24338" y="132237"/>
                      <a:pt x="34885" y="143594"/>
                      <a:pt x="46242" y="152518"/>
                    </a:cubicBezTo>
                    <a:lnTo>
                      <a:pt x="52732" y="157386"/>
                    </a:lnTo>
                    <a:lnTo>
                      <a:pt x="3245" y="157386"/>
                    </a:lnTo>
                    <a:cubicBezTo>
                      <a:pt x="1623" y="157386"/>
                      <a:pt x="0" y="159008"/>
                      <a:pt x="0" y="160631"/>
                    </a:cubicBezTo>
                    <a:cubicBezTo>
                      <a:pt x="0" y="180913"/>
                      <a:pt x="17037" y="197949"/>
                      <a:pt x="37318" y="197949"/>
                    </a:cubicBezTo>
                    <a:lnTo>
                      <a:pt x="226344" y="197949"/>
                    </a:lnTo>
                    <a:cubicBezTo>
                      <a:pt x="246625" y="197949"/>
                      <a:pt x="263662" y="180913"/>
                      <a:pt x="263662" y="160631"/>
                    </a:cubicBezTo>
                    <a:cubicBezTo>
                      <a:pt x="263662" y="159008"/>
                      <a:pt x="262039" y="157386"/>
                      <a:pt x="260417" y="157386"/>
                    </a:cubicBezTo>
                    <a:lnTo>
                      <a:pt x="196327" y="157386"/>
                    </a:lnTo>
                    <a:lnTo>
                      <a:pt x="202817" y="152518"/>
                    </a:lnTo>
                    <a:cubicBezTo>
                      <a:pt x="213363" y="143594"/>
                      <a:pt x="223099" y="133859"/>
                      <a:pt x="230400" y="121690"/>
                    </a:cubicBezTo>
                    <a:lnTo>
                      <a:pt x="231211" y="120068"/>
                    </a:lnTo>
                    <a:lnTo>
                      <a:pt x="249870" y="120068"/>
                    </a:lnTo>
                    <a:cubicBezTo>
                      <a:pt x="280699" y="120068"/>
                      <a:pt x="305037" y="94918"/>
                      <a:pt x="305037" y="64901"/>
                    </a:cubicBezTo>
                    <a:lnTo>
                      <a:pt x="305037" y="21904"/>
                    </a:lnTo>
                    <a:close/>
                    <a:moveTo>
                      <a:pt x="257172" y="163876"/>
                    </a:moveTo>
                    <a:lnTo>
                      <a:pt x="256361" y="167121"/>
                    </a:lnTo>
                    <a:cubicBezTo>
                      <a:pt x="253115" y="180913"/>
                      <a:pt x="240946" y="191459"/>
                      <a:pt x="226344" y="191459"/>
                    </a:cubicBezTo>
                    <a:lnTo>
                      <a:pt x="37318" y="191459"/>
                    </a:lnTo>
                    <a:cubicBezTo>
                      <a:pt x="22715" y="191459"/>
                      <a:pt x="10546" y="181724"/>
                      <a:pt x="7301" y="167121"/>
                    </a:cubicBezTo>
                    <a:lnTo>
                      <a:pt x="6490" y="163876"/>
                    </a:lnTo>
                    <a:lnTo>
                      <a:pt x="257172" y="163876"/>
                    </a:lnTo>
                    <a:close/>
                    <a:moveTo>
                      <a:pt x="245003" y="85994"/>
                    </a:moveTo>
                    <a:cubicBezTo>
                      <a:pt x="247437" y="76259"/>
                      <a:pt x="249059" y="65713"/>
                      <a:pt x="249059" y="55166"/>
                    </a:cubicBezTo>
                    <a:lnTo>
                      <a:pt x="249059" y="49487"/>
                    </a:lnTo>
                    <a:lnTo>
                      <a:pt x="274208" y="49487"/>
                    </a:lnTo>
                    <a:lnTo>
                      <a:pt x="274208" y="64901"/>
                    </a:lnTo>
                    <a:cubicBezTo>
                      <a:pt x="274208" y="78693"/>
                      <a:pt x="262851" y="90051"/>
                      <a:pt x="249059" y="90051"/>
                    </a:cubicBezTo>
                    <a:lnTo>
                      <a:pt x="244192" y="90051"/>
                    </a:lnTo>
                    <a:lnTo>
                      <a:pt x="245003" y="85994"/>
                    </a:lnTo>
                    <a:close/>
                    <a:moveTo>
                      <a:pt x="297735" y="64901"/>
                    </a:moveTo>
                    <a:cubicBezTo>
                      <a:pt x="297735" y="91673"/>
                      <a:pt x="275831" y="113577"/>
                      <a:pt x="249059" y="113577"/>
                    </a:cubicBezTo>
                    <a:lnTo>
                      <a:pt x="234456" y="113577"/>
                    </a:lnTo>
                    <a:lnTo>
                      <a:pt x="236079" y="109521"/>
                    </a:lnTo>
                    <a:cubicBezTo>
                      <a:pt x="237701" y="105465"/>
                      <a:pt x="239324" y="101408"/>
                      <a:pt x="240946" y="97352"/>
                    </a:cubicBezTo>
                    <a:lnTo>
                      <a:pt x="241758" y="95730"/>
                    </a:lnTo>
                    <a:lnTo>
                      <a:pt x="249059" y="95730"/>
                    </a:lnTo>
                    <a:cubicBezTo>
                      <a:pt x="266096" y="95730"/>
                      <a:pt x="280699" y="81938"/>
                      <a:pt x="280699" y="64090"/>
                    </a:cubicBezTo>
                    <a:lnTo>
                      <a:pt x="280699" y="45431"/>
                    </a:lnTo>
                    <a:cubicBezTo>
                      <a:pt x="280699" y="43808"/>
                      <a:pt x="279076" y="42186"/>
                      <a:pt x="277454" y="42186"/>
                    </a:cubicBezTo>
                    <a:lnTo>
                      <a:pt x="249059" y="42186"/>
                    </a:lnTo>
                    <a:lnTo>
                      <a:pt x="249059" y="25149"/>
                    </a:lnTo>
                    <a:lnTo>
                      <a:pt x="298547" y="25149"/>
                    </a:lnTo>
                    <a:lnTo>
                      <a:pt x="298547" y="6490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44" name="Google Shape;3344;p13"/>
              <p:cNvSpPr/>
              <p:nvPr/>
            </p:nvSpPr>
            <p:spPr>
              <a:xfrm>
                <a:off x="1590386" y="2355838"/>
                <a:ext cx="19575" cy="75980"/>
              </a:xfrm>
              <a:custGeom>
                <a:rect b="b" l="l" r="r" t="t"/>
                <a:pathLst>
                  <a:path extrusionOk="0" h="75980" w="19575">
                    <a:moveTo>
                      <a:pt x="12777" y="33262"/>
                    </a:moveTo>
                    <a:lnTo>
                      <a:pt x="9532" y="29206"/>
                    </a:lnTo>
                    <a:cubicBezTo>
                      <a:pt x="3854" y="22715"/>
                      <a:pt x="3854" y="12980"/>
                      <a:pt x="9532" y="5679"/>
                    </a:cubicBezTo>
                    <a:cubicBezTo>
                      <a:pt x="10344" y="4868"/>
                      <a:pt x="10344" y="4056"/>
                      <a:pt x="10344" y="3245"/>
                    </a:cubicBezTo>
                    <a:cubicBezTo>
                      <a:pt x="10344" y="2434"/>
                      <a:pt x="9532" y="1623"/>
                      <a:pt x="9532" y="811"/>
                    </a:cubicBezTo>
                    <a:cubicBezTo>
                      <a:pt x="8721" y="0"/>
                      <a:pt x="7910" y="0"/>
                      <a:pt x="7910" y="0"/>
                    </a:cubicBezTo>
                    <a:cubicBezTo>
                      <a:pt x="7099" y="0"/>
                      <a:pt x="6287" y="811"/>
                      <a:pt x="5476" y="1623"/>
                    </a:cubicBezTo>
                    <a:cubicBezTo>
                      <a:pt x="-1825" y="10546"/>
                      <a:pt x="-1825" y="23527"/>
                      <a:pt x="5476" y="33262"/>
                    </a:cubicBezTo>
                    <a:lnTo>
                      <a:pt x="8721" y="37318"/>
                    </a:lnTo>
                    <a:cubicBezTo>
                      <a:pt x="15211" y="46242"/>
                      <a:pt x="15211" y="57600"/>
                      <a:pt x="8721" y="66524"/>
                    </a:cubicBezTo>
                    <a:lnTo>
                      <a:pt x="5476" y="70580"/>
                    </a:lnTo>
                    <a:cubicBezTo>
                      <a:pt x="4665" y="71392"/>
                      <a:pt x="4665" y="72203"/>
                      <a:pt x="4665" y="73014"/>
                    </a:cubicBezTo>
                    <a:cubicBezTo>
                      <a:pt x="4665" y="73825"/>
                      <a:pt x="5476" y="74637"/>
                      <a:pt x="5476" y="75448"/>
                    </a:cubicBezTo>
                    <a:cubicBezTo>
                      <a:pt x="7099" y="76259"/>
                      <a:pt x="8721" y="76259"/>
                      <a:pt x="10344" y="74637"/>
                    </a:cubicBezTo>
                    <a:lnTo>
                      <a:pt x="13589" y="70580"/>
                    </a:lnTo>
                    <a:cubicBezTo>
                      <a:pt x="21701" y="60034"/>
                      <a:pt x="21701" y="44620"/>
                      <a:pt x="12777" y="3326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45" name="Google Shape;3345;p13"/>
              <p:cNvSpPr/>
              <p:nvPr/>
            </p:nvSpPr>
            <p:spPr>
              <a:xfrm>
                <a:off x="1623648" y="2361517"/>
                <a:ext cx="19575" cy="75980"/>
              </a:xfrm>
              <a:custGeom>
                <a:rect b="b" l="l" r="r" t="t"/>
                <a:pathLst>
                  <a:path extrusionOk="0" h="75980" w="19575">
                    <a:moveTo>
                      <a:pt x="12777" y="33262"/>
                    </a:moveTo>
                    <a:lnTo>
                      <a:pt x="9532" y="29206"/>
                    </a:lnTo>
                    <a:cubicBezTo>
                      <a:pt x="3854" y="22715"/>
                      <a:pt x="3854" y="12980"/>
                      <a:pt x="9532" y="5679"/>
                    </a:cubicBezTo>
                    <a:cubicBezTo>
                      <a:pt x="10344" y="4868"/>
                      <a:pt x="10344" y="4056"/>
                      <a:pt x="10344" y="3245"/>
                    </a:cubicBezTo>
                    <a:cubicBezTo>
                      <a:pt x="10344" y="2434"/>
                      <a:pt x="9532" y="1623"/>
                      <a:pt x="9532" y="811"/>
                    </a:cubicBezTo>
                    <a:cubicBezTo>
                      <a:pt x="8721" y="0"/>
                      <a:pt x="7910" y="0"/>
                      <a:pt x="7910" y="0"/>
                    </a:cubicBezTo>
                    <a:cubicBezTo>
                      <a:pt x="7910" y="0"/>
                      <a:pt x="7910" y="0"/>
                      <a:pt x="7910" y="0"/>
                    </a:cubicBezTo>
                    <a:cubicBezTo>
                      <a:pt x="7099" y="0"/>
                      <a:pt x="6287" y="811"/>
                      <a:pt x="5476" y="811"/>
                    </a:cubicBezTo>
                    <a:cubicBezTo>
                      <a:pt x="-1825" y="9735"/>
                      <a:pt x="-1825" y="22715"/>
                      <a:pt x="5476" y="32451"/>
                    </a:cubicBezTo>
                    <a:lnTo>
                      <a:pt x="8721" y="36507"/>
                    </a:lnTo>
                    <a:cubicBezTo>
                      <a:pt x="15211" y="45431"/>
                      <a:pt x="15211" y="56789"/>
                      <a:pt x="8721" y="65713"/>
                    </a:cubicBezTo>
                    <a:lnTo>
                      <a:pt x="4665" y="70580"/>
                    </a:lnTo>
                    <a:cubicBezTo>
                      <a:pt x="3854" y="72203"/>
                      <a:pt x="3854" y="73825"/>
                      <a:pt x="5476" y="75448"/>
                    </a:cubicBezTo>
                    <a:cubicBezTo>
                      <a:pt x="7099" y="76259"/>
                      <a:pt x="8721" y="76259"/>
                      <a:pt x="10344" y="74637"/>
                    </a:cubicBezTo>
                    <a:lnTo>
                      <a:pt x="13589" y="70580"/>
                    </a:lnTo>
                    <a:cubicBezTo>
                      <a:pt x="21701" y="59223"/>
                      <a:pt x="21701" y="43808"/>
                      <a:pt x="12777" y="3326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46" name="Google Shape;3346;p13"/>
              <p:cNvSpPr/>
              <p:nvPr/>
            </p:nvSpPr>
            <p:spPr>
              <a:xfrm>
                <a:off x="1556313" y="2363139"/>
                <a:ext cx="19575" cy="75980"/>
              </a:xfrm>
              <a:custGeom>
                <a:rect b="b" l="l" r="r" t="t"/>
                <a:pathLst>
                  <a:path extrusionOk="0" h="75980" w="19575">
                    <a:moveTo>
                      <a:pt x="13589" y="33262"/>
                    </a:moveTo>
                    <a:lnTo>
                      <a:pt x="10344" y="29206"/>
                    </a:lnTo>
                    <a:cubicBezTo>
                      <a:pt x="4665" y="22715"/>
                      <a:pt x="4665" y="12980"/>
                      <a:pt x="10344" y="5679"/>
                    </a:cubicBezTo>
                    <a:cubicBezTo>
                      <a:pt x="11155" y="4056"/>
                      <a:pt x="11155" y="2434"/>
                      <a:pt x="9532" y="811"/>
                    </a:cubicBezTo>
                    <a:cubicBezTo>
                      <a:pt x="8721" y="0"/>
                      <a:pt x="7910" y="0"/>
                      <a:pt x="7910" y="0"/>
                    </a:cubicBezTo>
                    <a:cubicBezTo>
                      <a:pt x="7099" y="0"/>
                      <a:pt x="6287" y="811"/>
                      <a:pt x="5476" y="1623"/>
                    </a:cubicBezTo>
                    <a:cubicBezTo>
                      <a:pt x="-1825" y="10546"/>
                      <a:pt x="-1825" y="23527"/>
                      <a:pt x="5476" y="33262"/>
                    </a:cubicBezTo>
                    <a:lnTo>
                      <a:pt x="8721" y="37318"/>
                    </a:lnTo>
                    <a:cubicBezTo>
                      <a:pt x="15211" y="46242"/>
                      <a:pt x="15211" y="57600"/>
                      <a:pt x="8721" y="66524"/>
                    </a:cubicBezTo>
                    <a:lnTo>
                      <a:pt x="4665" y="70580"/>
                    </a:lnTo>
                    <a:cubicBezTo>
                      <a:pt x="3854" y="71392"/>
                      <a:pt x="3854" y="72203"/>
                      <a:pt x="3854" y="73014"/>
                    </a:cubicBezTo>
                    <a:cubicBezTo>
                      <a:pt x="3854" y="73825"/>
                      <a:pt x="4665" y="74637"/>
                      <a:pt x="4665" y="75448"/>
                    </a:cubicBezTo>
                    <a:cubicBezTo>
                      <a:pt x="6287" y="76259"/>
                      <a:pt x="7910" y="76259"/>
                      <a:pt x="9532" y="74637"/>
                    </a:cubicBezTo>
                    <a:lnTo>
                      <a:pt x="12777" y="70580"/>
                    </a:lnTo>
                    <a:cubicBezTo>
                      <a:pt x="21701" y="59223"/>
                      <a:pt x="21701" y="43808"/>
                      <a:pt x="13589" y="3326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347" name="Google Shape;3347;p1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888190" y="3355265"/>
            <a:ext cx="576000" cy="576000"/>
          </a:xfrm>
          <a:prstGeom prst="rect">
            <a:avLst/>
          </a:prstGeom>
          <a:noFill/>
          <a:ln>
            <a:noFill/>
          </a:ln>
        </p:spPr>
      </p:pic>
      <p:sp>
        <p:nvSpPr>
          <p:cNvPr id="3348" name="Google Shape;3348;p13"/>
          <p:cNvSpPr/>
          <p:nvPr/>
        </p:nvSpPr>
        <p:spPr>
          <a:xfrm>
            <a:off x="9786218" y="1611738"/>
            <a:ext cx="576000" cy="576000"/>
          </a:xfrm>
          <a:custGeom>
            <a:rect b="b" l="l" r="r" t="t"/>
            <a:pathLst>
              <a:path extrusionOk="0" h="576000" w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349" name="Google Shape;3349;p13"/>
          <p:cNvGrpSpPr/>
          <p:nvPr/>
        </p:nvGrpSpPr>
        <p:grpSpPr>
          <a:xfrm>
            <a:off x="9995342" y="1758901"/>
            <a:ext cx="155134" cy="271450"/>
            <a:chOff x="9995342" y="1758901"/>
            <a:chExt cx="155134" cy="271450"/>
          </a:xfrm>
        </p:grpSpPr>
        <p:sp>
          <p:nvSpPr>
            <p:cNvPr id="3350" name="Google Shape;3350;p13"/>
            <p:cNvSpPr/>
            <p:nvPr/>
          </p:nvSpPr>
          <p:spPr>
            <a:xfrm>
              <a:off x="9995342" y="1758901"/>
              <a:ext cx="155134" cy="193630"/>
            </a:xfrm>
            <a:custGeom>
              <a:rect b="b" l="l" r="r" t="t"/>
              <a:pathLst>
                <a:path extrusionOk="0" h="193630" w="155134">
                  <a:moveTo>
                    <a:pt x="76442" y="193569"/>
                  </a:moveTo>
                  <a:cubicBezTo>
                    <a:pt x="87800" y="192758"/>
                    <a:pt x="95912" y="185456"/>
                    <a:pt x="96724" y="174099"/>
                  </a:cubicBezTo>
                  <a:cubicBezTo>
                    <a:pt x="97535" y="162741"/>
                    <a:pt x="102402" y="154628"/>
                    <a:pt x="113760" y="148138"/>
                  </a:cubicBezTo>
                  <a:cubicBezTo>
                    <a:pt x="139721" y="133535"/>
                    <a:pt x="153512" y="110820"/>
                    <a:pt x="155135" y="79992"/>
                  </a:cubicBezTo>
                  <a:cubicBezTo>
                    <a:pt x="155135" y="78369"/>
                    <a:pt x="155135" y="77558"/>
                    <a:pt x="155135" y="75935"/>
                  </a:cubicBezTo>
                  <a:cubicBezTo>
                    <a:pt x="155135" y="73501"/>
                    <a:pt x="155135" y="71068"/>
                    <a:pt x="154324" y="68634"/>
                  </a:cubicBezTo>
                  <a:cubicBezTo>
                    <a:pt x="151078" y="46730"/>
                    <a:pt x="139721" y="28070"/>
                    <a:pt x="121873" y="15090"/>
                  </a:cubicBezTo>
                  <a:cubicBezTo>
                    <a:pt x="104836" y="2921"/>
                    <a:pt x="83743" y="-2758"/>
                    <a:pt x="62650" y="1299"/>
                  </a:cubicBezTo>
                  <a:cubicBezTo>
                    <a:pt x="31822" y="6166"/>
                    <a:pt x="10729" y="24825"/>
                    <a:pt x="994" y="54842"/>
                  </a:cubicBezTo>
                  <a:cubicBezTo>
                    <a:pt x="-2251" y="64577"/>
                    <a:pt x="2616" y="75124"/>
                    <a:pt x="13163" y="79180"/>
                  </a:cubicBezTo>
                  <a:cubicBezTo>
                    <a:pt x="22898" y="83237"/>
                    <a:pt x="34256" y="79992"/>
                    <a:pt x="39124" y="71068"/>
                  </a:cubicBezTo>
                  <a:cubicBezTo>
                    <a:pt x="39935" y="69445"/>
                    <a:pt x="40746" y="67823"/>
                    <a:pt x="41557" y="65389"/>
                  </a:cubicBezTo>
                  <a:cubicBezTo>
                    <a:pt x="41557" y="64577"/>
                    <a:pt x="42369" y="64577"/>
                    <a:pt x="42369" y="63766"/>
                  </a:cubicBezTo>
                  <a:cubicBezTo>
                    <a:pt x="48047" y="49975"/>
                    <a:pt x="61839" y="41862"/>
                    <a:pt x="75631" y="41862"/>
                  </a:cubicBezTo>
                  <a:cubicBezTo>
                    <a:pt x="77253" y="41862"/>
                    <a:pt x="78876" y="41862"/>
                    <a:pt x="80498" y="41862"/>
                  </a:cubicBezTo>
                  <a:cubicBezTo>
                    <a:pt x="95912" y="44296"/>
                    <a:pt x="110515" y="58087"/>
                    <a:pt x="112138" y="73501"/>
                  </a:cubicBezTo>
                  <a:cubicBezTo>
                    <a:pt x="114571" y="88916"/>
                    <a:pt x="106459" y="103518"/>
                    <a:pt x="92667" y="110820"/>
                  </a:cubicBezTo>
                  <a:cubicBezTo>
                    <a:pt x="78064" y="118932"/>
                    <a:pt x="67518" y="129479"/>
                    <a:pt x="61028" y="143270"/>
                  </a:cubicBezTo>
                  <a:cubicBezTo>
                    <a:pt x="56160" y="154628"/>
                    <a:pt x="53726" y="165175"/>
                    <a:pt x="55349" y="174910"/>
                  </a:cubicBezTo>
                  <a:cubicBezTo>
                    <a:pt x="56971" y="187079"/>
                    <a:pt x="65895" y="194380"/>
                    <a:pt x="76442" y="193569"/>
                  </a:cubicBezTo>
                  <a:close/>
                  <a:moveTo>
                    <a:pt x="91856" y="119744"/>
                  </a:moveTo>
                  <a:cubicBezTo>
                    <a:pt x="99157" y="115687"/>
                    <a:pt x="106459" y="110820"/>
                    <a:pt x="110515" y="103518"/>
                  </a:cubicBezTo>
                  <a:cubicBezTo>
                    <a:pt x="120250" y="88916"/>
                    <a:pt x="120250" y="73501"/>
                    <a:pt x="112138" y="59710"/>
                  </a:cubicBezTo>
                  <a:cubicBezTo>
                    <a:pt x="102402" y="43485"/>
                    <a:pt x="88611" y="36183"/>
                    <a:pt x="71574" y="37806"/>
                  </a:cubicBezTo>
                  <a:cubicBezTo>
                    <a:pt x="54538" y="39428"/>
                    <a:pt x="43180" y="47541"/>
                    <a:pt x="35878" y="63766"/>
                  </a:cubicBezTo>
                  <a:cubicBezTo>
                    <a:pt x="35878" y="63766"/>
                    <a:pt x="35878" y="64577"/>
                    <a:pt x="35067" y="64577"/>
                  </a:cubicBezTo>
                  <a:cubicBezTo>
                    <a:pt x="35067" y="65389"/>
                    <a:pt x="35067" y="65389"/>
                    <a:pt x="34256" y="66200"/>
                  </a:cubicBezTo>
                  <a:cubicBezTo>
                    <a:pt x="31011" y="74313"/>
                    <a:pt x="22898" y="78369"/>
                    <a:pt x="14785" y="75124"/>
                  </a:cubicBezTo>
                  <a:cubicBezTo>
                    <a:pt x="10729" y="73501"/>
                    <a:pt x="8295" y="71068"/>
                    <a:pt x="6673" y="67823"/>
                  </a:cubicBezTo>
                  <a:cubicBezTo>
                    <a:pt x="5050" y="63766"/>
                    <a:pt x="5050" y="59710"/>
                    <a:pt x="6673" y="55654"/>
                  </a:cubicBezTo>
                  <a:cubicBezTo>
                    <a:pt x="16408" y="29693"/>
                    <a:pt x="35067" y="14279"/>
                    <a:pt x="61028" y="8600"/>
                  </a:cubicBezTo>
                  <a:cubicBezTo>
                    <a:pt x="81309" y="4544"/>
                    <a:pt x="103214" y="9411"/>
                    <a:pt x="120250" y="23203"/>
                  </a:cubicBezTo>
                  <a:cubicBezTo>
                    <a:pt x="138098" y="37806"/>
                    <a:pt x="147833" y="59710"/>
                    <a:pt x="147833" y="83237"/>
                  </a:cubicBezTo>
                  <a:lnTo>
                    <a:pt x="147833" y="83237"/>
                  </a:lnTo>
                  <a:cubicBezTo>
                    <a:pt x="147022" y="109197"/>
                    <a:pt x="133231" y="130290"/>
                    <a:pt x="109704" y="143270"/>
                  </a:cubicBezTo>
                  <a:cubicBezTo>
                    <a:pt x="99157" y="148949"/>
                    <a:pt x="92667" y="157062"/>
                    <a:pt x="91045" y="166797"/>
                  </a:cubicBezTo>
                  <a:cubicBezTo>
                    <a:pt x="91045" y="167608"/>
                    <a:pt x="91045" y="169231"/>
                    <a:pt x="91045" y="170042"/>
                  </a:cubicBezTo>
                  <a:cubicBezTo>
                    <a:pt x="91045" y="170854"/>
                    <a:pt x="91045" y="171665"/>
                    <a:pt x="91045" y="172476"/>
                  </a:cubicBezTo>
                  <a:cubicBezTo>
                    <a:pt x="90233" y="181400"/>
                    <a:pt x="84554" y="187079"/>
                    <a:pt x="76442" y="187079"/>
                  </a:cubicBezTo>
                  <a:cubicBezTo>
                    <a:pt x="76442" y="187079"/>
                    <a:pt x="76442" y="187079"/>
                    <a:pt x="75631" y="187079"/>
                  </a:cubicBezTo>
                  <a:cubicBezTo>
                    <a:pt x="66707" y="187079"/>
                    <a:pt x="61028" y="179777"/>
                    <a:pt x="61028" y="170854"/>
                  </a:cubicBezTo>
                  <a:cubicBezTo>
                    <a:pt x="61839" y="148949"/>
                    <a:pt x="72385" y="131101"/>
                    <a:pt x="91856" y="11974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1" name="Google Shape;3351;p13"/>
            <p:cNvSpPr/>
            <p:nvPr/>
          </p:nvSpPr>
          <p:spPr>
            <a:xfrm>
              <a:off x="10045012" y="1977619"/>
              <a:ext cx="52732" cy="52732"/>
            </a:xfrm>
            <a:custGeom>
              <a:rect b="b" l="l" r="r" t="t"/>
              <a:pathLst>
                <a:path extrusionOk="0" h="52732" w="52732">
                  <a:moveTo>
                    <a:pt x="0" y="25961"/>
                  </a:moveTo>
                  <a:cubicBezTo>
                    <a:pt x="0" y="11358"/>
                    <a:pt x="12169" y="0"/>
                    <a:pt x="25961" y="0"/>
                  </a:cubicBezTo>
                  <a:cubicBezTo>
                    <a:pt x="40563" y="0"/>
                    <a:pt x="52732" y="12169"/>
                    <a:pt x="52732" y="26772"/>
                  </a:cubicBezTo>
                  <a:cubicBezTo>
                    <a:pt x="52732" y="41375"/>
                    <a:pt x="40563" y="52732"/>
                    <a:pt x="25961" y="52732"/>
                  </a:cubicBezTo>
                  <a:cubicBezTo>
                    <a:pt x="11358" y="52732"/>
                    <a:pt x="0" y="40563"/>
                    <a:pt x="0" y="2596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352" name="Google Shape;3352;p13"/>
          <p:cNvSpPr/>
          <p:nvPr/>
        </p:nvSpPr>
        <p:spPr>
          <a:xfrm>
            <a:off x="1320032" y="2263354"/>
            <a:ext cx="576000" cy="576000"/>
          </a:xfrm>
          <a:custGeom>
            <a:rect b="b" l="l" r="r" t="t"/>
            <a:pathLst>
              <a:path extrusionOk="0" h="576000" w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353" name="Google Shape;3353;p13"/>
          <p:cNvGrpSpPr/>
          <p:nvPr/>
        </p:nvGrpSpPr>
        <p:grpSpPr>
          <a:xfrm>
            <a:off x="1510679" y="2419596"/>
            <a:ext cx="215830" cy="269394"/>
            <a:chOff x="1510679" y="2419596"/>
            <a:chExt cx="215830" cy="269394"/>
          </a:xfrm>
        </p:grpSpPr>
        <p:sp>
          <p:nvSpPr>
            <p:cNvPr id="3354" name="Google Shape;3354;p13"/>
            <p:cNvSpPr/>
            <p:nvPr/>
          </p:nvSpPr>
          <p:spPr>
            <a:xfrm>
              <a:off x="1586127" y="2419596"/>
              <a:ext cx="140382" cy="269394"/>
            </a:xfrm>
            <a:custGeom>
              <a:rect b="b" l="l" r="r" t="t"/>
              <a:pathLst>
                <a:path extrusionOk="0" h="269394" w="140382">
                  <a:moveTo>
                    <a:pt x="139538" y="152851"/>
                  </a:moveTo>
                  <a:cubicBezTo>
                    <a:pt x="141161" y="147983"/>
                    <a:pt x="140349" y="143115"/>
                    <a:pt x="137916" y="139059"/>
                  </a:cubicBezTo>
                  <a:cubicBezTo>
                    <a:pt x="135482" y="135814"/>
                    <a:pt x="133048" y="131758"/>
                    <a:pt x="131425" y="128513"/>
                  </a:cubicBezTo>
                  <a:cubicBezTo>
                    <a:pt x="128180" y="123645"/>
                    <a:pt x="124935" y="118777"/>
                    <a:pt x="121690" y="113910"/>
                  </a:cubicBezTo>
                  <a:cubicBezTo>
                    <a:pt x="119256" y="109853"/>
                    <a:pt x="117634" y="105797"/>
                    <a:pt x="117634" y="100118"/>
                  </a:cubicBezTo>
                  <a:cubicBezTo>
                    <a:pt x="117634" y="93628"/>
                    <a:pt x="117634" y="87138"/>
                    <a:pt x="116823" y="80648"/>
                  </a:cubicBezTo>
                  <a:cubicBezTo>
                    <a:pt x="116011" y="76591"/>
                    <a:pt x="116823" y="73346"/>
                    <a:pt x="118445" y="70101"/>
                  </a:cubicBezTo>
                  <a:cubicBezTo>
                    <a:pt x="121690" y="64422"/>
                    <a:pt x="121690" y="57932"/>
                    <a:pt x="119256" y="51442"/>
                  </a:cubicBezTo>
                  <a:cubicBezTo>
                    <a:pt x="116011" y="43329"/>
                    <a:pt x="110332" y="36839"/>
                    <a:pt x="105465" y="31972"/>
                  </a:cubicBezTo>
                  <a:cubicBezTo>
                    <a:pt x="92485" y="18180"/>
                    <a:pt x="76259" y="9256"/>
                    <a:pt x="55977" y="4389"/>
                  </a:cubicBezTo>
                  <a:cubicBezTo>
                    <a:pt x="38130" y="332"/>
                    <a:pt x="21093" y="-1290"/>
                    <a:pt x="4056" y="1144"/>
                  </a:cubicBezTo>
                  <a:cubicBezTo>
                    <a:pt x="2434" y="1144"/>
                    <a:pt x="0" y="1955"/>
                    <a:pt x="0" y="5200"/>
                  </a:cubicBezTo>
                  <a:cubicBezTo>
                    <a:pt x="0" y="8445"/>
                    <a:pt x="3245" y="8445"/>
                    <a:pt x="4056" y="8445"/>
                  </a:cubicBezTo>
                  <a:cubicBezTo>
                    <a:pt x="4868" y="8445"/>
                    <a:pt x="4868" y="8445"/>
                    <a:pt x="5679" y="8445"/>
                  </a:cubicBezTo>
                  <a:cubicBezTo>
                    <a:pt x="21093" y="6822"/>
                    <a:pt x="36507" y="7634"/>
                    <a:pt x="51921" y="11690"/>
                  </a:cubicBezTo>
                  <a:cubicBezTo>
                    <a:pt x="76259" y="17369"/>
                    <a:pt x="94918" y="29538"/>
                    <a:pt x="108710" y="48197"/>
                  </a:cubicBezTo>
                  <a:cubicBezTo>
                    <a:pt x="114389" y="55498"/>
                    <a:pt x="114389" y="63611"/>
                    <a:pt x="110332" y="70913"/>
                  </a:cubicBezTo>
                  <a:cubicBezTo>
                    <a:pt x="108710" y="73346"/>
                    <a:pt x="108710" y="76591"/>
                    <a:pt x="108710" y="79836"/>
                  </a:cubicBezTo>
                  <a:cubicBezTo>
                    <a:pt x="110332" y="87949"/>
                    <a:pt x="110332" y="96873"/>
                    <a:pt x="110332" y="104986"/>
                  </a:cubicBezTo>
                  <a:cubicBezTo>
                    <a:pt x="110332" y="109042"/>
                    <a:pt x="111144" y="113098"/>
                    <a:pt x="113577" y="117155"/>
                  </a:cubicBezTo>
                  <a:cubicBezTo>
                    <a:pt x="119256" y="126079"/>
                    <a:pt x="125746" y="135814"/>
                    <a:pt x="131425" y="144738"/>
                  </a:cubicBezTo>
                  <a:cubicBezTo>
                    <a:pt x="133859" y="148794"/>
                    <a:pt x="133048" y="151228"/>
                    <a:pt x="132237" y="152039"/>
                  </a:cubicBezTo>
                  <a:cubicBezTo>
                    <a:pt x="131425" y="153662"/>
                    <a:pt x="129803" y="155284"/>
                    <a:pt x="125746" y="156096"/>
                  </a:cubicBezTo>
                  <a:cubicBezTo>
                    <a:pt x="124124" y="156096"/>
                    <a:pt x="122501" y="156096"/>
                    <a:pt x="120879" y="156096"/>
                  </a:cubicBezTo>
                  <a:cubicBezTo>
                    <a:pt x="120068" y="156096"/>
                    <a:pt x="119256" y="156096"/>
                    <a:pt x="119256" y="156096"/>
                  </a:cubicBezTo>
                  <a:cubicBezTo>
                    <a:pt x="117634" y="156096"/>
                    <a:pt x="116823" y="156907"/>
                    <a:pt x="116011" y="157718"/>
                  </a:cubicBezTo>
                  <a:cubicBezTo>
                    <a:pt x="115200" y="156907"/>
                    <a:pt x="115200" y="157718"/>
                    <a:pt x="115200" y="159341"/>
                  </a:cubicBezTo>
                  <a:cubicBezTo>
                    <a:pt x="115200" y="160963"/>
                    <a:pt x="116011" y="161775"/>
                    <a:pt x="116011" y="163397"/>
                  </a:cubicBezTo>
                  <a:cubicBezTo>
                    <a:pt x="116823" y="165831"/>
                    <a:pt x="116823" y="167453"/>
                    <a:pt x="117634" y="169887"/>
                  </a:cubicBezTo>
                  <a:cubicBezTo>
                    <a:pt x="117634" y="172321"/>
                    <a:pt x="116823" y="174755"/>
                    <a:pt x="115200" y="176377"/>
                  </a:cubicBezTo>
                  <a:cubicBezTo>
                    <a:pt x="111955" y="179622"/>
                    <a:pt x="111955" y="179622"/>
                    <a:pt x="113577" y="183679"/>
                  </a:cubicBezTo>
                  <a:cubicBezTo>
                    <a:pt x="115200" y="186924"/>
                    <a:pt x="115200" y="190980"/>
                    <a:pt x="112766" y="193414"/>
                  </a:cubicBezTo>
                  <a:cubicBezTo>
                    <a:pt x="109521" y="196659"/>
                    <a:pt x="108710" y="200715"/>
                    <a:pt x="108710" y="205583"/>
                  </a:cubicBezTo>
                  <a:cubicBezTo>
                    <a:pt x="108710" y="212884"/>
                    <a:pt x="102220" y="220186"/>
                    <a:pt x="95730" y="222620"/>
                  </a:cubicBezTo>
                  <a:cubicBezTo>
                    <a:pt x="89239" y="225053"/>
                    <a:pt x="83561" y="223431"/>
                    <a:pt x="78693" y="221808"/>
                  </a:cubicBezTo>
                  <a:cubicBezTo>
                    <a:pt x="73014" y="220186"/>
                    <a:pt x="68146" y="220186"/>
                    <a:pt x="64090" y="223431"/>
                  </a:cubicBezTo>
                  <a:cubicBezTo>
                    <a:pt x="60034" y="225865"/>
                    <a:pt x="57600" y="230732"/>
                    <a:pt x="56789" y="235600"/>
                  </a:cubicBezTo>
                  <a:cubicBezTo>
                    <a:pt x="55977" y="239656"/>
                    <a:pt x="55977" y="242901"/>
                    <a:pt x="55977" y="246958"/>
                  </a:cubicBezTo>
                  <a:cubicBezTo>
                    <a:pt x="55977" y="248580"/>
                    <a:pt x="55977" y="250203"/>
                    <a:pt x="55977" y="251825"/>
                  </a:cubicBezTo>
                  <a:cubicBezTo>
                    <a:pt x="55977" y="253448"/>
                    <a:pt x="55977" y="254259"/>
                    <a:pt x="55977" y="255882"/>
                  </a:cubicBezTo>
                  <a:cubicBezTo>
                    <a:pt x="55977" y="256693"/>
                    <a:pt x="55977" y="257504"/>
                    <a:pt x="55977" y="258315"/>
                  </a:cubicBezTo>
                  <a:lnTo>
                    <a:pt x="55977" y="262372"/>
                  </a:lnTo>
                  <a:lnTo>
                    <a:pt x="51921" y="261560"/>
                  </a:lnTo>
                  <a:cubicBezTo>
                    <a:pt x="51921" y="261560"/>
                    <a:pt x="51110" y="261560"/>
                    <a:pt x="51110" y="261560"/>
                  </a:cubicBezTo>
                  <a:cubicBezTo>
                    <a:pt x="50299" y="261560"/>
                    <a:pt x="50299" y="261560"/>
                    <a:pt x="49487" y="261560"/>
                  </a:cubicBezTo>
                  <a:cubicBezTo>
                    <a:pt x="43808" y="259938"/>
                    <a:pt x="38130" y="258315"/>
                    <a:pt x="32451" y="255882"/>
                  </a:cubicBezTo>
                  <a:cubicBezTo>
                    <a:pt x="30017" y="255070"/>
                    <a:pt x="26772" y="254259"/>
                    <a:pt x="24338" y="253448"/>
                  </a:cubicBezTo>
                  <a:cubicBezTo>
                    <a:pt x="18659" y="251825"/>
                    <a:pt x="12980" y="249391"/>
                    <a:pt x="6490" y="247769"/>
                  </a:cubicBezTo>
                  <a:cubicBezTo>
                    <a:pt x="5679" y="247769"/>
                    <a:pt x="4868" y="247769"/>
                    <a:pt x="4868" y="247769"/>
                  </a:cubicBezTo>
                  <a:cubicBezTo>
                    <a:pt x="3245" y="247769"/>
                    <a:pt x="2434" y="248580"/>
                    <a:pt x="1623" y="250203"/>
                  </a:cubicBezTo>
                  <a:cubicBezTo>
                    <a:pt x="1623" y="251014"/>
                    <a:pt x="1623" y="251825"/>
                    <a:pt x="1623" y="252636"/>
                  </a:cubicBezTo>
                  <a:cubicBezTo>
                    <a:pt x="2434" y="253448"/>
                    <a:pt x="3245" y="254259"/>
                    <a:pt x="4868" y="255070"/>
                  </a:cubicBezTo>
                  <a:lnTo>
                    <a:pt x="5679" y="255070"/>
                  </a:lnTo>
                  <a:cubicBezTo>
                    <a:pt x="19470" y="259938"/>
                    <a:pt x="34073" y="263994"/>
                    <a:pt x="48676" y="268862"/>
                  </a:cubicBezTo>
                  <a:cubicBezTo>
                    <a:pt x="51921" y="269673"/>
                    <a:pt x="55166" y="269673"/>
                    <a:pt x="58411" y="268051"/>
                  </a:cubicBezTo>
                  <a:cubicBezTo>
                    <a:pt x="60845" y="266428"/>
                    <a:pt x="62468" y="263183"/>
                    <a:pt x="63279" y="259938"/>
                  </a:cubicBezTo>
                  <a:cubicBezTo>
                    <a:pt x="63279" y="258315"/>
                    <a:pt x="63279" y="256693"/>
                    <a:pt x="63279" y="255070"/>
                  </a:cubicBezTo>
                  <a:cubicBezTo>
                    <a:pt x="63279" y="253448"/>
                    <a:pt x="63279" y="252636"/>
                    <a:pt x="63279" y="251014"/>
                  </a:cubicBezTo>
                  <a:lnTo>
                    <a:pt x="63279" y="248580"/>
                  </a:lnTo>
                  <a:cubicBezTo>
                    <a:pt x="63279" y="244524"/>
                    <a:pt x="63279" y="241279"/>
                    <a:pt x="64090" y="237222"/>
                  </a:cubicBezTo>
                  <a:cubicBezTo>
                    <a:pt x="64090" y="234789"/>
                    <a:pt x="65713" y="232355"/>
                    <a:pt x="68146" y="230732"/>
                  </a:cubicBezTo>
                  <a:cubicBezTo>
                    <a:pt x="70580" y="229110"/>
                    <a:pt x="73014" y="229110"/>
                    <a:pt x="76259" y="229110"/>
                  </a:cubicBezTo>
                  <a:cubicBezTo>
                    <a:pt x="77070" y="229110"/>
                    <a:pt x="78693" y="229921"/>
                    <a:pt x="79504" y="229921"/>
                  </a:cubicBezTo>
                  <a:lnTo>
                    <a:pt x="80316" y="229921"/>
                  </a:lnTo>
                  <a:cubicBezTo>
                    <a:pt x="89239" y="232355"/>
                    <a:pt x="98163" y="231544"/>
                    <a:pt x="105465" y="225865"/>
                  </a:cubicBezTo>
                  <a:cubicBezTo>
                    <a:pt x="112766" y="220186"/>
                    <a:pt x="116823" y="212073"/>
                    <a:pt x="116823" y="203149"/>
                  </a:cubicBezTo>
                  <a:cubicBezTo>
                    <a:pt x="116823" y="201527"/>
                    <a:pt x="117634" y="199904"/>
                    <a:pt x="118445" y="198282"/>
                  </a:cubicBezTo>
                  <a:cubicBezTo>
                    <a:pt x="121690" y="194225"/>
                    <a:pt x="123313" y="190169"/>
                    <a:pt x="122501" y="184490"/>
                  </a:cubicBezTo>
                  <a:cubicBezTo>
                    <a:pt x="122501" y="182867"/>
                    <a:pt x="122501" y="180434"/>
                    <a:pt x="123313" y="178811"/>
                  </a:cubicBezTo>
                  <a:cubicBezTo>
                    <a:pt x="124935" y="175566"/>
                    <a:pt x="125746" y="172321"/>
                    <a:pt x="124935" y="169076"/>
                  </a:cubicBezTo>
                  <a:lnTo>
                    <a:pt x="123313" y="162586"/>
                  </a:lnTo>
                  <a:lnTo>
                    <a:pt x="126558" y="161775"/>
                  </a:lnTo>
                  <a:cubicBezTo>
                    <a:pt x="127369" y="161775"/>
                    <a:pt x="127369" y="161775"/>
                    <a:pt x="128180" y="161775"/>
                  </a:cubicBezTo>
                  <a:cubicBezTo>
                    <a:pt x="128992" y="161775"/>
                    <a:pt x="129803" y="161775"/>
                    <a:pt x="130614" y="160963"/>
                  </a:cubicBezTo>
                  <a:cubicBezTo>
                    <a:pt x="134670" y="159341"/>
                    <a:pt x="137916" y="156907"/>
                    <a:pt x="139538" y="15285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5" name="Google Shape;3355;p13"/>
            <p:cNvSpPr/>
            <p:nvPr/>
          </p:nvSpPr>
          <p:spPr>
            <a:xfrm>
              <a:off x="1510679" y="2449134"/>
              <a:ext cx="91673" cy="184157"/>
            </a:xfrm>
            <a:custGeom>
              <a:rect b="b" l="l" r="r" t="t"/>
              <a:pathLst>
                <a:path extrusionOk="0" h="184157" w="91673">
                  <a:moveTo>
                    <a:pt x="80316" y="22716"/>
                  </a:moveTo>
                  <a:lnTo>
                    <a:pt x="68958" y="22716"/>
                  </a:lnTo>
                  <a:lnTo>
                    <a:pt x="68958" y="5679"/>
                  </a:lnTo>
                  <a:cubicBezTo>
                    <a:pt x="68958" y="2434"/>
                    <a:pt x="66524" y="0"/>
                    <a:pt x="63279" y="0"/>
                  </a:cubicBezTo>
                  <a:lnTo>
                    <a:pt x="28394" y="0"/>
                  </a:lnTo>
                  <a:cubicBezTo>
                    <a:pt x="25149" y="0"/>
                    <a:pt x="22715" y="2434"/>
                    <a:pt x="22715" y="5679"/>
                  </a:cubicBezTo>
                  <a:lnTo>
                    <a:pt x="22715" y="22716"/>
                  </a:lnTo>
                  <a:lnTo>
                    <a:pt x="11358" y="22716"/>
                  </a:lnTo>
                  <a:cubicBezTo>
                    <a:pt x="4868" y="22716"/>
                    <a:pt x="0" y="27583"/>
                    <a:pt x="0" y="34073"/>
                  </a:cubicBezTo>
                  <a:lnTo>
                    <a:pt x="0" y="172800"/>
                  </a:lnTo>
                  <a:cubicBezTo>
                    <a:pt x="0" y="179290"/>
                    <a:pt x="4868" y="184158"/>
                    <a:pt x="11358" y="184158"/>
                  </a:cubicBezTo>
                  <a:lnTo>
                    <a:pt x="80316" y="184158"/>
                  </a:lnTo>
                  <a:cubicBezTo>
                    <a:pt x="86806" y="184158"/>
                    <a:pt x="91673" y="179290"/>
                    <a:pt x="91673" y="172800"/>
                  </a:cubicBezTo>
                  <a:lnTo>
                    <a:pt x="91673" y="34885"/>
                  </a:lnTo>
                  <a:cubicBezTo>
                    <a:pt x="91673" y="28394"/>
                    <a:pt x="86806" y="22716"/>
                    <a:pt x="80316" y="22716"/>
                  </a:cubicBezTo>
                  <a:close/>
                  <a:moveTo>
                    <a:pt x="45431" y="150085"/>
                  </a:moveTo>
                  <a:lnTo>
                    <a:pt x="45431" y="115200"/>
                  </a:lnTo>
                  <a:lnTo>
                    <a:pt x="22715" y="115200"/>
                  </a:lnTo>
                  <a:lnTo>
                    <a:pt x="45431" y="57600"/>
                  </a:lnTo>
                  <a:lnTo>
                    <a:pt x="45431" y="92485"/>
                  </a:lnTo>
                  <a:lnTo>
                    <a:pt x="68958" y="92485"/>
                  </a:lnTo>
                  <a:lnTo>
                    <a:pt x="45431" y="15008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356" name="Google Shape;3356;p13"/>
          <p:cNvSpPr/>
          <p:nvPr/>
        </p:nvSpPr>
        <p:spPr>
          <a:xfrm>
            <a:off x="10863383" y="4809167"/>
            <a:ext cx="576000" cy="576000"/>
          </a:xfrm>
          <a:custGeom>
            <a:rect b="b" l="l" r="r" t="t"/>
            <a:pathLst>
              <a:path extrusionOk="0" h="576000" w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357" name="Google Shape;3357;p13"/>
          <p:cNvGrpSpPr/>
          <p:nvPr/>
        </p:nvGrpSpPr>
        <p:grpSpPr>
          <a:xfrm>
            <a:off x="11001174" y="4938034"/>
            <a:ext cx="306906" cy="306907"/>
            <a:chOff x="11032126" y="4968986"/>
            <a:chExt cx="245002" cy="245003"/>
          </a:xfrm>
        </p:grpSpPr>
        <p:sp>
          <p:nvSpPr>
            <p:cNvPr id="3358" name="Google Shape;3358;p13"/>
            <p:cNvSpPr/>
            <p:nvPr/>
          </p:nvSpPr>
          <p:spPr>
            <a:xfrm>
              <a:off x="11032126" y="4968986"/>
              <a:ext cx="245002" cy="245002"/>
            </a:xfrm>
            <a:custGeom>
              <a:rect b="b" l="l" r="r" t="t"/>
              <a:pathLst>
                <a:path extrusionOk="0" h="245002" w="245002">
                  <a:moveTo>
                    <a:pt x="122501" y="245003"/>
                  </a:moveTo>
                  <a:cubicBezTo>
                    <a:pt x="109521" y="245003"/>
                    <a:pt x="96541" y="242569"/>
                    <a:pt x="84372" y="238513"/>
                  </a:cubicBezTo>
                  <a:cubicBezTo>
                    <a:pt x="82749" y="237701"/>
                    <a:pt x="81127" y="236079"/>
                    <a:pt x="81938" y="233645"/>
                  </a:cubicBezTo>
                  <a:cubicBezTo>
                    <a:pt x="82749" y="232023"/>
                    <a:pt x="84372" y="230400"/>
                    <a:pt x="86806" y="231211"/>
                  </a:cubicBezTo>
                  <a:cubicBezTo>
                    <a:pt x="98163" y="235268"/>
                    <a:pt x="110332" y="236890"/>
                    <a:pt x="121690" y="236890"/>
                  </a:cubicBezTo>
                  <a:cubicBezTo>
                    <a:pt x="120068" y="236079"/>
                    <a:pt x="119256" y="235268"/>
                    <a:pt x="119256" y="233645"/>
                  </a:cubicBezTo>
                  <a:lnTo>
                    <a:pt x="119256" y="181724"/>
                  </a:lnTo>
                  <a:lnTo>
                    <a:pt x="102220" y="181724"/>
                  </a:lnTo>
                  <a:cubicBezTo>
                    <a:pt x="100597" y="181724"/>
                    <a:pt x="98975" y="180101"/>
                    <a:pt x="98975" y="178479"/>
                  </a:cubicBezTo>
                  <a:cubicBezTo>
                    <a:pt x="98975" y="176856"/>
                    <a:pt x="100597" y="175234"/>
                    <a:pt x="102220" y="175234"/>
                  </a:cubicBezTo>
                  <a:lnTo>
                    <a:pt x="119256" y="175234"/>
                  </a:lnTo>
                  <a:lnTo>
                    <a:pt x="119256" y="126558"/>
                  </a:lnTo>
                  <a:lnTo>
                    <a:pt x="62468" y="126558"/>
                  </a:lnTo>
                  <a:cubicBezTo>
                    <a:pt x="62468" y="137916"/>
                    <a:pt x="64090" y="149273"/>
                    <a:pt x="65713" y="160631"/>
                  </a:cubicBezTo>
                  <a:cubicBezTo>
                    <a:pt x="65713" y="162254"/>
                    <a:pt x="64901" y="164687"/>
                    <a:pt x="62468" y="164687"/>
                  </a:cubicBezTo>
                  <a:cubicBezTo>
                    <a:pt x="60845" y="164687"/>
                    <a:pt x="58411" y="163876"/>
                    <a:pt x="58411" y="161442"/>
                  </a:cubicBezTo>
                  <a:cubicBezTo>
                    <a:pt x="56789" y="150085"/>
                    <a:pt x="55166" y="138727"/>
                    <a:pt x="55166" y="126558"/>
                  </a:cubicBezTo>
                  <a:lnTo>
                    <a:pt x="10546" y="126558"/>
                  </a:lnTo>
                  <a:cubicBezTo>
                    <a:pt x="8924" y="126558"/>
                    <a:pt x="8113" y="125746"/>
                    <a:pt x="7301" y="124124"/>
                  </a:cubicBezTo>
                  <a:cubicBezTo>
                    <a:pt x="7301" y="141972"/>
                    <a:pt x="11358" y="159008"/>
                    <a:pt x="18659" y="172800"/>
                  </a:cubicBezTo>
                  <a:cubicBezTo>
                    <a:pt x="19470" y="174423"/>
                    <a:pt x="18659" y="176856"/>
                    <a:pt x="17037" y="177668"/>
                  </a:cubicBezTo>
                  <a:cubicBezTo>
                    <a:pt x="15414" y="178479"/>
                    <a:pt x="12980" y="177668"/>
                    <a:pt x="12169" y="176045"/>
                  </a:cubicBezTo>
                  <a:cubicBezTo>
                    <a:pt x="4056" y="160631"/>
                    <a:pt x="0" y="141972"/>
                    <a:pt x="0" y="122501"/>
                  </a:cubicBezTo>
                  <a:cubicBezTo>
                    <a:pt x="0" y="55166"/>
                    <a:pt x="55166" y="0"/>
                    <a:pt x="122501" y="0"/>
                  </a:cubicBezTo>
                  <a:cubicBezTo>
                    <a:pt x="189837" y="0"/>
                    <a:pt x="245003" y="55166"/>
                    <a:pt x="245003" y="122501"/>
                  </a:cubicBezTo>
                  <a:cubicBezTo>
                    <a:pt x="245003" y="189837"/>
                    <a:pt x="189837" y="245003"/>
                    <a:pt x="122501" y="245003"/>
                  </a:cubicBezTo>
                  <a:close/>
                  <a:moveTo>
                    <a:pt x="126558" y="181724"/>
                  </a:moveTo>
                  <a:lnTo>
                    <a:pt x="126558" y="233645"/>
                  </a:lnTo>
                  <a:cubicBezTo>
                    <a:pt x="126558" y="235268"/>
                    <a:pt x="125746" y="236079"/>
                    <a:pt x="124124" y="236890"/>
                  </a:cubicBezTo>
                  <a:cubicBezTo>
                    <a:pt x="145217" y="236079"/>
                    <a:pt x="163065" y="213363"/>
                    <a:pt x="173611" y="180913"/>
                  </a:cubicBezTo>
                  <a:lnTo>
                    <a:pt x="126558" y="180913"/>
                  </a:lnTo>
                  <a:close/>
                  <a:moveTo>
                    <a:pt x="181724" y="181724"/>
                  </a:moveTo>
                  <a:cubicBezTo>
                    <a:pt x="174423" y="204439"/>
                    <a:pt x="163876" y="223099"/>
                    <a:pt x="150085" y="234456"/>
                  </a:cubicBezTo>
                  <a:cubicBezTo>
                    <a:pt x="180101" y="227155"/>
                    <a:pt x="206062" y="207685"/>
                    <a:pt x="221476" y="181724"/>
                  </a:cubicBezTo>
                  <a:cubicBezTo>
                    <a:pt x="221476" y="181724"/>
                    <a:pt x="220665" y="181724"/>
                    <a:pt x="220665" y="181724"/>
                  </a:cubicBezTo>
                  <a:lnTo>
                    <a:pt x="181724" y="181724"/>
                  </a:lnTo>
                  <a:close/>
                  <a:moveTo>
                    <a:pt x="183347" y="175234"/>
                  </a:moveTo>
                  <a:lnTo>
                    <a:pt x="220665" y="175234"/>
                  </a:lnTo>
                  <a:cubicBezTo>
                    <a:pt x="222287" y="175234"/>
                    <a:pt x="223910" y="176045"/>
                    <a:pt x="223910" y="177668"/>
                  </a:cubicBezTo>
                  <a:cubicBezTo>
                    <a:pt x="232834" y="161442"/>
                    <a:pt x="237701" y="143594"/>
                    <a:pt x="237701" y="124124"/>
                  </a:cubicBezTo>
                  <a:cubicBezTo>
                    <a:pt x="236890" y="125746"/>
                    <a:pt x="236079" y="126558"/>
                    <a:pt x="234456" y="126558"/>
                  </a:cubicBezTo>
                  <a:lnTo>
                    <a:pt x="189837" y="126558"/>
                  </a:lnTo>
                  <a:cubicBezTo>
                    <a:pt x="189837" y="143594"/>
                    <a:pt x="187403" y="159820"/>
                    <a:pt x="183347" y="175234"/>
                  </a:cubicBezTo>
                  <a:close/>
                  <a:moveTo>
                    <a:pt x="126558" y="175234"/>
                  </a:moveTo>
                  <a:lnTo>
                    <a:pt x="176045" y="175234"/>
                  </a:lnTo>
                  <a:cubicBezTo>
                    <a:pt x="180101" y="160631"/>
                    <a:pt x="182535" y="143594"/>
                    <a:pt x="182535" y="126558"/>
                  </a:cubicBezTo>
                  <a:lnTo>
                    <a:pt x="125746" y="126558"/>
                  </a:lnTo>
                  <a:lnTo>
                    <a:pt x="125746" y="175234"/>
                  </a:lnTo>
                  <a:close/>
                  <a:moveTo>
                    <a:pt x="189837" y="119256"/>
                  </a:moveTo>
                  <a:lnTo>
                    <a:pt x="234456" y="119256"/>
                  </a:lnTo>
                  <a:cubicBezTo>
                    <a:pt x="236079" y="119256"/>
                    <a:pt x="237701" y="120068"/>
                    <a:pt x="237701" y="121690"/>
                  </a:cubicBezTo>
                  <a:cubicBezTo>
                    <a:pt x="237701" y="102220"/>
                    <a:pt x="232834" y="84372"/>
                    <a:pt x="223910" y="68146"/>
                  </a:cubicBezTo>
                  <a:cubicBezTo>
                    <a:pt x="223099" y="69769"/>
                    <a:pt x="222287" y="70580"/>
                    <a:pt x="220665" y="70580"/>
                  </a:cubicBezTo>
                  <a:lnTo>
                    <a:pt x="183347" y="70580"/>
                  </a:lnTo>
                  <a:cubicBezTo>
                    <a:pt x="187403" y="85183"/>
                    <a:pt x="189837" y="101408"/>
                    <a:pt x="189837" y="119256"/>
                  </a:cubicBezTo>
                  <a:close/>
                  <a:moveTo>
                    <a:pt x="21093" y="68146"/>
                  </a:moveTo>
                  <a:cubicBezTo>
                    <a:pt x="12169" y="84372"/>
                    <a:pt x="7301" y="102220"/>
                    <a:pt x="7301" y="121690"/>
                  </a:cubicBezTo>
                  <a:cubicBezTo>
                    <a:pt x="8113" y="120068"/>
                    <a:pt x="8924" y="119256"/>
                    <a:pt x="10546" y="119256"/>
                  </a:cubicBezTo>
                  <a:lnTo>
                    <a:pt x="55166" y="119256"/>
                  </a:lnTo>
                  <a:cubicBezTo>
                    <a:pt x="55166" y="101408"/>
                    <a:pt x="57600" y="85183"/>
                    <a:pt x="61656" y="70580"/>
                  </a:cubicBezTo>
                  <a:lnTo>
                    <a:pt x="25149" y="70580"/>
                  </a:lnTo>
                  <a:cubicBezTo>
                    <a:pt x="23527" y="70580"/>
                    <a:pt x="21904" y="68958"/>
                    <a:pt x="21093" y="68146"/>
                  </a:cubicBezTo>
                  <a:close/>
                  <a:moveTo>
                    <a:pt x="126558" y="119256"/>
                  </a:moveTo>
                  <a:lnTo>
                    <a:pt x="183347" y="119256"/>
                  </a:lnTo>
                  <a:cubicBezTo>
                    <a:pt x="183347" y="101408"/>
                    <a:pt x="180913" y="85183"/>
                    <a:pt x="176856" y="70580"/>
                  </a:cubicBezTo>
                  <a:lnTo>
                    <a:pt x="127369" y="70580"/>
                  </a:lnTo>
                  <a:lnTo>
                    <a:pt x="127369" y="119256"/>
                  </a:lnTo>
                  <a:close/>
                  <a:moveTo>
                    <a:pt x="62468" y="119256"/>
                  </a:moveTo>
                  <a:lnTo>
                    <a:pt x="119256" y="119256"/>
                  </a:lnTo>
                  <a:lnTo>
                    <a:pt x="119256" y="70580"/>
                  </a:lnTo>
                  <a:lnTo>
                    <a:pt x="69769" y="70580"/>
                  </a:lnTo>
                  <a:cubicBezTo>
                    <a:pt x="64901" y="85183"/>
                    <a:pt x="63279" y="101408"/>
                    <a:pt x="62468" y="119256"/>
                  </a:cubicBezTo>
                  <a:close/>
                  <a:moveTo>
                    <a:pt x="181724" y="63279"/>
                  </a:moveTo>
                  <a:lnTo>
                    <a:pt x="220665" y="63279"/>
                  </a:lnTo>
                  <a:cubicBezTo>
                    <a:pt x="220665" y="63279"/>
                    <a:pt x="221476" y="63279"/>
                    <a:pt x="221476" y="63279"/>
                  </a:cubicBezTo>
                  <a:cubicBezTo>
                    <a:pt x="206062" y="37318"/>
                    <a:pt x="180101" y="17848"/>
                    <a:pt x="150085" y="10546"/>
                  </a:cubicBezTo>
                  <a:cubicBezTo>
                    <a:pt x="163065" y="21093"/>
                    <a:pt x="174423" y="39752"/>
                    <a:pt x="181724" y="63279"/>
                  </a:cubicBezTo>
                  <a:close/>
                  <a:moveTo>
                    <a:pt x="94918" y="10546"/>
                  </a:moveTo>
                  <a:cubicBezTo>
                    <a:pt x="64901" y="17848"/>
                    <a:pt x="39752" y="37318"/>
                    <a:pt x="24338" y="63279"/>
                  </a:cubicBezTo>
                  <a:cubicBezTo>
                    <a:pt x="24338" y="63279"/>
                    <a:pt x="25149" y="63279"/>
                    <a:pt x="25149" y="63279"/>
                  </a:cubicBezTo>
                  <a:lnTo>
                    <a:pt x="64090" y="63279"/>
                  </a:lnTo>
                  <a:cubicBezTo>
                    <a:pt x="70580" y="39752"/>
                    <a:pt x="81127" y="21904"/>
                    <a:pt x="94918" y="10546"/>
                  </a:cubicBezTo>
                  <a:close/>
                  <a:moveTo>
                    <a:pt x="126558" y="63279"/>
                  </a:moveTo>
                  <a:lnTo>
                    <a:pt x="174423" y="63279"/>
                  </a:lnTo>
                  <a:cubicBezTo>
                    <a:pt x="163876" y="30828"/>
                    <a:pt x="145217" y="8924"/>
                    <a:pt x="124124" y="7301"/>
                  </a:cubicBezTo>
                  <a:cubicBezTo>
                    <a:pt x="125746" y="8113"/>
                    <a:pt x="126558" y="8924"/>
                    <a:pt x="126558" y="10546"/>
                  </a:cubicBezTo>
                  <a:lnTo>
                    <a:pt x="126558" y="63279"/>
                  </a:lnTo>
                  <a:close/>
                  <a:moveTo>
                    <a:pt x="71392" y="63279"/>
                  </a:moveTo>
                  <a:lnTo>
                    <a:pt x="119256" y="63279"/>
                  </a:lnTo>
                  <a:lnTo>
                    <a:pt x="119256" y="10546"/>
                  </a:lnTo>
                  <a:cubicBezTo>
                    <a:pt x="119256" y="8924"/>
                    <a:pt x="120068" y="8113"/>
                    <a:pt x="121690" y="7301"/>
                  </a:cubicBezTo>
                  <a:cubicBezTo>
                    <a:pt x="99786" y="8113"/>
                    <a:pt x="81938" y="30828"/>
                    <a:pt x="71392" y="6327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359" name="Google Shape;3359;p13"/>
            <p:cNvGrpSpPr/>
            <p:nvPr/>
          </p:nvGrpSpPr>
          <p:grpSpPr>
            <a:xfrm>
              <a:off x="11044701" y="5145507"/>
              <a:ext cx="68888" cy="68482"/>
              <a:chOff x="11044701" y="5145507"/>
              <a:chExt cx="68888" cy="68482"/>
            </a:xfrm>
          </p:grpSpPr>
          <p:sp>
            <p:nvSpPr>
              <p:cNvPr id="3360" name="Google Shape;3360;p13"/>
              <p:cNvSpPr/>
              <p:nvPr/>
            </p:nvSpPr>
            <p:spPr>
              <a:xfrm>
                <a:off x="11048352" y="5149088"/>
                <a:ext cx="60845" cy="60845"/>
              </a:xfrm>
              <a:custGeom>
                <a:rect b="b" l="l" r="r" t="t"/>
                <a:pathLst>
                  <a:path extrusionOk="0" h="60845" w="60845">
                    <a:moveTo>
                      <a:pt x="8113" y="19470"/>
                    </a:moveTo>
                    <a:lnTo>
                      <a:pt x="41375" y="52732"/>
                    </a:lnTo>
                    <a:lnTo>
                      <a:pt x="60845" y="0"/>
                    </a:lnTo>
                    <a:lnTo>
                      <a:pt x="8113" y="19470"/>
                    </a:lnTo>
                    <a:close/>
                    <a:moveTo>
                      <a:pt x="25149" y="35696"/>
                    </a:moveTo>
                    <a:lnTo>
                      <a:pt x="0" y="60845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61" name="Google Shape;3361;p13"/>
              <p:cNvSpPr/>
              <p:nvPr/>
            </p:nvSpPr>
            <p:spPr>
              <a:xfrm>
                <a:off x="11044701" y="5145507"/>
                <a:ext cx="68888" cy="68482"/>
              </a:xfrm>
              <a:custGeom>
                <a:rect b="b" l="l" r="r" t="t"/>
                <a:pathLst>
                  <a:path extrusionOk="0" h="68482" w="68888">
                    <a:moveTo>
                      <a:pt x="3651" y="68483"/>
                    </a:moveTo>
                    <a:cubicBezTo>
                      <a:pt x="2839" y="68483"/>
                      <a:pt x="2028" y="68483"/>
                      <a:pt x="1217" y="67671"/>
                    </a:cubicBezTo>
                    <a:cubicBezTo>
                      <a:pt x="-406" y="66049"/>
                      <a:pt x="-406" y="63615"/>
                      <a:pt x="1217" y="62804"/>
                    </a:cubicBezTo>
                    <a:lnTo>
                      <a:pt x="23121" y="40088"/>
                    </a:lnTo>
                    <a:lnTo>
                      <a:pt x="9330" y="26297"/>
                    </a:lnTo>
                    <a:cubicBezTo>
                      <a:pt x="8518" y="25485"/>
                      <a:pt x="7707" y="23863"/>
                      <a:pt x="8518" y="23052"/>
                    </a:cubicBezTo>
                    <a:cubicBezTo>
                      <a:pt x="8518" y="22240"/>
                      <a:pt x="9330" y="20618"/>
                      <a:pt x="10952" y="20618"/>
                    </a:cubicBezTo>
                    <a:lnTo>
                      <a:pt x="63685" y="336"/>
                    </a:lnTo>
                    <a:cubicBezTo>
                      <a:pt x="65307" y="-475"/>
                      <a:pt x="66118" y="336"/>
                      <a:pt x="67741" y="1147"/>
                    </a:cubicBezTo>
                    <a:cubicBezTo>
                      <a:pt x="68552" y="1959"/>
                      <a:pt x="69363" y="3581"/>
                      <a:pt x="68552" y="5204"/>
                    </a:cubicBezTo>
                    <a:lnTo>
                      <a:pt x="49082" y="57936"/>
                    </a:lnTo>
                    <a:cubicBezTo>
                      <a:pt x="48270" y="58747"/>
                      <a:pt x="47459" y="59559"/>
                      <a:pt x="46648" y="60370"/>
                    </a:cubicBezTo>
                    <a:cubicBezTo>
                      <a:pt x="45837" y="60370"/>
                      <a:pt x="44214" y="60370"/>
                      <a:pt x="43403" y="59559"/>
                    </a:cubicBezTo>
                    <a:lnTo>
                      <a:pt x="28800" y="44956"/>
                    </a:lnTo>
                    <a:lnTo>
                      <a:pt x="6896" y="67671"/>
                    </a:lnTo>
                    <a:cubicBezTo>
                      <a:pt x="5273" y="68483"/>
                      <a:pt x="4462" y="68483"/>
                      <a:pt x="3651" y="68483"/>
                    </a:cubicBezTo>
                    <a:close/>
                    <a:moveTo>
                      <a:pt x="32045" y="38466"/>
                    </a:moveTo>
                    <a:lnTo>
                      <a:pt x="44214" y="50635"/>
                    </a:lnTo>
                    <a:lnTo>
                      <a:pt x="59628" y="10071"/>
                    </a:lnTo>
                    <a:lnTo>
                      <a:pt x="19065" y="25485"/>
                    </a:lnTo>
                    <a:lnTo>
                      <a:pt x="30423" y="36843"/>
                    </a:lnTo>
                    <a:cubicBezTo>
                      <a:pt x="31234" y="36843"/>
                      <a:pt x="31234" y="37654"/>
                      <a:pt x="31234" y="37654"/>
                    </a:cubicBezTo>
                    <a:cubicBezTo>
                      <a:pt x="31234" y="37654"/>
                      <a:pt x="32045" y="37654"/>
                      <a:pt x="32045" y="3846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3362" name="Google Shape;3362;p13"/>
          <p:cNvSpPr txBox="1"/>
          <p:nvPr>
            <p:ph idx="11" type="ftr"/>
          </p:nvPr>
        </p:nvSpPr>
        <p:spPr>
          <a:xfrm>
            <a:off x="3359696" y="6237312"/>
            <a:ext cx="5472608" cy="2936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63" name="Google Shape;3363;p13"/>
          <p:cNvSpPr txBox="1"/>
          <p:nvPr>
            <p:ph idx="12" type="sldNum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Break 6">
  <p:cSld name="Section Break 6">
    <p:spTree>
      <p:nvGrpSpPr>
        <p:cNvPr id="3364" name="Shape 3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chart&#10;&#10;Description automatically generated" id="3365" name="Google Shape;3365;p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495870" y="251460"/>
            <a:ext cx="1283570" cy="1038861"/>
          </a:xfrm>
          <a:prstGeom prst="rect">
            <a:avLst/>
          </a:prstGeom>
          <a:noFill/>
          <a:ln>
            <a:noFill/>
          </a:ln>
        </p:spPr>
      </p:pic>
      <p:pic>
        <p:nvPicPr>
          <p:cNvPr id="3366" name="Google Shape;3366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7202" y="334561"/>
            <a:ext cx="1667786" cy="100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367" name="Google Shape;3367;p14"/>
          <p:cNvGrpSpPr/>
          <p:nvPr/>
        </p:nvGrpSpPr>
        <p:grpSpPr>
          <a:xfrm>
            <a:off x="16431" y="2327127"/>
            <a:ext cx="12159138" cy="2203747"/>
            <a:chOff x="13727" y="4637103"/>
            <a:chExt cx="12159138" cy="2203747"/>
          </a:xfrm>
        </p:grpSpPr>
        <p:grpSp>
          <p:nvGrpSpPr>
            <p:cNvPr id="3368" name="Google Shape;3368;p14"/>
            <p:cNvGrpSpPr/>
            <p:nvPr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</p:grpSpPr>
          <p:sp>
            <p:nvSpPr>
              <p:cNvPr id="3369" name="Google Shape;3369;p14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70" name="Google Shape;3370;p14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71" name="Google Shape;3371;p14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72" name="Google Shape;3372;p14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73" name="Google Shape;3373;p14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74" name="Google Shape;3374;p14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75" name="Google Shape;3375;p14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76" name="Google Shape;3376;p14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77" name="Google Shape;3377;p14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78" name="Google Shape;3378;p14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79" name="Google Shape;3379;p14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80" name="Google Shape;3380;p14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81" name="Google Shape;3381;p14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82" name="Google Shape;3382;p14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83" name="Google Shape;3383;p14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84" name="Google Shape;3384;p14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85" name="Google Shape;3385;p14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86" name="Google Shape;3386;p14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87" name="Google Shape;3387;p14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88" name="Google Shape;3388;p14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89" name="Google Shape;3389;p14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90" name="Google Shape;3390;p14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91" name="Google Shape;3391;p14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92" name="Google Shape;3392;p14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93" name="Google Shape;3393;p14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94" name="Google Shape;3394;p14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95" name="Google Shape;3395;p14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96" name="Google Shape;3396;p14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97" name="Google Shape;3397;p14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98" name="Google Shape;3398;p14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99" name="Google Shape;3399;p14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00" name="Google Shape;3400;p14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01" name="Google Shape;3401;p14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02" name="Google Shape;3402;p14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03" name="Google Shape;3403;p14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04" name="Google Shape;3404;p14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05" name="Google Shape;3405;p14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06" name="Google Shape;3406;p14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07" name="Google Shape;3407;p14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08" name="Google Shape;3408;p14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09" name="Google Shape;3409;p14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410" name="Google Shape;3410;p14"/>
            <p:cNvGrpSpPr/>
            <p:nvPr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</p:grpSpPr>
          <p:sp>
            <p:nvSpPr>
              <p:cNvPr id="3411" name="Google Shape;3411;p14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12" name="Google Shape;3412;p14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13" name="Google Shape;3413;p14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14" name="Google Shape;3414;p14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15" name="Google Shape;3415;p14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16" name="Google Shape;3416;p14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17" name="Google Shape;3417;p14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18" name="Google Shape;3418;p14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19" name="Google Shape;3419;p14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20" name="Google Shape;3420;p14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21" name="Google Shape;3421;p14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22" name="Google Shape;3422;p14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23" name="Google Shape;3423;p14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24" name="Google Shape;3424;p14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25" name="Google Shape;3425;p14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26" name="Google Shape;3426;p14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27" name="Google Shape;3427;p14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28" name="Google Shape;3428;p14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29" name="Google Shape;3429;p14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30" name="Google Shape;3430;p14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31" name="Google Shape;3431;p14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32" name="Google Shape;3432;p14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33" name="Google Shape;3433;p14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34" name="Google Shape;3434;p14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35" name="Google Shape;3435;p14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36" name="Google Shape;3436;p14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37" name="Google Shape;3437;p14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38" name="Google Shape;3438;p14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39" name="Google Shape;3439;p14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40" name="Google Shape;3440;p14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41" name="Google Shape;3441;p14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42" name="Google Shape;3442;p14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43" name="Google Shape;3443;p14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44" name="Google Shape;3444;p14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45" name="Google Shape;3445;p14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46" name="Google Shape;3446;p14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47" name="Google Shape;3447;p14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48" name="Google Shape;3448;p14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49" name="Google Shape;3449;p14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50" name="Google Shape;3450;p14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51" name="Google Shape;3451;p14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452" name="Google Shape;3452;p14"/>
            <p:cNvGrpSpPr/>
            <p:nvPr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</p:grpSpPr>
          <p:sp>
            <p:nvSpPr>
              <p:cNvPr id="3453" name="Google Shape;3453;p14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54" name="Google Shape;3454;p14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55" name="Google Shape;3455;p14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56" name="Google Shape;3456;p14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57" name="Google Shape;3457;p14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58" name="Google Shape;3458;p14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59" name="Google Shape;3459;p14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60" name="Google Shape;3460;p14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61" name="Google Shape;3461;p14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62" name="Google Shape;3462;p14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63" name="Google Shape;3463;p14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64" name="Google Shape;3464;p14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65" name="Google Shape;3465;p14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66" name="Google Shape;3466;p14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67" name="Google Shape;3467;p14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68" name="Google Shape;3468;p14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69" name="Google Shape;3469;p14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70" name="Google Shape;3470;p14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71" name="Google Shape;3471;p14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72" name="Google Shape;3472;p14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73" name="Google Shape;3473;p14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74" name="Google Shape;3474;p14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75" name="Google Shape;3475;p14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76" name="Google Shape;3476;p14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77" name="Google Shape;3477;p14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78" name="Google Shape;3478;p14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79" name="Google Shape;3479;p14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80" name="Google Shape;3480;p14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81" name="Google Shape;3481;p14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82" name="Google Shape;3482;p14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83" name="Google Shape;3483;p14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84" name="Google Shape;3484;p14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85" name="Google Shape;3485;p14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86" name="Google Shape;3486;p14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87" name="Google Shape;3487;p14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88" name="Google Shape;3488;p14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89" name="Google Shape;3489;p14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90" name="Google Shape;3490;p14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91" name="Google Shape;3491;p14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92" name="Google Shape;3492;p14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93" name="Google Shape;3493;p14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494" name="Google Shape;3494;p14"/>
            <p:cNvGrpSpPr/>
            <p:nvPr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</p:grpSpPr>
          <p:sp>
            <p:nvSpPr>
              <p:cNvPr id="3495" name="Google Shape;3495;p14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96" name="Google Shape;3496;p14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97" name="Google Shape;3497;p14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98" name="Google Shape;3498;p14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99" name="Google Shape;3499;p14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00" name="Google Shape;3500;p14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01" name="Google Shape;3501;p14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02" name="Google Shape;3502;p14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03" name="Google Shape;3503;p14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04" name="Google Shape;3504;p14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05" name="Google Shape;3505;p14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06" name="Google Shape;3506;p14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07" name="Google Shape;3507;p14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08" name="Google Shape;3508;p14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09" name="Google Shape;3509;p14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10" name="Google Shape;3510;p14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11" name="Google Shape;3511;p14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12" name="Google Shape;3512;p14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13" name="Google Shape;3513;p14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14" name="Google Shape;3514;p14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15" name="Google Shape;3515;p14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16" name="Google Shape;3516;p14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17" name="Google Shape;3517;p14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18" name="Google Shape;3518;p14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19" name="Google Shape;3519;p14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20" name="Google Shape;3520;p14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21" name="Google Shape;3521;p14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22" name="Google Shape;3522;p14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23" name="Google Shape;3523;p14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24" name="Google Shape;3524;p14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25" name="Google Shape;3525;p14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26" name="Google Shape;3526;p14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27" name="Google Shape;3527;p14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28" name="Google Shape;3528;p14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29" name="Google Shape;3529;p14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30" name="Google Shape;3530;p14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31" name="Google Shape;3531;p14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32" name="Google Shape;3532;p14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33" name="Google Shape;3533;p14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34" name="Google Shape;3534;p14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35" name="Google Shape;3535;p14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536" name="Google Shape;3536;p14"/>
            <p:cNvGrpSpPr/>
            <p:nvPr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</p:grpSpPr>
          <p:sp>
            <p:nvSpPr>
              <p:cNvPr id="3537" name="Google Shape;3537;p14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38" name="Google Shape;3538;p14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39" name="Google Shape;3539;p14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40" name="Google Shape;3540;p14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41" name="Google Shape;3541;p14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42" name="Google Shape;3542;p14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43" name="Google Shape;3543;p14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44" name="Google Shape;3544;p14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45" name="Google Shape;3545;p14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46" name="Google Shape;3546;p14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47" name="Google Shape;3547;p14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48" name="Google Shape;3548;p14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49" name="Google Shape;3549;p14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50" name="Google Shape;3550;p14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51" name="Google Shape;3551;p14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52" name="Google Shape;3552;p14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53" name="Google Shape;3553;p14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54" name="Google Shape;3554;p14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55" name="Google Shape;3555;p14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56" name="Google Shape;3556;p14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57" name="Google Shape;3557;p14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58" name="Google Shape;3558;p14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59" name="Google Shape;3559;p14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60" name="Google Shape;3560;p14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61" name="Google Shape;3561;p14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62" name="Google Shape;3562;p14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63" name="Google Shape;3563;p14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64" name="Google Shape;3564;p14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65" name="Google Shape;3565;p14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66" name="Google Shape;3566;p14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67" name="Google Shape;3567;p14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68" name="Google Shape;3568;p14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69" name="Google Shape;3569;p14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70" name="Google Shape;3570;p14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71" name="Google Shape;3571;p14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72" name="Google Shape;3572;p14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73" name="Google Shape;3573;p14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74" name="Google Shape;3574;p14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75" name="Google Shape;3575;p14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76" name="Google Shape;3576;p14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77" name="Google Shape;3577;p14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578" name="Google Shape;3578;p14"/>
            <p:cNvGrpSpPr/>
            <p:nvPr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</p:grpSpPr>
          <p:sp>
            <p:nvSpPr>
              <p:cNvPr id="3579" name="Google Shape;3579;p14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80" name="Google Shape;3580;p14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81" name="Google Shape;3581;p14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82" name="Google Shape;3582;p14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83" name="Google Shape;3583;p14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84" name="Google Shape;3584;p14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85" name="Google Shape;3585;p14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86" name="Google Shape;3586;p14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87" name="Google Shape;3587;p14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88" name="Google Shape;3588;p14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89" name="Google Shape;3589;p14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90" name="Google Shape;3590;p14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91" name="Google Shape;3591;p14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92" name="Google Shape;3592;p14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93" name="Google Shape;3593;p14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94" name="Google Shape;3594;p14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95" name="Google Shape;3595;p14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96" name="Google Shape;3596;p14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97" name="Google Shape;3597;p14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98" name="Google Shape;3598;p14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99" name="Google Shape;3599;p14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00" name="Google Shape;3600;p14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01" name="Google Shape;3601;p14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02" name="Google Shape;3602;p14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03" name="Google Shape;3603;p14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04" name="Google Shape;3604;p14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05" name="Google Shape;3605;p14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06" name="Google Shape;3606;p14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07" name="Google Shape;3607;p14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08" name="Google Shape;3608;p14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09" name="Google Shape;3609;p14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10" name="Google Shape;3610;p14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11" name="Google Shape;3611;p14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12" name="Google Shape;3612;p14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13" name="Google Shape;3613;p14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14" name="Google Shape;3614;p14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15" name="Google Shape;3615;p14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16" name="Google Shape;3616;p14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17" name="Google Shape;3617;p14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18" name="Google Shape;3618;p14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19" name="Google Shape;3619;p14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620" name="Google Shape;3620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13816" y="1650852"/>
            <a:ext cx="576000" cy="57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21" name="Google Shape;3621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17639" y="4736172"/>
            <a:ext cx="576000" cy="576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22" name="Google Shape;3622;p14"/>
          <p:cNvSpPr/>
          <p:nvPr/>
        </p:nvSpPr>
        <p:spPr>
          <a:xfrm>
            <a:off x="4971893" y="4781207"/>
            <a:ext cx="576000" cy="576000"/>
          </a:xfrm>
          <a:custGeom>
            <a:rect b="b" l="l" r="r" t="t"/>
            <a:pathLst>
              <a:path extrusionOk="0" h="576000" w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623" name="Google Shape;3623;p14"/>
          <p:cNvGrpSpPr/>
          <p:nvPr/>
        </p:nvGrpSpPr>
        <p:grpSpPr>
          <a:xfrm>
            <a:off x="5086281" y="4926423"/>
            <a:ext cx="351278" cy="263459"/>
            <a:chOff x="5086281" y="4926423"/>
            <a:chExt cx="351278" cy="263459"/>
          </a:xfrm>
        </p:grpSpPr>
        <p:sp>
          <p:nvSpPr>
            <p:cNvPr id="3624" name="Google Shape;3624;p14"/>
            <p:cNvSpPr/>
            <p:nvPr/>
          </p:nvSpPr>
          <p:spPr>
            <a:xfrm>
              <a:off x="5086281" y="4940215"/>
              <a:ext cx="351278" cy="249667"/>
            </a:xfrm>
            <a:custGeom>
              <a:rect b="b" l="l" r="r" t="t"/>
              <a:pathLst>
                <a:path extrusionOk="0" h="249667" w="351278">
                  <a:moveTo>
                    <a:pt x="347223" y="21904"/>
                  </a:moveTo>
                  <a:lnTo>
                    <a:pt x="319639" y="21904"/>
                  </a:lnTo>
                  <a:lnTo>
                    <a:pt x="319639" y="9735"/>
                  </a:lnTo>
                  <a:cubicBezTo>
                    <a:pt x="319639" y="8113"/>
                    <a:pt x="318828" y="7301"/>
                    <a:pt x="318017" y="7301"/>
                  </a:cubicBezTo>
                  <a:cubicBezTo>
                    <a:pt x="301792" y="3245"/>
                    <a:pt x="285566" y="811"/>
                    <a:pt x="269341" y="811"/>
                  </a:cubicBezTo>
                  <a:cubicBezTo>
                    <a:pt x="255549" y="811"/>
                    <a:pt x="239324" y="2434"/>
                    <a:pt x="223099" y="7301"/>
                  </a:cubicBezTo>
                  <a:cubicBezTo>
                    <a:pt x="223910" y="8924"/>
                    <a:pt x="224721" y="10546"/>
                    <a:pt x="225532" y="12980"/>
                  </a:cubicBezTo>
                  <a:cubicBezTo>
                    <a:pt x="240946" y="8113"/>
                    <a:pt x="256361" y="6490"/>
                    <a:pt x="269341" y="6490"/>
                  </a:cubicBezTo>
                  <a:cubicBezTo>
                    <a:pt x="283132" y="6490"/>
                    <a:pt x="297735" y="8113"/>
                    <a:pt x="311527" y="11358"/>
                  </a:cubicBezTo>
                  <a:lnTo>
                    <a:pt x="314772" y="12169"/>
                  </a:lnTo>
                  <a:lnTo>
                    <a:pt x="314772" y="203628"/>
                  </a:lnTo>
                  <a:lnTo>
                    <a:pt x="309904" y="202817"/>
                  </a:lnTo>
                  <a:cubicBezTo>
                    <a:pt x="297735" y="201194"/>
                    <a:pt x="284755" y="200383"/>
                    <a:pt x="272586" y="200383"/>
                  </a:cubicBezTo>
                  <a:cubicBezTo>
                    <a:pt x="227155" y="200383"/>
                    <a:pt x="199572" y="211741"/>
                    <a:pt x="184158" y="222287"/>
                  </a:cubicBezTo>
                  <a:lnTo>
                    <a:pt x="177668" y="226344"/>
                  </a:lnTo>
                  <a:lnTo>
                    <a:pt x="177668" y="143594"/>
                  </a:lnTo>
                  <a:cubicBezTo>
                    <a:pt x="176045" y="143594"/>
                    <a:pt x="173611" y="143594"/>
                    <a:pt x="171989" y="143594"/>
                  </a:cubicBezTo>
                  <a:lnTo>
                    <a:pt x="171989" y="224721"/>
                  </a:lnTo>
                  <a:lnTo>
                    <a:pt x="165499" y="220665"/>
                  </a:lnTo>
                  <a:cubicBezTo>
                    <a:pt x="150084" y="210930"/>
                    <a:pt x="123313" y="198761"/>
                    <a:pt x="77070" y="198761"/>
                  </a:cubicBezTo>
                  <a:cubicBezTo>
                    <a:pt x="64901" y="198761"/>
                    <a:pt x="51921" y="199572"/>
                    <a:pt x="39752" y="201194"/>
                  </a:cubicBezTo>
                  <a:lnTo>
                    <a:pt x="34885" y="202006"/>
                  </a:lnTo>
                  <a:lnTo>
                    <a:pt x="34885" y="11358"/>
                  </a:lnTo>
                  <a:lnTo>
                    <a:pt x="38130" y="10546"/>
                  </a:lnTo>
                  <a:cubicBezTo>
                    <a:pt x="51921" y="7301"/>
                    <a:pt x="66524" y="5679"/>
                    <a:pt x="80315" y="5679"/>
                  </a:cubicBezTo>
                  <a:cubicBezTo>
                    <a:pt x="91673" y="5679"/>
                    <a:pt x="104654" y="6490"/>
                    <a:pt x="118445" y="10546"/>
                  </a:cubicBezTo>
                  <a:cubicBezTo>
                    <a:pt x="119256" y="8924"/>
                    <a:pt x="120068" y="6490"/>
                    <a:pt x="121690" y="4868"/>
                  </a:cubicBezTo>
                  <a:cubicBezTo>
                    <a:pt x="107087" y="811"/>
                    <a:pt x="92485" y="0"/>
                    <a:pt x="81127" y="0"/>
                  </a:cubicBezTo>
                  <a:cubicBezTo>
                    <a:pt x="81127" y="0"/>
                    <a:pt x="81127" y="0"/>
                    <a:pt x="80315" y="0"/>
                  </a:cubicBezTo>
                  <a:cubicBezTo>
                    <a:pt x="64090" y="0"/>
                    <a:pt x="47865" y="2434"/>
                    <a:pt x="31639" y="6490"/>
                  </a:cubicBezTo>
                  <a:cubicBezTo>
                    <a:pt x="30828" y="6490"/>
                    <a:pt x="30017" y="8113"/>
                    <a:pt x="30017" y="8924"/>
                  </a:cubicBezTo>
                  <a:lnTo>
                    <a:pt x="30017" y="8924"/>
                  </a:lnTo>
                  <a:lnTo>
                    <a:pt x="30017" y="21093"/>
                  </a:lnTo>
                  <a:lnTo>
                    <a:pt x="2434" y="21093"/>
                  </a:lnTo>
                  <a:cubicBezTo>
                    <a:pt x="811" y="21093"/>
                    <a:pt x="0" y="22715"/>
                    <a:pt x="0" y="23527"/>
                  </a:cubicBezTo>
                  <a:lnTo>
                    <a:pt x="0" y="246625"/>
                  </a:lnTo>
                  <a:cubicBezTo>
                    <a:pt x="0" y="248248"/>
                    <a:pt x="1623" y="249059"/>
                    <a:pt x="2434" y="249059"/>
                  </a:cubicBezTo>
                  <a:cubicBezTo>
                    <a:pt x="3245" y="249059"/>
                    <a:pt x="3245" y="249059"/>
                    <a:pt x="4056" y="249059"/>
                  </a:cubicBezTo>
                  <a:lnTo>
                    <a:pt x="4056" y="249059"/>
                  </a:lnTo>
                  <a:cubicBezTo>
                    <a:pt x="11358" y="245003"/>
                    <a:pt x="79504" y="210930"/>
                    <a:pt x="174423" y="234456"/>
                  </a:cubicBezTo>
                  <a:lnTo>
                    <a:pt x="176045" y="234456"/>
                  </a:lnTo>
                  <a:cubicBezTo>
                    <a:pt x="176045" y="234456"/>
                    <a:pt x="176045" y="234456"/>
                    <a:pt x="176856" y="234456"/>
                  </a:cubicBezTo>
                  <a:cubicBezTo>
                    <a:pt x="227966" y="221476"/>
                    <a:pt x="270963" y="226344"/>
                    <a:pt x="298547" y="232023"/>
                  </a:cubicBezTo>
                  <a:cubicBezTo>
                    <a:pt x="322073" y="236890"/>
                    <a:pt x="341544" y="245814"/>
                    <a:pt x="347223" y="249059"/>
                  </a:cubicBezTo>
                  <a:lnTo>
                    <a:pt x="347223" y="249059"/>
                  </a:lnTo>
                  <a:cubicBezTo>
                    <a:pt x="348034" y="249870"/>
                    <a:pt x="348845" y="249870"/>
                    <a:pt x="349656" y="249059"/>
                  </a:cubicBezTo>
                  <a:cubicBezTo>
                    <a:pt x="350468" y="248248"/>
                    <a:pt x="351279" y="247437"/>
                    <a:pt x="351279" y="246625"/>
                  </a:cubicBezTo>
                  <a:lnTo>
                    <a:pt x="351279" y="24338"/>
                  </a:lnTo>
                  <a:cubicBezTo>
                    <a:pt x="349656" y="22715"/>
                    <a:pt x="348845" y="21904"/>
                    <a:pt x="347223" y="21904"/>
                  </a:cubicBezTo>
                  <a:close/>
                  <a:moveTo>
                    <a:pt x="135482" y="223099"/>
                  </a:moveTo>
                  <a:cubicBezTo>
                    <a:pt x="93296" y="218231"/>
                    <a:pt x="49487" y="223910"/>
                    <a:pt x="9735" y="240135"/>
                  </a:cubicBezTo>
                  <a:lnTo>
                    <a:pt x="4056" y="242569"/>
                  </a:lnTo>
                  <a:lnTo>
                    <a:pt x="4056" y="27583"/>
                  </a:lnTo>
                  <a:lnTo>
                    <a:pt x="29206" y="27583"/>
                  </a:lnTo>
                  <a:lnTo>
                    <a:pt x="29206" y="206062"/>
                  </a:lnTo>
                  <a:cubicBezTo>
                    <a:pt x="29206" y="207685"/>
                    <a:pt x="30017" y="209307"/>
                    <a:pt x="31639" y="209307"/>
                  </a:cubicBezTo>
                  <a:cubicBezTo>
                    <a:pt x="31639" y="209307"/>
                    <a:pt x="31639" y="209307"/>
                    <a:pt x="32451" y="209307"/>
                  </a:cubicBezTo>
                  <a:cubicBezTo>
                    <a:pt x="47054" y="206873"/>
                    <a:pt x="61656" y="206062"/>
                    <a:pt x="76259" y="206062"/>
                  </a:cubicBezTo>
                  <a:cubicBezTo>
                    <a:pt x="96541" y="206062"/>
                    <a:pt x="117634" y="208496"/>
                    <a:pt x="137104" y="214986"/>
                  </a:cubicBezTo>
                  <a:lnTo>
                    <a:pt x="135482" y="223099"/>
                  </a:lnTo>
                  <a:close/>
                  <a:moveTo>
                    <a:pt x="343977" y="241758"/>
                  </a:moveTo>
                  <a:lnTo>
                    <a:pt x="338299" y="239324"/>
                  </a:lnTo>
                  <a:cubicBezTo>
                    <a:pt x="298547" y="223099"/>
                    <a:pt x="254738" y="217420"/>
                    <a:pt x="212552" y="222287"/>
                  </a:cubicBezTo>
                  <a:lnTo>
                    <a:pt x="210930" y="214175"/>
                  </a:lnTo>
                  <a:cubicBezTo>
                    <a:pt x="230400" y="207685"/>
                    <a:pt x="251493" y="204439"/>
                    <a:pt x="271775" y="205251"/>
                  </a:cubicBezTo>
                  <a:cubicBezTo>
                    <a:pt x="286377" y="205251"/>
                    <a:pt x="301792" y="206873"/>
                    <a:pt x="316394" y="208496"/>
                  </a:cubicBezTo>
                  <a:cubicBezTo>
                    <a:pt x="317206" y="208496"/>
                    <a:pt x="318017" y="208496"/>
                    <a:pt x="318828" y="207685"/>
                  </a:cubicBezTo>
                  <a:cubicBezTo>
                    <a:pt x="319639" y="206873"/>
                    <a:pt x="319639" y="206873"/>
                    <a:pt x="319639" y="206062"/>
                  </a:cubicBezTo>
                  <a:cubicBezTo>
                    <a:pt x="319639" y="206062"/>
                    <a:pt x="319639" y="206062"/>
                    <a:pt x="319639" y="205251"/>
                  </a:cubicBezTo>
                  <a:lnTo>
                    <a:pt x="319639" y="27583"/>
                  </a:lnTo>
                  <a:lnTo>
                    <a:pt x="344789" y="27583"/>
                  </a:lnTo>
                  <a:lnTo>
                    <a:pt x="343977" y="24175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5" name="Google Shape;3625;p14"/>
            <p:cNvSpPr/>
            <p:nvPr/>
          </p:nvSpPr>
          <p:spPr>
            <a:xfrm>
              <a:off x="5179577" y="4926423"/>
              <a:ext cx="160630" cy="161442"/>
            </a:xfrm>
            <a:custGeom>
              <a:rect b="b" l="l" r="r" t="t"/>
              <a:pathLst>
                <a:path extrusionOk="0" h="161442" w="160630">
                  <a:moveTo>
                    <a:pt x="80315" y="0"/>
                  </a:moveTo>
                  <a:cubicBezTo>
                    <a:pt x="80315" y="0"/>
                    <a:pt x="80315" y="0"/>
                    <a:pt x="80315" y="0"/>
                  </a:cubicBezTo>
                  <a:cubicBezTo>
                    <a:pt x="58411" y="0"/>
                    <a:pt x="38941" y="8113"/>
                    <a:pt x="23527" y="23527"/>
                  </a:cubicBezTo>
                  <a:cubicBezTo>
                    <a:pt x="8113" y="38941"/>
                    <a:pt x="0" y="59223"/>
                    <a:pt x="0" y="80315"/>
                  </a:cubicBezTo>
                  <a:cubicBezTo>
                    <a:pt x="0" y="124935"/>
                    <a:pt x="35696" y="160631"/>
                    <a:pt x="80315" y="161442"/>
                  </a:cubicBezTo>
                  <a:cubicBezTo>
                    <a:pt x="80315" y="161442"/>
                    <a:pt x="80315" y="161442"/>
                    <a:pt x="80315" y="161442"/>
                  </a:cubicBezTo>
                  <a:cubicBezTo>
                    <a:pt x="101408" y="161442"/>
                    <a:pt x="121690" y="153330"/>
                    <a:pt x="137104" y="137916"/>
                  </a:cubicBezTo>
                  <a:cubicBezTo>
                    <a:pt x="152518" y="122501"/>
                    <a:pt x="160631" y="102220"/>
                    <a:pt x="160631" y="81127"/>
                  </a:cubicBezTo>
                  <a:cubicBezTo>
                    <a:pt x="160631" y="36507"/>
                    <a:pt x="124935" y="0"/>
                    <a:pt x="80315" y="0"/>
                  </a:cubicBezTo>
                  <a:close/>
                  <a:moveTo>
                    <a:pt x="75448" y="12169"/>
                  </a:moveTo>
                  <a:cubicBezTo>
                    <a:pt x="75448" y="9735"/>
                    <a:pt x="77882" y="7301"/>
                    <a:pt x="80315" y="7301"/>
                  </a:cubicBezTo>
                  <a:cubicBezTo>
                    <a:pt x="82749" y="7301"/>
                    <a:pt x="85183" y="8924"/>
                    <a:pt x="85183" y="12169"/>
                  </a:cubicBezTo>
                  <a:cubicBezTo>
                    <a:pt x="85183" y="13792"/>
                    <a:pt x="85183" y="15414"/>
                    <a:pt x="85183" y="17037"/>
                  </a:cubicBezTo>
                  <a:cubicBezTo>
                    <a:pt x="85183" y="18659"/>
                    <a:pt x="85183" y="20282"/>
                    <a:pt x="85183" y="21904"/>
                  </a:cubicBezTo>
                  <a:cubicBezTo>
                    <a:pt x="85183" y="25149"/>
                    <a:pt x="82749" y="26772"/>
                    <a:pt x="80315" y="26772"/>
                  </a:cubicBezTo>
                  <a:cubicBezTo>
                    <a:pt x="77882" y="26772"/>
                    <a:pt x="75448" y="24338"/>
                    <a:pt x="75448" y="21904"/>
                  </a:cubicBezTo>
                  <a:cubicBezTo>
                    <a:pt x="75448" y="18659"/>
                    <a:pt x="75448" y="15414"/>
                    <a:pt x="75448" y="12169"/>
                  </a:cubicBezTo>
                  <a:close/>
                  <a:moveTo>
                    <a:pt x="21093" y="85994"/>
                  </a:moveTo>
                  <a:cubicBezTo>
                    <a:pt x="17848" y="85994"/>
                    <a:pt x="14603" y="85994"/>
                    <a:pt x="11358" y="85994"/>
                  </a:cubicBezTo>
                  <a:cubicBezTo>
                    <a:pt x="8113" y="85994"/>
                    <a:pt x="6490" y="83561"/>
                    <a:pt x="6490" y="81127"/>
                  </a:cubicBezTo>
                  <a:cubicBezTo>
                    <a:pt x="6490" y="78693"/>
                    <a:pt x="8924" y="76259"/>
                    <a:pt x="11358" y="76259"/>
                  </a:cubicBezTo>
                  <a:cubicBezTo>
                    <a:pt x="12980" y="76259"/>
                    <a:pt x="14603" y="76259"/>
                    <a:pt x="16225" y="76259"/>
                  </a:cubicBezTo>
                  <a:cubicBezTo>
                    <a:pt x="17848" y="76259"/>
                    <a:pt x="19470" y="76259"/>
                    <a:pt x="21093" y="76259"/>
                  </a:cubicBezTo>
                  <a:cubicBezTo>
                    <a:pt x="23527" y="76259"/>
                    <a:pt x="25961" y="78693"/>
                    <a:pt x="25961" y="81127"/>
                  </a:cubicBezTo>
                  <a:cubicBezTo>
                    <a:pt x="25961" y="83561"/>
                    <a:pt x="24338" y="85994"/>
                    <a:pt x="21093" y="85994"/>
                  </a:cubicBezTo>
                  <a:close/>
                  <a:moveTo>
                    <a:pt x="41375" y="125746"/>
                  </a:moveTo>
                  <a:cubicBezTo>
                    <a:pt x="40563" y="126558"/>
                    <a:pt x="38941" y="128180"/>
                    <a:pt x="38130" y="128992"/>
                  </a:cubicBezTo>
                  <a:cubicBezTo>
                    <a:pt x="37318" y="129803"/>
                    <a:pt x="35696" y="131425"/>
                    <a:pt x="34885" y="132237"/>
                  </a:cubicBezTo>
                  <a:cubicBezTo>
                    <a:pt x="32451" y="133859"/>
                    <a:pt x="30017" y="133859"/>
                    <a:pt x="28394" y="132237"/>
                  </a:cubicBezTo>
                  <a:cubicBezTo>
                    <a:pt x="26772" y="130614"/>
                    <a:pt x="26772" y="127369"/>
                    <a:pt x="28394" y="125746"/>
                  </a:cubicBezTo>
                  <a:cubicBezTo>
                    <a:pt x="30828" y="123313"/>
                    <a:pt x="32451" y="120879"/>
                    <a:pt x="34885" y="119256"/>
                  </a:cubicBezTo>
                  <a:cubicBezTo>
                    <a:pt x="37318" y="117634"/>
                    <a:pt x="39752" y="117634"/>
                    <a:pt x="41375" y="119256"/>
                  </a:cubicBezTo>
                  <a:cubicBezTo>
                    <a:pt x="43808" y="120879"/>
                    <a:pt x="43808" y="124124"/>
                    <a:pt x="41375" y="125746"/>
                  </a:cubicBezTo>
                  <a:close/>
                  <a:moveTo>
                    <a:pt x="42186" y="42186"/>
                  </a:moveTo>
                  <a:cubicBezTo>
                    <a:pt x="40563" y="43808"/>
                    <a:pt x="37318" y="43808"/>
                    <a:pt x="35696" y="42186"/>
                  </a:cubicBezTo>
                  <a:cubicBezTo>
                    <a:pt x="33262" y="39752"/>
                    <a:pt x="30828" y="37318"/>
                    <a:pt x="29206" y="35696"/>
                  </a:cubicBezTo>
                  <a:cubicBezTo>
                    <a:pt x="27583" y="33262"/>
                    <a:pt x="27583" y="30828"/>
                    <a:pt x="29206" y="29206"/>
                  </a:cubicBezTo>
                  <a:cubicBezTo>
                    <a:pt x="30828" y="27583"/>
                    <a:pt x="34073" y="27583"/>
                    <a:pt x="35696" y="29206"/>
                  </a:cubicBezTo>
                  <a:cubicBezTo>
                    <a:pt x="36507" y="30017"/>
                    <a:pt x="38130" y="31639"/>
                    <a:pt x="38941" y="32451"/>
                  </a:cubicBezTo>
                  <a:cubicBezTo>
                    <a:pt x="39752" y="33262"/>
                    <a:pt x="41375" y="34885"/>
                    <a:pt x="42186" y="35696"/>
                  </a:cubicBezTo>
                  <a:cubicBezTo>
                    <a:pt x="43808" y="38130"/>
                    <a:pt x="43808" y="40563"/>
                    <a:pt x="42186" y="42186"/>
                  </a:cubicBezTo>
                  <a:close/>
                  <a:moveTo>
                    <a:pt x="85183" y="149273"/>
                  </a:moveTo>
                  <a:cubicBezTo>
                    <a:pt x="85183" y="152518"/>
                    <a:pt x="82749" y="154141"/>
                    <a:pt x="80315" y="154141"/>
                  </a:cubicBezTo>
                  <a:cubicBezTo>
                    <a:pt x="77882" y="154141"/>
                    <a:pt x="75448" y="151707"/>
                    <a:pt x="75448" y="149273"/>
                  </a:cubicBezTo>
                  <a:cubicBezTo>
                    <a:pt x="75448" y="146028"/>
                    <a:pt x="75448" y="142783"/>
                    <a:pt x="75448" y="139538"/>
                  </a:cubicBezTo>
                  <a:cubicBezTo>
                    <a:pt x="75448" y="136293"/>
                    <a:pt x="77882" y="134670"/>
                    <a:pt x="80315" y="134670"/>
                  </a:cubicBezTo>
                  <a:cubicBezTo>
                    <a:pt x="82749" y="134670"/>
                    <a:pt x="85183" y="137104"/>
                    <a:pt x="85183" y="139538"/>
                  </a:cubicBezTo>
                  <a:cubicBezTo>
                    <a:pt x="85183" y="141161"/>
                    <a:pt x="85183" y="142783"/>
                    <a:pt x="85183" y="144406"/>
                  </a:cubicBezTo>
                  <a:cubicBezTo>
                    <a:pt x="85183" y="146028"/>
                    <a:pt x="85183" y="147651"/>
                    <a:pt x="85183" y="149273"/>
                  </a:cubicBezTo>
                  <a:close/>
                  <a:moveTo>
                    <a:pt x="113577" y="111144"/>
                  </a:moveTo>
                  <a:cubicBezTo>
                    <a:pt x="112766" y="115200"/>
                    <a:pt x="108710" y="116011"/>
                    <a:pt x="105465" y="113577"/>
                  </a:cubicBezTo>
                  <a:cubicBezTo>
                    <a:pt x="103842" y="111955"/>
                    <a:pt x="102220" y="110332"/>
                    <a:pt x="100597" y="108710"/>
                  </a:cubicBezTo>
                  <a:cubicBezTo>
                    <a:pt x="92485" y="100597"/>
                    <a:pt x="85183" y="93296"/>
                    <a:pt x="77070" y="85183"/>
                  </a:cubicBezTo>
                  <a:cubicBezTo>
                    <a:pt x="75448" y="83561"/>
                    <a:pt x="74637" y="81938"/>
                    <a:pt x="74637" y="79504"/>
                  </a:cubicBezTo>
                  <a:cubicBezTo>
                    <a:pt x="74637" y="74637"/>
                    <a:pt x="74637" y="70580"/>
                    <a:pt x="74637" y="65713"/>
                  </a:cubicBezTo>
                  <a:cubicBezTo>
                    <a:pt x="74637" y="65713"/>
                    <a:pt x="74637" y="65713"/>
                    <a:pt x="74637" y="65713"/>
                  </a:cubicBezTo>
                  <a:cubicBezTo>
                    <a:pt x="74637" y="60845"/>
                    <a:pt x="74637" y="55977"/>
                    <a:pt x="74637" y="51110"/>
                  </a:cubicBezTo>
                  <a:cubicBezTo>
                    <a:pt x="74637" y="47054"/>
                    <a:pt x="78693" y="45431"/>
                    <a:pt x="81938" y="47054"/>
                  </a:cubicBezTo>
                  <a:cubicBezTo>
                    <a:pt x="83561" y="47865"/>
                    <a:pt x="84372" y="49487"/>
                    <a:pt x="84372" y="51921"/>
                  </a:cubicBezTo>
                  <a:cubicBezTo>
                    <a:pt x="84372" y="60034"/>
                    <a:pt x="84372" y="68958"/>
                    <a:pt x="84372" y="77070"/>
                  </a:cubicBezTo>
                  <a:cubicBezTo>
                    <a:pt x="84372" y="77882"/>
                    <a:pt x="84372" y="78693"/>
                    <a:pt x="85183" y="80315"/>
                  </a:cubicBezTo>
                  <a:cubicBezTo>
                    <a:pt x="94107" y="89239"/>
                    <a:pt x="102220" y="97352"/>
                    <a:pt x="111144" y="106276"/>
                  </a:cubicBezTo>
                  <a:cubicBezTo>
                    <a:pt x="113577" y="107087"/>
                    <a:pt x="114389" y="108710"/>
                    <a:pt x="113577" y="111144"/>
                  </a:cubicBezTo>
                  <a:close/>
                  <a:moveTo>
                    <a:pt x="118445" y="35696"/>
                  </a:moveTo>
                  <a:cubicBezTo>
                    <a:pt x="120879" y="33262"/>
                    <a:pt x="123313" y="30828"/>
                    <a:pt x="124935" y="29206"/>
                  </a:cubicBezTo>
                  <a:cubicBezTo>
                    <a:pt x="126558" y="27583"/>
                    <a:pt x="129803" y="27583"/>
                    <a:pt x="131425" y="29206"/>
                  </a:cubicBezTo>
                  <a:cubicBezTo>
                    <a:pt x="133048" y="30828"/>
                    <a:pt x="133048" y="34073"/>
                    <a:pt x="131425" y="35696"/>
                  </a:cubicBezTo>
                  <a:cubicBezTo>
                    <a:pt x="130614" y="36507"/>
                    <a:pt x="128992" y="38130"/>
                    <a:pt x="128180" y="38941"/>
                  </a:cubicBezTo>
                  <a:cubicBezTo>
                    <a:pt x="127369" y="39752"/>
                    <a:pt x="125746" y="41375"/>
                    <a:pt x="124935" y="42186"/>
                  </a:cubicBezTo>
                  <a:cubicBezTo>
                    <a:pt x="122501" y="43808"/>
                    <a:pt x="120068" y="43808"/>
                    <a:pt x="118445" y="42186"/>
                  </a:cubicBezTo>
                  <a:cubicBezTo>
                    <a:pt x="116823" y="40563"/>
                    <a:pt x="116823" y="38130"/>
                    <a:pt x="118445" y="35696"/>
                  </a:cubicBezTo>
                  <a:close/>
                  <a:moveTo>
                    <a:pt x="132237" y="133048"/>
                  </a:moveTo>
                  <a:cubicBezTo>
                    <a:pt x="130614" y="134670"/>
                    <a:pt x="127369" y="134670"/>
                    <a:pt x="125746" y="133048"/>
                  </a:cubicBezTo>
                  <a:cubicBezTo>
                    <a:pt x="124124" y="132237"/>
                    <a:pt x="123313" y="130614"/>
                    <a:pt x="122501" y="129803"/>
                  </a:cubicBezTo>
                  <a:cubicBezTo>
                    <a:pt x="121690" y="128992"/>
                    <a:pt x="120068" y="127369"/>
                    <a:pt x="119256" y="126558"/>
                  </a:cubicBezTo>
                  <a:cubicBezTo>
                    <a:pt x="117634" y="124935"/>
                    <a:pt x="117634" y="121690"/>
                    <a:pt x="119256" y="120068"/>
                  </a:cubicBezTo>
                  <a:cubicBezTo>
                    <a:pt x="120879" y="118445"/>
                    <a:pt x="124124" y="118445"/>
                    <a:pt x="125746" y="120068"/>
                  </a:cubicBezTo>
                  <a:cubicBezTo>
                    <a:pt x="128180" y="122501"/>
                    <a:pt x="130614" y="124935"/>
                    <a:pt x="133048" y="127369"/>
                  </a:cubicBezTo>
                  <a:cubicBezTo>
                    <a:pt x="133859" y="128180"/>
                    <a:pt x="133859" y="130614"/>
                    <a:pt x="132237" y="133048"/>
                  </a:cubicBezTo>
                  <a:close/>
                  <a:moveTo>
                    <a:pt x="149273" y="85994"/>
                  </a:moveTo>
                  <a:cubicBezTo>
                    <a:pt x="147651" y="85994"/>
                    <a:pt x="146028" y="85994"/>
                    <a:pt x="144406" y="85994"/>
                  </a:cubicBezTo>
                  <a:cubicBezTo>
                    <a:pt x="142783" y="85994"/>
                    <a:pt x="141161" y="85994"/>
                    <a:pt x="139538" y="85994"/>
                  </a:cubicBezTo>
                  <a:cubicBezTo>
                    <a:pt x="137104" y="85994"/>
                    <a:pt x="134670" y="83561"/>
                    <a:pt x="134670" y="81127"/>
                  </a:cubicBezTo>
                  <a:cubicBezTo>
                    <a:pt x="134670" y="78693"/>
                    <a:pt x="136293" y="76259"/>
                    <a:pt x="139538" y="76259"/>
                  </a:cubicBezTo>
                  <a:cubicBezTo>
                    <a:pt x="142783" y="76259"/>
                    <a:pt x="146028" y="76259"/>
                    <a:pt x="149273" y="76259"/>
                  </a:cubicBezTo>
                  <a:cubicBezTo>
                    <a:pt x="151707" y="76259"/>
                    <a:pt x="154141" y="78693"/>
                    <a:pt x="154141" y="81127"/>
                  </a:cubicBezTo>
                  <a:cubicBezTo>
                    <a:pt x="153330" y="83561"/>
                    <a:pt x="151707" y="85994"/>
                    <a:pt x="149273" y="8599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626" name="Google Shape;3626;p14"/>
          <p:cNvGrpSpPr/>
          <p:nvPr/>
        </p:nvGrpSpPr>
        <p:grpSpPr>
          <a:xfrm>
            <a:off x="1320032" y="2263354"/>
            <a:ext cx="576000" cy="576000"/>
            <a:chOff x="1320032" y="2263354"/>
            <a:chExt cx="576000" cy="576000"/>
          </a:xfrm>
        </p:grpSpPr>
        <p:sp>
          <p:nvSpPr>
            <p:cNvPr id="3627" name="Google Shape;3627;p14"/>
            <p:cNvSpPr/>
            <p:nvPr/>
          </p:nvSpPr>
          <p:spPr>
            <a:xfrm>
              <a:off x="1320032" y="2263354"/>
              <a:ext cx="576000" cy="576000"/>
            </a:xfrm>
            <a:custGeom>
              <a:rect b="b" l="l" r="r" t="t"/>
              <a:pathLst>
                <a:path extrusionOk="0" h="576000" w="576000">
                  <a:moveTo>
                    <a:pt x="576000" y="288000"/>
                  </a:moveTo>
                  <a:cubicBezTo>
                    <a:pt x="576000" y="447058"/>
                    <a:pt x="447058" y="576000"/>
                    <a:pt x="288000" y="576000"/>
                  </a:cubicBezTo>
                  <a:cubicBezTo>
                    <a:pt x="128942" y="576000"/>
                    <a:pt x="0" y="447058"/>
                    <a:pt x="0" y="288000"/>
                  </a:cubicBezTo>
                  <a:cubicBezTo>
                    <a:pt x="0" y="128942"/>
                    <a:pt x="128942" y="0"/>
                    <a:pt x="288000" y="0"/>
                  </a:cubicBezTo>
                  <a:cubicBezTo>
                    <a:pt x="447058" y="0"/>
                    <a:pt x="576000" y="128942"/>
                    <a:pt x="576000" y="28800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628" name="Google Shape;3628;p14"/>
            <p:cNvGrpSpPr/>
            <p:nvPr/>
          </p:nvGrpSpPr>
          <p:grpSpPr>
            <a:xfrm>
              <a:off x="1474984" y="2355838"/>
              <a:ext cx="305036" cy="323695"/>
              <a:chOff x="1474984" y="2355838"/>
              <a:chExt cx="305036" cy="323695"/>
            </a:xfrm>
          </p:grpSpPr>
          <p:sp>
            <p:nvSpPr>
              <p:cNvPr id="3629" name="Google Shape;3629;p14"/>
              <p:cNvSpPr/>
              <p:nvPr/>
            </p:nvSpPr>
            <p:spPr>
              <a:xfrm>
                <a:off x="1519603" y="2441021"/>
                <a:ext cx="160630" cy="161442"/>
              </a:xfrm>
              <a:custGeom>
                <a:rect b="b" l="l" r="r" t="t"/>
                <a:pathLst>
                  <a:path extrusionOk="0" h="161442" w="160630">
                    <a:moveTo>
                      <a:pt x="80315" y="0"/>
                    </a:moveTo>
                    <a:cubicBezTo>
                      <a:pt x="80315" y="0"/>
                      <a:pt x="79504" y="0"/>
                      <a:pt x="80315" y="0"/>
                    </a:cubicBezTo>
                    <a:cubicBezTo>
                      <a:pt x="58411" y="0"/>
                      <a:pt x="38941" y="8113"/>
                      <a:pt x="23527" y="23527"/>
                    </a:cubicBezTo>
                    <a:cubicBezTo>
                      <a:pt x="8113" y="38941"/>
                      <a:pt x="0" y="59223"/>
                      <a:pt x="0" y="80315"/>
                    </a:cubicBezTo>
                    <a:cubicBezTo>
                      <a:pt x="0" y="124935"/>
                      <a:pt x="35696" y="160631"/>
                      <a:pt x="80315" y="161442"/>
                    </a:cubicBezTo>
                    <a:cubicBezTo>
                      <a:pt x="80315" y="161442"/>
                      <a:pt x="80315" y="161442"/>
                      <a:pt x="80315" y="161442"/>
                    </a:cubicBezTo>
                    <a:cubicBezTo>
                      <a:pt x="101408" y="161442"/>
                      <a:pt x="121690" y="153330"/>
                      <a:pt x="137104" y="137916"/>
                    </a:cubicBezTo>
                    <a:cubicBezTo>
                      <a:pt x="152518" y="122501"/>
                      <a:pt x="160631" y="102220"/>
                      <a:pt x="160631" y="81127"/>
                    </a:cubicBezTo>
                    <a:cubicBezTo>
                      <a:pt x="160631" y="35696"/>
                      <a:pt x="124124" y="0"/>
                      <a:pt x="80315" y="0"/>
                    </a:cubicBezTo>
                    <a:close/>
                    <a:moveTo>
                      <a:pt x="74637" y="11358"/>
                    </a:moveTo>
                    <a:cubicBezTo>
                      <a:pt x="74637" y="8924"/>
                      <a:pt x="77070" y="6490"/>
                      <a:pt x="79504" y="6490"/>
                    </a:cubicBezTo>
                    <a:cubicBezTo>
                      <a:pt x="81938" y="6490"/>
                      <a:pt x="84372" y="8113"/>
                      <a:pt x="84372" y="11358"/>
                    </a:cubicBezTo>
                    <a:cubicBezTo>
                      <a:pt x="84372" y="12980"/>
                      <a:pt x="84372" y="14603"/>
                      <a:pt x="84372" y="16225"/>
                    </a:cubicBezTo>
                    <a:cubicBezTo>
                      <a:pt x="84372" y="17848"/>
                      <a:pt x="84372" y="19470"/>
                      <a:pt x="84372" y="21093"/>
                    </a:cubicBezTo>
                    <a:cubicBezTo>
                      <a:pt x="84372" y="24338"/>
                      <a:pt x="81938" y="25961"/>
                      <a:pt x="79504" y="25961"/>
                    </a:cubicBezTo>
                    <a:cubicBezTo>
                      <a:pt x="77070" y="25961"/>
                      <a:pt x="74637" y="23527"/>
                      <a:pt x="74637" y="21093"/>
                    </a:cubicBezTo>
                    <a:cubicBezTo>
                      <a:pt x="74637" y="17848"/>
                      <a:pt x="74637" y="14603"/>
                      <a:pt x="74637" y="11358"/>
                    </a:cubicBezTo>
                    <a:close/>
                    <a:moveTo>
                      <a:pt x="21093" y="85183"/>
                    </a:moveTo>
                    <a:cubicBezTo>
                      <a:pt x="17848" y="85183"/>
                      <a:pt x="14603" y="85183"/>
                      <a:pt x="11358" y="85183"/>
                    </a:cubicBezTo>
                    <a:cubicBezTo>
                      <a:pt x="8113" y="85183"/>
                      <a:pt x="6490" y="82749"/>
                      <a:pt x="6490" y="80315"/>
                    </a:cubicBezTo>
                    <a:cubicBezTo>
                      <a:pt x="6490" y="77882"/>
                      <a:pt x="8924" y="75448"/>
                      <a:pt x="11358" y="75448"/>
                    </a:cubicBezTo>
                    <a:cubicBezTo>
                      <a:pt x="12980" y="75448"/>
                      <a:pt x="14603" y="75448"/>
                      <a:pt x="16225" y="75448"/>
                    </a:cubicBezTo>
                    <a:cubicBezTo>
                      <a:pt x="17848" y="75448"/>
                      <a:pt x="19470" y="75448"/>
                      <a:pt x="21093" y="75448"/>
                    </a:cubicBezTo>
                    <a:cubicBezTo>
                      <a:pt x="23527" y="75448"/>
                      <a:pt x="25961" y="77882"/>
                      <a:pt x="25961" y="80315"/>
                    </a:cubicBezTo>
                    <a:cubicBezTo>
                      <a:pt x="25961" y="82749"/>
                      <a:pt x="23527" y="85183"/>
                      <a:pt x="21093" y="85183"/>
                    </a:cubicBezTo>
                    <a:close/>
                    <a:moveTo>
                      <a:pt x="41375" y="125746"/>
                    </a:moveTo>
                    <a:cubicBezTo>
                      <a:pt x="40563" y="126558"/>
                      <a:pt x="38941" y="128180"/>
                      <a:pt x="38130" y="128992"/>
                    </a:cubicBezTo>
                    <a:cubicBezTo>
                      <a:pt x="37318" y="129803"/>
                      <a:pt x="35696" y="131425"/>
                      <a:pt x="34885" y="132237"/>
                    </a:cubicBezTo>
                    <a:cubicBezTo>
                      <a:pt x="32451" y="133859"/>
                      <a:pt x="30017" y="133859"/>
                      <a:pt x="28394" y="132237"/>
                    </a:cubicBezTo>
                    <a:cubicBezTo>
                      <a:pt x="26772" y="130614"/>
                      <a:pt x="26772" y="127369"/>
                      <a:pt x="28394" y="125746"/>
                    </a:cubicBezTo>
                    <a:cubicBezTo>
                      <a:pt x="30828" y="123313"/>
                      <a:pt x="32451" y="120879"/>
                      <a:pt x="34885" y="119256"/>
                    </a:cubicBezTo>
                    <a:cubicBezTo>
                      <a:pt x="37318" y="117634"/>
                      <a:pt x="39752" y="117634"/>
                      <a:pt x="41375" y="119256"/>
                    </a:cubicBezTo>
                    <a:cubicBezTo>
                      <a:pt x="43808" y="120879"/>
                      <a:pt x="43808" y="123313"/>
                      <a:pt x="41375" y="125746"/>
                    </a:cubicBezTo>
                    <a:close/>
                    <a:moveTo>
                      <a:pt x="41375" y="42186"/>
                    </a:moveTo>
                    <a:cubicBezTo>
                      <a:pt x="39752" y="43808"/>
                      <a:pt x="36507" y="43808"/>
                      <a:pt x="34885" y="42186"/>
                    </a:cubicBezTo>
                    <a:cubicBezTo>
                      <a:pt x="32451" y="39752"/>
                      <a:pt x="30017" y="37318"/>
                      <a:pt x="28394" y="35696"/>
                    </a:cubicBezTo>
                    <a:cubicBezTo>
                      <a:pt x="26772" y="33262"/>
                      <a:pt x="26772" y="30828"/>
                      <a:pt x="28394" y="29206"/>
                    </a:cubicBezTo>
                    <a:cubicBezTo>
                      <a:pt x="30017" y="27583"/>
                      <a:pt x="33262" y="27583"/>
                      <a:pt x="34885" y="29206"/>
                    </a:cubicBezTo>
                    <a:cubicBezTo>
                      <a:pt x="35696" y="30017"/>
                      <a:pt x="37318" y="31639"/>
                      <a:pt x="38130" y="32451"/>
                    </a:cubicBezTo>
                    <a:cubicBezTo>
                      <a:pt x="38941" y="33262"/>
                      <a:pt x="40563" y="34885"/>
                      <a:pt x="41375" y="35696"/>
                    </a:cubicBezTo>
                    <a:cubicBezTo>
                      <a:pt x="43808" y="37318"/>
                      <a:pt x="43808" y="39752"/>
                      <a:pt x="41375" y="42186"/>
                    </a:cubicBezTo>
                    <a:close/>
                    <a:moveTo>
                      <a:pt x="84372" y="149273"/>
                    </a:moveTo>
                    <a:cubicBezTo>
                      <a:pt x="84372" y="152518"/>
                      <a:pt x="81938" y="154141"/>
                      <a:pt x="79504" y="154141"/>
                    </a:cubicBezTo>
                    <a:cubicBezTo>
                      <a:pt x="77070" y="154141"/>
                      <a:pt x="74637" y="151707"/>
                      <a:pt x="74637" y="149273"/>
                    </a:cubicBezTo>
                    <a:cubicBezTo>
                      <a:pt x="74637" y="146028"/>
                      <a:pt x="74637" y="142783"/>
                      <a:pt x="74637" y="139538"/>
                    </a:cubicBezTo>
                    <a:cubicBezTo>
                      <a:pt x="74637" y="136293"/>
                      <a:pt x="77070" y="134670"/>
                      <a:pt x="79504" y="134670"/>
                    </a:cubicBezTo>
                    <a:cubicBezTo>
                      <a:pt x="81938" y="134670"/>
                      <a:pt x="84372" y="137104"/>
                      <a:pt x="84372" y="139538"/>
                    </a:cubicBezTo>
                    <a:cubicBezTo>
                      <a:pt x="84372" y="141161"/>
                      <a:pt x="84372" y="142783"/>
                      <a:pt x="84372" y="144406"/>
                    </a:cubicBezTo>
                    <a:cubicBezTo>
                      <a:pt x="84372" y="146028"/>
                      <a:pt x="84372" y="147651"/>
                      <a:pt x="84372" y="149273"/>
                    </a:cubicBezTo>
                    <a:close/>
                    <a:moveTo>
                      <a:pt x="113577" y="110332"/>
                    </a:moveTo>
                    <a:cubicBezTo>
                      <a:pt x="112766" y="114389"/>
                      <a:pt x="108710" y="115200"/>
                      <a:pt x="105465" y="112766"/>
                    </a:cubicBezTo>
                    <a:cubicBezTo>
                      <a:pt x="103842" y="111144"/>
                      <a:pt x="102220" y="109521"/>
                      <a:pt x="100597" y="107899"/>
                    </a:cubicBezTo>
                    <a:cubicBezTo>
                      <a:pt x="92485" y="99786"/>
                      <a:pt x="85183" y="92485"/>
                      <a:pt x="77070" y="84372"/>
                    </a:cubicBezTo>
                    <a:cubicBezTo>
                      <a:pt x="75448" y="82749"/>
                      <a:pt x="74637" y="81127"/>
                      <a:pt x="74637" y="78693"/>
                    </a:cubicBezTo>
                    <a:cubicBezTo>
                      <a:pt x="74637" y="73825"/>
                      <a:pt x="74637" y="69769"/>
                      <a:pt x="74637" y="64901"/>
                    </a:cubicBezTo>
                    <a:cubicBezTo>
                      <a:pt x="74637" y="64901"/>
                      <a:pt x="74637" y="64901"/>
                      <a:pt x="74637" y="64901"/>
                    </a:cubicBezTo>
                    <a:cubicBezTo>
                      <a:pt x="74637" y="60034"/>
                      <a:pt x="74637" y="55166"/>
                      <a:pt x="74637" y="50299"/>
                    </a:cubicBezTo>
                    <a:cubicBezTo>
                      <a:pt x="74637" y="46242"/>
                      <a:pt x="78693" y="44620"/>
                      <a:pt x="81938" y="46242"/>
                    </a:cubicBezTo>
                    <a:cubicBezTo>
                      <a:pt x="84372" y="47865"/>
                      <a:pt x="84372" y="49487"/>
                      <a:pt x="84372" y="51921"/>
                    </a:cubicBezTo>
                    <a:cubicBezTo>
                      <a:pt x="84372" y="60034"/>
                      <a:pt x="84372" y="68958"/>
                      <a:pt x="84372" y="77070"/>
                    </a:cubicBezTo>
                    <a:cubicBezTo>
                      <a:pt x="84372" y="77882"/>
                      <a:pt x="84372" y="78693"/>
                      <a:pt x="85183" y="80315"/>
                    </a:cubicBezTo>
                    <a:cubicBezTo>
                      <a:pt x="94107" y="89239"/>
                      <a:pt x="102220" y="97352"/>
                      <a:pt x="111144" y="106276"/>
                    </a:cubicBezTo>
                    <a:cubicBezTo>
                      <a:pt x="113577" y="107087"/>
                      <a:pt x="114389" y="108710"/>
                      <a:pt x="113577" y="110332"/>
                    </a:cubicBezTo>
                    <a:close/>
                    <a:moveTo>
                      <a:pt x="118445" y="34885"/>
                    </a:moveTo>
                    <a:cubicBezTo>
                      <a:pt x="120879" y="32451"/>
                      <a:pt x="123313" y="30017"/>
                      <a:pt x="124935" y="28394"/>
                    </a:cubicBezTo>
                    <a:cubicBezTo>
                      <a:pt x="126558" y="26772"/>
                      <a:pt x="129803" y="26772"/>
                      <a:pt x="131425" y="28394"/>
                    </a:cubicBezTo>
                    <a:cubicBezTo>
                      <a:pt x="133048" y="30017"/>
                      <a:pt x="133048" y="33262"/>
                      <a:pt x="131425" y="34885"/>
                    </a:cubicBezTo>
                    <a:cubicBezTo>
                      <a:pt x="130614" y="35696"/>
                      <a:pt x="128992" y="37318"/>
                      <a:pt x="128180" y="38130"/>
                    </a:cubicBezTo>
                    <a:cubicBezTo>
                      <a:pt x="127369" y="38941"/>
                      <a:pt x="125746" y="40563"/>
                      <a:pt x="124935" y="41375"/>
                    </a:cubicBezTo>
                    <a:cubicBezTo>
                      <a:pt x="122501" y="42997"/>
                      <a:pt x="120068" y="42997"/>
                      <a:pt x="118445" y="41375"/>
                    </a:cubicBezTo>
                    <a:cubicBezTo>
                      <a:pt x="116011" y="40563"/>
                      <a:pt x="116011" y="37318"/>
                      <a:pt x="118445" y="34885"/>
                    </a:cubicBezTo>
                    <a:close/>
                    <a:moveTo>
                      <a:pt x="131425" y="132237"/>
                    </a:moveTo>
                    <a:cubicBezTo>
                      <a:pt x="129803" y="133859"/>
                      <a:pt x="126558" y="133859"/>
                      <a:pt x="124935" y="132237"/>
                    </a:cubicBezTo>
                    <a:cubicBezTo>
                      <a:pt x="123313" y="131425"/>
                      <a:pt x="122501" y="129803"/>
                      <a:pt x="121690" y="128992"/>
                    </a:cubicBezTo>
                    <a:cubicBezTo>
                      <a:pt x="120879" y="128180"/>
                      <a:pt x="119256" y="126558"/>
                      <a:pt x="118445" y="125746"/>
                    </a:cubicBezTo>
                    <a:cubicBezTo>
                      <a:pt x="116823" y="124124"/>
                      <a:pt x="116823" y="120879"/>
                      <a:pt x="118445" y="119256"/>
                    </a:cubicBezTo>
                    <a:cubicBezTo>
                      <a:pt x="120068" y="117634"/>
                      <a:pt x="123313" y="117634"/>
                      <a:pt x="124935" y="119256"/>
                    </a:cubicBezTo>
                    <a:cubicBezTo>
                      <a:pt x="127369" y="121690"/>
                      <a:pt x="129803" y="124124"/>
                      <a:pt x="132237" y="126558"/>
                    </a:cubicBezTo>
                    <a:cubicBezTo>
                      <a:pt x="133859" y="127369"/>
                      <a:pt x="133859" y="130614"/>
                      <a:pt x="131425" y="132237"/>
                    </a:cubicBezTo>
                    <a:close/>
                    <a:moveTo>
                      <a:pt x="148462" y="85183"/>
                    </a:moveTo>
                    <a:cubicBezTo>
                      <a:pt x="146839" y="85183"/>
                      <a:pt x="145217" y="85183"/>
                      <a:pt x="143594" y="85183"/>
                    </a:cubicBezTo>
                    <a:cubicBezTo>
                      <a:pt x="141972" y="85183"/>
                      <a:pt x="140349" y="85183"/>
                      <a:pt x="138727" y="85183"/>
                    </a:cubicBezTo>
                    <a:cubicBezTo>
                      <a:pt x="136293" y="85183"/>
                      <a:pt x="133859" y="82749"/>
                      <a:pt x="133859" y="80315"/>
                    </a:cubicBezTo>
                    <a:cubicBezTo>
                      <a:pt x="133859" y="77882"/>
                      <a:pt x="135482" y="75448"/>
                      <a:pt x="138727" y="75448"/>
                    </a:cubicBezTo>
                    <a:cubicBezTo>
                      <a:pt x="141972" y="75448"/>
                      <a:pt x="145217" y="75448"/>
                      <a:pt x="148462" y="75448"/>
                    </a:cubicBezTo>
                    <a:cubicBezTo>
                      <a:pt x="150896" y="75448"/>
                      <a:pt x="153330" y="77882"/>
                      <a:pt x="153330" y="80315"/>
                    </a:cubicBezTo>
                    <a:cubicBezTo>
                      <a:pt x="153330" y="82749"/>
                      <a:pt x="150896" y="85183"/>
                      <a:pt x="148462" y="8518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30" name="Google Shape;3630;p14"/>
              <p:cNvSpPr/>
              <p:nvPr/>
            </p:nvSpPr>
            <p:spPr>
              <a:xfrm>
                <a:off x="1474984" y="2481584"/>
                <a:ext cx="305036" cy="197949"/>
              </a:xfrm>
              <a:custGeom>
                <a:rect b="b" l="l" r="r" t="t"/>
                <a:pathLst>
                  <a:path extrusionOk="0" h="197949" w="305036">
                    <a:moveTo>
                      <a:pt x="304225" y="21904"/>
                    </a:moveTo>
                    <a:cubicBezTo>
                      <a:pt x="304225" y="20282"/>
                      <a:pt x="302603" y="18659"/>
                      <a:pt x="300980" y="18659"/>
                    </a:cubicBezTo>
                    <a:lnTo>
                      <a:pt x="248248" y="18659"/>
                    </a:lnTo>
                    <a:lnTo>
                      <a:pt x="248248" y="3245"/>
                    </a:lnTo>
                    <a:cubicBezTo>
                      <a:pt x="248248" y="1623"/>
                      <a:pt x="246625" y="0"/>
                      <a:pt x="245003" y="0"/>
                    </a:cubicBezTo>
                    <a:lnTo>
                      <a:pt x="184158" y="0"/>
                    </a:lnTo>
                    <a:cubicBezTo>
                      <a:pt x="182535" y="0"/>
                      <a:pt x="180913" y="1623"/>
                      <a:pt x="180913" y="3245"/>
                    </a:cubicBezTo>
                    <a:cubicBezTo>
                      <a:pt x="180913" y="4868"/>
                      <a:pt x="182535" y="6490"/>
                      <a:pt x="184158" y="6490"/>
                    </a:cubicBezTo>
                    <a:lnTo>
                      <a:pt x="242569" y="6490"/>
                    </a:lnTo>
                    <a:lnTo>
                      <a:pt x="242569" y="55977"/>
                    </a:lnTo>
                    <a:cubicBezTo>
                      <a:pt x="242569" y="97352"/>
                      <a:pt x="219854" y="136293"/>
                      <a:pt x="184158" y="157386"/>
                    </a:cubicBezTo>
                    <a:lnTo>
                      <a:pt x="183346" y="157386"/>
                    </a:lnTo>
                    <a:lnTo>
                      <a:pt x="65713" y="157386"/>
                    </a:lnTo>
                    <a:lnTo>
                      <a:pt x="64901" y="157386"/>
                    </a:lnTo>
                    <a:cubicBezTo>
                      <a:pt x="29206" y="136293"/>
                      <a:pt x="6490" y="97352"/>
                      <a:pt x="6490" y="55977"/>
                    </a:cubicBezTo>
                    <a:lnTo>
                      <a:pt x="6490" y="6490"/>
                    </a:lnTo>
                    <a:lnTo>
                      <a:pt x="49487" y="6490"/>
                    </a:lnTo>
                    <a:cubicBezTo>
                      <a:pt x="51110" y="6490"/>
                      <a:pt x="52732" y="4868"/>
                      <a:pt x="52732" y="3245"/>
                    </a:cubicBezTo>
                    <a:cubicBezTo>
                      <a:pt x="52732" y="1623"/>
                      <a:pt x="51110" y="0"/>
                      <a:pt x="49487" y="0"/>
                    </a:cubicBezTo>
                    <a:lnTo>
                      <a:pt x="3245" y="0"/>
                    </a:lnTo>
                    <a:cubicBezTo>
                      <a:pt x="1623" y="0"/>
                      <a:pt x="0" y="1623"/>
                      <a:pt x="0" y="3245"/>
                    </a:cubicBezTo>
                    <a:lnTo>
                      <a:pt x="0" y="55977"/>
                    </a:lnTo>
                    <a:cubicBezTo>
                      <a:pt x="0" y="78693"/>
                      <a:pt x="5679" y="100597"/>
                      <a:pt x="17037" y="119256"/>
                    </a:cubicBezTo>
                    <a:cubicBezTo>
                      <a:pt x="24338" y="132237"/>
                      <a:pt x="34885" y="143594"/>
                      <a:pt x="46242" y="152518"/>
                    </a:cubicBezTo>
                    <a:lnTo>
                      <a:pt x="52732" y="157386"/>
                    </a:lnTo>
                    <a:lnTo>
                      <a:pt x="3245" y="157386"/>
                    </a:lnTo>
                    <a:cubicBezTo>
                      <a:pt x="1623" y="157386"/>
                      <a:pt x="0" y="159008"/>
                      <a:pt x="0" y="160631"/>
                    </a:cubicBezTo>
                    <a:cubicBezTo>
                      <a:pt x="0" y="180913"/>
                      <a:pt x="17037" y="197949"/>
                      <a:pt x="37318" y="197949"/>
                    </a:cubicBezTo>
                    <a:lnTo>
                      <a:pt x="226344" y="197949"/>
                    </a:lnTo>
                    <a:cubicBezTo>
                      <a:pt x="246625" y="197949"/>
                      <a:pt x="263662" y="180913"/>
                      <a:pt x="263662" y="160631"/>
                    </a:cubicBezTo>
                    <a:cubicBezTo>
                      <a:pt x="263662" y="159008"/>
                      <a:pt x="262039" y="157386"/>
                      <a:pt x="260417" y="157386"/>
                    </a:cubicBezTo>
                    <a:lnTo>
                      <a:pt x="196327" y="157386"/>
                    </a:lnTo>
                    <a:lnTo>
                      <a:pt x="202817" y="152518"/>
                    </a:lnTo>
                    <a:cubicBezTo>
                      <a:pt x="213363" y="143594"/>
                      <a:pt x="223099" y="133859"/>
                      <a:pt x="230400" y="121690"/>
                    </a:cubicBezTo>
                    <a:lnTo>
                      <a:pt x="231211" y="120068"/>
                    </a:lnTo>
                    <a:lnTo>
                      <a:pt x="249870" y="120068"/>
                    </a:lnTo>
                    <a:cubicBezTo>
                      <a:pt x="280699" y="120068"/>
                      <a:pt x="305037" y="94918"/>
                      <a:pt x="305037" y="64901"/>
                    </a:cubicBezTo>
                    <a:lnTo>
                      <a:pt x="305037" y="21904"/>
                    </a:lnTo>
                    <a:close/>
                    <a:moveTo>
                      <a:pt x="257172" y="163876"/>
                    </a:moveTo>
                    <a:lnTo>
                      <a:pt x="256361" y="167121"/>
                    </a:lnTo>
                    <a:cubicBezTo>
                      <a:pt x="253115" y="180913"/>
                      <a:pt x="240946" y="191459"/>
                      <a:pt x="226344" y="191459"/>
                    </a:cubicBezTo>
                    <a:lnTo>
                      <a:pt x="37318" y="191459"/>
                    </a:lnTo>
                    <a:cubicBezTo>
                      <a:pt x="22715" y="191459"/>
                      <a:pt x="10546" y="181724"/>
                      <a:pt x="7301" y="167121"/>
                    </a:cubicBezTo>
                    <a:lnTo>
                      <a:pt x="6490" y="163876"/>
                    </a:lnTo>
                    <a:lnTo>
                      <a:pt x="257172" y="163876"/>
                    </a:lnTo>
                    <a:close/>
                    <a:moveTo>
                      <a:pt x="245003" y="85994"/>
                    </a:moveTo>
                    <a:cubicBezTo>
                      <a:pt x="247437" y="76259"/>
                      <a:pt x="249059" y="65713"/>
                      <a:pt x="249059" y="55166"/>
                    </a:cubicBezTo>
                    <a:lnTo>
                      <a:pt x="249059" y="49487"/>
                    </a:lnTo>
                    <a:lnTo>
                      <a:pt x="274208" y="49487"/>
                    </a:lnTo>
                    <a:lnTo>
                      <a:pt x="274208" y="64901"/>
                    </a:lnTo>
                    <a:cubicBezTo>
                      <a:pt x="274208" y="78693"/>
                      <a:pt x="262851" y="90051"/>
                      <a:pt x="249059" y="90051"/>
                    </a:cubicBezTo>
                    <a:lnTo>
                      <a:pt x="244192" y="90051"/>
                    </a:lnTo>
                    <a:lnTo>
                      <a:pt x="245003" y="85994"/>
                    </a:lnTo>
                    <a:close/>
                    <a:moveTo>
                      <a:pt x="297735" y="64901"/>
                    </a:moveTo>
                    <a:cubicBezTo>
                      <a:pt x="297735" y="91673"/>
                      <a:pt x="275831" y="113577"/>
                      <a:pt x="249059" y="113577"/>
                    </a:cubicBezTo>
                    <a:lnTo>
                      <a:pt x="234456" y="113577"/>
                    </a:lnTo>
                    <a:lnTo>
                      <a:pt x="236079" y="109521"/>
                    </a:lnTo>
                    <a:cubicBezTo>
                      <a:pt x="237701" y="105465"/>
                      <a:pt x="239324" y="101408"/>
                      <a:pt x="240946" y="97352"/>
                    </a:cubicBezTo>
                    <a:lnTo>
                      <a:pt x="241758" y="95730"/>
                    </a:lnTo>
                    <a:lnTo>
                      <a:pt x="249059" y="95730"/>
                    </a:lnTo>
                    <a:cubicBezTo>
                      <a:pt x="266096" y="95730"/>
                      <a:pt x="280699" y="81938"/>
                      <a:pt x="280699" y="64090"/>
                    </a:cubicBezTo>
                    <a:lnTo>
                      <a:pt x="280699" y="45431"/>
                    </a:lnTo>
                    <a:cubicBezTo>
                      <a:pt x="280699" y="43808"/>
                      <a:pt x="279076" y="42186"/>
                      <a:pt x="277454" y="42186"/>
                    </a:cubicBezTo>
                    <a:lnTo>
                      <a:pt x="249059" y="42186"/>
                    </a:lnTo>
                    <a:lnTo>
                      <a:pt x="249059" y="25149"/>
                    </a:lnTo>
                    <a:lnTo>
                      <a:pt x="298547" y="25149"/>
                    </a:lnTo>
                    <a:lnTo>
                      <a:pt x="298547" y="6490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31" name="Google Shape;3631;p14"/>
              <p:cNvSpPr/>
              <p:nvPr/>
            </p:nvSpPr>
            <p:spPr>
              <a:xfrm>
                <a:off x="1590386" y="2355838"/>
                <a:ext cx="19575" cy="75980"/>
              </a:xfrm>
              <a:custGeom>
                <a:rect b="b" l="l" r="r" t="t"/>
                <a:pathLst>
                  <a:path extrusionOk="0" h="75980" w="19575">
                    <a:moveTo>
                      <a:pt x="12777" y="33262"/>
                    </a:moveTo>
                    <a:lnTo>
                      <a:pt x="9532" y="29206"/>
                    </a:lnTo>
                    <a:cubicBezTo>
                      <a:pt x="3854" y="22715"/>
                      <a:pt x="3854" y="12980"/>
                      <a:pt x="9532" y="5679"/>
                    </a:cubicBezTo>
                    <a:cubicBezTo>
                      <a:pt x="10344" y="4868"/>
                      <a:pt x="10344" y="4056"/>
                      <a:pt x="10344" y="3245"/>
                    </a:cubicBezTo>
                    <a:cubicBezTo>
                      <a:pt x="10344" y="2434"/>
                      <a:pt x="9532" y="1623"/>
                      <a:pt x="9532" y="811"/>
                    </a:cubicBezTo>
                    <a:cubicBezTo>
                      <a:pt x="8721" y="0"/>
                      <a:pt x="7910" y="0"/>
                      <a:pt x="7910" y="0"/>
                    </a:cubicBezTo>
                    <a:cubicBezTo>
                      <a:pt x="7099" y="0"/>
                      <a:pt x="6287" y="811"/>
                      <a:pt x="5476" y="1623"/>
                    </a:cubicBezTo>
                    <a:cubicBezTo>
                      <a:pt x="-1825" y="10546"/>
                      <a:pt x="-1825" y="23527"/>
                      <a:pt x="5476" y="33262"/>
                    </a:cubicBezTo>
                    <a:lnTo>
                      <a:pt x="8721" y="37318"/>
                    </a:lnTo>
                    <a:cubicBezTo>
                      <a:pt x="15211" y="46242"/>
                      <a:pt x="15211" y="57600"/>
                      <a:pt x="8721" y="66524"/>
                    </a:cubicBezTo>
                    <a:lnTo>
                      <a:pt x="5476" y="70580"/>
                    </a:lnTo>
                    <a:cubicBezTo>
                      <a:pt x="4665" y="71392"/>
                      <a:pt x="4665" y="72203"/>
                      <a:pt x="4665" y="73014"/>
                    </a:cubicBezTo>
                    <a:cubicBezTo>
                      <a:pt x="4665" y="73825"/>
                      <a:pt x="5476" y="74637"/>
                      <a:pt x="5476" y="75448"/>
                    </a:cubicBezTo>
                    <a:cubicBezTo>
                      <a:pt x="7099" y="76259"/>
                      <a:pt x="8721" y="76259"/>
                      <a:pt x="10344" y="74637"/>
                    </a:cubicBezTo>
                    <a:lnTo>
                      <a:pt x="13589" y="70580"/>
                    </a:lnTo>
                    <a:cubicBezTo>
                      <a:pt x="21701" y="60034"/>
                      <a:pt x="21701" y="44620"/>
                      <a:pt x="12777" y="3326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32" name="Google Shape;3632;p14"/>
              <p:cNvSpPr/>
              <p:nvPr/>
            </p:nvSpPr>
            <p:spPr>
              <a:xfrm>
                <a:off x="1623648" y="2361517"/>
                <a:ext cx="19575" cy="75980"/>
              </a:xfrm>
              <a:custGeom>
                <a:rect b="b" l="l" r="r" t="t"/>
                <a:pathLst>
                  <a:path extrusionOk="0" h="75980" w="19575">
                    <a:moveTo>
                      <a:pt x="12777" y="33262"/>
                    </a:moveTo>
                    <a:lnTo>
                      <a:pt x="9532" y="29206"/>
                    </a:lnTo>
                    <a:cubicBezTo>
                      <a:pt x="3854" y="22715"/>
                      <a:pt x="3854" y="12980"/>
                      <a:pt x="9532" y="5679"/>
                    </a:cubicBezTo>
                    <a:cubicBezTo>
                      <a:pt x="10344" y="4868"/>
                      <a:pt x="10344" y="4056"/>
                      <a:pt x="10344" y="3245"/>
                    </a:cubicBezTo>
                    <a:cubicBezTo>
                      <a:pt x="10344" y="2434"/>
                      <a:pt x="9532" y="1623"/>
                      <a:pt x="9532" y="811"/>
                    </a:cubicBezTo>
                    <a:cubicBezTo>
                      <a:pt x="8721" y="0"/>
                      <a:pt x="7910" y="0"/>
                      <a:pt x="7910" y="0"/>
                    </a:cubicBezTo>
                    <a:cubicBezTo>
                      <a:pt x="7910" y="0"/>
                      <a:pt x="7910" y="0"/>
                      <a:pt x="7910" y="0"/>
                    </a:cubicBezTo>
                    <a:cubicBezTo>
                      <a:pt x="7099" y="0"/>
                      <a:pt x="6287" y="811"/>
                      <a:pt x="5476" y="811"/>
                    </a:cubicBezTo>
                    <a:cubicBezTo>
                      <a:pt x="-1825" y="9735"/>
                      <a:pt x="-1825" y="22715"/>
                      <a:pt x="5476" y="32451"/>
                    </a:cubicBezTo>
                    <a:lnTo>
                      <a:pt x="8721" y="36507"/>
                    </a:lnTo>
                    <a:cubicBezTo>
                      <a:pt x="15211" y="45431"/>
                      <a:pt x="15211" y="56789"/>
                      <a:pt x="8721" y="65713"/>
                    </a:cubicBezTo>
                    <a:lnTo>
                      <a:pt x="4665" y="70580"/>
                    </a:lnTo>
                    <a:cubicBezTo>
                      <a:pt x="3854" y="72203"/>
                      <a:pt x="3854" y="73825"/>
                      <a:pt x="5476" y="75448"/>
                    </a:cubicBezTo>
                    <a:cubicBezTo>
                      <a:pt x="7099" y="76259"/>
                      <a:pt x="8721" y="76259"/>
                      <a:pt x="10344" y="74637"/>
                    </a:cubicBezTo>
                    <a:lnTo>
                      <a:pt x="13589" y="70580"/>
                    </a:lnTo>
                    <a:cubicBezTo>
                      <a:pt x="21701" y="59223"/>
                      <a:pt x="21701" y="43808"/>
                      <a:pt x="12777" y="3326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33" name="Google Shape;3633;p14"/>
              <p:cNvSpPr/>
              <p:nvPr/>
            </p:nvSpPr>
            <p:spPr>
              <a:xfrm>
                <a:off x="1556313" y="2363139"/>
                <a:ext cx="19575" cy="75980"/>
              </a:xfrm>
              <a:custGeom>
                <a:rect b="b" l="l" r="r" t="t"/>
                <a:pathLst>
                  <a:path extrusionOk="0" h="75980" w="19575">
                    <a:moveTo>
                      <a:pt x="13589" y="33262"/>
                    </a:moveTo>
                    <a:lnTo>
                      <a:pt x="10344" y="29206"/>
                    </a:lnTo>
                    <a:cubicBezTo>
                      <a:pt x="4665" y="22715"/>
                      <a:pt x="4665" y="12980"/>
                      <a:pt x="10344" y="5679"/>
                    </a:cubicBezTo>
                    <a:cubicBezTo>
                      <a:pt x="11155" y="4056"/>
                      <a:pt x="11155" y="2434"/>
                      <a:pt x="9532" y="811"/>
                    </a:cubicBezTo>
                    <a:cubicBezTo>
                      <a:pt x="8721" y="0"/>
                      <a:pt x="7910" y="0"/>
                      <a:pt x="7910" y="0"/>
                    </a:cubicBezTo>
                    <a:cubicBezTo>
                      <a:pt x="7099" y="0"/>
                      <a:pt x="6287" y="811"/>
                      <a:pt x="5476" y="1623"/>
                    </a:cubicBezTo>
                    <a:cubicBezTo>
                      <a:pt x="-1825" y="10546"/>
                      <a:pt x="-1825" y="23527"/>
                      <a:pt x="5476" y="33262"/>
                    </a:cubicBezTo>
                    <a:lnTo>
                      <a:pt x="8721" y="37318"/>
                    </a:lnTo>
                    <a:cubicBezTo>
                      <a:pt x="15211" y="46242"/>
                      <a:pt x="15211" y="57600"/>
                      <a:pt x="8721" y="66524"/>
                    </a:cubicBezTo>
                    <a:lnTo>
                      <a:pt x="4665" y="70580"/>
                    </a:lnTo>
                    <a:cubicBezTo>
                      <a:pt x="3854" y="71392"/>
                      <a:pt x="3854" y="72203"/>
                      <a:pt x="3854" y="73014"/>
                    </a:cubicBezTo>
                    <a:cubicBezTo>
                      <a:pt x="3854" y="73825"/>
                      <a:pt x="4665" y="74637"/>
                      <a:pt x="4665" y="75448"/>
                    </a:cubicBezTo>
                    <a:cubicBezTo>
                      <a:pt x="6287" y="76259"/>
                      <a:pt x="7910" y="76259"/>
                      <a:pt x="9532" y="74637"/>
                    </a:cubicBezTo>
                    <a:lnTo>
                      <a:pt x="12777" y="70580"/>
                    </a:lnTo>
                    <a:cubicBezTo>
                      <a:pt x="21701" y="59223"/>
                      <a:pt x="21701" y="43808"/>
                      <a:pt x="13589" y="3326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3634" name="Google Shape;3634;p14"/>
          <p:cNvSpPr/>
          <p:nvPr/>
        </p:nvSpPr>
        <p:spPr>
          <a:xfrm>
            <a:off x="5649791" y="1429710"/>
            <a:ext cx="3999600" cy="3999600"/>
          </a:xfrm>
          <a:custGeom>
            <a:rect b="b" l="l" r="r" t="t"/>
            <a:pathLst>
              <a:path extrusionOk="0" h="3999600" w="3999600">
                <a:moveTo>
                  <a:pt x="3999600" y="1999800"/>
                </a:moveTo>
                <a:cubicBezTo>
                  <a:pt x="3999600" y="3104259"/>
                  <a:pt x="3104259" y="3999600"/>
                  <a:pt x="1999800" y="3999600"/>
                </a:cubicBezTo>
                <a:cubicBezTo>
                  <a:pt x="895341" y="3999600"/>
                  <a:pt x="0" y="3104259"/>
                  <a:pt x="0" y="1999800"/>
                </a:cubicBezTo>
                <a:cubicBezTo>
                  <a:pt x="0" y="895341"/>
                  <a:pt x="895341" y="0"/>
                  <a:pt x="1999800" y="0"/>
                </a:cubicBezTo>
                <a:cubicBezTo>
                  <a:pt x="3104259" y="0"/>
                  <a:pt x="3999600" y="895341"/>
                  <a:pt x="3999600" y="199980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635" name="Google Shape;3635;p14"/>
          <p:cNvGrpSpPr/>
          <p:nvPr/>
        </p:nvGrpSpPr>
        <p:grpSpPr>
          <a:xfrm>
            <a:off x="6821504" y="2539458"/>
            <a:ext cx="1701238" cy="1701238"/>
            <a:chOff x="6821504" y="2539458"/>
            <a:chExt cx="1701238" cy="1701238"/>
          </a:xfrm>
        </p:grpSpPr>
        <p:sp>
          <p:nvSpPr>
            <p:cNvPr id="3636" name="Google Shape;3636;p14"/>
            <p:cNvSpPr/>
            <p:nvPr/>
          </p:nvSpPr>
          <p:spPr>
            <a:xfrm>
              <a:off x="6821504" y="2539458"/>
              <a:ext cx="1701238" cy="1701238"/>
            </a:xfrm>
            <a:custGeom>
              <a:rect b="b" l="l" r="r" t="t"/>
              <a:pathLst>
                <a:path extrusionOk="0" h="1701238" w="1701238">
                  <a:moveTo>
                    <a:pt x="850619" y="1701238"/>
                  </a:moveTo>
                  <a:cubicBezTo>
                    <a:pt x="760487" y="1701238"/>
                    <a:pt x="670356" y="1684339"/>
                    <a:pt x="585857" y="1656172"/>
                  </a:cubicBezTo>
                  <a:cubicBezTo>
                    <a:pt x="574590" y="1650539"/>
                    <a:pt x="563324" y="1639273"/>
                    <a:pt x="568957" y="1622373"/>
                  </a:cubicBezTo>
                  <a:cubicBezTo>
                    <a:pt x="574590" y="1611106"/>
                    <a:pt x="585857" y="1599840"/>
                    <a:pt x="602757" y="1605473"/>
                  </a:cubicBezTo>
                  <a:cubicBezTo>
                    <a:pt x="681622" y="1633639"/>
                    <a:pt x="766121" y="1644906"/>
                    <a:pt x="844986" y="1644906"/>
                  </a:cubicBezTo>
                  <a:cubicBezTo>
                    <a:pt x="833719" y="1639273"/>
                    <a:pt x="828086" y="1633639"/>
                    <a:pt x="828086" y="1622373"/>
                  </a:cubicBezTo>
                  <a:lnTo>
                    <a:pt x="828086" y="1261846"/>
                  </a:lnTo>
                  <a:lnTo>
                    <a:pt x="709788" y="1261846"/>
                  </a:lnTo>
                  <a:cubicBezTo>
                    <a:pt x="698522" y="1261846"/>
                    <a:pt x="687255" y="1250579"/>
                    <a:pt x="687255" y="1239313"/>
                  </a:cubicBezTo>
                  <a:cubicBezTo>
                    <a:pt x="687255" y="1228046"/>
                    <a:pt x="698522" y="1216780"/>
                    <a:pt x="709788" y="1216780"/>
                  </a:cubicBezTo>
                  <a:lnTo>
                    <a:pt x="828086" y="1216780"/>
                  </a:lnTo>
                  <a:lnTo>
                    <a:pt x="828086" y="878785"/>
                  </a:lnTo>
                  <a:lnTo>
                    <a:pt x="433759" y="878785"/>
                  </a:lnTo>
                  <a:cubicBezTo>
                    <a:pt x="433759" y="957651"/>
                    <a:pt x="445026" y="1036516"/>
                    <a:pt x="456292" y="1115381"/>
                  </a:cubicBezTo>
                  <a:cubicBezTo>
                    <a:pt x="456292" y="1126648"/>
                    <a:pt x="450659" y="1143548"/>
                    <a:pt x="433759" y="1143548"/>
                  </a:cubicBezTo>
                  <a:cubicBezTo>
                    <a:pt x="422493" y="1143548"/>
                    <a:pt x="405593" y="1137914"/>
                    <a:pt x="405593" y="1121015"/>
                  </a:cubicBezTo>
                  <a:cubicBezTo>
                    <a:pt x="394327" y="1042149"/>
                    <a:pt x="383060" y="963284"/>
                    <a:pt x="383060" y="878785"/>
                  </a:cubicBezTo>
                  <a:lnTo>
                    <a:pt x="73232" y="878785"/>
                  </a:lnTo>
                  <a:cubicBezTo>
                    <a:pt x="61966" y="878785"/>
                    <a:pt x="56332" y="873152"/>
                    <a:pt x="50699" y="861886"/>
                  </a:cubicBezTo>
                  <a:cubicBezTo>
                    <a:pt x="50699" y="985817"/>
                    <a:pt x="78865" y="1104115"/>
                    <a:pt x="129565" y="1199880"/>
                  </a:cubicBezTo>
                  <a:cubicBezTo>
                    <a:pt x="135198" y="1211147"/>
                    <a:pt x="129565" y="1228046"/>
                    <a:pt x="118298" y="1233679"/>
                  </a:cubicBezTo>
                  <a:cubicBezTo>
                    <a:pt x="107032" y="1239313"/>
                    <a:pt x="90132" y="1233679"/>
                    <a:pt x="84499" y="1222413"/>
                  </a:cubicBezTo>
                  <a:cubicBezTo>
                    <a:pt x="28166" y="1115381"/>
                    <a:pt x="0" y="985817"/>
                    <a:pt x="0" y="850619"/>
                  </a:cubicBezTo>
                  <a:cubicBezTo>
                    <a:pt x="0" y="383060"/>
                    <a:pt x="383060" y="0"/>
                    <a:pt x="850619" y="0"/>
                  </a:cubicBezTo>
                  <a:cubicBezTo>
                    <a:pt x="1318178" y="0"/>
                    <a:pt x="1701238" y="383060"/>
                    <a:pt x="1701238" y="850619"/>
                  </a:cubicBezTo>
                  <a:cubicBezTo>
                    <a:pt x="1701238" y="1318178"/>
                    <a:pt x="1318178" y="1701238"/>
                    <a:pt x="850619" y="1701238"/>
                  </a:cubicBezTo>
                  <a:close/>
                  <a:moveTo>
                    <a:pt x="878786" y="1261846"/>
                  </a:moveTo>
                  <a:lnTo>
                    <a:pt x="878786" y="1622373"/>
                  </a:lnTo>
                  <a:cubicBezTo>
                    <a:pt x="878786" y="1633639"/>
                    <a:pt x="873152" y="1639273"/>
                    <a:pt x="861886" y="1644906"/>
                  </a:cubicBezTo>
                  <a:cubicBezTo>
                    <a:pt x="1008350" y="1639273"/>
                    <a:pt x="1132281" y="1481542"/>
                    <a:pt x="1205513" y="1256212"/>
                  </a:cubicBezTo>
                  <a:lnTo>
                    <a:pt x="878786" y="1256212"/>
                  </a:lnTo>
                  <a:close/>
                  <a:moveTo>
                    <a:pt x="1261846" y="1261846"/>
                  </a:moveTo>
                  <a:cubicBezTo>
                    <a:pt x="1211147" y="1419576"/>
                    <a:pt x="1137914" y="1549141"/>
                    <a:pt x="1042149" y="1628006"/>
                  </a:cubicBezTo>
                  <a:cubicBezTo>
                    <a:pt x="1250579" y="1577307"/>
                    <a:pt x="1430843" y="1442109"/>
                    <a:pt x="1537874" y="1261846"/>
                  </a:cubicBezTo>
                  <a:cubicBezTo>
                    <a:pt x="1537874" y="1261846"/>
                    <a:pt x="1532241" y="1261846"/>
                    <a:pt x="1532241" y="1261846"/>
                  </a:cubicBezTo>
                  <a:lnTo>
                    <a:pt x="1261846" y="1261846"/>
                  </a:lnTo>
                  <a:close/>
                  <a:moveTo>
                    <a:pt x="1273112" y="1216780"/>
                  </a:moveTo>
                  <a:lnTo>
                    <a:pt x="1532241" y="1216780"/>
                  </a:lnTo>
                  <a:cubicBezTo>
                    <a:pt x="1543508" y="1216780"/>
                    <a:pt x="1554774" y="1222413"/>
                    <a:pt x="1554774" y="1233679"/>
                  </a:cubicBezTo>
                  <a:cubicBezTo>
                    <a:pt x="1616740" y="1121015"/>
                    <a:pt x="1650539" y="997083"/>
                    <a:pt x="1650539" y="861886"/>
                  </a:cubicBezTo>
                  <a:cubicBezTo>
                    <a:pt x="1644906" y="873152"/>
                    <a:pt x="1639273" y="878785"/>
                    <a:pt x="1628006" y="878785"/>
                  </a:cubicBezTo>
                  <a:lnTo>
                    <a:pt x="1318178" y="878785"/>
                  </a:lnTo>
                  <a:cubicBezTo>
                    <a:pt x="1318178" y="997083"/>
                    <a:pt x="1301279" y="1109748"/>
                    <a:pt x="1273112" y="1216780"/>
                  </a:cubicBezTo>
                  <a:close/>
                  <a:moveTo>
                    <a:pt x="878786" y="1216780"/>
                  </a:moveTo>
                  <a:lnTo>
                    <a:pt x="1222413" y="1216780"/>
                  </a:lnTo>
                  <a:cubicBezTo>
                    <a:pt x="1250579" y="1115381"/>
                    <a:pt x="1267479" y="997083"/>
                    <a:pt x="1267479" y="878785"/>
                  </a:cubicBezTo>
                  <a:lnTo>
                    <a:pt x="873152" y="878785"/>
                  </a:lnTo>
                  <a:lnTo>
                    <a:pt x="873152" y="1216780"/>
                  </a:lnTo>
                  <a:close/>
                  <a:moveTo>
                    <a:pt x="1318178" y="828086"/>
                  </a:moveTo>
                  <a:lnTo>
                    <a:pt x="1628006" y="828086"/>
                  </a:lnTo>
                  <a:cubicBezTo>
                    <a:pt x="1639273" y="828086"/>
                    <a:pt x="1650539" y="833719"/>
                    <a:pt x="1650539" y="844986"/>
                  </a:cubicBezTo>
                  <a:cubicBezTo>
                    <a:pt x="1650539" y="709788"/>
                    <a:pt x="1616740" y="585857"/>
                    <a:pt x="1554774" y="473192"/>
                  </a:cubicBezTo>
                  <a:cubicBezTo>
                    <a:pt x="1549141" y="484459"/>
                    <a:pt x="1543508" y="490092"/>
                    <a:pt x="1532241" y="490092"/>
                  </a:cubicBezTo>
                  <a:lnTo>
                    <a:pt x="1273112" y="490092"/>
                  </a:lnTo>
                  <a:cubicBezTo>
                    <a:pt x="1301279" y="591490"/>
                    <a:pt x="1318178" y="704155"/>
                    <a:pt x="1318178" y="828086"/>
                  </a:cubicBezTo>
                  <a:close/>
                  <a:moveTo>
                    <a:pt x="146464" y="473192"/>
                  </a:moveTo>
                  <a:cubicBezTo>
                    <a:pt x="84499" y="585857"/>
                    <a:pt x="50699" y="709788"/>
                    <a:pt x="50699" y="844986"/>
                  </a:cubicBezTo>
                  <a:cubicBezTo>
                    <a:pt x="56332" y="833719"/>
                    <a:pt x="61966" y="828086"/>
                    <a:pt x="73232" y="828086"/>
                  </a:cubicBezTo>
                  <a:lnTo>
                    <a:pt x="383060" y="828086"/>
                  </a:lnTo>
                  <a:cubicBezTo>
                    <a:pt x="383060" y="704155"/>
                    <a:pt x="399960" y="591490"/>
                    <a:pt x="428126" y="490092"/>
                  </a:cubicBezTo>
                  <a:lnTo>
                    <a:pt x="174630" y="490092"/>
                  </a:lnTo>
                  <a:cubicBezTo>
                    <a:pt x="163364" y="490092"/>
                    <a:pt x="152098" y="478825"/>
                    <a:pt x="146464" y="473192"/>
                  </a:cubicBezTo>
                  <a:close/>
                  <a:moveTo>
                    <a:pt x="878786" y="828086"/>
                  </a:moveTo>
                  <a:lnTo>
                    <a:pt x="1273112" y="828086"/>
                  </a:lnTo>
                  <a:cubicBezTo>
                    <a:pt x="1273112" y="704155"/>
                    <a:pt x="1256212" y="591490"/>
                    <a:pt x="1228046" y="490092"/>
                  </a:cubicBezTo>
                  <a:lnTo>
                    <a:pt x="884419" y="490092"/>
                  </a:lnTo>
                  <a:lnTo>
                    <a:pt x="884419" y="828086"/>
                  </a:lnTo>
                  <a:close/>
                  <a:moveTo>
                    <a:pt x="433759" y="828086"/>
                  </a:moveTo>
                  <a:lnTo>
                    <a:pt x="828086" y="828086"/>
                  </a:lnTo>
                  <a:lnTo>
                    <a:pt x="828086" y="490092"/>
                  </a:lnTo>
                  <a:lnTo>
                    <a:pt x="484459" y="490092"/>
                  </a:lnTo>
                  <a:cubicBezTo>
                    <a:pt x="450659" y="591490"/>
                    <a:pt x="439393" y="704155"/>
                    <a:pt x="433759" y="828086"/>
                  </a:cubicBezTo>
                  <a:close/>
                  <a:moveTo>
                    <a:pt x="1261846" y="439393"/>
                  </a:moveTo>
                  <a:lnTo>
                    <a:pt x="1532241" y="439393"/>
                  </a:lnTo>
                  <a:cubicBezTo>
                    <a:pt x="1532241" y="439393"/>
                    <a:pt x="1537874" y="439393"/>
                    <a:pt x="1537874" y="439393"/>
                  </a:cubicBezTo>
                  <a:cubicBezTo>
                    <a:pt x="1430843" y="259129"/>
                    <a:pt x="1250579" y="123931"/>
                    <a:pt x="1042149" y="73232"/>
                  </a:cubicBezTo>
                  <a:cubicBezTo>
                    <a:pt x="1132281" y="146464"/>
                    <a:pt x="1211147" y="276029"/>
                    <a:pt x="1261846" y="439393"/>
                  </a:cubicBezTo>
                  <a:close/>
                  <a:moveTo>
                    <a:pt x="659089" y="73232"/>
                  </a:moveTo>
                  <a:cubicBezTo>
                    <a:pt x="450659" y="123931"/>
                    <a:pt x="276029" y="259129"/>
                    <a:pt x="168997" y="439393"/>
                  </a:cubicBezTo>
                  <a:cubicBezTo>
                    <a:pt x="168997" y="439393"/>
                    <a:pt x="174630" y="439393"/>
                    <a:pt x="174630" y="439393"/>
                  </a:cubicBezTo>
                  <a:lnTo>
                    <a:pt x="445026" y="439393"/>
                  </a:lnTo>
                  <a:cubicBezTo>
                    <a:pt x="490092" y="276029"/>
                    <a:pt x="563324" y="152097"/>
                    <a:pt x="659089" y="73232"/>
                  </a:cubicBezTo>
                  <a:close/>
                  <a:moveTo>
                    <a:pt x="878786" y="439393"/>
                  </a:moveTo>
                  <a:lnTo>
                    <a:pt x="1211147" y="439393"/>
                  </a:lnTo>
                  <a:cubicBezTo>
                    <a:pt x="1137914" y="214063"/>
                    <a:pt x="1008350" y="61966"/>
                    <a:pt x="861886" y="50699"/>
                  </a:cubicBezTo>
                  <a:cubicBezTo>
                    <a:pt x="873152" y="56332"/>
                    <a:pt x="878786" y="61966"/>
                    <a:pt x="878786" y="73232"/>
                  </a:cubicBezTo>
                  <a:lnTo>
                    <a:pt x="878786" y="439393"/>
                  </a:lnTo>
                  <a:close/>
                  <a:moveTo>
                    <a:pt x="495725" y="439393"/>
                  </a:moveTo>
                  <a:lnTo>
                    <a:pt x="828086" y="439393"/>
                  </a:lnTo>
                  <a:lnTo>
                    <a:pt x="828086" y="73232"/>
                  </a:lnTo>
                  <a:cubicBezTo>
                    <a:pt x="828086" y="61966"/>
                    <a:pt x="833719" y="56332"/>
                    <a:pt x="844986" y="50699"/>
                  </a:cubicBezTo>
                  <a:cubicBezTo>
                    <a:pt x="692888" y="56332"/>
                    <a:pt x="568957" y="214063"/>
                    <a:pt x="495725" y="43939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637" name="Google Shape;3637;p14"/>
            <p:cNvGrpSpPr/>
            <p:nvPr/>
          </p:nvGrpSpPr>
          <p:grpSpPr>
            <a:xfrm>
              <a:off x="6908819" y="3765171"/>
              <a:ext cx="478342" cy="475525"/>
              <a:chOff x="6908819" y="3765171"/>
              <a:chExt cx="478342" cy="475525"/>
            </a:xfrm>
          </p:grpSpPr>
          <p:sp>
            <p:nvSpPr>
              <p:cNvPr id="3638" name="Google Shape;3638;p14"/>
              <p:cNvSpPr/>
              <p:nvPr/>
            </p:nvSpPr>
            <p:spPr>
              <a:xfrm>
                <a:off x="6934169" y="3790037"/>
                <a:ext cx="422492" cy="422492"/>
              </a:xfrm>
              <a:custGeom>
                <a:rect b="b" l="l" r="r" t="t"/>
                <a:pathLst>
                  <a:path extrusionOk="0" h="422492" w="422492">
                    <a:moveTo>
                      <a:pt x="56332" y="135198"/>
                    </a:moveTo>
                    <a:lnTo>
                      <a:pt x="287295" y="366161"/>
                    </a:lnTo>
                    <a:lnTo>
                      <a:pt x="422493" y="0"/>
                    </a:lnTo>
                    <a:lnTo>
                      <a:pt x="56332" y="135198"/>
                    </a:lnTo>
                    <a:close/>
                    <a:moveTo>
                      <a:pt x="174630" y="247862"/>
                    </a:moveTo>
                    <a:lnTo>
                      <a:pt x="0" y="422493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39" name="Google Shape;3639;p14"/>
              <p:cNvSpPr/>
              <p:nvPr/>
            </p:nvSpPr>
            <p:spPr>
              <a:xfrm>
                <a:off x="6908819" y="3765171"/>
                <a:ext cx="478342" cy="475525"/>
              </a:xfrm>
              <a:custGeom>
                <a:rect b="b" l="l" r="r" t="t"/>
                <a:pathLst>
                  <a:path extrusionOk="0" h="475525" w="478342">
                    <a:moveTo>
                      <a:pt x="25350" y="475526"/>
                    </a:moveTo>
                    <a:cubicBezTo>
                      <a:pt x="19716" y="475526"/>
                      <a:pt x="14083" y="475526"/>
                      <a:pt x="8450" y="469892"/>
                    </a:cubicBezTo>
                    <a:cubicBezTo>
                      <a:pt x="-2817" y="458626"/>
                      <a:pt x="-2817" y="441726"/>
                      <a:pt x="8450" y="436093"/>
                    </a:cubicBezTo>
                    <a:lnTo>
                      <a:pt x="160547" y="278362"/>
                    </a:lnTo>
                    <a:lnTo>
                      <a:pt x="64782" y="182597"/>
                    </a:lnTo>
                    <a:cubicBezTo>
                      <a:pt x="59149" y="176964"/>
                      <a:pt x="53516" y="165697"/>
                      <a:pt x="59149" y="160064"/>
                    </a:cubicBezTo>
                    <a:cubicBezTo>
                      <a:pt x="59149" y="154431"/>
                      <a:pt x="64782" y="143164"/>
                      <a:pt x="76049" y="143164"/>
                    </a:cubicBezTo>
                    <a:lnTo>
                      <a:pt x="442209" y="2333"/>
                    </a:lnTo>
                    <a:cubicBezTo>
                      <a:pt x="453476" y="-3300"/>
                      <a:pt x="459109" y="2333"/>
                      <a:pt x="470376" y="7966"/>
                    </a:cubicBezTo>
                    <a:cubicBezTo>
                      <a:pt x="476009" y="13600"/>
                      <a:pt x="481642" y="24866"/>
                      <a:pt x="476009" y="36133"/>
                    </a:cubicBezTo>
                    <a:lnTo>
                      <a:pt x="340811" y="402293"/>
                    </a:lnTo>
                    <a:cubicBezTo>
                      <a:pt x="335178" y="407927"/>
                      <a:pt x="329545" y="413560"/>
                      <a:pt x="323911" y="419193"/>
                    </a:cubicBezTo>
                    <a:cubicBezTo>
                      <a:pt x="318278" y="419193"/>
                      <a:pt x="307012" y="419193"/>
                      <a:pt x="301378" y="413560"/>
                    </a:cubicBezTo>
                    <a:lnTo>
                      <a:pt x="199980" y="312162"/>
                    </a:lnTo>
                    <a:lnTo>
                      <a:pt x="47883" y="469892"/>
                    </a:lnTo>
                    <a:cubicBezTo>
                      <a:pt x="36616" y="475526"/>
                      <a:pt x="30983" y="475526"/>
                      <a:pt x="25350" y="475526"/>
                    </a:cubicBezTo>
                    <a:close/>
                    <a:moveTo>
                      <a:pt x="222513" y="267096"/>
                    </a:moveTo>
                    <a:lnTo>
                      <a:pt x="307012" y="351594"/>
                    </a:lnTo>
                    <a:lnTo>
                      <a:pt x="414043" y="69932"/>
                    </a:lnTo>
                    <a:lnTo>
                      <a:pt x="132381" y="176964"/>
                    </a:lnTo>
                    <a:lnTo>
                      <a:pt x="211247" y="255829"/>
                    </a:lnTo>
                    <a:cubicBezTo>
                      <a:pt x="216880" y="255829"/>
                      <a:pt x="216880" y="261462"/>
                      <a:pt x="216880" y="261462"/>
                    </a:cubicBezTo>
                    <a:cubicBezTo>
                      <a:pt x="216880" y="261462"/>
                      <a:pt x="222513" y="261462"/>
                      <a:pt x="222513" y="26709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640" name="Google Shape;3640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888190" y="3355265"/>
            <a:ext cx="576000" cy="576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641" name="Google Shape;3641;p14"/>
          <p:cNvGrpSpPr/>
          <p:nvPr/>
        </p:nvGrpSpPr>
        <p:grpSpPr>
          <a:xfrm>
            <a:off x="11001174" y="4938034"/>
            <a:ext cx="306906" cy="306907"/>
            <a:chOff x="11032126" y="4968986"/>
            <a:chExt cx="245002" cy="245003"/>
          </a:xfrm>
        </p:grpSpPr>
        <p:sp>
          <p:nvSpPr>
            <p:cNvPr id="3642" name="Google Shape;3642;p14"/>
            <p:cNvSpPr/>
            <p:nvPr/>
          </p:nvSpPr>
          <p:spPr>
            <a:xfrm>
              <a:off x="11032126" y="4968986"/>
              <a:ext cx="245002" cy="245002"/>
            </a:xfrm>
            <a:custGeom>
              <a:rect b="b" l="l" r="r" t="t"/>
              <a:pathLst>
                <a:path extrusionOk="0" h="245002" w="245002">
                  <a:moveTo>
                    <a:pt x="122501" y="245003"/>
                  </a:moveTo>
                  <a:cubicBezTo>
                    <a:pt x="109521" y="245003"/>
                    <a:pt x="96541" y="242569"/>
                    <a:pt x="84372" y="238513"/>
                  </a:cubicBezTo>
                  <a:cubicBezTo>
                    <a:pt x="82749" y="237701"/>
                    <a:pt x="81127" y="236079"/>
                    <a:pt x="81938" y="233645"/>
                  </a:cubicBezTo>
                  <a:cubicBezTo>
                    <a:pt x="82749" y="232023"/>
                    <a:pt x="84372" y="230400"/>
                    <a:pt x="86806" y="231211"/>
                  </a:cubicBezTo>
                  <a:cubicBezTo>
                    <a:pt x="98163" y="235268"/>
                    <a:pt x="110332" y="236890"/>
                    <a:pt x="121690" y="236890"/>
                  </a:cubicBezTo>
                  <a:cubicBezTo>
                    <a:pt x="120068" y="236079"/>
                    <a:pt x="119256" y="235268"/>
                    <a:pt x="119256" y="233645"/>
                  </a:cubicBezTo>
                  <a:lnTo>
                    <a:pt x="119256" y="181724"/>
                  </a:lnTo>
                  <a:lnTo>
                    <a:pt x="102220" y="181724"/>
                  </a:lnTo>
                  <a:cubicBezTo>
                    <a:pt x="100597" y="181724"/>
                    <a:pt x="98975" y="180101"/>
                    <a:pt x="98975" y="178479"/>
                  </a:cubicBezTo>
                  <a:cubicBezTo>
                    <a:pt x="98975" y="176856"/>
                    <a:pt x="100597" y="175234"/>
                    <a:pt x="102220" y="175234"/>
                  </a:cubicBezTo>
                  <a:lnTo>
                    <a:pt x="119256" y="175234"/>
                  </a:lnTo>
                  <a:lnTo>
                    <a:pt x="119256" y="126558"/>
                  </a:lnTo>
                  <a:lnTo>
                    <a:pt x="62468" y="126558"/>
                  </a:lnTo>
                  <a:cubicBezTo>
                    <a:pt x="62468" y="137916"/>
                    <a:pt x="64090" y="149273"/>
                    <a:pt x="65713" y="160631"/>
                  </a:cubicBezTo>
                  <a:cubicBezTo>
                    <a:pt x="65713" y="162254"/>
                    <a:pt x="64901" y="164687"/>
                    <a:pt x="62468" y="164687"/>
                  </a:cubicBezTo>
                  <a:cubicBezTo>
                    <a:pt x="60845" y="164687"/>
                    <a:pt x="58411" y="163876"/>
                    <a:pt x="58411" y="161442"/>
                  </a:cubicBezTo>
                  <a:cubicBezTo>
                    <a:pt x="56789" y="150085"/>
                    <a:pt x="55166" y="138727"/>
                    <a:pt x="55166" y="126558"/>
                  </a:cubicBezTo>
                  <a:lnTo>
                    <a:pt x="10546" y="126558"/>
                  </a:lnTo>
                  <a:cubicBezTo>
                    <a:pt x="8924" y="126558"/>
                    <a:pt x="8113" y="125746"/>
                    <a:pt x="7301" y="124124"/>
                  </a:cubicBezTo>
                  <a:cubicBezTo>
                    <a:pt x="7301" y="141972"/>
                    <a:pt x="11358" y="159008"/>
                    <a:pt x="18659" y="172800"/>
                  </a:cubicBezTo>
                  <a:cubicBezTo>
                    <a:pt x="19470" y="174423"/>
                    <a:pt x="18659" y="176856"/>
                    <a:pt x="17037" y="177668"/>
                  </a:cubicBezTo>
                  <a:cubicBezTo>
                    <a:pt x="15414" y="178479"/>
                    <a:pt x="12980" y="177668"/>
                    <a:pt x="12169" y="176045"/>
                  </a:cubicBezTo>
                  <a:cubicBezTo>
                    <a:pt x="4056" y="160631"/>
                    <a:pt x="0" y="141972"/>
                    <a:pt x="0" y="122501"/>
                  </a:cubicBezTo>
                  <a:cubicBezTo>
                    <a:pt x="0" y="55166"/>
                    <a:pt x="55166" y="0"/>
                    <a:pt x="122501" y="0"/>
                  </a:cubicBezTo>
                  <a:cubicBezTo>
                    <a:pt x="189837" y="0"/>
                    <a:pt x="245003" y="55166"/>
                    <a:pt x="245003" y="122501"/>
                  </a:cubicBezTo>
                  <a:cubicBezTo>
                    <a:pt x="245003" y="189837"/>
                    <a:pt x="189837" y="245003"/>
                    <a:pt x="122501" y="245003"/>
                  </a:cubicBezTo>
                  <a:close/>
                  <a:moveTo>
                    <a:pt x="126558" y="181724"/>
                  </a:moveTo>
                  <a:lnTo>
                    <a:pt x="126558" y="233645"/>
                  </a:lnTo>
                  <a:cubicBezTo>
                    <a:pt x="126558" y="235268"/>
                    <a:pt x="125746" y="236079"/>
                    <a:pt x="124124" y="236890"/>
                  </a:cubicBezTo>
                  <a:cubicBezTo>
                    <a:pt x="145217" y="236079"/>
                    <a:pt x="163065" y="213363"/>
                    <a:pt x="173611" y="180913"/>
                  </a:cubicBezTo>
                  <a:lnTo>
                    <a:pt x="126558" y="180913"/>
                  </a:lnTo>
                  <a:close/>
                  <a:moveTo>
                    <a:pt x="181724" y="181724"/>
                  </a:moveTo>
                  <a:cubicBezTo>
                    <a:pt x="174423" y="204439"/>
                    <a:pt x="163876" y="223099"/>
                    <a:pt x="150085" y="234456"/>
                  </a:cubicBezTo>
                  <a:cubicBezTo>
                    <a:pt x="180101" y="227155"/>
                    <a:pt x="206062" y="207685"/>
                    <a:pt x="221476" y="181724"/>
                  </a:cubicBezTo>
                  <a:cubicBezTo>
                    <a:pt x="221476" y="181724"/>
                    <a:pt x="220665" y="181724"/>
                    <a:pt x="220665" y="181724"/>
                  </a:cubicBezTo>
                  <a:lnTo>
                    <a:pt x="181724" y="181724"/>
                  </a:lnTo>
                  <a:close/>
                  <a:moveTo>
                    <a:pt x="183347" y="175234"/>
                  </a:moveTo>
                  <a:lnTo>
                    <a:pt x="220665" y="175234"/>
                  </a:lnTo>
                  <a:cubicBezTo>
                    <a:pt x="222287" y="175234"/>
                    <a:pt x="223910" y="176045"/>
                    <a:pt x="223910" y="177668"/>
                  </a:cubicBezTo>
                  <a:cubicBezTo>
                    <a:pt x="232834" y="161442"/>
                    <a:pt x="237701" y="143594"/>
                    <a:pt x="237701" y="124124"/>
                  </a:cubicBezTo>
                  <a:cubicBezTo>
                    <a:pt x="236890" y="125746"/>
                    <a:pt x="236079" y="126558"/>
                    <a:pt x="234456" y="126558"/>
                  </a:cubicBezTo>
                  <a:lnTo>
                    <a:pt x="189837" y="126558"/>
                  </a:lnTo>
                  <a:cubicBezTo>
                    <a:pt x="189837" y="143594"/>
                    <a:pt x="187403" y="159820"/>
                    <a:pt x="183347" y="175234"/>
                  </a:cubicBezTo>
                  <a:close/>
                  <a:moveTo>
                    <a:pt x="126558" y="175234"/>
                  </a:moveTo>
                  <a:lnTo>
                    <a:pt x="176045" y="175234"/>
                  </a:lnTo>
                  <a:cubicBezTo>
                    <a:pt x="180101" y="160631"/>
                    <a:pt x="182535" y="143594"/>
                    <a:pt x="182535" y="126558"/>
                  </a:cubicBezTo>
                  <a:lnTo>
                    <a:pt x="125746" y="126558"/>
                  </a:lnTo>
                  <a:lnTo>
                    <a:pt x="125746" y="175234"/>
                  </a:lnTo>
                  <a:close/>
                  <a:moveTo>
                    <a:pt x="189837" y="119256"/>
                  </a:moveTo>
                  <a:lnTo>
                    <a:pt x="234456" y="119256"/>
                  </a:lnTo>
                  <a:cubicBezTo>
                    <a:pt x="236079" y="119256"/>
                    <a:pt x="237701" y="120068"/>
                    <a:pt x="237701" y="121690"/>
                  </a:cubicBezTo>
                  <a:cubicBezTo>
                    <a:pt x="237701" y="102220"/>
                    <a:pt x="232834" y="84372"/>
                    <a:pt x="223910" y="68146"/>
                  </a:cubicBezTo>
                  <a:cubicBezTo>
                    <a:pt x="223099" y="69769"/>
                    <a:pt x="222287" y="70580"/>
                    <a:pt x="220665" y="70580"/>
                  </a:cubicBezTo>
                  <a:lnTo>
                    <a:pt x="183347" y="70580"/>
                  </a:lnTo>
                  <a:cubicBezTo>
                    <a:pt x="187403" y="85183"/>
                    <a:pt x="189837" y="101408"/>
                    <a:pt x="189837" y="119256"/>
                  </a:cubicBezTo>
                  <a:close/>
                  <a:moveTo>
                    <a:pt x="21093" y="68146"/>
                  </a:moveTo>
                  <a:cubicBezTo>
                    <a:pt x="12169" y="84372"/>
                    <a:pt x="7301" y="102220"/>
                    <a:pt x="7301" y="121690"/>
                  </a:cubicBezTo>
                  <a:cubicBezTo>
                    <a:pt x="8113" y="120068"/>
                    <a:pt x="8924" y="119256"/>
                    <a:pt x="10546" y="119256"/>
                  </a:cubicBezTo>
                  <a:lnTo>
                    <a:pt x="55166" y="119256"/>
                  </a:lnTo>
                  <a:cubicBezTo>
                    <a:pt x="55166" y="101408"/>
                    <a:pt x="57600" y="85183"/>
                    <a:pt x="61656" y="70580"/>
                  </a:cubicBezTo>
                  <a:lnTo>
                    <a:pt x="25149" y="70580"/>
                  </a:lnTo>
                  <a:cubicBezTo>
                    <a:pt x="23527" y="70580"/>
                    <a:pt x="21904" y="68958"/>
                    <a:pt x="21093" y="68146"/>
                  </a:cubicBezTo>
                  <a:close/>
                  <a:moveTo>
                    <a:pt x="126558" y="119256"/>
                  </a:moveTo>
                  <a:lnTo>
                    <a:pt x="183347" y="119256"/>
                  </a:lnTo>
                  <a:cubicBezTo>
                    <a:pt x="183347" y="101408"/>
                    <a:pt x="180913" y="85183"/>
                    <a:pt x="176856" y="70580"/>
                  </a:cubicBezTo>
                  <a:lnTo>
                    <a:pt x="127369" y="70580"/>
                  </a:lnTo>
                  <a:lnTo>
                    <a:pt x="127369" y="119256"/>
                  </a:lnTo>
                  <a:close/>
                  <a:moveTo>
                    <a:pt x="62468" y="119256"/>
                  </a:moveTo>
                  <a:lnTo>
                    <a:pt x="119256" y="119256"/>
                  </a:lnTo>
                  <a:lnTo>
                    <a:pt x="119256" y="70580"/>
                  </a:lnTo>
                  <a:lnTo>
                    <a:pt x="69769" y="70580"/>
                  </a:lnTo>
                  <a:cubicBezTo>
                    <a:pt x="64901" y="85183"/>
                    <a:pt x="63279" y="101408"/>
                    <a:pt x="62468" y="119256"/>
                  </a:cubicBezTo>
                  <a:close/>
                  <a:moveTo>
                    <a:pt x="181724" y="63279"/>
                  </a:moveTo>
                  <a:lnTo>
                    <a:pt x="220665" y="63279"/>
                  </a:lnTo>
                  <a:cubicBezTo>
                    <a:pt x="220665" y="63279"/>
                    <a:pt x="221476" y="63279"/>
                    <a:pt x="221476" y="63279"/>
                  </a:cubicBezTo>
                  <a:cubicBezTo>
                    <a:pt x="206062" y="37318"/>
                    <a:pt x="180101" y="17848"/>
                    <a:pt x="150085" y="10546"/>
                  </a:cubicBezTo>
                  <a:cubicBezTo>
                    <a:pt x="163065" y="21093"/>
                    <a:pt x="174423" y="39752"/>
                    <a:pt x="181724" y="63279"/>
                  </a:cubicBezTo>
                  <a:close/>
                  <a:moveTo>
                    <a:pt x="94918" y="10546"/>
                  </a:moveTo>
                  <a:cubicBezTo>
                    <a:pt x="64901" y="17848"/>
                    <a:pt x="39752" y="37318"/>
                    <a:pt x="24338" y="63279"/>
                  </a:cubicBezTo>
                  <a:cubicBezTo>
                    <a:pt x="24338" y="63279"/>
                    <a:pt x="25149" y="63279"/>
                    <a:pt x="25149" y="63279"/>
                  </a:cubicBezTo>
                  <a:lnTo>
                    <a:pt x="64090" y="63279"/>
                  </a:lnTo>
                  <a:cubicBezTo>
                    <a:pt x="70580" y="39752"/>
                    <a:pt x="81127" y="21904"/>
                    <a:pt x="94918" y="10546"/>
                  </a:cubicBezTo>
                  <a:close/>
                  <a:moveTo>
                    <a:pt x="126558" y="63279"/>
                  </a:moveTo>
                  <a:lnTo>
                    <a:pt x="174423" y="63279"/>
                  </a:lnTo>
                  <a:cubicBezTo>
                    <a:pt x="163876" y="30828"/>
                    <a:pt x="145217" y="8924"/>
                    <a:pt x="124124" y="7301"/>
                  </a:cubicBezTo>
                  <a:cubicBezTo>
                    <a:pt x="125746" y="8113"/>
                    <a:pt x="126558" y="8924"/>
                    <a:pt x="126558" y="10546"/>
                  </a:cubicBezTo>
                  <a:lnTo>
                    <a:pt x="126558" y="63279"/>
                  </a:lnTo>
                  <a:close/>
                  <a:moveTo>
                    <a:pt x="71392" y="63279"/>
                  </a:moveTo>
                  <a:lnTo>
                    <a:pt x="119256" y="63279"/>
                  </a:lnTo>
                  <a:lnTo>
                    <a:pt x="119256" y="10546"/>
                  </a:lnTo>
                  <a:cubicBezTo>
                    <a:pt x="119256" y="8924"/>
                    <a:pt x="120068" y="8113"/>
                    <a:pt x="121690" y="7301"/>
                  </a:cubicBezTo>
                  <a:cubicBezTo>
                    <a:pt x="99786" y="8113"/>
                    <a:pt x="81938" y="30828"/>
                    <a:pt x="71392" y="6327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643" name="Google Shape;3643;p14"/>
            <p:cNvGrpSpPr/>
            <p:nvPr/>
          </p:nvGrpSpPr>
          <p:grpSpPr>
            <a:xfrm>
              <a:off x="11044701" y="5145507"/>
              <a:ext cx="68888" cy="68482"/>
              <a:chOff x="11044701" y="5145507"/>
              <a:chExt cx="68888" cy="68482"/>
            </a:xfrm>
          </p:grpSpPr>
          <p:sp>
            <p:nvSpPr>
              <p:cNvPr id="3644" name="Google Shape;3644;p14"/>
              <p:cNvSpPr/>
              <p:nvPr/>
            </p:nvSpPr>
            <p:spPr>
              <a:xfrm>
                <a:off x="11048352" y="5149088"/>
                <a:ext cx="60845" cy="60845"/>
              </a:xfrm>
              <a:custGeom>
                <a:rect b="b" l="l" r="r" t="t"/>
                <a:pathLst>
                  <a:path extrusionOk="0" h="60845" w="60845">
                    <a:moveTo>
                      <a:pt x="8113" y="19470"/>
                    </a:moveTo>
                    <a:lnTo>
                      <a:pt x="41375" y="52732"/>
                    </a:lnTo>
                    <a:lnTo>
                      <a:pt x="60845" y="0"/>
                    </a:lnTo>
                    <a:lnTo>
                      <a:pt x="8113" y="19470"/>
                    </a:lnTo>
                    <a:close/>
                    <a:moveTo>
                      <a:pt x="25149" y="35696"/>
                    </a:moveTo>
                    <a:lnTo>
                      <a:pt x="0" y="60845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45" name="Google Shape;3645;p14"/>
              <p:cNvSpPr/>
              <p:nvPr/>
            </p:nvSpPr>
            <p:spPr>
              <a:xfrm>
                <a:off x="11044701" y="5145507"/>
                <a:ext cx="68888" cy="68482"/>
              </a:xfrm>
              <a:custGeom>
                <a:rect b="b" l="l" r="r" t="t"/>
                <a:pathLst>
                  <a:path extrusionOk="0" h="68482" w="68888">
                    <a:moveTo>
                      <a:pt x="3651" y="68483"/>
                    </a:moveTo>
                    <a:cubicBezTo>
                      <a:pt x="2839" y="68483"/>
                      <a:pt x="2028" y="68483"/>
                      <a:pt x="1217" y="67671"/>
                    </a:cubicBezTo>
                    <a:cubicBezTo>
                      <a:pt x="-406" y="66049"/>
                      <a:pt x="-406" y="63615"/>
                      <a:pt x="1217" y="62804"/>
                    </a:cubicBezTo>
                    <a:lnTo>
                      <a:pt x="23121" y="40088"/>
                    </a:lnTo>
                    <a:lnTo>
                      <a:pt x="9330" y="26297"/>
                    </a:lnTo>
                    <a:cubicBezTo>
                      <a:pt x="8518" y="25485"/>
                      <a:pt x="7707" y="23863"/>
                      <a:pt x="8518" y="23052"/>
                    </a:cubicBezTo>
                    <a:cubicBezTo>
                      <a:pt x="8518" y="22240"/>
                      <a:pt x="9330" y="20618"/>
                      <a:pt x="10952" y="20618"/>
                    </a:cubicBezTo>
                    <a:lnTo>
                      <a:pt x="63685" y="336"/>
                    </a:lnTo>
                    <a:cubicBezTo>
                      <a:pt x="65307" y="-475"/>
                      <a:pt x="66118" y="336"/>
                      <a:pt x="67741" y="1147"/>
                    </a:cubicBezTo>
                    <a:cubicBezTo>
                      <a:pt x="68552" y="1959"/>
                      <a:pt x="69363" y="3581"/>
                      <a:pt x="68552" y="5204"/>
                    </a:cubicBezTo>
                    <a:lnTo>
                      <a:pt x="49082" y="57936"/>
                    </a:lnTo>
                    <a:cubicBezTo>
                      <a:pt x="48270" y="58747"/>
                      <a:pt x="47459" y="59559"/>
                      <a:pt x="46648" y="60370"/>
                    </a:cubicBezTo>
                    <a:cubicBezTo>
                      <a:pt x="45837" y="60370"/>
                      <a:pt x="44214" y="60370"/>
                      <a:pt x="43403" y="59559"/>
                    </a:cubicBezTo>
                    <a:lnTo>
                      <a:pt x="28800" y="44956"/>
                    </a:lnTo>
                    <a:lnTo>
                      <a:pt x="6896" y="67671"/>
                    </a:lnTo>
                    <a:cubicBezTo>
                      <a:pt x="5273" y="68483"/>
                      <a:pt x="4462" y="68483"/>
                      <a:pt x="3651" y="68483"/>
                    </a:cubicBezTo>
                    <a:close/>
                    <a:moveTo>
                      <a:pt x="32045" y="38466"/>
                    </a:moveTo>
                    <a:lnTo>
                      <a:pt x="44214" y="50635"/>
                    </a:lnTo>
                    <a:lnTo>
                      <a:pt x="59628" y="10071"/>
                    </a:lnTo>
                    <a:lnTo>
                      <a:pt x="19065" y="25485"/>
                    </a:lnTo>
                    <a:lnTo>
                      <a:pt x="30423" y="36843"/>
                    </a:lnTo>
                    <a:cubicBezTo>
                      <a:pt x="31234" y="36843"/>
                      <a:pt x="31234" y="37654"/>
                      <a:pt x="31234" y="37654"/>
                    </a:cubicBezTo>
                    <a:cubicBezTo>
                      <a:pt x="31234" y="37654"/>
                      <a:pt x="32045" y="37654"/>
                      <a:pt x="32045" y="3846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646" name="Google Shape;3646;p1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0863383" y="4809167"/>
            <a:ext cx="576000" cy="576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47" name="Google Shape;3647;p14"/>
          <p:cNvSpPr/>
          <p:nvPr/>
        </p:nvSpPr>
        <p:spPr>
          <a:xfrm>
            <a:off x="9786218" y="1611738"/>
            <a:ext cx="576000" cy="576000"/>
          </a:xfrm>
          <a:custGeom>
            <a:rect b="b" l="l" r="r" t="t"/>
            <a:pathLst>
              <a:path extrusionOk="0" h="576000" w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648" name="Google Shape;3648;p14"/>
          <p:cNvGrpSpPr/>
          <p:nvPr/>
        </p:nvGrpSpPr>
        <p:grpSpPr>
          <a:xfrm>
            <a:off x="9995342" y="1758901"/>
            <a:ext cx="155134" cy="271450"/>
            <a:chOff x="9995342" y="1758901"/>
            <a:chExt cx="155134" cy="271450"/>
          </a:xfrm>
        </p:grpSpPr>
        <p:sp>
          <p:nvSpPr>
            <p:cNvPr id="3649" name="Google Shape;3649;p14"/>
            <p:cNvSpPr/>
            <p:nvPr/>
          </p:nvSpPr>
          <p:spPr>
            <a:xfrm>
              <a:off x="9995342" y="1758901"/>
              <a:ext cx="155134" cy="193630"/>
            </a:xfrm>
            <a:custGeom>
              <a:rect b="b" l="l" r="r" t="t"/>
              <a:pathLst>
                <a:path extrusionOk="0" h="193630" w="155134">
                  <a:moveTo>
                    <a:pt x="76442" y="193569"/>
                  </a:moveTo>
                  <a:cubicBezTo>
                    <a:pt x="87800" y="192758"/>
                    <a:pt x="95912" y="185456"/>
                    <a:pt x="96724" y="174099"/>
                  </a:cubicBezTo>
                  <a:cubicBezTo>
                    <a:pt x="97535" y="162741"/>
                    <a:pt x="102402" y="154628"/>
                    <a:pt x="113760" y="148138"/>
                  </a:cubicBezTo>
                  <a:cubicBezTo>
                    <a:pt x="139721" y="133535"/>
                    <a:pt x="153512" y="110820"/>
                    <a:pt x="155135" y="79992"/>
                  </a:cubicBezTo>
                  <a:cubicBezTo>
                    <a:pt x="155135" y="78369"/>
                    <a:pt x="155135" y="77558"/>
                    <a:pt x="155135" y="75935"/>
                  </a:cubicBezTo>
                  <a:cubicBezTo>
                    <a:pt x="155135" y="73501"/>
                    <a:pt x="155135" y="71068"/>
                    <a:pt x="154324" y="68634"/>
                  </a:cubicBezTo>
                  <a:cubicBezTo>
                    <a:pt x="151078" y="46730"/>
                    <a:pt x="139721" y="28070"/>
                    <a:pt x="121873" y="15090"/>
                  </a:cubicBezTo>
                  <a:cubicBezTo>
                    <a:pt x="104836" y="2921"/>
                    <a:pt x="83743" y="-2758"/>
                    <a:pt x="62650" y="1299"/>
                  </a:cubicBezTo>
                  <a:cubicBezTo>
                    <a:pt x="31822" y="6166"/>
                    <a:pt x="10729" y="24825"/>
                    <a:pt x="994" y="54842"/>
                  </a:cubicBezTo>
                  <a:cubicBezTo>
                    <a:pt x="-2251" y="64577"/>
                    <a:pt x="2616" y="75124"/>
                    <a:pt x="13163" y="79180"/>
                  </a:cubicBezTo>
                  <a:cubicBezTo>
                    <a:pt x="22898" y="83237"/>
                    <a:pt x="34256" y="79992"/>
                    <a:pt x="39124" y="71068"/>
                  </a:cubicBezTo>
                  <a:cubicBezTo>
                    <a:pt x="39935" y="69445"/>
                    <a:pt x="40746" y="67823"/>
                    <a:pt x="41557" y="65389"/>
                  </a:cubicBezTo>
                  <a:cubicBezTo>
                    <a:pt x="41557" y="64577"/>
                    <a:pt x="42369" y="64577"/>
                    <a:pt x="42369" y="63766"/>
                  </a:cubicBezTo>
                  <a:cubicBezTo>
                    <a:pt x="48047" y="49975"/>
                    <a:pt x="61839" y="41862"/>
                    <a:pt x="75631" y="41862"/>
                  </a:cubicBezTo>
                  <a:cubicBezTo>
                    <a:pt x="77253" y="41862"/>
                    <a:pt x="78876" y="41862"/>
                    <a:pt x="80498" y="41862"/>
                  </a:cubicBezTo>
                  <a:cubicBezTo>
                    <a:pt x="95912" y="44296"/>
                    <a:pt x="110515" y="58087"/>
                    <a:pt x="112138" y="73501"/>
                  </a:cubicBezTo>
                  <a:cubicBezTo>
                    <a:pt x="114571" y="88916"/>
                    <a:pt x="106459" y="103518"/>
                    <a:pt x="92667" y="110820"/>
                  </a:cubicBezTo>
                  <a:cubicBezTo>
                    <a:pt x="78064" y="118932"/>
                    <a:pt x="67518" y="129479"/>
                    <a:pt x="61028" y="143270"/>
                  </a:cubicBezTo>
                  <a:cubicBezTo>
                    <a:pt x="56160" y="154628"/>
                    <a:pt x="53726" y="165175"/>
                    <a:pt x="55349" y="174910"/>
                  </a:cubicBezTo>
                  <a:cubicBezTo>
                    <a:pt x="56971" y="187079"/>
                    <a:pt x="65895" y="194380"/>
                    <a:pt x="76442" y="193569"/>
                  </a:cubicBezTo>
                  <a:close/>
                  <a:moveTo>
                    <a:pt x="91856" y="119744"/>
                  </a:moveTo>
                  <a:cubicBezTo>
                    <a:pt x="99157" y="115687"/>
                    <a:pt x="106459" y="110820"/>
                    <a:pt x="110515" y="103518"/>
                  </a:cubicBezTo>
                  <a:cubicBezTo>
                    <a:pt x="120250" y="88916"/>
                    <a:pt x="120250" y="73501"/>
                    <a:pt x="112138" y="59710"/>
                  </a:cubicBezTo>
                  <a:cubicBezTo>
                    <a:pt x="102402" y="43485"/>
                    <a:pt x="88611" y="36183"/>
                    <a:pt x="71574" y="37806"/>
                  </a:cubicBezTo>
                  <a:cubicBezTo>
                    <a:pt x="54538" y="39428"/>
                    <a:pt x="43180" y="47541"/>
                    <a:pt x="35878" y="63766"/>
                  </a:cubicBezTo>
                  <a:cubicBezTo>
                    <a:pt x="35878" y="63766"/>
                    <a:pt x="35878" y="64577"/>
                    <a:pt x="35067" y="64577"/>
                  </a:cubicBezTo>
                  <a:cubicBezTo>
                    <a:pt x="35067" y="65389"/>
                    <a:pt x="35067" y="65389"/>
                    <a:pt x="34256" y="66200"/>
                  </a:cubicBezTo>
                  <a:cubicBezTo>
                    <a:pt x="31011" y="74313"/>
                    <a:pt x="22898" y="78369"/>
                    <a:pt x="14785" y="75124"/>
                  </a:cubicBezTo>
                  <a:cubicBezTo>
                    <a:pt x="10729" y="73501"/>
                    <a:pt x="8295" y="71068"/>
                    <a:pt x="6673" y="67823"/>
                  </a:cubicBezTo>
                  <a:cubicBezTo>
                    <a:pt x="5050" y="63766"/>
                    <a:pt x="5050" y="59710"/>
                    <a:pt x="6673" y="55654"/>
                  </a:cubicBezTo>
                  <a:cubicBezTo>
                    <a:pt x="16408" y="29693"/>
                    <a:pt x="35067" y="14279"/>
                    <a:pt x="61028" y="8600"/>
                  </a:cubicBezTo>
                  <a:cubicBezTo>
                    <a:pt x="81309" y="4544"/>
                    <a:pt x="103214" y="9411"/>
                    <a:pt x="120250" y="23203"/>
                  </a:cubicBezTo>
                  <a:cubicBezTo>
                    <a:pt x="138098" y="37806"/>
                    <a:pt x="147833" y="59710"/>
                    <a:pt x="147833" y="83237"/>
                  </a:cubicBezTo>
                  <a:lnTo>
                    <a:pt x="147833" y="83237"/>
                  </a:lnTo>
                  <a:cubicBezTo>
                    <a:pt x="147022" y="109197"/>
                    <a:pt x="133231" y="130290"/>
                    <a:pt x="109704" y="143270"/>
                  </a:cubicBezTo>
                  <a:cubicBezTo>
                    <a:pt x="99157" y="148949"/>
                    <a:pt x="92667" y="157062"/>
                    <a:pt x="91045" y="166797"/>
                  </a:cubicBezTo>
                  <a:cubicBezTo>
                    <a:pt x="91045" y="167608"/>
                    <a:pt x="91045" y="169231"/>
                    <a:pt x="91045" y="170042"/>
                  </a:cubicBezTo>
                  <a:cubicBezTo>
                    <a:pt x="91045" y="170854"/>
                    <a:pt x="91045" y="171665"/>
                    <a:pt x="91045" y="172476"/>
                  </a:cubicBezTo>
                  <a:cubicBezTo>
                    <a:pt x="90233" y="181400"/>
                    <a:pt x="84554" y="187079"/>
                    <a:pt x="76442" y="187079"/>
                  </a:cubicBezTo>
                  <a:cubicBezTo>
                    <a:pt x="76442" y="187079"/>
                    <a:pt x="76442" y="187079"/>
                    <a:pt x="75631" y="187079"/>
                  </a:cubicBezTo>
                  <a:cubicBezTo>
                    <a:pt x="66707" y="187079"/>
                    <a:pt x="61028" y="179777"/>
                    <a:pt x="61028" y="170854"/>
                  </a:cubicBezTo>
                  <a:cubicBezTo>
                    <a:pt x="61839" y="148949"/>
                    <a:pt x="72385" y="131101"/>
                    <a:pt x="91856" y="11974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0" name="Google Shape;3650;p14"/>
            <p:cNvSpPr/>
            <p:nvPr/>
          </p:nvSpPr>
          <p:spPr>
            <a:xfrm>
              <a:off x="10045012" y="1977619"/>
              <a:ext cx="52732" cy="52732"/>
            </a:xfrm>
            <a:custGeom>
              <a:rect b="b" l="l" r="r" t="t"/>
              <a:pathLst>
                <a:path extrusionOk="0" h="52732" w="52732">
                  <a:moveTo>
                    <a:pt x="0" y="25961"/>
                  </a:moveTo>
                  <a:cubicBezTo>
                    <a:pt x="0" y="11358"/>
                    <a:pt x="12169" y="0"/>
                    <a:pt x="25961" y="0"/>
                  </a:cubicBezTo>
                  <a:cubicBezTo>
                    <a:pt x="40563" y="0"/>
                    <a:pt x="52732" y="12169"/>
                    <a:pt x="52732" y="26772"/>
                  </a:cubicBezTo>
                  <a:cubicBezTo>
                    <a:pt x="52732" y="41375"/>
                    <a:pt x="40563" y="52732"/>
                    <a:pt x="25961" y="52732"/>
                  </a:cubicBezTo>
                  <a:cubicBezTo>
                    <a:pt x="11358" y="52732"/>
                    <a:pt x="0" y="40563"/>
                    <a:pt x="0" y="2596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51" name="Google Shape;3651;p14"/>
          <p:cNvSpPr txBox="1"/>
          <p:nvPr>
            <p:ph idx="11" type="ftr"/>
          </p:nvPr>
        </p:nvSpPr>
        <p:spPr>
          <a:xfrm>
            <a:off x="3359696" y="6237312"/>
            <a:ext cx="5472608" cy="2936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52" name="Google Shape;3652;p14"/>
          <p:cNvSpPr txBox="1"/>
          <p:nvPr>
            <p:ph idx="12" type="sldNum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Break 7">
  <p:cSld name="Section Break 7">
    <p:spTree>
      <p:nvGrpSpPr>
        <p:cNvPr id="3653" name="Shape 3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chart&#10;&#10;Description automatically generated" id="3654" name="Google Shape;3654;p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495870" y="251460"/>
            <a:ext cx="1283570" cy="103886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55" name="Google Shape;3655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7202" y="334561"/>
            <a:ext cx="1667786" cy="100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656" name="Google Shape;3656;p15"/>
          <p:cNvGrpSpPr/>
          <p:nvPr/>
        </p:nvGrpSpPr>
        <p:grpSpPr>
          <a:xfrm>
            <a:off x="16431" y="2327127"/>
            <a:ext cx="12159138" cy="2203747"/>
            <a:chOff x="13727" y="4637103"/>
            <a:chExt cx="12159138" cy="2203747"/>
          </a:xfrm>
        </p:grpSpPr>
        <p:grpSp>
          <p:nvGrpSpPr>
            <p:cNvPr id="3657" name="Google Shape;3657;p15"/>
            <p:cNvGrpSpPr/>
            <p:nvPr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</p:grpSpPr>
          <p:sp>
            <p:nvSpPr>
              <p:cNvPr id="3658" name="Google Shape;3658;p15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59" name="Google Shape;3659;p15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60" name="Google Shape;3660;p15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61" name="Google Shape;3661;p15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62" name="Google Shape;3662;p15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63" name="Google Shape;3663;p15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64" name="Google Shape;3664;p15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65" name="Google Shape;3665;p15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66" name="Google Shape;3666;p15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67" name="Google Shape;3667;p15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68" name="Google Shape;3668;p15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69" name="Google Shape;3669;p15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70" name="Google Shape;3670;p15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71" name="Google Shape;3671;p15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72" name="Google Shape;3672;p15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73" name="Google Shape;3673;p15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74" name="Google Shape;3674;p15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75" name="Google Shape;3675;p15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76" name="Google Shape;3676;p15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77" name="Google Shape;3677;p15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78" name="Google Shape;3678;p15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79" name="Google Shape;3679;p15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80" name="Google Shape;3680;p15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81" name="Google Shape;3681;p15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82" name="Google Shape;3682;p15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83" name="Google Shape;3683;p15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84" name="Google Shape;3684;p15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85" name="Google Shape;3685;p15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86" name="Google Shape;3686;p15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87" name="Google Shape;3687;p15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88" name="Google Shape;3688;p15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89" name="Google Shape;3689;p15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90" name="Google Shape;3690;p15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91" name="Google Shape;3691;p15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92" name="Google Shape;3692;p15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93" name="Google Shape;3693;p15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94" name="Google Shape;3694;p15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95" name="Google Shape;3695;p15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96" name="Google Shape;3696;p15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97" name="Google Shape;3697;p15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98" name="Google Shape;3698;p15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699" name="Google Shape;3699;p15"/>
            <p:cNvGrpSpPr/>
            <p:nvPr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</p:grpSpPr>
          <p:sp>
            <p:nvSpPr>
              <p:cNvPr id="3700" name="Google Shape;3700;p15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01" name="Google Shape;3701;p15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02" name="Google Shape;3702;p15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03" name="Google Shape;3703;p15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04" name="Google Shape;3704;p15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05" name="Google Shape;3705;p15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06" name="Google Shape;3706;p15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07" name="Google Shape;3707;p15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08" name="Google Shape;3708;p15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09" name="Google Shape;3709;p15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10" name="Google Shape;3710;p15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11" name="Google Shape;3711;p15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12" name="Google Shape;3712;p15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13" name="Google Shape;3713;p15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14" name="Google Shape;3714;p15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15" name="Google Shape;3715;p15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16" name="Google Shape;3716;p15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17" name="Google Shape;3717;p15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18" name="Google Shape;3718;p15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19" name="Google Shape;3719;p15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20" name="Google Shape;3720;p15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21" name="Google Shape;3721;p15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22" name="Google Shape;3722;p15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23" name="Google Shape;3723;p15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24" name="Google Shape;3724;p15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25" name="Google Shape;3725;p15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26" name="Google Shape;3726;p15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27" name="Google Shape;3727;p15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28" name="Google Shape;3728;p15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29" name="Google Shape;3729;p15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30" name="Google Shape;3730;p15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31" name="Google Shape;3731;p15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32" name="Google Shape;3732;p15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33" name="Google Shape;3733;p15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34" name="Google Shape;3734;p15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35" name="Google Shape;3735;p15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36" name="Google Shape;3736;p15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37" name="Google Shape;3737;p15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38" name="Google Shape;3738;p15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39" name="Google Shape;3739;p15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40" name="Google Shape;3740;p15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741" name="Google Shape;3741;p15"/>
            <p:cNvGrpSpPr/>
            <p:nvPr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</p:grpSpPr>
          <p:sp>
            <p:nvSpPr>
              <p:cNvPr id="3742" name="Google Shape;3742;p15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43" name="Google Shape;3743;p15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44" name="Google Shape;3744;p15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45" name="Google Shape;3745;p15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46" name="Google Shape;3746;p15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47" name="Google Shape;3747;p15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48" name="Google Shape;3748;p15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49" name="Google Shape;3749;p15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50" name="Google Shape;3750;p15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51" name="Google Shape;3751;p15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52" name="Google Shape;3752;p15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53" name="Google Shape;3753;p15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54" name="Google Shape;3754;p15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55" name="Google Shape;3755;p15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56" name="Google Shape;3756;p15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57" name="Google Shape;3757;p15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58" name="Google Shape;3758;p15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59" name="Google Shape;3759;p15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60" name="Google Shape;3760;p15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61" name="Google Shape;3761;p15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62" name="Google Shape;3762;p15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63" name="Google Shape;3763;p15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64" name="Google Shape;3764;p15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65" name="Google Shape;3765;p15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66" name="Google Shape;3766;p15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67" name="Google Shape;3767;p15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68" name="Google Shape;3768;p15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69" name="Google Shape;3769;p15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70" name="Google Shape;3770;p15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71" name="Google Shape;3771;p15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72" name="Google Shape;3772;p15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73" name="Google Shape;3773;p15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74" name="Google Shape;3774;p15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75" name="Google Shape;3775;p15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76" name="Google Shape;3776;p15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77" name="Google Shape;3777;p15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78" name="Google Shape;3778;p15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79" name="Google Shape;3779;p15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80" name="Google Shape;3780;p15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81" name="Google Shape;3781;p15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82" name="Google Shape;3782;p15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783" name="Google Shape;3783;p15"/>
            <p:cNvGrpSpPr/>
            <p:nvPr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</p:grpSpPr>
          <p:sp>
            <p:nvSpPr>
              <p:cNvPr id="3784" name="Google Shape;3784;p15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85" name="Google Shape;3785;p15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86" name="Google Shape;3786;p15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87" name="Google Shape;3787;p15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88" name="Google Shape;3788;p15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89" name="Google Shape;3789;p15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90" name="Google Shape;3790;p15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91" name="Google Shape;3791;p15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92" name="Google Shape;3792;p15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93" name="Google Shape;3793;p15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94" name="Google Shape;3794;p15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95" name="Google Shape;3795;p15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96" name="Google Shape;3796;p15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97" name="Google Shape;3797;p15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98" name="Google Shape;3798;p15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99" name="Google Shape;3799;p15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00" name="Google Shape;3800;p15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01" name="Google Shape;3801;p15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02" name="Google Shape;3802;p15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03" name="Google Shape;3803;p15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04" name="Google Shape;3804;p15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05" name="Google Shape;3805;p15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06" name="Google Shape;3806;p15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07" name="Google Shape;3807;p15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08" name="Google Shape;3808;p15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09" name="Google Shape;3809;p15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10" name="Google Shape;3810;p15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11" name="Google Shape;3811;p15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12" name="Google Shape;3812;p15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13" name="Google Shape;3813;p15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14" name="Google Shape;3814;p15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15" name="Google Shape;3815;p15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16" name="Google Shape;3816;p15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17" name="Google Shape;3817;p15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18" name="Google Shape;3818;p15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19" name="Google Shape;3819;p15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20" name="Google Shape;3820;p15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21" name="Google Shape;3821;p15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22" name="Google Shape;3822;p15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23" name="Google Shape;3823;p15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24" name="Google Shape;3824;p15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825" name="Google Shape;3825;p15"/>
            <p:cNvGrpSpPr/>
            <p:nvPr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</p:grpSpPr>
          <p:sp>
            <p:nvSpPr>
              <p:cNvPr id="3826" name="Google Shape;3826;p15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27" name="Google Shape;3827;p15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28" name="Google Shape;3828;p15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29" name="Google Shape;3829;p15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30" name="Google Shape;3830;p15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31" name="Google Shape;3831;p15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32" name="Google Shape;3832;p15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33" name="Google Shape;3833;p15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34" name="Google Shape;3834;p15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35" name="Google Shape;3835;p15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36" name="Google Shape;3836;p15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37" name="Google Shape;3837;p15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38" name="Google Shape;3838;p15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39" name="Google Shape;3839;p15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40" name="Google Shape;3840;p15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41" name="Google Shape;3841;p15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42" name="Google Shape;3842;p15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43" name="Google Shape;3843;p15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44" name="Google Shape;3844;p15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45" name="Google Shape;3845;p15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46" name="Google Shape;3846;p15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47" name="Google Shape;3847;p15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48" name="Google Shape;3848;p15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49" name="Google Shape;3849;p15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50" name="Google Shape;3850;p15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51" name="Google Shape;3851;p15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52" name="Google Shape;3852;p15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53" name="Google Shape;3853;p15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54" name="Google Shape;3854;p15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55" name="Google Shape;3855;p15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56" name="Google Shape;3856;p15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57" name="Google Shape;3857;p15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58" name="Google Shape;3858;p15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59" name="Google Shape;3859;p15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0" name="Google Shape;3860;p15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1" name="Google Shape;3861;p15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2" name="Google Shape;3862;p15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3" name="Google Shape;3863;p15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4" name="Google Shape;3864;p15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5" name="Google Shape;3865;p15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6" name="Google Shape;3866;p15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867" name="Google Shape;3867;p15"/>
            <p:cNvGrpSpPr/>
            <p:nvPr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</p:grpSpPr>
          <p:sp>
            <p:nvSpPr>
              <p:cNvPr id="3868" name="Google Shape;3868;p15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9" name="Google Shape;3869;p15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0" name="Google Shape;3870;p15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1" name="Google Shape;3871;p15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2" name="Google Shape;3872;p15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3" name="Google Shape;3873;p15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4" name="Google Shape;3874;p15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5" name="Google Shape;3875;p15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6" name="Google Shape;3876;p15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7" name="Google Shape;3877;p15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8" name="Google Shape;3878;p15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9" name="Google Shape;3879;p15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0" name="Google Shape;3880;p15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1" name="Google Shape;3881;p15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2" name="Google Shape;3882;p15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3" name="Google Shape;3883;p15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4" name="Google Shape;3884;p15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5" name="Google Shape;3885;p15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6" name="Google Shape;3886;p15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7" name="Google Shape;3887;p15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8" name="Google Shape;3888;p15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9" name="Google Shape;3889;p15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0" name="Google Shape;3890;p15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1" name="Google Shape;3891;p15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2" name="Google Shape;3892;p15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3" name="Google Shape;3893;p15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4" name="Google Shape;3894;p15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5" name="Google Shape;3895;p15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6" name="Google Shape;3896;p15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7" name="Google Shape;3897;p15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8" name="Google Shape;3898;p15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9" name="Google Shape;3899;p15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0" name="Google Shape;3900;p15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1" name="Google Shape;3901;p15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2" name="Google Shape;3902;p15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3" name="Google Shape;3903;p15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4" name="Google Shape;3904;p15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5" name="Google Shape;3905;p15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6" name="Google Shape;3906;p15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7" name="Google Shape;3907;p15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8" name="Google Shape;3908;p15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909" name="Google Shape;3909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13816" y="1650852"/>
            <a:ext cx="576000" cy="57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10" name="Google Shape;3910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17639" y="4736172"/>
            <a:ext cx="576000" cy="576000"/>
          </a:xfrm>
          <a:prstGeom prst="rect">
            <a:avLst/>
          </a:prstGeom>
          <a:noFill/>
          <a:ln>
            <a:noFill/>
          </a:ln>
        </p:spPr>
      </p:pic>
      <p:sp>
        <p:nvSpPr>
          <p:cNvPr id="3911" name="Google Shape;3911;p15"/>
          <p:cNvSpPr/>
          <p:nvPr/>
        </p:nvSpPr>
        <p:spPr>
          <a:xfrm>
            <a:off x="4971893" y="4781207"/>
            <a:ext cx="576000" cy="576000"/>
          </a:xfrm>
          <a:custGeom>
            <a:rect b="b" l="l" r="r" t="t"/>
            <a:pathLst>
              <a:path extrusionOk="0" h="576000" w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912" name="Google Shape;3912;p15"/>
          <p:cNvGrpSpPr/>
          <p:nvPr/>
        </p:nvGrpSpPr>
        <p:grpSpPr>
          <a:xfrm>
            <a:off x="5086281" y="4926423"/>
            <a:ext cx="351278" cy="263459"/>
            <a:chOff x="5086281" y="4926423"/>
            <a:chExt cx="351278" cy="263459"/>
          </a:xfrm>
        </p:grpSpPr>
        <p:sp>
          <p:nvSpPr>
            <p:cNvPr id="3913" name="Google Shape;3913;p15"/>
            <p:cNvSpPr/>
            <p:nvPr/>
          </p:nvSpPr>
          <p:spPr>
            <a:xfrm>
              <a:off x="5086281" y="4940215"/>
              <a:ext cx="351278" cy="249667"/>
            </a:xfrm>
            <a:custGeom>
              <a:rect b="b" l="l" r="r" t="t"/>
              <a:pathLst>
                <a:path extrusionOk="0" h="249667" w="351278">
                  <a:moveTo>
                    <a:pt x="347223" y="21904"/>
                  </a:moveTo>
                  <a:lnTo>
                    <a:pt x="319639" y="21904"/>
                  </a:lnTo>
                  <a:lnTo>
                    <a:pt x="319639" y="9735"/>
                  </a:lnTo>
                  <a:cubicBezTo>
                    <a:pt x="319639" y="8113"/>
                    <a:pt x="318828" y="7301"/>
                    <a:pt x="318017" y="7301"/>
                  </a:cubicBezTo>
                  <a:cubicBezTo>
                    <a:pt x="301792" y="3245"/>
                    <a:pt x="285566" y="811"/>
                    <a:pt x="269341" y="811"/>
                  </a:cubicBezTo>
                  <a:cubicBezTo>
                    <a:pt x="255549" y="811"/>
                    <a:pt x="239324" y="2434"/>
                    <a:pt x="223099" y="7301"/>
                  </a:cubicBezTo>
                  <a:cubicBezTo>
                    <a:pt x="223910" y="8924"/>
                    <a:pt x="224721" y="10546"/>
                    <a:pt x="225532" y="12980"/>
                  </a:cubicBezTo>
                  <a:cubicBezTo>
                    <a:pt x="240946" y="8113"/>
                    <a:pt x="256361" y="6490"/>
                    <a:pt x="269341" y="6490"/>
                  </a:cubicBezTo>
                  <a:cubicBezTo>
                    <a:pt x="283132" y="6490"/>
                    <a:pt x="297735" y="8113"/>
                    <a:pt x="311527" y="11358"/>
                  </a:cubicBezTo>
                  <a:lnTo>
                    <a:pt x="314772" y="12169"/>
                  </a:lnTo>
                  <a:lnTo>
                    <a:pt x="314772" y="203628"/>
                  </a:lnTo>
                  <a:lnTo>
                    <a:pt x="309904" y="202817"/>
                  </a:lnTo>
                  <a:cubicBezTo>
                    <a:pt x="297735" y="201194"/>
                    <a:pt x="284755" y="200383"/>
                    <a:pt x="272586" y="200383"/>
                  </a:cubicBezTo>
                  <a:cubicBezTo>
                    <a:pt x="227155" y="200383"/>
                    <a:pt x="199572" y="211741"/>
                    <a:pt x="184158" y="222287"/>
                  </a:cubicBezTo>
                  <a:lnTo>
                    <a:pt x="177668" y="226344"/>
                  </a:lnTo>
                  <a:lnTo>
                    <a:pt x="177668" y="143594"/>
                  </a:lnTo>
                  <a:cubicBezTo>
                    <a:pt x="176045" y="143594"/>
                    <a:pt x="173611" y="143594"/>
                    <a:pt x="171989" y="143594"/>
                  </a:cubicBezTo>
                  <a:lnTo>
                    <a:pt x="171989" y="224721"/>
                  </a:lnTo>
                  <a:lnTo>
                    <a:pt x="165499" y="220665"/>
                  </a:lnTo>
                  <a:cubicBezTo>
                    <a:pt x="150084" y="210930"/>
                    <a:pt x="123313" y="198761"/>
                    <a:pt x="77070" y="198761"/>
                  </a:cubicBezTo>
                  <a:cubicBezTo>
                    <a:pt x="64901" y="198761"/>
                    <a:pt x="51921" y="199572"/>
                    <a:pt x="39752" y="201194"/>
                  </a:cubicBezTo>
                  <a:lnTo>
                    <a:pt x="34885" y="202006"/>
                  </a:lnTo>
                  <a:lnTo>
                    <a:pt x="34885" y="11358"/>
                  </a:lnTo>
                  <a:lnTo>
                    <a:pt x="38130" y="10546"/>
                  </a:lnTo>
                  <a:cubicBezTo>
                    <a:pt x="51921" y="7301"/>
                    <a:pt x="66524" y="5679"/>
                    <a:pt x="80315" y="5679"/>
                  </a:cubicBezTo>
                  <a:cubicBezTo>
                    <a:pt x="91673" y="5679"/>
                    <a:pt x="104654" y="6490"/>
                    <a:pt x="118445" y="10546"/>
                  </a:cubicBezTo>
                  <a:cubicBezTo>
                    <a:pt x="119256" y="8924"/>
                    <a:pt x="120068" y="6490"/>
                    <a:pt x="121690" y="4868"/>
                  </a:cubicBezTo>
                  <a:cubicBezTo>
                    <a:pt x="107087" y="811"/>
                    <a:pt x="92485" y="0"/>
                    <a:pt x="81127" y="0"/>
                  </a:cubicBezTo>
                  <a:cubicBezTo>
                    <a:pt x="81127" y="0"/>
                    <a:pt x="81127" y="0"/>
                    <a:pt x="80315" y="0"/>
                  </a:cubicBezTo>
                  <a:cubicBezTo>
                    <a:pt x="64090" y="0"/>
                    <a:pt x="47865" y="2434"/>
                    <a:pt x="31639" y="6490"/>
                  </a:cubicBezTo>
                  <a:cubicBezTo>
                    <a:pt x="30828" y="6490"/>
                    <a:pt x="30017" y="8113"/>
                    <a:pt x="30017" y="8924"/>
                  </a:cubicBezTo>
                  <a:lnTo>
                    <a:pt x="30017" y="8924"/>
                  </a:lnTo>
                  <a:lnTo>
                    <a:pt x="30017" y="21093"/>
                  </a:lnTo>
                  <a:lnTo>
                    <a:pt x="2434" y="21093"/>
                  </a:lnTo>
                  <a:cubicBezTo>
                    <a:pt x="811" y="21093"/>
                    <a:pt x="0" y="22715"/>
                    <a:pt x="0" y="23527"/>
                  </a:cubicBezTo>
                  <a:lnTo>
                    <a:pt x="0" y="246625"/>
                  </a:lnTo>
                  <a:cubicBezTo>
                    <a:pt x="0" y="248248"/>
                    <a:pt x="1623" y="249059"/>
                    <a:pt x="2434" y="249059"/>
                  </a:cubicBezTo>
                  <a:cubicBezTo>
                    <a:pt x="3245" y="249059"/>
                    <a:pt x="3245" y="249059"/>
                    <a:pt x="4056" y="249059"/>
                  </a:cubicBezTo>
                  <a:lnTo>
                    <a:pt x="4056" y="249059"/>
                  </a:lnTo>
                  <a:cubicBezTo>
                    <a:pt x="11358" y="245003"/>
                    <a:pt x="79504" y="210930"/>
                    <a:pt x="174423" y="234456"/>
                  </a:cubicBezTo>
                  <a:lnTo>
                    <a:pt x="176045" y="234456"/>
                  </a:lnTo>
                  <a:cubicBezTo>
                    <a:pt x="176045" y="234456"/>
                    <a:pt x="176045" y="234456"/>
                    <a:pt x="176856" y="234456"/>
                  </a:cubicBezTo>
                  <a:cubicBezTo>
                    <a:pt x="227966" y="221476"/>
                    <a:pt x="270963" y="226344"/>
                    <a:pt x="298547" y="232023"/>
                  </a:cubicBezTo>
                  <a:cubicBezTo>
                    <a:pt x="322073" y="236890"/>
                    <a:pt x="341544" y="245814"/>
                    <a:pt x="347223" y="249059"/>
                  </a:cubicBezTo>
                  <a:lnTo>
                    <a:pt x="347223" y="249059"/>
                  </a:lnTo>
                  <a:cubicBezTo>
                    <a:pt x="348034" y="249870"/>
                    <a:pt x="348845" y="249870"/>
                    <a:pt x="349656" y="249059"/>
                  </a:cubicBezTo>
                  <a:cubicBezTo>
                    <a:pt x="350468" y="248248"/>
                    <a:pt x="351279" y="247437"/>
                    <a:pt x="351279" y="246625"/>
                  </a:cubicBezTo>
                  <a:lnTo>
                    <a:pt x="351279" y="24338"/>
                  </a:lnTo>
                  <a:cubicBezTo>
                    <a:pt x="349656" y="22715"/>
                    <a:pt x="348845" y="21904"/>
                    <a:pt x="347223" y="21904"/>
                  </a:cubicBezTo>
                  <a:close/>
                  <a:moveTo>
                    <a:pt x="135482" y="223099"/>
                  </a:moveTo>
                  <a:cubicBezTo>
                    <a:pt x="93296" y="218231"/>
                    <a:pt x="49487" y="223910"/>
                    <a:pt x="9735" y="240135"/>
                  </a:cubicBezTo>
                  <a:lnTo>
                    <a:pt x="4056" y="242569"/>
                  </a:lnTo>
                  <a:lnTo>
                    <a:pt x="4056" y="27583"/>
                  </a:lnTo>
                  <a:lnTo>
                    <a:pt x="29206" y="27583"/>
                  </a:lnTo>
                  <a:lnTo>
                    <a:pt x="29206" y="206062"/>
                  </a:lnTo>
                  <a:cubicBezTo>
                    <a:pt x="29206" y="207685"/>
                    <a:pt x="30017" y="209307"/>
                    <a:pt x="31639" y="209307"/>
                  </a:cubicBezTo>
                  <a:cubicBezTo>
                    <a:pt x="31639" y="209307"/>
                    <a:pt x="31639" y="209307"/>
                    <a:pt x="32451" y="209307"/>
                  </a:cubicBezTo>
                  <a:cubicBezTo>
                    <a:pt x="47054" y="206873"/>
                    <a:pt x="61656" y="206062"/>
                    <a:pt x="76259" y="206062"/>
                  </a:cubicBezTo>
                  <a:cubicBezTo>
                    <a:pt x="96541" y="206062"/>
                    <a:pt x="117634" y="208496"/>
                    <a:pt x="137104" y="214986"/>
                  </a:cubicBezTo>
                  <a:lnTo>
                    <a:pt x="135482" y="223099"/>
                  </a:lnTo>
                  <a:close/>
                  <a:moveTo>
                    <a:pt x="343977" y="241758"/>
                  </a:moveTo>
                  <a:lnTo>
                    <a:pt x="338299" y="239324"/>
                  </a:lnTo>
                  <a:cubicBezTo>
                    <a:pt x="298547" y="223099"/>
                    <a:pt x="254738" y="217420"/>
                    <a:pt x="212552" y="222287"/>
                  </a:cubicBezTo>
                  <a:lnTo>
                    <a:pt x="210930" y="214175"/>
                  </a:lnTo>
                  <a:cubicBezTo>
                    <a:pt x="230400" y="207685"/>
                    <a:pt x="251493" y="204439"/>
                    <a:pt x="271775" y="205251"/>
                  </a:cubicBezTo>
                  <a:cubicBezTo>
                    <a:pt x="286377" y="205251"/>
                    <a:pt x="301792" y="206873"/>
                    <a:pt x="316394" y="208496"/>
                  </a:cubicBezTo>
                  <a:cubicBezTo>
                    <a:pt x="317206" y="208496"/>
                    <a:pt x="318017" y="208496"/>
                    <a:pt x="318828" y="207685"/>
                  </a:cubicBezTo>
                  <a:cubicBezTo>
                    <a:pt x="319639" y="206873"/>
                    <a:pt x="319639" y="206873"/>
                    <a:pt x="319639" y="206062"/>
                  </a:cubicBezTo>
                  <a:cubicBezTo>
                    <a:pt x="319639" y="206062"/>
                    <a:pt x="319639" y="206062"/>
                    <a:pt x="319639" y="205251"/>
                  </a:cubicBezTo>
                  <a:lnTo>
                    <a:pt x="319639" y="27583"/>
                  </a:lnTo>
                  <a:lnTo>
                    <a:pt x="344789" y="27583"/>
                  </a:lnTo>
                  <a:lnTo>
                    <a:pt x="343977" y="24175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4" name="Google Shape;3914;p15"/>
            <p:cNvSpPr/>
            <p:nvPr/>
          </p:nvSpPr>
          <p:spPr>
            <a:xfrm>
              <a:off x="5179577" y="4926423"/>
              <a:ext cx="160630" cy="161442"/>
            </a:xfrm>
            <a:custGeom>
              <a:rect b="b" l="l" r="r" t="t"/>
              <a:pathLst>
                <a:path extrusionOk="0" h="161442" w="160630">
                  <a:moveTo>
                    <a:pt x="80315" y="0"/>
                  </a:moveTo>
                  <a:cubicBezTo>
                    <a:pt x="80315" y="0"/>
                    <a:pt x="80315" y="0"/>
                    <a:pt x="80315" y="0"/>
                  </a:cubicBezTo>
                  <a:cubicBezTo>
                    <a:pt x="58411" y="0"/>
                    <a:pt x="38941" y="8113"/>
                    <a:pt x="23527" y="23527"/>
                  </a:cubicBezTo>
                  <a:cubicBezTo>
                    <a:pt x="8113" y="38941"/>
                    <a:pt x="0" y="59223"/>
                    <a:pt x="0" y="80315"/>
                  </a:cubicBezTo>
                  <a:cubicBezTo>
                    <a:pt x="0" y="124935"/>
                    <a:pt x="35696" y="160631"/>
                    <a:pt x="80315" y="161442"/>
                  </a:cubicBezTo>
                  <a:cubicBezTo>
                    <a:pt x="80315" y="161442"/>
                    <a:pt x="80315" y="161442"/>
                    <a:pt x="80315" y="161442"/>
                  </a:cubicBezTo>
                  <a:cubicBezTo>
                    <a:pt x="101408" y="161442"/>
                    <a:pt x="121690" y="153330"/>
                    <a:pt x="137104" y="137916"/>
                  </a:cubicBezTo>
                  <a:cubicBezTo>
                    <a:pt x="152518" y="122501"/>
                    <a:pt x="160631" y="102220"/>
                    <a:pt x="160631" y="81127"/>
                  </a:cubicBezTo>
                  <a:cubicBezTo>
                    <a:pt x="160631" y="36507"/>
                    <a:pt x="124935" y="0"/>
                    <a:pt x="80315" y="0"/>
                  </a:cubicBezTo>
                  <a:close/>
                  <a:moveTo>
                    <a:pt x="75448" y="12169"/>
                  </a:moveTo>
                  <a:cubicBezTo>
                    <a:pt x="75448" y="9735"/>
                    <a:pt x="77882" y="7301"/>
                    <a:pt x="80315" y="7301"/>
                  </a:cubicBezTo>
                  <a:cubicBezTo>
                    <a:pt x="82749" y="7301"/>
                    <a:pt x="85183" y="8924"/>
                    <a:pt x="85183" y="12169"/>
                  </a:cubicBezTo>
                  <a:cubicBezTo>
                    <a:pt x="85183" y="13792"/>
                    <a:pt x="85183" y="15414"/>
                    <a:pt x="85183" y="17037"/>
                  </a:cubicBezTo>
                  <a:cubicBezTo>
                    <a:pt x="85183" y="18659"/>
                    <a:pt x="85183" y="20282"/>
                    <a:pt x="85183" y="21904"/>
                  </a:cubicBezTo>
                  <a:cubicBezTo>
                    <a:pt x="85183" y="25149"/>
                    <a:pt x="82749" y="26772"/>
                    <a:pt x="80315" y="26772"/>
                  </a:cubicBezTo>
                  <a:cubicBezTo>
                    <a:pt x="77882" y="26772"/>
                    <a:pt x="75448" y="24338"/>
                    <a:pt x="75448" y="21904"/>
                  </a:cubicBezTo>
                  <a:cubicBezTo>
                    <a:pt x="75448" y="18659"/>
                    <a:pt x="75448" y="15414"/>
                    <a:pt x="75448" y="12169"/>
                  </a:cubicBezTo>
                  <a:close/>
                  <a:moveTo>
                    <a:pt x="21093" y="85994"/>
                  </a:moveTo>
                  <a:cubicBezTo>
                    <a:pt x="17848" y="85994"/>
                    <a:pt x="14603" y="85994"/>
                    <a:pt x="11358" y="85994"/>
                  </a:cubicBezTo>
                  <a:cubicBezTo>
                    <a:pt x="8113" y="85994"/>
                    <a:pt x="6490" y="83561"/>
                    <a:pt x="6490" y="81127"/>
                  </a:cubicBezTo>
                  <a:cubicBezTo>
                    <a:pt x="6490" y="78693"/>
                    <a:pt x="8924" y="76259"/>
                    <a:pt x="11358" y="76259"/>
                  </a:cubicBezTo>
                  <a:cubicBezTo>
                    <a:pt x="12980" y="76259"/>
                    <a:pt x="14603" y="76259"/>
                    <a:pt x="16225" y="76259"/>
                  </a:cubicBezTo>
                  <a:cubicBezTo>
                    <a:pt x="17848" y="76259"/>
                    <a:pt x="19470" y="76259"/>
                    <a:pt x="21093" y="76259"/>
                  </a:cubicBezTo>
                  <a:cubicBezTo>
                    <a:pt x="23527" y="76259"/>
                    <a:pt x="25961" y="78693"/>
                    <a:pt x="25961" y="81127"/>
                  </a:cubicBezTo>
                  <a:cubicBezTo>
                    <a:pt x="25961" y="83561"/>
                    <a:pt x="24338" y="85994"/>
                    <a:pt x="21093" y="85994"/>
                  </a:cubicBezTo>
                  <a:close/>
                  <a:moveTo>
                    <a:pt x="41375" y="125746"/>
                  </a:moveTo>
                  <a:cubicBezTo>
                    <a:pt x="40563" y="126558"/>
                    <a:pt x="38941" y="128180"/>
                    <a:pt x="38130" y="128992"/>
                  </a:cubicBezTo>
                  <a:cubicBezTo>
                    <a:pt x="37318" y="129803"/>
                    <a:pt x="35696" y="131425"/>
                    <a:pt x="34885" y="132237"/>
                  </a:cubicBezTo>
                  <a:cubicBezTo>
                    <a:pt x="32451" y="133859"/>
                    <a:pt x="30017" y="133859"/>
                    <a:pt x="28394" y="132237"/>
                  </a:cubicBezTo>
                  <a:cubicBezTo>
                    <a:pt x="26772" y="130614"/>
                    <a:pt x="26772" y="127369"/>
                    <a:pt x="28394" y="125746"/>
                  </a:cubicBezTo>
                  <a:cubicBezTo>
                    <a:pt x="30828" y="123313"/>
                    <a:pt x="32451" y="120879"/>
                    <a:pt x="34885" y="119256"/>
                  </a:cubicBezTo>
                  <a:cubicBezTo>
                    <a:pt x="37318" y="117634"/>
                    <a:pt x="39752" y="117634"/>
                    <a:pt x="41375" y="119256"/>
                  </a:cubicBezTo>
                  <a:cubicBezTo>
                    <a:pt x="43808" y="120879"/>
                    <a:pt x="43808" y="124124"/>
                    <a:pt x="41375" y="125746"/>
                  </a:cubicBezTo>
                  <a:close/>
                  <a:moveTo>
                    <a:pt x="42186" y="42186"/>
                  </a:moveTo>
                  <a:cubicBezTo>
                    <a:pt x="40563" y="43808"/>
                    <a:pt x="37318" y="43808"/>
                    <a:pt x="35696" y="42186"/>
                  </a:cubicBezTo>
                  <a:cubicBezTo>
                    <a:pt x="33262" y="39752"/>
                    <a:pt x="30828" y="37318"/>
                    <a:pt x="29206" y="35696"/>
                  </a:cubicBezTo>
                  <a:cubicBezTo>
                    <a:pt x="27583" y="33262"/>
                    <a:pt x="27583" y="30828"/>
                    <a:pt x="29206" y="29206"/>
                  </a:cubicBezTo>
                  <a:cubicBezTo>
                    <a:pt x="30828" y="27583"/>
                    <a:pt x="34073" y="27583"/>
                    <a:pt x="35696" y="29206"/>
                  </a:cubicBezTo>
                  <a:cubicBezTo>
                    <a:pt x="36507" y="30017"/>
                    <a:pt x="38130" y="31639"/>
                    <a:pt x="38941" y="32451"/>
                  </a:cubicBezTo>
                  <a:cubicBezTo>
                    <a:pt x="39752" y="33262"/>
                    <a:pt x="41375" y="34885"/>
                    <a:pt x="42186" y="35696"/>
                  </a:cubicBezTo>
                  <a:cubicBezTo>
                    <a:pt x="43808" y="38130"/>
                    <a:pt x="43808" y="40563"/>
                    <a:pt x="42186" y="42186"/>
                  </a:cubicBezTo>
                  <a:close/>
                  <a:moveTo>
                    <a:pt x="85183" y="149273"/>
                  </a:moveTo>
                  <a:cubicBezTo>
                    <a:pt x="85183" y="152518"/>
                    <a:pt x="82749" y="154141"/>
                    <a:pt x="80315" y="154141"/>
                  </a:cubicBezTo>
                  <a:cubicBezTo>
                    <a:pt x="77882" y="154141"/>
                    <a:pt x="75448" y="151707"/>
                    <a:pt x="75448" y="149273"/>
                  </a:cubicBezTo>
                  <a:cubicBezTo>
                    <a:pt x="75448" y="146028"/>
                    <a:pt x="75448" y="142783"/>
                    <a:pt x="75448" y="139538"/>
                  </a:cubicBezTo>
                  <a:cubicBezTo>
                    <a:pt x="75448" y="136293"/>
                    <a:pt x="77882" y="134670"/>
                    <a:pt x="80315" y="134670"/>
                  </a:cubicBezTo>
                  <a:cubicBezTo>
                    <a:pt x="82749" y="134670"/>
                    <a:pt x="85183" y="137104"/>
                    <a:pt x="85183" y="139538"/>
                  </a:cubicBezTo>
                  <a:cubicBezTo>
                    <a:pt x="85183" y="141161"/>
                    <a:pt x="85183" y="142783"/>
                    <a:pt x="85183" y="144406"/>
                  </a:cubicBezTo>
                  <a:cubicBezTo>
                    <a:pt x="85183" y="146028"/>
                    <a:pt x="85183" y="147651"/>
                    <a:pt x="85183" y="149273"/>
                  </a:cubicBezTo>
                  <a:close/>
                  <a:moveTo>
                    <a:pt x="113577" y="111144"/>
                  </a:moveTo>
                  <a:cubicBezTo>
                    <a:pt x="112766" y="115200"/>
                    <a:pt x="108710" y="116011"/>
                    <a:pt x="105465" y="113577"/>
                  </a:cubicBezTo>
                  <a:cubicBezTo>
                    <a:pt x="103842" y="111955"/>
                    <a:pt x="102220" y="110332"/>
                    <a:pt x="100597" y="108710"/>
                  </a:cubicBezTo>
                  <a:cubicBezTo>
                    <a:pt x="92485" y="100597"/>
                    <a:pt x="85183" y="93296"/>
                    <a:pt x="77070" y="85183"/>
                  </a:cubicBezTo>
                  <a:cubicBezTo>
                    <a:pt x="75448" y="83561"/>
                    <a:pt x="74637" y="81938"/>
                    <a:pt x="74637" y="79504"/>
                  </a:cubicBezTo>
                  <a:cubicBezTo>
                    <a:pt x="74637" y="74637"/>
                    <a:pt x="74637" y="70580"/>
                    <a:pt x="74637" y="65713"/>
                  </a:cubicBezTo>
                  <a:cubicBezTo>
                    <a:pt x="74637" y="65713"/>
                    <a:pt x="74637" y="65713"/>
                    <a:pt x="74637" y="65713"/>
                  </a:cubicBezTo>
                  <a:cubicBezTo>
                    <a:pt x="74637" y="60845"/>
                    <a:pt x="74637" y="55977"/>
                    <a:pt x="74637" y="51110"/>
                  </a:cubicBezTo>
                  <a:cubicBezTo>
                    <a:pt x="74637" y="47054"/>
                    <a:pt x="78693" y="45431"/>
                    <a:pt x="81938" y="47054"/>
                  </a:cubicBezTo>
                  <a:cubicBezTo>
                    <a:pt x="83561" y="47865"/>
                    <a:pt x="84372" y="49487"/>
                    <a:pt x="84372" y="51921"/>
                  </a:cubicBezTo>
                  <a:cubicBezTo>
                    <a:pt x="84372" y="60034"/>
                    <a:pt x="84372" y="68958"/>
                    <a:pt x="84372" y="77070"/>
                  </a:cubicBezTo>
                  <a:cubicBezTo>
                    <a:pt x="84372" y="77882"/>
                    <a:pt x="84372" y="78693"/>
                    <a:pt x="85183" y="80315"/>
                  </a:cubicBezTo>
                  <a:cubicBezTo>
                    <a:pt x="94107" y="89239"/>
                    <a:pt x="102220" y="97352"/>
                    <a:pt x="111144" y="106276"/>
                  </a:cubicBezTo>
                  <a:cubicBezTo>
                    <a:pt x="113577" y="107087"/>
                    <a:pt x="114389" y="108710"/>
                    <a:pt x="113577" y="111144"/>
                  </a:cubicBezTo>
                  <a:close/>
                  <a:moveTo>
                    <a:pt x="118445" y="35696"/>
                  </a:moveTo>
                  <a:cubicBezTo>
                    <a:pt x="120879" y="33262"/>
                    <a:pt x="123313" y="30828"/>
                    <a:pt x="124935" y="29206"/>
                  </a:cubicBezTo>
                  <a:cubicBezTo>
                    <a:pt x="126558" y="27583"/>
                    <a:pt x="129803" y="27583"/>
                    <a:pt x="131425" y="29206"/>
                  </a:cubicBezTo>
                  <a:cubicBezTo>
                    <a:pt x="133048" y="30828"/>
                    <a:pt x="133048" y="34073"/>
                    <a:pt x="131425" y="35696"/>
                  </a:cubicBezTo>
                  <a:cubicBezTo>
                    <a:pt x="130614" y="36507"/>
                    <a:pt x="128992" y="38130"/>
                    <a:pt x="128180" y="38941"/>
                  </a:cubicBezTo>
                  <a:cubicBezTo>
                    <a:pt x="127369" y="39752"/>
                    <a:pt x="125746" y="41375"/>
                    <a:pt x="124935" y="42186"/>
                  </a:cubicBezTo>
                  <a:cubicBezTo>
                    <a:pt x="122501" y="43808"/>
                    <a:pt x="120068" y="43808"/>
                    <a:pt x="118445" y="42186"/>
                  </a:cubicBezTo>
                  <a:cubicBezTo>
                    <a:pt x="116823" y="40563"/>
                    <a:pt x="116823" y="38130"/>
                    <a:pt x="118445" y="35696"/>
                  </a:cubicBezTo>
                  <a:close/>
                  <a:moveTo>
                    <a:pt x="132237" y="133048"/>
                  </a:moveTo>
                  <a:cubicBezTo>
                    <a:pt x="130614" y="134670"/>
                    <a:pt x="127369" y="134670"/>
                    <a:pt x="125746" y="133048"/>
                  </a:cubicBezTo>
                  <a:cubicBezTo>
                    <a:pt x="124124" y="132237"/>
                    <a:pt x="123313" y="130614"/>
                    <a:pt x="122501" y="129803"/>
                  </a:cubicBezTo>
                  <a:cubicBezTo>
                    <a:pt x="121690" y="128992"/>
                    <a:pt x="120068" y="127369"/>
                    <a:pt x="119256" y="126558"/>
                  </a:cubicBezTo>
                  <a:cubicBezTo>
                    <a:pt x="117634" y="124935"/>
                    <a:pt x="117634" y="121690"/>
                    <a:pt x="119256" y="120068"/>
                  </a:cubicBezTo>
                  <a:cubicBezTo>
                    <a:pt x="120879" y="118445"/>
                    <a:pt x="124124" y="118445"/>
                    <a:pt x="125746" y="120068"/>
                  </a:cubicBezTo>
                  <a:cubicBezTo>
                    <a:pt x="128180" y="122501"/>
                    <a:pt x="130614" y="124935"/>
                    <a:pt x="133048" y="127369"/>
                  </a:cubicBezTo>
                  <a:cubicBezTo>
                    <a:pt x="133859" y="128180"/>
                    <a:pt x="133859" y="130614"/>
                    <a:pt x="132237" y="133048"/>
                  </a:cubicBezTo>
                  <a:close/>
                  <a:moveTo>
                    <a:pt x="149273" y="85994"/>
                  </a:moveTo>
                  <a:cubicBezTo>
                    <a:pt x="147651" y="85994"/>
                    <a:pt x="146028" y="85994"/>
                    <a:pt x="144406" y="85994"/>
                  </a:cubicBezTo>
                  <a:cubicBezTo>
                    <a:pt x="142783" y="85994"/>
                    <a:pt x="141161" y="85994"/>
                    <a:pt x="139538" y="85994"/>
                  </a:cubicBezTo>
                  <a:cubicBezTo>
                    <a:pt x="137104" y="85994"/>
                    <a:pt x="134670" y="83561"/>
                    <a:pt x="134670" y="81127"/>
                  </a:cubicBezTo>
                  <a:cubicBezTo>
                    <a:pt x="134670" y="78693"/>
                    <a:pt x="136293" y="76259"/>
                    <a:pt x="139538" y="76259"/>
                  </a:cubicBezTo>
                  <a:cubicBezTo>
                    <a:pt x="142783" y="76259"/>
                    <a:pt x="146028" y="76259"/>
                    <a:pt x="149273" y="76259"/>
                  </a:cubicBezTo>
                  <a:cubicBezTo>
                    <a:pt x="151707" y="76259"/>
                    <a:pt x="154141" y="78693"/>
                    <a:pt x="154141" y="81127"/>
                  </a:cubicBezTo>
                  <a:cubicBezTo>
                    <a:pt x="153330" y="83561"/>
                    <a:pt x="151707" y="85994"/>
                    <a:pt x="149273" y="8599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915" name="Google Shape;3915;p15"/>
          <p:cNvGrpSpPr/>
          <p:nvPr/>
        </p:nvGrpSpPr>
        <p:grpSpPr>
          <a:xfrm>
            <a:off x="1320032" y="2263354"/>
            <a:ext cx="576000" cy="576000"/>
            <a:chOff x="1320032" y="2263354"/>
            <a:chExt cx="576000" cy="576000"/>
          </a:xfrm>
        </p:grpSpPr>
        <p:sp>
          <p:nvSpPr>
            <p:cNvPr id="3916" name="Google Shape;3916;p15"/>
            <p:cNvSpPr/>
            <p:nvPr/>
          </p:nvSpPr>
          <p:spPr>
            <a:xfrm>
              <a:off x="1320032" y="2263354"/>
              <a:ext cx="576000" cy="576000"/>
            </a:xfrm>
            <a:custGeom>
              <a:rect b="b" l="l" r="r" t="t"/>
              <a:pathLst>
                <a:path extrusionOk="0" h="576000" w="576000">
                  <a:moveTo>
                    <a:pt x="576000" y="288000"/>
                  </a:moveTo>
                  <a:cubicBezTo>
                    <a:pt x="576000" y="447058"/>
                    <a:pt x="447058" y="576000"/>
                    <a:pt x="288000" y="576000"/>
                  </a:cubicBezTo>
                  <a:cubicBezTo>
                    <a:pt x="128942" y="576000"/>
                    <a:pt x="0" y="447058"/>
                    <a:pt x="0" y="288000"/>
                  </a:cubicBezTo>
                  <a:cubicBezTo>
                    <a:pt x="0" y="128942"/>
                    <a:pt x="128942" y="0"/>
                    <a:pt x="288000" y="0"/>
                  </a:cubicBezTo>
                  <a:cubicBezTo>
                    <a:pt x="447058" y="0"/>
                    <a:pt x="576000" y="128942"/>
                    <a:pt x="576000" y="28800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17" name="Google Shape;3917;p15"/>
            <p:cNvGrpSpPr/>
            <p:nvPr/>
          </p:nvGrpSpPr>
          <p:grpSpPr>
            <a:xfrm>
              <a:off x="1474984" y="2355838"/>
              <a:ext cx="305036" cy="323695"/>
              <a:chOff x="1474984" y="2355838"/>
              <a:chExt cx="305036" cy="323695"/>
            </a:xfrm>
          </p:grpSpPr>
          <p:sp>
            <p:nvSpPr>
              <p:cNvPr id="3918" name="Google Shape;3918;p15"/>
              <p:cNvSpPr/>
              <p:nvPr/>
            </p:nvSpPr>
            <p:spPr>
              <a:xfrm>
                <a:off x="1519603" y="2441021"/>
                <a:ext cx="160630" cy="161442"/>
              </a:xfrm>
              <a:custGeom>
                <a:rect b="b" l="l" r="r" t="t"/>
                <a:pathLst>
                  <a:path extrusionOk="0" h="161442" w="160630">
                    <a:moveTo>
                      <a:pt x="80315" y="0"/>
                    </a:moveTo>
                    <a:cubicBezTo>
                      <a:pt x="80315" y="0"/>
                      <a:pt x="79504" y="0"/>
                      <a:pt x="80315" y="0"/>
                    </a:cubicBezTo>
                    <a:cubicBezTo>
                      <a:pt x="58411" y="0"/>
                      <a:pt x="38941" y="8113"/>
                      <a:pt x="23527" y="23527"/>
                    </a:cubicBezTo>
                    <a:cubicBezTo>
                      <a:pt x="8113" y="38941"/>
                      <a:pt x="0" y="59223"/>
                      <a:pt x="0" y="80315"/>
                    </a:cubicBezTo>
                    <a:cubicBezTo>
                      <a:pt x="0" y="124935"/>
                      <a:pt x="35696" y="160631"/>
                      <a:pt x="80315" y="161442"/>
                    </a:cubicBezTo>
                    <a:cubicBezTo>
                      <a:pt x="80315" y="161442"/>
                      <a:pt x="80315" y="161442"/>
                      <a:pt x="80315" y="161442"/>
                    </a:cubicBezTo>
                    <a:cubicBezTo>
                      <a:pt x="101408" y="161442"/>
                      <a:pt x="121690" y="153330"/>
                      <a:pt x="137104" y="137916"/>
                    </a:cubicBezTo>
                    <a:cubicBezTo>
                      <a:pt x="152518" y="122501"/>
                      <a:pt x="160631" y="102220"/>
                      <a:pt x="160631" y="81127"/>
                    </a:cubicBezTo>
                    <a:cubicBezTo>
                      <a:pt x="160631" y="35696"/>
                      <a:pt x="124124" y="0"/>
                      <a:pt x="80315" y="0"/>
                    </a:cubicBezTo>
                    <a:close/>
                    <a:moveTo>
                      <a:pt x="74637" y="11358"/>
                    </a:moveTo>
                    <a:cubicBezTo>
                      <a:pt x="74637" y="8924"/>
                      <a:pt x="77070" y="6490"/>
                      <a:pt x="79504" y="6490"/>
                    </a:cubicBezTo>
                    <a:cubicBezTo>
                      <a:pt x="81938" y="6490"/>
                      <a:pt x="84372" y="8113"/>
                      <a:pt x="84372" y="11358"/>
                    </a:cubicBezTo>
                    <a:cubicBezTo>
                      <a:pt x="84372" y="12980"/>
                      <a:pt x="84372" y="14603"/>
                      <a:pt x="84372" y="16225"/>
                    </a:cubicBezTo>
                    <a:cubicBezTo>
                      <a:pt x="84372" y="17848"/>
                      <a:pt x="84372" y="19470"/>
                      <a:pt x="84372" y="21093"/>
                    </a:cubicBezTo>
                    <a:cubicBezTo>
                      <a:pt x="84372" y="24338"/>
                      <a:pt x="81938" y="25961"/>
                      <a:pt x="79504" y="25961"/>
                    </a:cubicBezTo>
                    <a:cubicBezTo>
                      <a:pt x="77070" y="25961"/>
                      <a:pt x="74637" y="23527"/>
                      <a:pt x="74637" y="21093"/>
                    </a:cubicBezTo>
                    <a:cubicBezTo>
                      <a:pt x="74637" y="17848"/>
                      <a:pt x="74637" y="14603"/>
                      <a:pt x="74637" y="11358"/>
                    </a:cubicBezTo>
                    <a:close/>
                    <a:moveTo>
                      <a:pt x="21093" y="85183"/>
                    </a:moveTo>
                    <a:cubicBezTo>
                      <a:pt x="17848" y="85183"/>
                      <a:pt x="14603" y="85183"/>
                      <a:pt x="11358" y="85183"/>
                    </a:cubicBezTo>
                    <a:cubicBezTo>
                      <a:pt x="8113" y="85183"/>
                      <a:pt x="6490" y="82749"/>
                      <a:pt x="6490" y="80315"/>
                    </a:cubicBezTo>
                    <a:cubicBezTo>
                      <a:pt x="6490" y="77882"/>
                      <a:pt x="8924" y="75448"/>
                      <a:pt x="11358" y="75448"/>
                    </a:cubicBezTo>
                    <a:cubicBezTo>
                      <a:pt x="12980" y="75448"/>
                      <a:pt x="14603" y="75448"/>
                      <a:pt x="16225" y="75448"/>
                    </a:cubicBezTo>
                    <a:cubicBezTo>
                      <a:pt x="17848" y="75448"/>
                      <a:pt x="19470" y="75448"/>
                      <a:pt x="21093" y="75448"/>
                    </a:cubicBezTo>
                    <a:cubicBezTo>
                      <a:pt x="23527" y="75448"/>
                      <a:pt x="25961" y="77882"/>
                      <a:pt x="25961" y="80315"/>
                    </a:cubicBezTo>
                    <a:cubicBezTo>
                      <a:pt x="25961" y="82749"/>
                      <a:pt x="23527" y="85183"/>
                      <a:pt x="21093" y="85183"/>
                    </a:cubicBezTo>
                    <a:close/>
                    <a:moveTo>
                      <a:pt x="41375" y="125746"/>
                    </a:moveTo>
                    <a:cubicBezTo>
                      <a:pt x="40563" y="126558"/>
                      <a:pt x="38941" y="128180"/>
                      <a:pt x="38130" y="128992"/>
                    </a:cubicBezTo>
                    <a:cubicBezTo>
                      <a:pt x="37318" y="129803"/>
                      <a:pt x="35696" y="131425"/>
                      <a:pt x="34885" y="132237"/>
                    </a:cubicBezTo>
                    <a:cubicBezTo>
                      <a:pt x="32451" y="133859"/>
                      <a:pt x="30017" y="133859"/>
                      <a:pt x="28394" y="132237"/>
                    </a:cubicBezTo>
                    <a:cubicBezTo>
                      <a:pt x="26772" y="130614"/>
                      <a:pt x="26772" y="127369"/>
                      <a:pt x="28394" y="125746"/>
                    </a:cubicBezTo>
                    <a:cubicBezTo>
                      <a:pt x="30828" y="123313"/>
                      <a:pt x="32451" y="120879"/>
                      <a:pt x="34885" y="119256"/>
                    </a:cubicBezTo>
                    <a:cubicBezTo>
                      <a:pt x="37318" y="117634"/>
                      <a:pt x="39752" y="117634"/>
                      <a:pt x="41375" y="119256"/>
                    </a:cubicBezTo>
                    <a:cubicBezTo>
                      <a:pt x="43808" y="120879"/>
                      <a:pt x="43808" y="123313"/>
                      <a:pt x="41375" y="125746"/>
                    </a:cubicBezTo>
                    <a:close/>
                    <a:moveTo>
                      <a:pt x="41375" y="42186"/>
                    </a:moveTo>
                    <a:cubicBezTo>
                      <a:pt x="39752" y="43808"/>
                      <a:pt x="36507" y="43808"/>
                      <a:pt x="34885" y="42186"/>
                    </a:cubicBezTo>
                    <a:cubicBezTo>
                      <a:pt x="32451" y="39752"/>
                      <a:pt x="30017" y="37318"/>
                      <a:pt x="28394" y="35696"/>
                    </a:cubicBezTo>
                    <a:cubicBezTo>
                      <a:pt x="26772" y="33262"/>
                      <a:pt x="26772" y="30828"/>
                      <a:pt x="28394" y="29206"/>
                    </a:cubicBezTo>
                    <a:cubicBezTo>
                      <a:pt x="30017" y="27583"/>
                      <a:pt x="33262" y="27583"/>
                      <a:pt x="34885" y="29206"/>
                    </a:cubicBezTo>
                    <a:cubicBezTo>
                      <a:pt x="35696" y="30017"/>
                      <a:pt x="37318" y="31639"/>
                      <a:pt x="38130" y="32451"/>
                    </a:cubicBezTo>
                    <a:cubicBezTo>
                      <a:pt x="38941" y="33262"/>
                      <a:pt x="40563" y="34885"/>
                      <a:pt x="41375" y="35696"/>
                    </a:cubicBezTo>
                    <a:cubicBezTo>
                      <a:pt x="43808" y="37318"/>
                      <a:pt x="43808" y="39752"/>
                      <a:pt x="41375" y="42186"/>
                    </a:cubicBezTo>
                    <a:close/>
                    <a:moveTo>
                      <a:pt x="84372" y="149273"/>
                    </a:moveTo>
                    <a:cubicBezTo>
                      <a:pt x="84372" y="152518"/>
                      <a:pt x="81938" y="154141"/>
                      <a:pt x="79504" y="154141"/>
                    </a:cubicBezTo>
                    <a:cubicBezTo>
                      <a:pt x="77070" y="154141"/>
                      <a:pt x="74637" y="151707"/>
                      <a:pt x="74637" y="149273"/>
                    </a:cubicBezTo>
                    <a:cubicBezTo>
                      <a:pt x="74637" y="146028"/>
                      <a:pt x="74637" y="142783"/>
                      <a:pt x="74637" y="139538"/>
                    </a:cubicBezTo>
                    <a:cubicBezTo>
                      <a:pt x="74637" y="136293"/>
                      <a:pt x="77070" y="134670"/>
                      <a:pt x="79504" y="134670"/>
                    </a:cubicBezTo>
                    <a:cubicBezTo>
                      <a:pt x="81938" y="134670"/>
                      <a:pt x="84372" y="137104"/>
                      <a:pt x="84372" y="139538"/>
                    </a:cubicBezTo>
                    <a:cubicBezTo>
                      <a:pt x="84372" y="141161"/>
                      <a:pt x="84372" y="142783"/>
                      <a:pt x="84372" y="144406"/>
                    </a:cubicBezTo>
                    <a:cubicBezTo>
                      <a:pt x="84372" y="146028"/>
                      <a:pt x="84372" y="147651"/>
                      <a:pt x="84372" y="149273"/>
                    </a:cubicBezTo>
                    <a:close/>
                    <a:moveTo>
                      <a:pt x="113577" y="110332"/>
                    </a:moveTo>
                    <a:cubicBezTo>
                      <a:pt x="112766" y="114389"/>
                      <a:pt x="108710" y="115200"/>
                      <a:pt x="105465" y="112766"/>
                    </a:cubicBezTo>
                    <a:cubicBezTo>
                      <a:pt x="103842" y="111144"/>
                      <a:pt x="102220" y="109521"/>
                      <a:pt x="100597" y="107899"/>
                    </a:cubicBezTo>
                    <a:cubicBezTo>
                      <a:pt x="92485" y="99786"/>
                      <a:pt x="85183" y="92485"/>
                      <a:pt x="77070" y="84372"/>
                    </a:cubicBezTo>
                    <a:cubicBezTo>
                      <a:pt x="75448" y="82749"/>
                      <a:pt x="74637" y="81127"/>
                      <a:pt x="74637" y="78693"/>
                    </a:cubicBezTo>
                    <a:cubicBezTo>
                      <a:pt x="74637" y="73825"/>
                      <a:pt x="74637" y="69769"/>
                      <a:pt x="74637" y="64901"/>
                    </a:cubicBezTo>
                    <a:cubicBezTo>
                      <a:pt x="74637" y="64901"/>
                      <a:pt x="74637" y="64901"/>
                      <a:pt x="74637" y="64901"/>
                    </a:cubicBezTo>
                    <a:cubicBezTo>
                      <a:pt x="74637" y="60034"/>
                      <a:pt x="74637" y="55166"/>
                      <a:pt x="74637" y="50299"/>
                    </a:cubicBezTo>
                    <a:cubicBezTo>
                      <a:pt x="74637" y="46242"/>
                      <a:pt x="78693" y="44620"/>
                      <a:pt x="81938" y="46242"/>
                    </a:cubicBezTo>
                    <a:cubicBezTo>
                      <a:pt x="84372" y="47865"/>
                      <a:pt x="84372" y="49487"/>
                      <a:pt x="84372" y="51921"/>
                    </a:cubicBezTo>
                    <a:cubicBezTo>
                      <a:pt x="84372" y="60034"/>
                      <a:pt x="84372" y="68958"/>
                      <a:pt x="84372" y="77070"/>
                    </a:cubicBezTo>
                    <a:cubicBezTo>
                      <a:pt x="84372" y="77882"/>
                      <a:pt x="84372" y="78693"/>
                      <a:pt x="85183" y="80315"/>
                    </a:cubicBezTo>
                    <a:cubicBezTo>
                      <a:pt x="94107" y="89239"/>
                      <a:pt x="102220" y="97352"/>
                      <a:pt x="111144" y="106276"/>
                    </a:cubicBezTo>
                    <a:cubicBezTo>
                      <a:pt x="113577" y="107087"/>
                      <a:pt x="114389" y="108710"/>
                      <a:pt x="113577" y="110332"/>
                    </a:cubicBezTo>
                    <a:close/>
                    <a:moveTo>
                      <a:pt x="118445" y="34885"/>
                    </a:moveTo>
                    <a:cubicBezTo>
                      <a:pt x="120879" y="32451"/>
                      <a:pt x="123313" y="30017"/>
                      <a:pt x="124935" y="28394"/>
                    </a:cubicBezTo>
                    <a:cubicBezTo>
                      <a:pt x="126558" y="26772"/>
                      <a:pt x="129803" y="26772"/>
                      <a:pt x="131425" y="28394"/>
                    </a:cubicBezTo>
                    <a:cubicBezTo>
                      <a:pt x="133048" y="30017"/>
                      <a:pt x="133048" y="33262"/>
                      <a:pt x="131425" y="34885"/>
                    </a:cubicBezTo>
                    <a:cubicBezTo>
                      <a:pt x="130614" y="35696"/>
                      <a:pt x="128992" y="37318"/>
                      <a:pt x="128180" y="38130"/>
                    </a:cubicBezTo>
                    <a:cubicBezTo>
                      <a:pt x="127369" y="38941"/>
                      <a:pt x="125746" y="40563"/>
                      <a:pt x="124935" y="41375"/>
                    </a:cubicBezTo>
                    <a:cubicBezTo>
                      <a:pt x="122501" y="42997"/>
                      <a:pt x="120068" y="42997"/>
                      <a:pt x="118445" y="41375"/>
                    </a:cubicBezTo>
                    <a:cubicBezTo>
                      <a:pt x="116011" y="40563"/>
                      <a:pt x="116011" y="37318"/>
                      <a:pt x="118445" y="34885"/>
                    </a:cubicBezTo>
                    <a:close/>
                    <a:moveTo>
                      <a:pt x="131425" y="132237"/>
                    </a:moveTo>
                    <a:cubicBezTo>
                      <a:pt x="129803" y="133859"/>
                      <a:pt x="126558" y="133859"/>
                      <a:pt x="124935" y="132237"/>
                    </a:cubicBezTo>
                    <a:cubicBezTo>
                      <a:pt x="123313" y="131425"/>
                      <a:pt x="122501" y="129803"/>
                      <a:pt x="121690" y="128992"/>
                    </a:cubicBezTo>
                    <a:cubicBezTo>
                      <a:pt x="120879" y="128180"/>
                      <a:pt x="119256" y="126558"/>
                      <a:pt x="118445" y="125746"/>
                    </a:cubicBezTo>
                    <a:cubicBezTo>
                      <a:pt x="116823" y="124124"/>
                      <a:pt x="116823" y="120879"/>
                      <a:pt x="118445" y="119256"/>
                    </a:cubicBezTo>
                    <a:cubicBezTo>
                      <a:pt x="120068" y="117634"/>
                      <a:pt x="123313" y="117634"/>
                      <a:pt x="124935" y="119256"/>
                    </a:cubicBezTo>
                    <a:cubicBezTo>
                      <a:pt x="127369" y="121690"/>
                      <a:pt x="129803" y="124124"/>
                      <a:pt x="132237" y="126558"/>
                    </a:cubicBezTo>
                    <a:cubicBezTo>
                      <a:pt x="133859" y="127369"/>
                      <a:pt x="133859" y="130614"/>
                      <a:pt x="131425" y="132237"/>
                    </a:cubicBezTo>
                    <a:close/>
                    <a:moveTo>
                      <a:pt x="148462" y="85183"/>
                    </a:moveTo>
                    <a:cubicBezTo>
                      <a:pt x="146839" y="85183"/>
                      <a:pt x="145217" y="85183"/>
                      <a:pt x="143594" y="85183"/>
                    </a:cubicBezTo>
                    <a:cubicBezTo>
                      <a:pt x="141972" y="85183"/>
                      <a:pt x="140349" y="85183"/>
                      <a:pt x="138727" y="85183"/>
                    </a:cubicBezTo>
                    <a:cubicBezTo>
                      <a:pt x="136293" y="85183"/>
                      <a:pt x="133859" y="82749"/>
                      <a:pt x="133859" y="80315"/>
                    </a:cubicBezTo>
                    <a:cubicBezTo>
                      <a:pt x="133859" y="77882"/>
                      <a:pt x="135482" y="75448"/>
                      <a:pt x="138727" y="75448"/>
                    </a:cubicBezTo>
                    <a:cubicBezTo>
                      <a:pt x="141972" y="75448"/>
                      <a:pt x="145217" y="75448"/>
                      <a:pt x="148462" y="75448"/>
                    </a:cubicBezTo>
                    <a:cubicBezTo>
                      <a:pt x="150896" y="75448"/>
                      <a:pt x="153330" y="77882"/>
                      <a:pt x="153330" y="80315"/>
                    </a:cubicBezTo>
                    <a:cubicBezTo>
                      <a:pt x="153330" y="82749"/>
                      <a:pt x="150896" y="85183"/>
                      <a:pt x="148462" y="8518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19" name="Google Shape;3919;p15"/>
              <p:cNvSpPr/>
              <p:nvPr/>
            </p:nvSpPr>
            <p:spPr>
              <a:xfrm>
                <a:off x="1474984" y="2481584"/>
                <a:ext cx="305036" cy="197949"/>
              </a:xfrm>
              <a:custGeom>
                <a:rect b="b" l="l" r="r" t="t"/>
                <a:pathLst>
                  <a:path extrusionOk="0" h="197949" w="305036">
                    <a:moveTo>
                      <a:pt x="304225" y="21904"/>
                    </a:moveTo>
                    <a:cubicBezTo>
                      <a:pt x="304225" y="20282"/>
                      <a:pt x="302603" y="18659"/>
                      <a:pt x="300980" y="18659"/>
                    </a:cubicBezTo>
                    <a:lnTo>
                      <a:pt x="248248" y="18659"/>
                    </a:lnTo>
                    <a:lnTo>
                      <a:pt x="248248" y="3245"/>
                    </a:lnTo>
                    <a:cubicBezTo>
                      <a:pt x="248248" y="1623"/>
                      <a:pt x="246625" y="0"/>
                      <a:pt x="245003" y="0"/>
                    </a:cubicBezTo>
                    <a:lnTo>
                      <a:pt x="184158" y="0"/>
                    </a:lnTo>
                    <a:cubicBezTo>
                      <a:pt x="182535" y="0"/>
                      <a:pt x="180913" y="1623"/>
                      <a:pt x="180913" y="3245"/>
                    </a:cubicBezTo>
                    <a:cubicBezTo>
                      <a:pt x="180913" y="4868"/>
                      <a:pt x="182535" y="6490"/>
                      <a:pt x="184158" y="6490"/>
                    </a:cubicBezTo>
                    <a:lnTo>
                      <a:pt x="242569" y="6490"/>
                    </a:lnTo>
                    <a:lnTo>
                      <a:pt x="242569" y="55977"/>
                    </a:lnTo>
                    <a:cubicBezTo>
                      <a:pt x="242569" y="97352"/>
                      <a:pt x="219854" y="136293"/>
                      <a:pt x="184158" y="157386"/>
                    </a:cubicBezTo>
                    <a:lnTo>
                      <a:pt x="183346" y="157386"/>
                    </a:lnTo>
                    <a:lnTo>
                      <a:pt x="65713" y="157386"/>
                    </a:lnTo>
                    <a:lnTo>
                      <a:pt x="64901" y="157386"/>
                    </a:lnTo>
                    <a:cubicBezTo>
                      <a:pt x="29206" y="136293"/>
                      <a:pt x="6490" y="97352"/>
                      <a:pt x="6490" y="55977"/>
                    </a:cubicBezTo>
                    <a:lnTo>
                      <a:pt x="6490" y="6490"/>
                    </a:lnTo>
                    <a:lnTo>
                      <a:pt x="49487" y="6490"/>
                    </a:lnTo>
                    <a:cubicBezTo>
                      <a:pt x="51110" y="6490"/>
                      <a:pt x="52732" y="4868"/>
                      <a:pt x="52732" y="3245"/>
                    </a:cubicBezTo>
                    <a:cubicBezTo>
                      <a:pt x="52732" y="1623"/>
                      <a:pt x="51110" y="0"/>
                      <a:pt x="49487" y="0"/>
                    </a:cubicBezTo>
                    <a:lnTo>
                      <a:pt x="3245" y="0"/>
                    </a:lnTo>
                    <a:cubicBezTo>
                      <a:pt x="1623" y="0"/>
                      <a:pt x="0" y="1623"/>
                      <a:pt x="0" y="3245"/>
                    </a:cubicBezTo>
                    <a:lnTo>
                      <a:pt x="0" y="55977"/>
                    </a:lnTo>
                    <a:cubicBezTo>
                      <a:pt x="0" y="78693"/>
                      <a:pt x="5679" y="100597"/>
                      <a:pt x="17037" y="119256"/>
                    </a:cubicBezTo>
                    <a:cubicBezTo>
                      <a:pt x="24338" y="132237"/>
                      <a:pt x="34885" y="143594"/>
                      <a:pt x="46242" y="152518"/>
                    </a:cubicBezTo>
                    <a:lnTo>
                      <a:pt x="52732" y="157386"/>
                    </a:lnTo>
                    <a:lnTo>
                      <a:pt x="3245" y="157386"/>
                    </a:lnTo>
                    <a:cubicBezTo>
                      <a:pt x="1623" y="157386"/>
                      <a:pt x="0" y="159008"/>
                      <a:pt x="0" y="160631"/>
                    </a:cubicBezTo>
                    <a:cubicBezTo>
                      <a:pt x="0" y="180913"/>
                      <a:pt x="17037" y="197949"/>
                      <a:pt x="37318" y="197949"/>
                    </a:cubicBezTo>
                    <a:lnTo>
                      <a:pt x="226344" y="197949"/>
                    </a:lnTo>
                    <a:cubicBezTo>
                      <a:pt x="246625" y="197949"/>
                      <a:pt x="263662" y="180913"/>
                      <a:pt x="263662" y="160631"/>
                    </a:cubicBezTo>
                    <a:cubicBezTo>
                      <a:pt x="263662" y="159008"/>
                      <a:pt x="262039" y="157386"/>
                      <a:pt x="260417" y="157386"/>
                    </a:cubicBezTo>
                    <a:lnTo>
                      <a:pt x="196327" y="157386"/>
                    </a:lnTo>
                    <a:lnTo>
                      <a:pt x="202817" y="152518"/>
                    </a:lnTo>
                    <a:cubicBezTo>
                      <a:pt x="213363" y="143594"/>
                      <a:pt x="223099" y="133859"/>
                      <a:pt x="230400" y="121690"/>
                    </a:cubicBezTo>
                    <a:lnTo>
                      <a:pt x="231211" y="120068"/>
                    </a:lnTo>
                    <a:lnTo>
                      <a:pt x="249870" y="120068"/>
                    </a:lnTo>
                    <a:cubicBezTo>
                      <a:pt x="280699" y="120068"/>
                      <a:pt x="305037" y="94918"/>
                      <a:pt x="305037" y="64901"/>
                    </a:cubicBezTo>
                    <a:lnTo>
                      <a:pt x="305037" y="21904"/>
                    </a:lnTo>
                    <a:close/>
                    <a:moveTo>
                      <a:pt x="257172" y="163876"/>
                    </a:moveTo>
                    <a:lnTo>
                      <a:pt x="256361" y="167121"/>
                    </a:lnTo>
                    <a:cubicBezTo>
                      <a:pt x="253115" y="180913"/>
                      <a:pt x="240946" y="191459"/>
                      <a:pt x="226344" y="191459"/>
                    </a:cubicBezTo>
                    <a:lnTo>
                      <a:pt x="37318" y="191459"/>
                    </a:lnTo>
                    <a:cubicBezTo>
                      <a:pt x="22715" y="191459"/>
                      <a:pt x="10546" y="181724"/>
                      <a:pt x="7301" y="167121"/>
                    </a:cubicBezTo>
                    <a:lnTo>
                      <a:pt x="6490" y="163876"/>
                    </a:lnTo>
                    <a:lnTo>
                      <a:pt x="257172" y="163876"/>
                    </a:lnTo>
                    <a:close/>
                    <a:moveTo>
                      <a:pt x="245003" y="85994"/>
                    </a:moveTo>
                    <a:cubicBezTo>
                      <a:pt x="247437" y="76259"/>
                      <a:pt x="249059" y="65713"/>
                      <a:pt x="249059" y="55166"/>
                    </a:cubicBezTo>
                    <a:lnTo>
                      <a:pt x="249059" y="49487"/>
                    </a:lnTo>
                    <a:lnTo>
                      <a:pt x="274208" y="49487"/>
                    </a:lnTo>
                    <a:lnTo>
                      <a:pt x="274208" y="64901"/>
                    </a:lnTo>
                    <a:cubicBezTo>
                      <a:pt x="274208" y="78693"/>
                      <a:pt x="262851" y="90051"/>
                      <a:pt x="249059" y="90051"/>
                    </a:cubicBezTo>
                    <a:lnTo>
                      <a:pt x="244192" y="90051"/>
                    </a:lnTo>
                    <a:lnTo>
                      <a:pt x="245003" y="85994"/>
                    </a:lnTo>
                    <a:close/>
                    <a:moveTo>
                      <a:pt x="297735" y="64901"/>
                    </a:moveTo>
                    <a:cubicBezTo>
                      <a:pt x="297735" y="91673"/>
                      <a:pt x="275831" y="113577"/>
                      <a:pt x="249059" y="113577"/>
                    </a:cubicBezTo>
                    <a:lnTo>
                      <a:pt x="234456" y="113577"/>
                    </a:lnTo>
                    <a:lnTo>
                      <a:pt x="236079" y="109521"/>
                    </a:lnTo>
                    <a:cubicBezTo>
                      <a:pt x="237701" y="105465"/>
                      <a:pt x="239324" y="101408"/>
                      <a:pt x="240946" y="97352"/>
                    </a:cubicBezTo>
                    <a:lnTo>
                      <a:pt x="241758" y="95730"/>
                    </a:lnTo>
                    <a:lnTo>
                      <a:pt x="249059" y="95730"/>
                    </a:lnTo>
                    <a:cubicBezTo>
                      <a:pt x="266096" y="95730"/>
                      <a:pt x="280699" y="81938"/>
                      <a:pt x="280699" y="64090"/>
                    </a:cubicBezTo>
                    <a:lnTo>
                      <a:pt x="280699" y="45431"/>
                    </a:lnTo>
                    <a:cubicBezTo>
                      <a:pt x="280699" y="43808"/>
                      <a:pt x="279076" y="42186"/>
                      <a:pt x="277454" y="42186"/>
                    </a:cubicBezTo>
                    <a:lnTo>
                      <a:pt x="249059" y="42186"/>
                    </a:lnTo>
                    <a:lnTo>
                      <a:pt x="249059" y="25149"/>
                    </a:lnTo>
                    <a:lnTo>
                      <a:pt x="298547" y="25149"/>
                    </a:lnTo>
                    <a:lnTo>
                      <a:pt x="298547" y="6490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20" name="Google Shape;3920;p15"/>
              <p:cNvSpPr/>
              <p:nvPr/>
            </p:nvSpPr>
            <p:spPr>
              <a:xfrm>
                <a:off x="1590386" y="2355838"/>
                <a:ext cx="19575" cy="75980"/>
              </a:xfrm>
              <a:custGeom>
                <a:rect b="b" l="l" r="r" t="t"/>
                <a:pathLst>
                  <a:path extrusionOk="0" h="75980" w="19575">
                    <a:moveTo>
                      <a:pt x="12777" y="33262"/>
                    </a:moveTo>
                    <a:lnTo>
                      <a:pt x="9532" y="29206"/>
                    </a:lnTo>
                    <a:cubicBezTo>
                      <a:pt x="3854" y="22715"/>
                      <a:pt x="3854" y="12980"/>
                      <a:pt x="9532" y="5679"/>
                    </a:cubicBezTo>
                    <a:cubicBezTo>
                      <a:pt x="10344" y="4868"/>
                      <a:pt x="10344" y="4056"/>
                      <a:pt x="10344" y="3245"/>
                    </a:cubicBezTo>
                    <a:cubicBezTo>
                      <a:pt x="10344" y="2434"/>
                      <a:pt x="9532" y="1623"/>
                      <a:pt x="9532" y="811"/>
                    </a:cubicBezTo>
                    <a:cubicBezTo>
                      <a:pt x="8721" y="0"/>
                      <a:pt x="7910" y="0"/>
                      <a:pt x="7910" y="0"/>
                    </a:cubicBezTo>
                    <a:cubicBezTo>
                      <a:pt x="7099" y="0"/>
                      <a:pt x="6287" y="811"/>
                      <a:pt x="5476" y="1623"/>
                    </a:cubicBezTo>
                    <a:cubicBezTo>
                      <a:pt x="-1825" y="10546"/>
                      <a:pt x="-1825" y="23527"/>
                      <a:pt x="5476" y="33262"/>
                    </a:cubicBezTo>
                    <a:lnTo>
                      <a:pt x="8721" y="37318"/>
                    </a:lnTo>
                    <a:cubicBezTo>
                      <a:pt x="15211" y="46242"/>
                      <a:pt x="15211" y="57600"/>
                      <a:pt x="8721" y="66524"/>
                    </a:cubicBezTo>
                    <a:lnTo>
                      <a:pt x="5476" y="70580"/>
                    </a:lnTo>
                    <a:cubicBezTo>
                      <a:pt x="4665" y="71392"/>
                      <a:pt x="4665" y="72203"/>
                      <a:pt x="4665" y="73014"/>
                    </a:cubicBezTo>
                    <a:cubicBezTo>
                      <a:pt x="4665" y="73825"/>
                      <a:pt x="5476" y="74637"/>
                      <a:pt x="5476" y="75448"/>
                    </a:cubicBezTo>
                    <a:cubicBezTo>
                      <a:pt x="7099" y="76259"/>
                      <a:pt x="8721" y="76259"/>
                      <a:pt x="10344" y="74637"/>
                    </a:cubicBezTo>
                    <a:lnTo>
                      <a:pt x="13589" y="70580"/>
                    </a:lnTo>
                    <a:cubicBezTo>
                      <a:pt x="21701" y="60034"/>
                      <a:pt x="21701" y="44620"/>
                      <a:pt x="12777" y="3326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21" name="Google Shape;3921;p15"/>
              <p:cNvSpPr/>
              <p:nvPr/>
            </p:nvSpPr>
            <p:spPr>
              <a:xfrm>
                <a:off x="1623648" y="2361517"/>
                <a:ext cx="19575" cy="75980"/>
              </a:xfrm>
              <a:custGeom>
                <a:rect b="b" l="l" r="r" t="t"/>
                <a:pathLst>
                  <a:path extrusionOk="0" h="75980" w="19575">
                    <a:moveTo>
                      <a:pt x="12777" y="33262"/>
                    </a:moveTo>
                    <a:lnTo>
                      <a:pt x="9532" y="29206"/>
                    </a:lnTo>
                    <a:cubicBezTo>
                      <a:pt x="3854" y="22715"/>
                      <a:pt x="3854" y="12980"/>
                      <a:pt x="9532" y="5679"/>
                    </a:cubicBezTo>
                    <a:cubicBezTo>
                      <a:pt x="10344" y="4868"/>
                      <a:pt x="10344" y="4056"/>
                      <a:pt x="10344" y="3245"/>
                    </a:cubicBezTo>
                    <a:cubicBezTo>
                      <a:pt x="10344" y="2434"/>
                      <a:pt x="9532" y="1623"/>
                      <a:pt x="9532" y="811"/>
                    </a:cubicBezTo>
                    <a:cubicBezTo>
                      <a:pt x="8721" y="0"/>
                      <a:pt x="7910" y="0"/>
                      <a:pt x="7910" y="0"/>
                    </a:cubicBezTo>
                    <a:cubicBezTo>
                      <a:pt x="7910" y="0"/>
                      <a:pt x="7910" y="0"/>
                      <a:pt x="7910" y="0"/>
                    </a:cubicBezTo>
                    <a:cubicBezTo>
                      <a:pt x="7099" y="0"/>
                      <a:pt x="6287" y="811"/>
                      <a:pt x="5476" y="811"/>
                    </a:cubicBezTo>
                    <a:cubicBezTo>
                      <a:pt x="-1825" y="9735"/>
                      <a:pt x="-1825" y="22715"/>
                      <a:pt x="5476" y="32451"/>
                    </a:cubicBezTo>
                    <a:lnTo>
                      <a:pt x="8721" y="36507"/>
                    </a:lnTo>
                    <a:cubicBezTo>
                      <a:pt x="15211" y="45431"/>
                      <a:pt x="15211" y="56789"/>
                      <a:pt x="8721" y="65713"/>
                    </a:cubicBezTo>
                    <a:lnTo>
                      <a:pt x="4665" y="70580"/>
                    </a:lnTo>
                    <a:cubicBezTo>
                      <a:pt x="3854" y="72203"/>
                      <a:pt x="3854" y="73825"/>
                      <a:pt x="5476" y="75448"/>
                    </a:cubicBezTo>
                    <a:cubicBezTo>
                      <a:pt x="7099" y="76259"/>
                      <a:pt x="8721" y="76259"/>
                      <a:pt x="10344" y="74637"/>
                    </a:cubicBezTo>
                    <a:lnTo>
                      <a:pt x="13589" y="70580"/>
                    </a:lnTo>
                    <a:cubicBezTo>
                      <a:pt x="21701" y="59223"/>
                      <a:pt x="21701" y="43808"/>
                      <a:pt x="12777" y="3326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22" name="Google Shape;3922;p15"/>
              <p:cNvSpPr/>
              <p:nvPr/>
            </p:nvSpPr>
            <p:spPr>
              <a:xfrm>
                <a:off x="1556313" y="2363139"/>
                <a:ext cx="19575" cy="75980"/>
              </a:xfrm>
              <a:custGeom>
                <a:rect b="b" l="l" r="r" t="t"/>
                <a:pathLst>
                  <a:path extrusionOk="0" h="75980" w="19575">
                    <a:moveTo>
                      <a:pt x="13589" y="33262"/>
                    </a:moveTo>
                    <a:lnTo>
                      <a:pt x="10344" y="29206"/>
                    </a:lnTo>
                    <a:cubicBezTo>
                      <a:pt x="4665" y="22715"/>
                      <a:pt x="4665" y="12980"/>
                      <a:pt x="10344" y="5679"/>
                    </a:cubicBezTo>
                    <a:cubicBezTo>
                      <a:pt x="11155" y="4056"/>
                      <a:pt x="11155" y="2434"/>
                      <a:pt x="9532" y="811"/>
                    </a:cubicBezTo>
                    <a:cubicBezTo>
                      <a:pt x="8721" y="0"/>
                      <a:pt x="7910" y="0"/>
                      <a:pt x="7910" y="0"/>
                    </a:cubicBezTo>
                    <a:cubicBezTo>
                      <a:pt x="7099" y="0"/>
                      <a:pt x="6287" y="811"/>
                      <a:pt x="5476" y="1623"/>
                    </a:cubicBezTo>
                    <a:cubicBezTo>
                      <a:pt x="-1825" y="10546"/>
                      <a:pt x="-1825" y="23527"/>
                      <a:pt x="5476" y="33262"/>
                    </a:cubicBezTo>
                    <a:lnTo>
                      <a:pt x="8721" y="37318"/>
                    </a:lnTo>
                    <a:cubicBezTo>
                      <a:pt x="15211" y="46242"/>
                      <a:pt x="15211" y="57600"/>
                      <a:pt x="8721" y="66524"/>
                    </a:cubicBezTo>
                    <a:lnTo>
                      <a:pt x="4665" y="70580"/>
                    </a:lnTo>
                    <a:cubicBezTo>
                      <a:pt x="3854" y="71392"/>
                      <a:pt x="3854" y="72203"/>
                      <a:pt x="3854" y="73014"/>
                    </a:cubicBezTo>
                    <a:cubicBezTo>
                      <a:pt x="3854" y="73825"/>
                      <a:pt x="4665" y="74637"/>
                      <a:pt x="4665" y="75448"/>
                    </a:cubicBezTo>
                    <a:cubicBezTo>
                      <a:pt x="6287" y="76259"/>
                      <a:pt x="7910" y="76259"/>
                      <a:pt x="9532" y="74637"/>
                    </a:cubicBezTo>
                    <a:lnTo>
                      <a:pt x="12777" y="70580"/>
                    </a:lnTo>
                    <a:cubicBezTo>
                      <a:pt x="21701" y="59223"/>
                      <a:pt x="21701" y="43808"/>
                      <a:pt x="13589" y="3326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3923" name="Google Shape;3923;p15"/>
          <p:cNvGrpSpPr/>
          <p:nvPr/>
        </p:nvGrpSpPr>
        <p:grpSpPr>
          <a:xfrm>
            <a:off x="6821504" y="2539458"/>
            <a:ext cx="1701238" cy="1701238"/>
            <a:chOff x="6821504" y="2539458"/>
            <a:chExt cx="1701238" cy="1701238"/>
          </a:xfrm>
        </p:grpSpPr>
        <p:sp>
          <p:nvSpPr>
            <p:cNvPr id="3924" name="Google Shape;3924;p15"/>
            <p:cNvSpPr/>
            <p:nvPr/>
          </p:nvSpPr>
          <p:spPr>
            <a:xfrm>
              <a:off x="6821504" y="2539458"/>
              <a:ext cx="1701238" cy="1701238"/>
            </a:xfrm>
            <a:custGeom>
              <a:rect b="b" l="l" r="r" t="t"/>
              <a:pathLst>
                <a:path extrusionOk="0" h="1701238" w="1701238">
                  <a:moveTo>
                    <a:pt x="850619" y="1701238"/>
                  </a:moveTo>
                  <a:cubicBezTo>
                    <a:pt x="760487" y="1701238"/>
                    <a:pt x="670356" y="1684339"/>
                    <a:pt x="585857" y="1656172"/>
                  </a:cubicBezTo>
                  <a:cubicBezTo>
                    <a:pt x="574590" y="1650539"/>
                    <a:pt x="563324" y="1639273"/>
                    <a:pt x="568957" y="1622373"/>
                  </a:cubicBezTo>
                  <a:cubicBezTo>
                    <a:pt x="574590" y="1611106"/>
                    <a:pt x="585857" y="1599840"/>
                    <a:pt x="602757" y="1605473"/>
                  </a:cubicBezTo>
                  <a:cubicBezTo>
                    <a:pt x="681622" y="1633639"/>
                    <a:pt x="766121" y="1644906"/>
                    <a:pt x="844986" y="1644906"/>
                  </a:cubicBezTo>
                  <a:cubicBezTo>
                    <a:pt x="833719" y="1639273"/>
                    <a:pt x="828086" y="1633639"/>
                    <a:pt x="828086" y="1622373"/>
                  </a:cubicBezTo>
                  <a:lnTo>
                    <a:pt x="828086" y="1261846"/>
                  </a:lnTo>
                  <a:lnTo>
                    <a:pt x="709788" y="1261846"/>
                  </a:lnTo>
                  <a:cubicBezTo>
                    <a:pt x="698522" y="1261846"/>
                    <a:pt x="687255" y="1250579"/>
                    <a:pt x="687255" y="1239313"/>
                  </a:cubicBezTo>
                  <a:cubicBezTo>
                    <a:pt x="687255" y="1228046"/>
                    <a:pt x="698522" y="1216780"/>
                    <a:pt x="709788" y="1216780"/>
                  </a:cubicBezTo>
                  <a:lnTo>
                    <a:pt x="828086" y="1216780"/>
                  </a:lnTo>
                  <a:lnTo>
                    <a:pt x="828086" y="878785"/>
                  </a:lnTo>
                  <a:lnTo>
                    <a:pt x="433759" y="878785"/>
                  </a:lnTo>
                  <a:cubicBezTo>
                    <a:pt x="433759" y="957651"/>
                    <a:pt x="445026" y="1036516"/>
                    <a:pt x="456292" y="1115381"/>
                  </a:cubicBezTo>
                  <a:cubicBezTo>
                    <a:pt x="456292" y="1126648"/>
                    <a:pt x="450659" y="1143548"/>
                    <a:pt x="433759" y="1143548"/>
                  </a:cubicBezTo>
                  <a:cubicBezTo>
                    <a:pt x="422493" y="1143548"/>
                    <a:pt x="405593" y="1137914"/>
                    <a:pt x="405593" y="1121015"/>
                  </a:cubicBezTo>
                  <a:cubicBezTo>
                    <a:pt x="394327" y="1042149"/>
                    <a:pt x="383060" y="963284"/>
                    <a:pt x="383060" y="878785"/>
                  </a:cubicBezTo>
                  <a:lnTo>
                    <a:pt x="73232" y="878785"/>
                  </a:lnTo>
                  <a:cubicBezTo>
                    <a:pt x="61966" y="878785"/>
                    <a:pt x="56332" y="873152"/>
                    <a:pt x="50699" y="861886"/>
                  </a:cubicBezTo>
                  <a:cubicBezTo>
                    <a:pt x="50699" y="985817"/>
                    <a:pt x="78865" y="1104115"/>
                    <a:pt x="129565" y="1199880"/>
                  </a:cubicBezTo>
                  <a:cubicBezTo>
                    <a:pt x="135198" y="1211147"/>
                    <a:pt x="129565" y="1228046"/>
                    <a:pt x="118298" y="1233679"/>
                  </a:cubicBezTo>
                  <a:cubicBezTo>
                    <a:pt x="107032" y="1239313"/>
                    <a:pt x="90132" y="1233679"/>
                    <a:pt x="84499" y="1222413"/>
                  </a:cubicBezTo>
                  <a:cubicBezTo>
                    <a:pt x="28166" y="1115381"/>
                    <a:pt x="0" y="985817"/>
                    <a:pt x="0" y="850619"/>
                  </a:cubicBezTo>
                  <a:cubicBezTo>
                    <a:pt x="0" y="383060"/>
                    <a:pt x="383060" y="0"/>
                    <a:pt x="850619" y="0"/>
                  </a:cubicBezTo>
                  <a:cubicBezTo>
                    <a:pt x="1318178" y="0"/>
                    <a:pt x="1701238" y="383060"/>
                    <a:pt x="1701238" y="850619"/>
                  </a:cubicBezTo>
                  <a:cubicBezTo>
                    <a:pt x="1701238" y="1318178"/>
                    <a:pt x="1318178" y="1701238"/>
                    <a:pt x="850619" y="1701238"/>
                  </a:cubicBezTo>
                  <a:close/>
                  <a:moveTo>
                    <a:pt x="878786" y="1261846"/>
                  </a:moveTo>
                  <a:lnTo>
                    <a:pt x="878786" y="1622373"/>
                  </a:lnTo>
                  <a:cubicBezTo>
                    <a:pt x="878786" y="1633639"/>
                    <a:pt x="873152" y="1639273"/>
                    <a:pt x="861886" y="1644906"/>
                  </a:cubicBezTo>
                  <a:cubicBezTo>
                    <a:pt x="1008350" y="1639273"/>
                    <a:pt x="1132281" y="1481542"/>
                    <a:pt x="1205513" y="1256212"/>
                  </a:cubicBezTo>
                  <a:lnTo>
                    <a:pt x="878786" y="1256212"/>
                  </a:lnTo>
                  <a:close/>
                  <a:moveTo>
                    <a:pt x="1261846" y="1261846"/>
                  </a:moveTo>
                  <a:cubicBezTo>
                    <a:pt x="1211147" y="1419576"/>
                    <a:pt x="1137914" y="1549141"/>
                    <a:pt x="1042149" y="1628006"/>
                  </a:cubicBezTo>
                  <a:cubicBezTo>
                    <a:pt x="1250579" y="1577307"/>
                    <a:pt x="1430843" y="1442109"/>
                    <a:pt x="1537874" y="1261846"/>
                  </a:cubicBezTo>
                  <a:cubicBezTo>
                    <a:pt x="1537874" y="1261846"/>
                    <a:pt x="1532241" y="1261846"/>
                    <a:pt x="1532241" y="1261846"/>
                  </a:cubicBezTo>
                  <a:lnTo>
                    <a:pt x="1261846" y="1261846"/>
                  </a:lnTo>
                  <a:close/>
                  <a:moveTo>
                    <a:pt x="1273112" y="1216780"/>
                  </a:moveTo>
                  <a:lnTo>
                    <a:pt x="1532241" y="1216780"/>
                  </a:lnTo>
                  <a:cubicBezTo>
                    <a:pt x="1543508" y="1216780"/>
                    <a:pt x="1554774" y="1222413"/>
                    <a:pt x="1554774" y="1233679"/>
                  </a:cubicBezTo>
                  <a:cubicBezTo>
                    <a:pt x="1616740" y="1121015"/>
                    <a:pt x="1650539" y="997083"/>
                    <a:pt x="1650539" y="861886"/>
                  </a:cubicBezTo>
                  <a:cubicBezTo>
                    <a:pt x="1644906" y="873152"/>
                    <a:pt x="1639273" y="878785"/>
                    <a:pt x="1628006" y="878785"/>
                  </a:cubicBezTo>
                  <a:lnTo>
                    <a:pt x="1318178" y="878785"/>
                  </a:lnTo>
                  <a:cubicBezTo>
                    <a:pt x="1318178" y="997083"/>
                    <a:pt x="1301279" y="1109748"/>
                    <a:pt x="1273112" y="1216780"/>
                  </a:cubicBezTo>
                  <a:close/>
                  <a:moveTo>
                    <a:pt x="878786" y="1216780"/>
                  </a:moveTo>
                  <a:lnTo>
                    <a:pt x="1222413" y="1216780"/>
                  </a:lnTo>
                  <a:cubicBezTo>
                    <a:pt x="1250579" y="1115381"/>
                    <a:pt x="1267479" y="997083"/>
                    <a:pt x="1267479" y="878785"/>
                  </a:cubicBezTo>
                  <a:lnTo>
                    <a:pt x="873152" y="878785"/>
                  </a:lnTo>
                  <a:lnTo>
                    <a:pt x="873152" y="1216780"/>
                  </a:lnTo>
                  <a:close/>
                  <a:moveTo>
                    <a:pt x="1318178" y="828086"/>
                  </a:moveTo>
                  <a:lnTo>
                    <a:pt x="1628006" y="828086"/>
                  </a:lnTo>
                  <a:cubicBezTo>
                    <a:pt x="1639273" y="828086"/>
                    <a:pt x="1650539" y="833719"/>
                    <a:pt x="1650539" y="844986"/>
                  </a:cubicBezTo>
                  <a:cubicBezTo>
                    <a:pt x="1650539" y="709788"/>
                    <a:pt x="1616740" y="585857"/>
                    <a:pt x="1554774" y="473192"/>
                  </a:cubicBezTo>
                  <a:cubicBezTo>
                    <a:pt x="1549141" y="484459"/>
                    <a:pt x="1543508" y="490092"/>
                    <a:pt x="1532241" y="490092"/>
                  </a:cubicBezTo>
                  <a:lnTo>
                    <a:pt x="1273112" y="490092"/>
                  </a:lnTo>
                  <a:cubicBezTo>
                    <a:pt x="1301279" y="591490"/>
                    <a:pt x="1318178" y="704155"/>
                    <a:pt x="1318178" y="828086"/>
                  </a:cubicBezTo>
                  <a:close/>
                  <a:moveTo>
                    <a:pt x="146464" y="473192"/>
                  </a:moveTo>
                  <a:cubicBezTo>
                    <a:pt x="84499" y="585857"/>
                    <a:pt x="50699" y="709788"/>
                    <a:pt x="50699" y="844986"/>
                  </a:cubicBezTo>
                  <a:cubicBezTo>
                    <a:pt x="56332" y="833719"/>
                    <a:pt x="61966" y="828086"/>
                    <a:pt x="73232" y="828086"/>
                  </a:cubicBezTo>
                  <a:lnTo>
                    <a:pt x="383060" y="828086"/>
                  </a:lnTo>
                  <a:cubicBezTo>
                    <a:pt x="383060" y="704155"/>
                    <a:pt x="399960" y="591490"/>
                    <a:pt x="428126" y="490092"/>
                  </a:cubicBezTo>
                  <a:lnTo>
                    <a:pt x="174630" y="490092"/>
                  </a:lnTo>
                  <a:cubicBezTo>
                    <a:pt x="163364" y="490092"/>
                    <a:pt x="152098" y="478825"/>
                    <a:pt x="146464" y="473192"/>
                  </a:cubicBezTo>
                  <a:close/>
                  <a:moveTo>
                    <a:pt x="878786" y="828086"/>
                  </a:moveTo>
                  <a:lnTo>
                    <a:pt x="1273112" y="828086"/>
                  </a:lnTo>
                  <a:cubicBezTo>
                    <a:pt x="1273112" y="704155"/>
                    <a:pt x="1256212" y="591490"/>
                    <a:pt x="1228046" y="490092"/>
                  </a:cubicBezTo>
                  <a:lnTo>
                    <a:pt x="884419" y="490092"/>
                  </a:lnTo>
                  <a:lnTo>
                    <a:pt x="884419" y="828086"/>
                  </a:lnTo>
                  <a:close/>
                  <a:moveTo>
                    <a:pt x="433759" y="828086"/>
                  </a:moveTo>
                  <a:lnTo>
                    <a:pt x="828086" y="828086"/>
                  </a:lnTo>
                  <a:lnTo>
                    <a:pt x="828086" y="490092"/>
                  </a:lnTo>
                  <a:lnTo>
                    <a:pt x="484459" y="490092"/>
                  </a:lnTo>
                  <a:cubicBezTo>
                    <a:pt x="450659" y="591490"/>
                    <a:pt x="439393" y="704155"/>
                    <a:pt x="433759" y="828086"/>
                  </a:cubicBezTo>
                  <a:close/>
                  <a:moveTo>
                    <a:pt x="1261846" y="439393"/>
                  </a:moveTo>
                  <a:lnTo>
                    <a:pt x="1532241" y="439393"/>
                  </a:lnTo>
                  <a:cubicBezTo>
                    <a:pt x="1532241" y="439393"/>
                    <a:pt x="1537874" y="439393"/>
                    <a:pt x="1537874" y="439393"/>
                  </a:cubicBezTo>
                  <a:cubicBezTo>
                    <a:pt x="1430843" y="259129"/>
                    <a:pt x="1250579" y="123931"/>
                    <a:pt x="1042149" y="73232"/>
                  </a:cubicBezTo>
                  <a:cubicBezTo>
                    <a:pt x="1132281" y="146464"/>
                    <a:pt x="1211147" y="276029"/>
                    <a:pt x="1261846" y="439393"/>
                  </a:cubicBezTo>
                  <a:close/>
                  <a:moveTo>
                    <a:pt x="659089" y="73232"/>
                  </a:moveTo>
                  <a:cubicBezTo>
                    <a:pt x="450659" y="123931"/>
                    <a:pt x="276029" y="259129"/>
                    <a:pt x="168997" y="439393"/>
                  </a:cubicBezTo>
                  <a:cubicBezTo>
                    <a:pt x="168997" y="439393"/>
                    <a:pt x="174630" y="439393"/>
                    <a:pt x="174630" y="439393"/>
                  </a:cubicBezTo>
                  <a:lnTo>
                    <a:pt x="445026" y="439393"/>
                  </a:lnTo>
                  <a:cubicBezTo>
                    <a:pt x="490092" y="276029"/>
                    <a:pt x="563324" y="152097"/>
                    <a:pt x="659089" y="73232"/>
                  </a:cubicBezTo>
                  <a:close/>
                  <a:moveTo>
                    <a:pt x="878786" y="439393"/>
                  </a:moveTo>
                  <a:lnTo>
                    <a:pt x="1211147" y="439393"/>
                  </a:lnTo>
                  <a:cubicBezTo>
                    <a:pt x="1137914" y="214063"/>
                    <a:pt x="1008350" y="61966"/>
                    <a:pt x="861886" y="50699"/>
                  </a:cubicBezTo>
                  <a:cubicBezTo>
                    <a:pt x="873152" y="56332"/>
                    <a:pt x="878786" y="61966"/>
                    <a:pt x="878786" y="73232"/>
                  </a:cubicBezTo>
                  <a:lnTo>
                    <a:pt x="878786" y="439393"/>
                  </a:lnTo>
                  <a:close/>
                  <a:moveTo>
                    <a:pt x="495725" y="439393"/>
                  </a:moveTo>
                  <a:lnTo>
                    <a:pt x="828086" y="439393"/>
                  </a:lnTo>
                  <a:lnTo>
                    <a:pt x="828086" y="73232"/>
                  </a:lnTo>
                  <a:cubicBezTo>
                    <a:pt x="828086" y="61966"/>
                    <a:pt x="833719" y="56332"/>
                    <a:pt x="844986" y="50699"/>
                  </a:cubicBezTo>
                  <a:cubicBezTo>
                    <a:pt x="692888" y="56332"/>
                    <a:pt x="568957" y="214063"/>
                    <a:pt x="495725" y="43939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25" name="Google Shape;3925;p15"/>
            <p:cNvGrpSpPr/>
            <p:nvPr/>
          </p:nvGrpSpPr>
          <p:grpSpPr>
            <a:xfrm>
              <a:off x="6908819" y="3765171"/>
              <a:ext cx="478342" cy="475525"/>
              <a:chOff x="6908819" y="3765171"/>
              <a:chExt cx="478342" cy="475525"/>
            </a:xfrm>
          </p:grpSpPr>
          <p:sp>
            <p:nvSpPr>
              <p:cNvPr id="3926" name="Google Shape;3926;p15"/>
              <p:cNvSpPr/>
              <p:nvPr/>
            </p:nvSpPr>
            <p:spPr>
              <a:xfrm>
                <a:off x="6934169" y="3790037"/>
                <a:ext cx="422492" cy="422492"/>
              </a:xfrm>
              <a:custGeom>
                <a:rect b="b" l="l" r="r" t="t"/>
                <a:pathLst>
                  <a:path extrusionOk="0" h="422492" w="422492">
                    <a:moveTo>
                      <a:pt x="56332" y="135198"/>
                    </a:moveTo>
                    <a:lnTo>
                      <a:pt x="287295" y="366161"/>
                    </a:lnTo>
                    <a:lnTo>
                      <a:pt x="422493" y="0"/>
                    </a:lnTo>
                    <a:lnTo>
                      <a:pt x="56332" y="135198"/>
                    </a:lnTo>
                    <a:close/>
                    <a:moveTo>
                      <a:pt x="174630" y="247862"/>
                    </a:moveTo>
                    <a:lnTo>
                      <a:pt x="0" y="422493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27" name="Google Shape;3927;p15"/>
              <p:cNvSpPr/>
              <p:nvPr/>
            </p:nvSpPr>
            <p:spPr>
              <a:xfrm>
                <a:off x="6908819" y="3765171"/>
                <a:ext cx="478342" cy="475525"/>
              </a:xfrm>
              <a:custGeom>
                <a:rect b="b" l="l" r="r" t="t"/>
                <a:pathLst>
                  <a:path extrusionOk="0" h="475525" w="478342">
                    <a:moveTo>
                      <a:pt x="25350" y="475526"/>
                    </a:moveTo>
                    <a:cubicBezTo>
                      <a:pt x="19716" y="475526"/>
                      <a:pt x="14083" y="475526"/>
                      <a:pt x="8450" y="469892"/>
                    </a:cubicBezTo>
                    <a:cubicBezTo>
                      <a:pt x="-2817" y="458626"/>
                      <a:pt x="-2817" y="441726"/>
                      <a:pt x="8450" y="436093"/>
                    </a:cubicBezTo>
                    <a:lnTo>
                      <a:pt x="160547" y="278362"/>
                    </a:lnTo>
                    <a:lnTo>
                      <a:pt x="64782" y="182597"/>
                    </a:lnTo>
                    <a:cubicBezTo>
                      <a:pt x="59149" y="176964"/>
                      <a:pt x="53516" y="165697"/>
                      <a:pt x="59149" y="160064"/>
                    </a:cubicBezTo>
                    <a:cubicBezTo>
                      <a:pt x="59149" y="154431"/>
                      <a:pt x="64782" y="143164"/>
                      <a:pt x="76049" y="143164"/>
                    </a:cubicBezTo>
                    <a:lnTo>
                      <a:pt x="442209" y="2333"/>
                    </a:lnTo>
                    <a:cubicBezTo>
                      <a:pt x="453476" y="-3300"/>
                      <a:pt x="459109" y="2333"/>
                      <a:pt x="470376" y="7966"/>
                    </a:cubicBezTo>
                    <a:cubicBezTo>
                      <a:pt x="476009" y="13600"/>
                      <a:pt x="481642" y="24866"/>
                      <a:pt x="476009" y="36133"/>
                    </a:cubicBezTo>
                    <a:lnTo>
                      <a:pt x="340811" y="402293"/>
                    </a:lnTo>
                    <a:cubicBezTo>
                      <a:pt x="335178" y="407927"/>
                      <a:pt x="329545" y="413560"/>
                      <a:pt x="323911" y="419193"/>
                    </a:cubicBezTo>
                    <a:cubicBezTo>
                      <a:pt x="318278" y="419193"/>
                      <a:pt x="307012" y="419193"/>
                      <a:pt x="301378" y="413560"/>
                    </a:cubicBezTo>
                    <a:lnTo>
                      <a:pt x="199980" y="312162"/>
                    </a:lnTo>
                    <a:lnTo>
                      <a:pt x="47883" y="469892"/>
                    </a:lnTo>
                    <a:cubicBezTo>
                      <a:pt x="36616" y="475526"/>
                      <a:pt x="30983" y="475526"/>
                      <a:pt x="25350" y="475526"/>
                    </a:cubicBezTo>
                    <a:close/>
                    <a:moveTo>
                      <a:pt x="222513" y="267096"/>
                    </a:moveTo>
                    <a:lnTo>
                      <a:pt x="307012" y="351594"/>
                    </a:lnTo>
                    <a:lnTo>
                      <a:pt x="414043" y="69932"/>
                    </a:lnTo>
                    <a:lnTo>
                      <a:pt x="132381" y="176964"/>
                    </a:lnTo>
                    <a:lnTo>
                      <a:pt x="211247" y="255829"/>
                    </a:lnTo>
                    <a:cubicBezTo>
                      <a:pt x="216880" y="255829"/>
                      <a:pt x="216880" y="261462"/>
                      <a:pt x="216880" y="261462"/>
                    </a:cubicBezTo>
                    <a:cubicBezTo>
                      <a:pt x="216880" y="261462"/>
                      <a:pt x="222513" y="261462"/>
                      <a:pt x="222513" y="26709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928" name="Google Shape;3928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649791" y="1429710"/>
            <a:ext cx="3999600" cy="3999600"/>
          </a:xfrm>
          <a:prstGeom prst="rect">
            <a:avLst/>
          </a:prstGeom>
          <a:noFill/>
          <a:ln>
            <a:noFill/>
          </a:ln>
        </p:spPr>
      </p:pic>
      <p:sp>
        <p:nvSpPr>
          <p:cNvPr id="3929" name="Google Shape;3929;p15"/>
          <p:cNvSpPr/>
          <p:nvPr/>
        </p:nvSpPr>
        <p:spPr>
          <a:xfrm>
            <a:off x="9786218" y="1611738"/>
            <a:ext cx="576000" cy="576000"/>
          </a:xfrm>
          <a:custGeom>
            <a:rect b="b" l="l" r="r" t="t"/>
            <a:pathLst>
              <a:path extrusionOk="0" h="576000" w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930" name="Google Shape;3930;p15"/>
          <p:cNvGrpSpPr/>
          <p:nvPr/>
        </p:nvGrpSpPr>
        <p:grpSpPr>
          <a:xfrm>
            <a:off x="9976865" y="1767980"/>
            <a:ext cx="215830" cy="269394"/>
            <a:chOff x="9976865" y="1767980"/>
            <a:chExt cx="215830" cy="269394"/>
          </a:xfrm>
        </p:grpSpPr>
        <p:sp>
          <p:nvSpPr>
            <p:cNvPr id="3931" name="Google Shape;3931;p15"/>
            <p:cNvSpPr/>
            <p:nvPr/>
          </p:nvSpPr>
          <p:spPr>
            <a:xfrm>
              <a:off x="10052313" y="1767980"/>
              <a:ext cx="140382" cy="269394"/>
            </a:xfrm>
            <a:custGeom>
              <a:rect b="b" l="l" r="r" t="t"/>
              <a:pathLst>
                <a:path extrusionOk="0" h="269394" w="140382">
                  <a:moveTo>
                    <a:pt x="139538" y="152851"/>
                  </a:moveTo>
                  <a:cubicBezTo>
                    <a:pt x="141161" y="147983"/>
                    <a:pt x="140349" y="143115"/>
                    <a:pt x="137916" y="139059"/>
                  </a:cubicBezTo>
                  <a:cubicBezTo>
                    <a:pt x="135482" y="135814"/>
                    <a:pt x="133048" y="131758"/>
                    <a:pt x="131425" y="128513"/>
                  </a:cubicBezTo>
                  <a:cubicBezTo>
                    <a:pt x="128180" y="123645"/>
                    <a:pt x="124935" y="118777"/>
                    <a:pt x="121690" y="113910"/>
                  </a:cubicBezTo>
                  <a:cubicBezTo>
                    <a:pt x="119256" y="109853"/>
                    <a:pt x="117634" y="105797"/>
                    <a:pt x="117634" y="100118"/>
                  </a:cubicBezTo>
                  <a:cubicBezTo>
                    <a:pt x="117634" y="93628"/>
                    <a:pt x="117634" y="87138"/>
                    <a:pt x="116823" y="80648"/>
                  </a:cubicBezTo>
                  <a:cubicBezTo>
                    <a:pt x="116011" y="76591"/>
                    <a:pt x="116823" y="73346"/>
                    <a:pt x="118445" y="70101"/>
                  </a:cubicBezTo>
                  <a:cubicBezTo>
                    <a:pt x="121690" y="64422"/>
                    <a:pt x="121690" y="57932"/>
                    <a:pt x="119256" y="51442"/>
                  </a:cubicBezTo>
                  <a:cubicBezTo>
                    <a:pt x="116011" y="43329"/>
                    <a:pt x="110332" y="36839"/>
                    <a:pt x="105465" y="31972"/>
                  </a:cubicBezTo>
                  <a:cubicBezTo>
                    <a:pt x="92485" y="18180"/>
                    <a:pt x="76259" y="9256"/>
                    <a:pt x="55977" y="4389"/>
                  </a:cubicBezTo>
                  <a:cubicBezTo>
                    <a:pt x="38130" y="332"/>
                    <a:pt x="21093" y="-1290"/>
                    <a:pt x="4056" y="1144"/>
                  </a:cubicBezTo>
                  <a:cubicBezTo>
                    <a:pt x="2434" y="1144"/>
                    <a:pt x="0" y="1955"/>
                    <a:pt x="0" y="5200"/>
                  </a:cubicBezTo>
                  <a:cubicBezTo>
                    <a:pt x="0" y="8445"/>
                    <a:pt x="3245" y="8445"/>
                    <a:pt x="4056" y="8445"/>
                  </a:cubicBezTo>
                  <a:cubicBezTo>
                    <a:pt x="4868" y="8445"/>
                    <a:pt x="4868" y="8445"/>
                    <a:pt x="5679" y="8445"/>
                  </a:cubicBezTo>
                  <a:cubicBezTo>
                    <a:pt x="21093" y="6822"/>
                    <a:pt x="36507" y="7634"/>
                    <a:pt x="51921" y="11690"/>
                  </a:cubicBezTo>
                  <a:cubicBezTo>
                    <a:pt x="76259" y="17369"/>
                    <a:pt x="94918" y="29538"/>
                    <a:pt x="108710" y="48197"/>
                  </a:cubicBezTo>
                  <a:cubicBezTo>
                    <a:pt x="114389" y="55498"/>
                    <a:pt x="114389" y="63611"/>
                    <a:pt x="110332" y="70913"/>
                  </a:cubicBezTo>
                  <a:cubicBezTo>
                    <a:pt x="108710" y="73346"/>
                    <a:pt x="108710" y="76591"/>
                    <a:pt x="108710" y="79836"/>
                  </a:cubicBezTo>
                  <a:cubicBezTo>
                    <a:pt x="110332" y="87949"/>
                    <a:pt x="110332" y="96873"/>
                    <a:pt x="110332" y="104986"/>
                  </a:cubicBezTo>
                  <a:cubicBezTo>
                    <a:pt x="110332" y="109042"/>
                    <a:pt x="111144" y="113098"/>
                    <a:pt x="113577" y="117155"/>
                  </a:cubicBezTo>
                  <a:cubicBezTo>
                    <a:pt x="119256" y="126079"/>
                    <a:pt x="125746" y="135814"/>
                    <a:pt x="131425" y="144738"/>
                  </a:cubicBezTo>
                  <a:cubicBezTo>
                    <a:pt x="133859" y="148794"/>
                    <a:pt x="133048" y="151228"/>
                    <a:pt x="132237" y="152039"/>
                  </a:cubicBezTo>
                  <a:cubicBezTo>
                    <a:pt x="131425" y="153662"/>
                    <a:pt x="129803" y="155284"/>
                    <a:pt x="125746" y="156096"/>
                  </a:cubicBezTo>
                  <a:cubicBezTo>
                    <a:pt x="124124" y="156096"/>
                    <a:pt x="122501" y="156096"/>
                    <a:pt x="120879" y="156096"/>
                  </a:cubicBezTo>
                  <a:cubicBezTo>
                    <a:pt x="120068" y="156096"/>
                    <a:pt x="119256" y="156096"/>
                    <a:pt x="119256" y="156096"/>
                  </a:cubicBezTo>
                  <a:cubicBezTo>
                    <a:pt x="117634" y="156096"/>
                    <a:pt x="116823" y="156907"/>
                    <a:pt x="116011" y="157718"/>
                  </a:cubicBezTo>
                  <a:cubicBezTo>
                    <a:pt x="115200" y="156907"/>
                    <a:pt x="115200" y="157718"/>
                    <a:pt x="115200" y="159341"/>
                  </a:cubicBezTo>
                  <a:cubicBezTo>
                    <a:pt x="115200" y="160963"/>
                    <a:pt x="116011" y="161775"/>
                    <a:pt x="116011" y="163397"/>
                  </a:cubicBezTo>
                  <a:cubicBezTo>
                    <a:pt x="116823" y="165831"/>
                    <a:pt x="116823" y="167453"/>
                    <a:pt x="117634" y="169887"/>
                  </a:cubicBezTo>
                  <a:cubicBezTo>
                    <a:pt x="117634" y="172321"/>
                    <a:pt x="116823" y="174755"/>
                    <a:pt x="115200" y="176377"/>
                  </a:cubicBezTo>
                  <a:cubicBezTo>
                    <a:pt x="111955" y="179622"/>
                    <a:pt x="111955" y="179622"/>
                    <a:pt x="113577" y="183679"/>
                  </a:cubicBezTo>
                  <a:cubicBezTo>
                    <a:pt x="115200" y="186924"/>
                    <a:pt x="115200" y="190980"/>
                    <a:pt x="112766" y="193414"/>
                  </a:cubicBezTo>
                  <a:cubicBezTo>
                    <a:pt x="109521" y="196659"/>
                    <a:pt x="108710" y="200715"/>
                    <a:pt x="108710" y="205583"/>
                  </a:cubicBezTo>
                  <a:cubicBezTo>
                    <a:pt x="108710" y="212884"/>
                    <a:pt x="102220" y="220186"/>
                    <a:pt x="95730" y="222620"/>
                  </a:cubicBezTo>
                  <a:cubicBezTo>
                    <a:pt x="89239" y="225053"/>
                    <a:pt x="83561" y="223431"/>
                    <a:pt x="78693" y="221808"/>
                  </a:cubicBezTo>
                  <a:cubicBezTo>
                    <a:pt x="73014" y="220186"/>
                    <a:pt x="68146" y="220186"/>
                    <a:pt x="64090" y="223431"/>
                  </a:cubicBezTo>
                  <a:cubicBezTo>
                    <a:pt x="60034" y="225865"/>
                    <a:pt x="57600" y="230732"/>
                    <a:pt x="56789" y="235600"/>
                  </a:cubicBezTo>
                  <a:cubicBezTo>
                    <a:pt x="55977" y="239656"/>
                    <a:pt x="55977" y="242901"/>
                    <a:pt x="55977" y="246958"/>
                  </a:cubicBezTo>
                  <a:cubicBezTo>
                    <a:pt x="55977" y="248580"/>
                    <a:pt x="55977" y="250203"/>
                    <a:pt x="55977" y="251825"/>
                  </a:cubicBezTo>
                  <a:cubicBezTo>
                    <a:pt x="55977" y="253448"/>
                    <a:pt x="55977" y="254259"/>
                    <a:pt x="55977" y="255882"/>
                  </a:cubicBezTo>
                  <a:cubicBezTo>
                    <a:pt x="55977" y="256693"/>
                    <a:pt x="55977" y="257504"/>
                    <a:pt x="55977" y="258315"/>
                  </a:cubicBezTo>
                  <a:lnTo>
                    <a:pt x="55977" y="262372"/>
                  </a:lnTo>
                  <a:lnTo>
                    <a:pt x="51921" y="261560"/>
                  </a:lnTo>
                  <a:cubicBezTo>
                    <a:pt x="51921" y="261560"/>
                    <a:pt x="51110" y="261560"/>
                    <a:pt x="51110" y="261560"/>
                  </a:cubicBezTo>
                  <a:cubicBezTo>
                    <a:pt x="50299" y="261560"/>
                    <a:pt x="50299" y="261560"/>
                    <a:pt x="49487" y="261560"/>
                  </a:cubicBezTo>
                  <a:cubicBezTo>
                    <a:pt x="43808" y="259938"/>
                    <a:pt x="38130" y="258315"/>
                    <a:pt x="32451" y="255882"/>
                  </a:cubicBezTo>
                  <a:cubicBezTo>
                    <a:pt x="30017" y="255070"/>
                    <a:pt x="26772" y="254259"/>
                    <a:pt x="24338" y="253448"/>
                  </a:cubicBezTo>
                  <a:cubicBezTo>
                    <a:pt x="18659" y="251825"/>
                    <a:pt x="12980" y="249391"/>
                    <a:pt x="6490" y="247769"/>
                  </a:cubicBezTo>
                  <a:cubicBezTo>
                    <a:pt x="5679" y="247769"/>
                    <a:pt x="4868" y="247769"/>
                    <a:pt x="4868" y="247769"/>
                  </a:cubicBezTo>
                  <a:cubicBezTo>
                    <a:pt x="3245" y="247769"/>
                    <a:pt x="2434" y="248580"/>
                    <a:pt x="1623" y="250203"/>
                  </a:cubicBezTo>
                  <a:cubicBezTo>
                    <a:pt x="1623" y="251014"/>
                    <a:pt x="1623" y="251825"/>
                    <a:pt x="1623" y="252636"/>
                  </a:cubicBezTo>
                  <a:cubicBezTo>
                    <a:pt x="2434" y="253448"/>
                    <a:pt x="3245" y="254259"/>
                    <a:pt x="4868" y="255070"/>
                  </a:cubicBezTo>
                  <a:lnTo>
                    <a:pt x="5679" y="255070"/>
                  </a:lnTo>
                  <a:cubicBezTo>
                    <a:pt x="19470" y="259938"/>
                    <a:pt x="34073" y="263994"/>
                    <a:pt x="48676" y="268862"/>
                  </a:cubicBezTo>
                  <a:cubicBezTo>
                    <a:pt x="51921" y="269673"/>
                    <a:pt x="55166" y="269673"/>
                    <a:pt x="58411" y="268051"/>
                  </a:cubicBezTo>
                  <a:cubicBezTo>
                    <a:pt x="60845" y="266428"/>
                    <a:pt x="62468" y="263183"/>
                    <a:pt x="63279" y="259938"/>
                  </a:cubicBezTo>
                  <a:cubicBezTo>
                    <a:pt x="63279" y="258315"/>
                    <a:pt x="63279" y="256693"/>
                    <a:pt x="63279" y="255070"/>
                  </a:cubicBezTo>
                  <a:cubicBezTo>
                    <a:pt x="63279" y="253448"/>
                    <a:pt x="63279" y="252636"/>
                    <a:pt x="63279" y="251014"/>
                  </a:cubicBezTo>
                  <a:lnTo>
                    <a:pt x="63279" y="248580"/>
                  </a:lnTo>
                  <a:cubicBezTo>
                    <a:pt x="63279" y="244524"/>
                    <a:pt x="63279" y="241279"/>
                    <a:pt x="64090" y="237222"/>
                  </a:cubicBezTo>
                  <a:cubicBezTo>
                    <a:pt x="64090" y="234789"/>
                    <a:pt x="65713" y="232355"/>
                    <a:pt x="68146" y="230732"/>
                  </a:cubicBezTo>
                  <a:cubicBezTo>
                    <a:pt x="70580" y="229110"/>
                    <a:pt x="73014" y="229110"/>
                    <a:pt x="76259" y="229110"/>
                  </a:cubicBezTo>
                  <a:cubicBezTo>
                    <a:pt x="77070" y="229110"/>
                    <a:pt x="78693" y="229921"/>
                    <a:pt x="79504" y="229921"/>
                  </a:cubicBezTo>
                  <a:lnTo>
                    <a:pt x="80316" y="229921"/>
                  </a:lnTo>
                  <a:cubicBezTo>
                    <a:pt x="89239" y="232355"/>
                    <a:pt x="98163" y="231544"/>
                    <a:pt x="105465" y="225865"/>
                  </a:cubicBezTo>
                  <a:cubicBezTo>
                    <a:pt x="112766" y="220186"/>
                    <a:pt x="116823" y="212073"/>
                    <a:pt x="116823" y="203149"/>
                  </a:cubicBezTo>
                  <a:cubicBezTo>
                    <a:pt x="116823" y="201527"/>
                    <a:pt x="117634" y="199904"/>
                    <a:pt x="118445" y="198282"/>
                  </a:cubicBezTo>
                  <a:cubicBezTo>
                    <a:pt x="121690" y="194225"/>
                    <a:pt x="123313" y="190169"/>
                    <a:pt x="122501" y="184490"/>
                  </a:cubicBezTo>
                  <a:cubicBezTo>
                    <a:pt x="122501" y="182867"/>
                    <a:pt x="122501" y="180434"/>
                    <a:pt x="123313" y="178811"/>
                  </a:cubicBezTo>
                  <a:cubicBezTo>
                    <a:pt x="124935" y="175566"/>
                    <a:pt x="125746" y="172321"/>
                    <a:pt x="124935" y="169076"/>
                  </a:cubicBezTo>
                  <a:lnTo>
                    <a:pt x="123313" y="162586"/>
                  </a:lnTo>
                  <a:lnTo>
                    <a:pt x="126558" y="161775"/>
                  </a:lnTo>
                  <a:cubicBezTo>
                    <a:pt x="127369" y="161775"/>
                    <a:pt x="127369" y="161775"/>
                    <a:pt x="128180" y="161775"/>
                  </a:cubicBezTo>
                  <a:cubicBezTo>
                    <a:pt x="128992" y="161775"/>
                    <a:pt x="129803" y="161775"/>
                    <a:pt x="130614" y="160963"/>
                  </a:cubicBezTo>
                  <a:cubicBezTo>
                    <a:pt x="134670" y="159341"/>
                    <a:pt x="137916" y="156907"/>
                    <a:pt x="139538" y="15285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2" name="Google Shape;3932;p15"/>
            <p:cNvSpPr/>
            <p:nvPr/>
          </p:nvSpPr>
          <p:spPr>
            <a:xfrm>
              <a:off x="9976865" y="1797518"/>
              <a:ext cx="91673" cy="184157"/>
            </a:xfrm>
            <a:custGeom>
              <a:rect b="b" l="l" r="r" t="t"/>
              <a:pathLst>
                <a:path extrusionOk="0" h="184157" w="91673">
                  <a:moveTo>
                    <a:pt x="80316" y="22716"/>
                  </a:moveTo>
                  <a:lnTo>
                    <a:pt x="68958" y="22716"/>
                  </a:lnTo>
                  <a:lnTo>
                    <a:pt x="68958" y="5679"/>
                  </a:lnTo>
                  <a:cubicBezTo>
                    <a:pt x="68958" y="2434"/>
                    <a:pt x="66524" y="0"/>
                    <a:pt x="63279" y="0"/>
                  </a:cubicBezTo>
                  <a:lnTo>
                    <a:pt x="28394" y="0"/>
                  </a:lnTo>
                  <a:cubicBezTo>
                    <a:pt x="25149" y="0"/>
                    <a:pt x="22715" y="2434"/>
                    <a:pt x="22715" y="5679"/>
                  </a:cubicBezTo>
                  <a:lnTo>
                    <a:pt x="22715" y="22716"/>
                  </a:lnTo>
                  <a:lnTo>
                    <a:pt x="11358" y="22716"/>
                  </a:lnTo>
                  <a:cubicBezTo>
                    <a:pt x="4868" y="22716"/>
                    <a:pt x="0" y="27583"/>
                    <a:pt x="0" y="34073"/>
                  </a:cubicBezTo>
                  <a:lnTo>
                    <a:pt x="0" y="172800"/>
                  </a:lnTo>
                  <a:cubicBezTo>
                    <a:pt x="0" y="179290"/>
                    <a:pt x="4868" y="184158"/>
                    <a:pt x="11358" y="184158"/>
                  </a:cubicBezTo>
                  <a:lnTo>
                    <a:pt x="80316" y="184158"/>
                  </a:lnTo>
                  <a:cubicBezTo>
                    <a:pt x="86806" y="184158"/>
                    <a:pt x="91673" y="179290"/>
                    <a:pt x="91673" y="172800"/>
                  </a:cubicBezTo>
                  <a:lnTo>
                    <a:pt x="91673" y="34885"/>
                  </a:lnTo>
                  <a:cubicBezTo>
                    <a:pt x="91673" y="28394"/>
                    <a:pt x="86806" y="22716"/>
                    <a:pt x="80316" y="22716"/>
                  </a:cubicBezTo>
                  <a:close/>
                  <a:moveTo>
                    <a:pt x="45431" y="150085"/>
                  </a:moveTo>
                  <a:lnTo>
                    <a:pt x="45431" y="115200"/>
                  </a:lnTo>
                  <a:lnTo>
                    <a:pt x="22715" y="115200"/>
                  </a:lnTo>
                  <a:lnTo>
                    <a:pt x="45431" y="57600"/>
                  </a:lnTo>
                  <a:lnTo>
                    <a:pt x="45431" y="92485"/>
                  </a:lnTo>
                  <a:lnTo>
                    <a:pt x="68958" y="92485"/>
                  </a:lnTo>
                  <a:lnTo>
                    <a:pt x="45431" y="15008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33" name="Google Shape;3933;p15"/>
          <p:cNvSpPr/>
          <p:nvPr/>
        </p:nvSpPr>
        <p:spPr>
          <a:xfrm>
            <a:off x="10863383" y="4809167"/>
            <a:ext cx="576000" cy="576000"/>
          </a:xfrm>
          <a:custGeom>
            <a:rect b="b" l="l" r="r" t="t"/>
            <a:pathLst>
              <a:path extrusionOk="0" h="576000" w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934" name="Google Shape;3934;p15"/>
          <p:cNvGrpSpPr/>
          <p:nvPr/>
        </p:nvGrpSpPr>
        <p:grpSpPr>
          <a:xfrm>
            <a:off x="11001174" y="4938034"/>
            <a:ext cx="306906" cy="306907"/>
            <a:chOff x="11032126" y="4968986"/>
            <a:chExt cx="245002" cy="245003"/>
          </a:xfrm>
        </p:grpSpPr>
        <p:sp>
          <p:nvSpPr>
            <p:cNvPr id="3935" name="Google Shape;3935;p15"/>
            <p:cNvSpPr/>
            <p:nvPr/>
          </p:nvSpPr>
          <p:spPr>
            <a:xfrm>
              <a:off x="11032126" y="4968986"/>
              <a:ext cx="245002" cy="245002"/>
            </a:xfrm>
            <a:custGeom>
              <a:rect b="b" l="l" r="r" t="t"/>
              <a:pathLst>
                <a:path extrusionOk="0" h="245002" w="245002">
                  <a:moveTo>
                    <a:pt x="122501" y="245003"/>
                  </a:moveTo>
                  <a:cubicBezTo>
                    <a:pt x="109521" y="245003"/>
                    <a:pt x="96541" y="242569"/>
                    <a:pt x="84372" y="238513"/>
                  </a:cubicBezTo>
                  <a:cubicBezTo>
                    <a:pt x="82749" y="237701"/>
                    <a:pt x="81127" y="236079"/>
                    <a:pt x="81938" y="233645"/>
                  </a:cubicBezTo>
                  <a:cubicBezTo>
                    <a:pt x="82749" y="232023"/>
                    <a:pt x="84372" y="230400"/>
                    <a:pt x="86806" y="231211"/>
                  </a:cubicBezTo>
                  <a:cubicBezTo>
                    <a:pt x="98163" y="235268"/>
                    <a:pt x="110332" y="236890"/>
                    <a:pt x="121690" y="236890"/>
                  </a:cubicBezTo>
                  <a:cubicBezTo>
                    <a:pt x="120068" y="236079"/>
                    <a:pt x="119256" y="235268"/>
                    <a:pt x="119256" y="233645"/>
                  </a:cubicBezTo>
                  <a:lnTo>
                    <a:pt x="119256" y="181724"/>
                  </a:lnTo>
                  <a:lnTo>
                    <a:pt x="102220" y="181724"/>
                  </a:lnTo>
                  <a:cubicBezTo>
                    <a:pt x="100597" y="181724"/>
                    <a:pt x="98975" y="180101"/>
                    <a:pt x="98975" y="178479"/>
                  </a:cubicBezTo>
                  <a:cubicBezTo>
                    <a:pt x="98975" y="176856"/>
                    <a:pt x="100597" y="175234"/>
                    <a:pt x="102220" y="175234"/>
                  </a:cubicBezTo>
                  <a:lnTo>
                    <a:pt x="119256" y="175234"/>
                  </a:lnTo>
                  <a:lnTo>
                    <a:pt x="119256" y="126558"/>
                  </a:lnTo>
                  <a:lnTo>
                    <a:pt x="62468" y="126558"/>
                  </a:lnTo>
                  <a:cubicBezTo>
                    <a:pt x="62468" y="137916"/>
                    <a:pt x="64090" y="149273"/>
                    <a:pt x="65713" y="160631"/>
                  </a:cubicBezTo>
                  <a:cubicBezTo>
                    <a:pt x="65713" y="162254"/>
                    <a:pt x="64901" y="164687"/>
                    <a:pt x="62468" y="164687"/>
                  </a:cubicBezTo>
                  <a:cubicBezTo>
                    <a:pt x="60845" y="164687"/>
                    <a:pt x="58411" y="163876"/>
                    <a:pt x="58411" y="161442"/>
                  </a:cubicBezTo>
                  <a:cubicBezTo>
                    <a:pt x="56789" y="150085"/>
                    <a:pt x="55166" y="138727"/>
                    <a:pt x="55166" y="126558"/>
                  </a:cubicBezTo>
                  <a:lnTo>
                    <a:pt x="10546" y="126558"/>
                  </a:lnTo>
                  <a:cubicBezTo>
                    <a:pt x="8924" y="126558"/>
                    <a:pt x="8113" y="125746"/>
                    <a:pt x="7301" y="124124"/>
                  </a:cubicBezTo>
                  <a:cubicBezTo>
                    <a:pt x="7301" y="141972"/>
                    <a:pt x="11358" y="159008"/>
                    <a:pt x="18659" y="172800"/>
                  </a:cubicBezTo>
                  <a:cubicBezTo>
                    <a:pt x="19470" y="174423"/>
                    <a:pt x="18659" y="176856"/>
                    <a:pt x="17037" y="177668"/>
                  </a:cubicBezTo>
                  <a:cubicBezTo>
                    <a:pt x="15414" y="178479"/>
                    <a:pt x="12980" y="177668"/>
                    <a:pt x="12169" y="176045"/>
                  </a:cubicBezTo>
                  <a:cubicBezTo>
                    <a:pt x="4056" y="160631"/>
                    <a:pt x="0" y="141972"/>
                    <a:pt x="0" y="122501"/>
                  </a:cubicBezTo>
                  <a:cubicBezTo>
                    <a:pt x="0" y="55166"/>
                    <a:pt x="55166" y="0"/>
                    <a:pt x="122501" y="0"/>
                  </a:cubicBezTo>
                  <a:cubicBezTo>
                    <a:pt x="189837" y="0"/>
                    <a:pt x="245003" y="55166"/>
                    <a:pt x="245003" y="122501"/>
                  </a:cubicBezTo>
                  <a:cubicBezTo>
                    <a:pt x="245003" y="189837"/>
                    <a:pt x="189837" y="245003"/>
                    <a:pt x="122501" y="245003"/>
                  </a:cubicBezTo>
                  <a:close/>
                  <a:moveTo>
                    <a:pt x="126558" y="181724"/>
                  </a:moveTo>
                  <a:lnTo>
                    <a:pt x="126558" y="233645"/>
                  </a:lnTo>
                  <a:cubicBezTo>
                    <a:pt x="126558" y="235268"/>
                    <a:pt x="125746" y="236079"/>
                    <a:pt x="124124" y="236890"/>
                  </a:cubicBezTo>
                  <a:cubicBezTo>
                    <a:pt x="145217" y="236079"/>
                    <a:pt x="163065" y="213363"/>
                    <a:pt x="173611" y="180913"/>
                  </a:cubicBezTo>
                  <a:lnTo>
                    <a:pt x="126558" y="180913"/>
                  </a:lnTo>
                  <a:close/>
                  <a:moveTo>
                    <a:pt x="181724" y="181724"/>
                  </a:moveTo>
                  <a:cubicBezTo>
                    <a:pt x="174423" y="204439"/>
                    <a:pt x="163876" y="223099"/>
                    <a:pt x="150085" y="234456"/>
                  </a:cubicBezTo>
                  <a:cubicBezTo>
                    <a:pt x="180101" y="227155"/>
                    <a:pt x="206062" y="207685"/>
                    <a:pt x="221476" y="181724"/>
                  </a:cubicBezTo>
                  <a:cubicBezTo>
                    <a:pt x="221476" y="181724"/>
                    <a:pt x="220665" y="181724"/>
                    <a:pt x="220665" y="181724"/>
                  </a:cubicBezTo>
                  <a:lnTo>
                    <a:pt x="181724" y="181724"/>
                  </a:lnTo>
                  <a:close/>
                  <a:moveTo>
                    <a:pt x="183347" y="175234"/>
                  </a:moveTo>
                  <a:lnTo>
                    <a:pt x="220665" y="175234"/>
                  </a:lnTo>
                  <a:cubicBezTo>
                    <a:pt x="222287" y="175234"/>
                    <a:pt x="223910" y="176045"/>
                    <a:pt x="223910" y="177668"/>
                  </a:cubicBezTo>
                  <a:cubicBezTo>
                    <a:pt x="232834" y="161442"/>
                    <a:pt x="237701" y="143594"/>
                    <a:pt x="237701" y="124124"/>
                  </a:cubicBezTo>
                  <a:cubicBezTo>
                    <a:pt x="236890" y="125746"/>
                    <a:pt x="236079" y="126558"/>
                    <a:pt x="234456" y="126558"/>
                  </a:cubicBezTo>
                  <a:lnTo>
                    <a:pt x="189837" y="126558"/>
                  </a:lnTo>
                  <a:cubicBezTo>
                    <a:pt x="189837" y="143594"/>
                    <a:pt x="187403" y="159820"/>
                    <a:pt x="183347" y="175234"/>
                  </a:cubicBezTo>
                  <a:close/>
                  <a:moveTo>
                    <a:pt x="126558" y="175234"/>
                  </a:moveTo>
                  <a:lnTo>
                    <a:pt x="176045" y="175234"/>
                  </a:lnTo>
                  <a:cubicBezTo>
                    <a:pt x="180101" y="160631"/>
                    <a:pt x="182535" y="143594"/>
                    <a:pt x="182535" y="126558"/>
                  </a:cubicBezTo>
                  <a:lnTo>
                    <a:pt x="125746" y="126558"/>
                  </a:lnTo>
                  <a:lnTo>
                    <a:pt x="125746" y="175234"/>
                  </a:lnTo>
                  <a:close/>
                  <a:moveTo>
                    <a:pt x="189837" y="119256"/>
                  </a:moveTo>
                  <a:lnTo>
                    <a:pt x="234456" y="119256"/>
                  </a:lnTo>
                  <a:cubicBezTo>
                    <a:pt x="236079" y="119256"/>
                    <a:pt x="237701" y="120068"/>
                    <a:pt x="237701" y="121690"/>
                  </a:cubicBezTo>
                  <a:cubicBezTo>
                    <a:pt x="237701" y="102220"/>
                    <a:pt x="232834" y="84372"/>
                    <a:pt x="223910" y="68146"/>
                  </a:cubicBezTo>
                  <a:cubicBezTo>
                    <a:pt x="223099" y="69769"/>
                    <a:pt x="222287" y="70580"/>
                    <a:pt x="220665" y="70580"/>
                  </a:cubicBezTo>
                  <a:lnTo>
                    <a:pt x="183347" y="70580"/>
                  </a:lnTo>
                  <a:cubicBezTo>
                    <a:pt x="187403" y="85183"/>
                    <a:pt x="189837" y="101408"/>
                    <a:pt x="189837" y="119256"/>
                  </a:cubicBezTo>
                  <a:close/>
                  <a:moveTo>
                    <a:pt x="21093" y="68146"/>
                  </a:moveTo>
                  <a:cubicBezTo>
                    <a:pt x="12169" y="84372"/>
                    <a:pt x="7301" y="102220"/>
                    <a:pt x="7301" y="121690"/>
                  </a:cubicBezTo>
                  <a:cubicBezTo>
                    <a:pt x="8113" y="120068"/>
                    <a:pt x="8924" y="119256"/>
                    <a:pt x="10546" y="119256"/>
                  </a:cubicBezTo>
                  <a:lnTo>
                    <a:pt x="55166" y="119256"/>
                  </a:lnTo>
                  <a:cubicBezTo>
                    <a:pt x="55166" y="101408"/>
                    <a:pt x="57600" y="85183"/>
                    <a:pt x="61656" y="70580"/>
                  </a:cubicBezTo>
                  <a:lnTo>
                    <a:pt x="25149" y="70580"/>
                  </a:lnTo>
                  <a:cubicBezTo>
                    <a:pt x="23527" y="70580"/>
                    <a:pt x="21904" y="68958"/>
                    <a:pt x="21093" y="68146"/>
                  </a:cubicBezTo>
                  <a:close/>
                  <a:moveTo>
                    <a:pt x="126558" y="119256"/>
                  </a:moveTo>
                  <a:lnTo>
                    <a:pt x="183347" y="119256"/>
                  </a:lnTo>
                  <a:cubicBezTo>
                    <a:pt x="183347" y="101408"/>
                    <a:pt x="180913" y="85183"/>
                    <a:pt x="176856" y="70580"/>
                  </a:cubicBezTo>
                  <a:lnTo>
                    <a:pt x="127369" y="70580"/>
                  </a:lnTo>
                  <a:lnTo>
                    <a:pt x="127369" y="119256"/>
                  </a:lnTo>
                  <a:close/>
                  <a:moveTo>
                    <a:pt x="62468" y="119256"/>
                  </a:moveTo>
                  <a:lnTo>
                    <a:pt x="119256" y="119256"/>
                  </a:lnTo>
                  <a:lnTo>
                    <a:pt x="119256" y="70580"/>
                  </a:lnTo>
                  <a:lnTo>
                    <a:pt x="69769" y="70580"/>
                  </a:lnTo>
                  <a:cubicBezTo>
                    <a:pt x="64901" y="85183"/>
                    <a:pt x="63279" y="101408"/>
                    <a:pt x="62468" y="119256"/>
                  </a:cubicBezTo>
                  <a:close/>
                  <a:moveTo>
                    <a:pt x="181724" y="63279"/>
                  </a:moveTo>
                  <a:lnTo>
                    <a:pt x="220665" y="63279"/>
                  </a:lnTo>
                  <a:cubicBezTo>
                    <a:pt x="220665" y="63279"/>
                    <a:pt x="221476" y="63279"/>
                    <a:pt x="221476" y="63279"/>
                  </a:cubicBezTo>
                  <a:cubicBezTo>
                    <a:pt x="206062" y="37318"/>
                    <a:pt x="180101" y="17848"/>
                    <a:pt x="150085" y="10546"/>
                  </a:cubicBezTo>
                  <a:cubicBezTo>
                    <a:pt x="163065" y="21093"/>
                    <a:pt x="174423" y="39752"/>
                    <a:pt x="181724" y="63279"/>
                  </a:cubicBezTo>
                  <a:close/>
                  <a:moveTo>
                    <a:pt x="94918" y="10546"/>
                  </a:moveTo>
                  <a:cubicBezTo>
                    <a:pt x="64901" y="17848"/>
                    <a:pt x="39752" y="37318"/>
                    <a:pt x="24338" y="63279"/>
                  </a:cubicBezTo>
                  <a:cubicBezTo>
                    <a:pt x="24338" y="63279"/>
                    <a:pt x="25149" y="63279"/>
                    <a:pt x="25149" y="63279"/>
                  </a:cubicBezTo>
                  <a:lnTo>
                    <a:pt x="64090" y="63279"/>
                  </a:lnTo>
                  <a:cubicBezTo>
                    <a:pt x="70580" y="39752"/>
                    <a:pt x="81127" y="21904"/>
                    <a:pt x="94918" y="10546"/>
                  </a:cubicBezTo>
                  <a:close/>
                  <a:moveTo>
                    <a:pt x="126558" y="63279"/>
                  </a:moveTo>
                  <a:lnTo>
                    <a:pt x="174423" y="63279"/>
                  </a:lnTo>
                  <a:cubicBezTo>
                    <a:pt x="163876" y="30828"/>
                    <a:pt x="145217" y="8924"/>
                    <a:pt x="124124" y="7301"/>
                  </a:cubicBezTo>
                  <a:cubicBezTo>
                    <a:pt x="125746" y="8113"/>
                    <a:pt x="126558" y="8924"/>
                    <a:pt x="126558" y="10546"/>
                  </a:cubicBezTo>
                  <a:lnTo>
                    <a:pt x="126558" y="63279"/>
                  </a:lnTo>
                  <a:close/>
                  <a:moveTo>
                    <a:pt x="71392" y="63279"/>
                  </a:moveTo>
                  <a:lnTo>
                    <a:pt x="119256" y="63279"/>
                  </a:lnTo>
                  <a:lnTo>
                    <a:pt x="119256" y="10546"/>
                  </a:lnTo>
                  <a:cubicBezTo>
                    <a:pt x="119256" y="8924"/>
                    <a:pt x="120068" y="8113"/>
                    <a:pt x="121690" y="7301"/>
                  </a:cubicBezTo>
                  <a:cubicBezTo>
                    <a:pt x="99786" y="8113"/>
                    <a:pt x="81938" y="30828"/>
                    <a:pt x="71392" y="6327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36" name="Google Shape;3936;p15"/>
            <p:cNvGrpSpPr/>
            <p:nvPr/>
          </p:nvGrpSpPr>
          <p:grpSpPr>
            <a:xfrm>
              <a:off x="11044701" y="5145507"/>
              <a:ext cx="68888" cy="68482"/>
              <a:chOff x="11044701" y="5145507"/>
              <a:chExt cx="68888" cy="68482"/>
            </a:xfrm>
          </p:grpSpPr>
          <p:sp>
            <p:nvSpPr>
              <p:cNvPr id="3937" name="Google Shape;3937;p15"/>
              <p:cNvSpPr/>
              <p:nvPr/>
            </p:nvSpPr>
            <p:spPr>
              <a:xfrm>
                <a:off x="11048352" y="5149088"/>
                <a:ext cx="60845" cy="60845"/>
              </a:xfrm>
              <a:custGeom>
                <a:rect b="b" l="l" r="r" t="t"/>
                <a:pathLst>
                  <a:path extrusionOk="0" h="60845" w="60845">
                    <a:moveTo>
                      <a:pt x="8113" y="19470"/>
                    </a:moveTo>
                    <a:lnTo>
                      <a:pt x="41375" y="52732"/>
                    </a:lnTo>
                    <a:lnTo>
                      <a:pt x="60845" y="0"/>
                    </a:lnTo>
                    <a:lnTo>
                      <a:pt x="8113" y="19470"/>
                    </a:lnTo>
                    <a:close/>
                    <a:moveTo>
                      <a:pt x="25149" y="35696"/>
                    </a:moveTo>
                    <a:lnTo>
                      <a:pt x="0" y="60845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38" name="Google Shape;3938;p15"/>
              <p:cNvSpPr/>
              <p:nvPr/>
            </p:nvSpPr>
            <p:spPr>
              <a:xfrm>
                <a:off x="11044701" y="5145507"/>
                <a:ext cx="68888" cy="68482"/>
              </a:xfrm>
              <a:custGeom>
                <a:rect b="b" l="l" r="r" t="t"/>
                <a:pathLst>
                  <a:path extrusionOk="0" h="68482" w="68888">
                    <a:moveTo>
                      <a:pt x="3651" y="68483"/>
                    </a:moveTo>
                    <a:cubicBezTo>
                      <a:pt x="2839" y="68483"/>
                      <a:pt x="2028" y="68483"/>
                      <a:pt x="1217" y="67671"/>
                    </a:cubicBezTo>
                    <a:cubicBezTo>
                      <a:pt x="-406" y="66049"/>
                      <a:pt x="-406" y="63615"/>
                      <a:pt x="1217" y="62804"/>
                    </a:cubicBezTo>
                    <a:lnTo>
                      <a:pt x="23121" y="40088"/>
                    </a:lnTo>
                    <a:lnTo>
                      <a:pt x="9330" y="26297"/>
                    </a:lnTo>
                    <a:cubicBezTo>
                      <a:pt x="8518" y="25485"/>
                      <a:pt x="7707" y="23863"/>
                      <a:pt x="8518" y="23052"/>
                    </a:cubicBezTo>
                    <a:cubicBezTo>
                      <a:pt x="8518" y="22240"/>
                      <a:pt x="9330" y="20618"/>
                      <a:pt x="10952" y="20618"/>
                    </a:cubicBezTo>
                    <a:lnTo>
                      <a:pt x="63685" y="336"/>
                    </a:lnTo>
                    <a:cubicBezTo>
                      <a:pt x="65307" y="-475"/>
                      <a:pt x="66118" y="336"/>
                      <a:pt x="67741" y="1147"/>
                    </a:cubicBezTo>
                    <a:cubicBezTo>
                      <a:pt x="68552" y="1959"/>
                      <a:pt x="69363" y="3581"/>
                      <a:pt x="68552" y="5204"/>
                    </a:cubicBezTo>
                    <a:lnTo>
                      <a:pt x="49082" y="57936"/>
                    </a:lnTo>
                    <a:cubicBezTo>
                      <a:pt x="48270" y="58747"/>
                      <a:pt x="47459" y="59559"/>
                      <a:pt x="46648" y="60370"/>
                    </a:cubicBezTo>
                    <a:cubicBezTo>
                      <a:pt x="45837" y="60370"/>
                      <a:pt x="44214" y="60370"/>
                      <a:pt x="43403" y="59559"/>
                    </a:cubicBezTo>
                    <a:lnTo>
                      <a:pt x="28800" y="44956"/>
                    </a:lnTo>
                    <a:lnTo>
                      <a:pt x="6896" y="67671"/>
                    </a:lnTo>
                    <a:cubicBezTo>
                      <a:pt x="5273" y="68483"/>
                      <a:pt x="4462" y="68483"/>
                      <a:pt x="3651" y="68483"/>
                    </a:cubicBezTo>
                    <a:close/>
                    <a:moveTo>
                      <a:pt x="32045" y="38466"/>
                    </a:moveTo>
                    <a:lnTo>
                      <a:pt x="44214" y="50635"/>
                    </a:lnTo>
                    <a:lnTo>
                      <a:pt x="59628" y="10071"/>
                    </a:lnTo>
                    <a:lnTo>
                      <a:pt x="19065" y="25485"/>
                    </a:lnTo>
                    <a:lnTo>
                      <a:pt x="30423" y="36843"/>
                    </a:lnTo>
                    <a:cubicBezTo>
                      <a:pt x="31234" y="36843"/>
                      <a:pt x="31234" y="37654"/>
                      <a:pt x="31234" y="37654"/>
                    </a:cubicBezTo>
                    <a:cubicBezTo>
                      <a:pt x="31234" y="37654"/>
                      <a:pt x="32045" y="37654"/>
                      <a:pt x="32045" y="3846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939" name="Google Shape;3939;p1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888190" y="3355265"/>
            <a:ext cx="576000" cy="576000"/>
          </a:xfrm>
          <a:prstGeom prst="rect">
            <a:avLst/>
          </a:prstGeom>
          <a:noFill/>
          <a:ln>
            <a:noFill/>
          </a:ln>
        </p:spPr>
      </p:pic>
      <p:sp>
        <p:nvSpPr>
          <p:cNvPr id="3940" name="Google Shape;3940;p15"/>
          <p:cNvSpPr txBox="1"/>
          <p:nvPr>
            <p:ph idx="11" type="ftr"/>
          </p:nvPr>
        </p:nvSpPr>
        <p:spPr>
          <a:xfrm>
            <a:off x="3359696" y="6237312"/>
            <a:ext cx="5472608" cy="2936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41" name="Google Shape;3941;p15"/>
          <p:cNvSpPr txBox="1"/>
          <p:nvPr>
            <p:ph idx="12" type="sldNum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Break 8">
  <p:cSld name="Section Break 8">
    <p:spTree>
      <p:nvGrpSpPr>
        <p:cNvPr id="3942" name="Shape 3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chart&#10;&#10;Description automatically generated" id="3943" name="Google Shape;3943;p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495870" y="251460"/>
            <a:ext cx="1283570" cy="1038861"/>
          </a:xfrm>
          <a:prstGeom prst="rect">
            <a:avLst/>
          </a:prstGeom>
          <a:noFill/>
          <a:ln>
            <a:noFill/>
          </a:ln>
        </p:spPr>
      </p:pic>
      <p:pic>
        <p:nvPicPr>
          <p:cNvPr id="3944" name="Google Shape;3944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7202" y="334561"/>
            <a:ext cx="1667786" cy="100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945" name="Google Shape;3945;p16"/>
          <p:cNvGrpSpPr/>
          <p:nvPr/>
        </p:nvGrpSpPr>
        <p:grpSpPr>
          <a:xfrm>
            <a:off x="16431" y="2327127"/>
            <a:ext cx="12159138" cy="2203747"/>
            <a:chOff x="13727" y="4637103"/>
            <a:chExt cx="12159138" cy="2203747"/>
          </a:xfrm>
        </p:grpSpPr>
        <p:grpSp>
          <p:nvGrpSpPr>
            <p:cNvPr id="3946" name="Google Shape;3946;p16"/>
            <p:cNvGrpSpPr/>
            <p:nvPr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</p:grpSpPr>
          <p:sp>
            <p:nvSpPr>
              <p:cNvPr id="3947" name="Google Shape;3947;p16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48" name="Google Shape;3948;p16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49" name="Google Shape;3949;p16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50" name="Google Shape;3950;p16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51" name="Google Shape;3951;p16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52" name="Google Shape;3952;p16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53" name="Google Shape;3953;p16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54" name="Google Shape;3954;p16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55" name="Google Shape;3955;p16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56" name="Google Shape;3956;p16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57" name="Google Shape;3957;p16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58" name="Google Shape;3958;p16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59" name="Google Shape;3959;p16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60" name="Google Shape;3960;p16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61" name="Google Shape;3961;p16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62" name="Google Shape;3962;p16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63" name="Google Shape;3963;p16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64" name="Google Shape;3964;p16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65" name="Google Shape;3965;p16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66" name="Google Shape;3966;p16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67" name="Google Shape;3967;p16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68" name="Google Shape;3968;p16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69" name="Google Shape;3969;p16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70" name="Google Shape;3970;p16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71" name="Google Shape;3971;p16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72" name="Google Shape;3972;p16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73" name="Google Shape;3973;p16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74" name="Google Shape;3974;p16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75" name="Google Shape;3975;p16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76" name="Google Shape;3976;p16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77" name="Google Shape;3977;p16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78" name="Google Shape;3978;p16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79" name="Google Shape;3979;p16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80" name="Google Shape;3980;p16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81" name="Google Shape;3981;p16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82" name="Google Shape;3982;p16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83" name="Google Shape;3983;p16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84" name="Google Shape;3984;p16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85" name="Google Shape;3985;p16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86" name="Google Shape;3986;p16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87" name="Google Shape;3987;p16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988" name="Google Shape;3988;p16"/>
            <p:cNvGrpSpPr/>
            <p:nvPr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</p:grpSpPr>
          <p:sp>
            <p:nvSpPr>
              <p:cNvPr id="3989" name="Google Shape;3989;p16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90" name="Google Shape;3990;p16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91" name="Google Shape;3991;p16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92" name="Google Shape;3992;p16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93" name="Google Shape;3993;p16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94" name="Google Shape;3994;p16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95" name="Google Shape;3995;p16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96" name="Google Shape;3996;p16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97" name="Google Shape;3997;p16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98" name="Google Shape;3998;p16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99" name="Google Shape;3999;p16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00" name="Google Shape;4000;p16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01" name="Google Shape;4001;p16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02" name="Google Shape;4002;p16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03" name="Google Shape;4003;p16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04" name="Google Shape;4004;p16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05" name="Google Shape;4005;p16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06" name="Google Shape;4006;p16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07" name="Google Shape;4007;p16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08" name="Google Shape;4008;p16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09" name="Google Shape;4009;p16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10" name="Google Shape;4010;p16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11" name="Google Shape;4011;p16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12" name="Google Shape;4012;p16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13" name="Google Shape;4013;p16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14" name="Google Shape;4014;p16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15" name="Google Shape;4015;p16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16" name="Google Shape;4016;p16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17" name="Google Shape;4017;p16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18" name="Google Shape;4018;p16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19" name="Google Shape;4019;p16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20" name="Google Shape;4020;p16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21" name="Google Shape;4021;p16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22" name="Google Shape;4022;p16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23" name="Google Shape;4023;p16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24" name="Google Shape;4024;p16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25" name="Google Shape;4025;p16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26" name="Google Shape;4026;p16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27" name="Google Shape;4027;p16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28" name="Google Shape;4028;p16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29" name="Google Shape;4029;p16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030" name="Google Shape;4030;p16"/>
            <p:cNvGrpSpPr/>
            <p:nvPr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</p:grpSpPr>
          <p:sp>
            <p:nvSpPr>
              <p:cNvPr id="4031" name="Google Shape;4031;p16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32" name="Google Shape;4032;p16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33" name="Google Shape;4033;p16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34" name="Google Shape;4034;p16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35" name="Google Shape;4035;p16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36" name="Google Shape;4036;p16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37" name="Google Shape;4037;p16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38" name="Google Shape;4038;p16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39" name="Google Shape;4039;p16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40" name="Google Shape;4040;p16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41" name="Google Shape;4041;p16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42" name="Google Shape;4042;p16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43" name="Google Shape;4043;p16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44" name="Google Shape;4044;p16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45" name="Google Shape;4045;p16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46" name="Google Shape;4046;p16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47" name="Google Shape;4047;p16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48" name="Google Shape;4048;p16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49" name="Google Shape;4049;p16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50" name="Google Shape;4050;p16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51" name="Google Shape;4051;p16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52" name="Google Shape;4052;p16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53" name="Google Shape;4053;p16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54" name="Google Shape;4054;p16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55" name="Google Shape;4055;p16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56" name="Google Shape;4056;p16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57" name="Google Shape;4057;p16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58" name="Google Shape;4058;p16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59" name="Google Shape;4059;p16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60" name="Google Shape;4060;p16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61" name="Google Shape;4061;p16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62" name="Google Shape;4062;p16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63" name="Google Shape;4063;p16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64" name="Google Shape;4064;p16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65" name="Google Shape;4065;p16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66" name="Google Shape;4066;p16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67" name="Google Shape;4067;p16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68" name="Google Shape;4068;p16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69" name="Google Shape;4069;p16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70" name="Google Shape;4070;p16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71" name="Google Shape;4071;p16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072" name="Google Shape;4072;p16"/>
            <p:cNvGrpSpPr/>
            <p:nvPr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</p:grpSpPr>
          <p:sp>
            <p:nvSpPr>
              <p:cNvPr id="4073" name="Google Shape;4073;p16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74" name="Google Shape;4074;p16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75" name="Google Shape;4075;p16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76" name="Google Shape;4076;p16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77" name="Google Shape;4077;p16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78" name="Google Shape;4078;p16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79" name="Google Shape;4079;p16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80" name="Google Shape;4080;p16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81" name="Google Shape;4081;p16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82" name="Google Shape;4082;p16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83" name="Google Shape;4083;p16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84" name="Google Shape;4084;p16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85" name="Google Shape;4085;p16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86" name="Google Shape;4086;p16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87" name="Google Shape;4087;p16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88" name="Google Shape;4088;p16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89" name="Google Shape;4089;p16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90" name="Google Shape;4090;p16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91" name="Google Shape;4091;p16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92" name="Google Shape;4092;p16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93" name="Google Shape;4093;p16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94" name="Google Shape;4094;p16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95" name="Google Shape;4095;p16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96" name="Google Shape;4096;p16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97" name="Google Shape;4097;p16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98" name="Google Shape;4098;p16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99" name="Google Shape;4099;p16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00" name="Google Shape;4100;p16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01" name="Google Shape;4101;p16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02" name="Google Shape;4102;p16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03" name="Google Shape;4103;p16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04" name="Google Shape;4104;p16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05" name="Google Shape;4105;p16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06" name="Google Shape;4106;p16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07" name="Google Shape;4107;p16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08" name="Google Shape;4108;p16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09" name="Google Shape;4109;p16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10" name="Google Shape;4110;p16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11" name="Google Shape;4111;p16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12" name="Google Shape;4112;p16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13" name="Google Shape;4113;p16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114" name="Google Shape;4114;p16"/>
            <p:cNvGrpSpPr/>
            <p:nvPr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</p:grpSpPr>
          <p:sp>
            <p:nvSpPr>
              <p:cNvPr id="4115" name="Google Shape;4115;p16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16" name="Google Shape;4116;p16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17" name="Google Shape;4117;p16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18" name="Google Shape;4118;p16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19" name="Google Shape;4119;p16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20" name="Google Shape;4120;p16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21" name="Google Shape;4121;p16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22" name="Google Shape;4122;p16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23" name="Google Shape;4123;p16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24" name="Google Shape;4124;p16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25" name="Google Shape;4125;p16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26" name="Google Shape;4126;p16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27" name="Google Shape;4127;p16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28" name="Google Shape;4128;p16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29" name="Google Shape;4129;p16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30" name="Google Shape;4130;p16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31" name="Google Shape;4131;p16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32" name="Google Shape;4132;p16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33" name="Google Shape;4133;p16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34" name="Google Shape;4134;p16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35" name="Google Shape;4135;p16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36" name="Google Shape;4136;p16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37" name="Google Shape;4137;p16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38" name="Google Shape;4138;p16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39" name="Google Shape;4139;p16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40" name="Google Shape;4140;p16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41" name="Google Shape;4141;p16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42" name="Google Shape;4142;p16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43" name="Google Shape;4143;p16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44" name="Google Shape;4144;p16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45" name="Google Shape;4145;p16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46" name="Google Shape;4146;p16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47" name="Google Shape;4147;p16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48" name="Google Shape;4148;p16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49" name="Google Shape;4149;p16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50" name="Google Shape;4150;p16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51" name="Google Shape;4151;p16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52" name="Google Shape;4152;p16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53" name="Google Shape;4153;p16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54" name="Google Shape;4154;p16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55" name="Google Shape;4155;p16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156" name="Google Shape;4156;p16"/>
            <p:cNvGrpSpPr/>
            <p:nvPr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</p:grpSpPr>
          <p:sp>
            <p:nvSpPr>
              <p:cNvPr id="4157" name="Google Shape;4157;p16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58" name="Google Shape;4158;p16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59" name="Google Shape;4159;p16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60" name="Google Shape;4160;p16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61" name="Google Shape;4161;p16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62" name="Google Shape;4162;p16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63" name="Google Shape;4163;p16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64" name="Google Shape;4164;p16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65" name="Google Shape;4165;p16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66" name="Google Shape;4166;p16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67" name="Google Shape;4167;p16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68" name="Google Shape;4168;p16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69" name="Google Shape;4169;p16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70" name="Google Shape;4170;p16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71" name="Google Shape;4171;p16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72" name="Google Shape;4172;p16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73" name="Google Shape;4173;p16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74" name="Google Shape;4174;p16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75" name="Google Shape;4175;p16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76" name="Google Shape;4176;p16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77" name="Google Shape;4177;p16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78" name="Google Shape;4178;p16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79" name="Google Shape;4179;p16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80" name="Google Shape;4180;p16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81" name="Google Shape;4181;p16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82" name="Google Shape;4182;p16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83" name="Google Shape;4183;p16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84" name="Google Shape;4184;p16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85" name="Google Shape;4185;p16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86" name="Google Shape;4186;p16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87" name="Google Shape;4187;p16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88" name="Google Shape;4188;p16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89" name="Google Shape;4189;p16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90" name="Google Shape;4190;p16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91" name="Google Shape;4191;p16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92" name="Google Shape;4192;p16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93" name="Google Shape;4193;p16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94" name="Google Shape;4194;p16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95" name="Google Shape;4195;p16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96" name="Google Shape;4196;p16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97" name="Google Shape;4197;p16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198" name="Google Shape;4198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17639" y="4736172"/>
            <a:ext cx="576000" cy="576000"/>
          </a:xfrm>
          <a:prstGeom prst="rect">
            <a:avLst/>
          </a:prstGeom>
          <a:noFill/>
          <a:ln>
            <a:noFill/>
          </a:ln>
        </p:spPr>
      </p:pic>
      <p:sp>
        <p:nvSpPr>
          <p:cNvPr id="4199" name="Google Shape;4199;p16"/>
          <p:cNvSpPr/>
          <p:nvPr/>
        </p:nvSpPr>
        <p:spPr>
          <a:xfrm>
            <a:off x="4971893" y="4781207"/>
            <a:ext cx="576000" cy="576000"/>
          </a:xfrm>
          <a:custGeom>
            <a:rect b="b" l="l" r="r" t="t"/>
            <a:pathLst>
              <a:path extrusionOk="0" h="576000" w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200" name="Google Shape;4200;p16"/>
          <p:cNvGrpSpPr/>
          <p:nvPr/>
        </p:nvGrpSpPr>
        <p:grpSpPr>
          <a:xfrm>
            <a:off x="5086281" y="4926423"/>
            <a:ext cx="351278" cy="263459"/>
            <a:chOff x="5086281" y="4926423"/>
            <a:chExt cx="351278" cy="263459"/>
          </a:xfrm>
        </p:grpSpPr>
        <p:sp>
          <p:nvSpPr>
            <p:cNvPr id="4201" name="Google Shape;4201;p16"/>
            <p:cNvSpPr/>
            <p:nvPr/>
          </p:nvSpPr>
          <p:spPr>
            <a:xfrm>
              <a:off x="5086281" y="4940215"/>
              <a:ext cx="351278" cy="249667"/>
            </a:xfrm>
            <a:custGeom>
              <a:rect b="b" l="l" r="r" t="t"/>
              <a:pathLst>
                <a:path extrusionOk="0" h="249667" w="351278">
                  <a:moveTo>
                    <a:pt x="347223" y="21904"/>
                  </a:moveTo>
                  <a:lnTo>
                    <a:pt x="319639" y="21904"/>
                  </a:lnTo>
                  <a:lnTo>
                    <a:pt x="319639" y="9735"/>
                  </a:lnTo>
                  <a:cubicBezTo>
                    <a:pt x="319639" y="8113"/>
                    <a:pt x="318828" y="7301"/>
                    <a:pt x="318017" y="7301"/>
                  </a:cubicBezTo>
                  <a:cubicBezTo>
                    <a:pt x="301792" y="3245"/>
                    <a:pt x="285566" y="811"/>
                    <a:pt x="269341" y="811"/>
                  </a:cubicBezTo>
                  <a:cubicBezTo>
                    <a:pt x="255549" y="811"/>
                    <a:pt x="239324" y="2434"/>
                    <a:pt x="223099" y="7301"/>
                  </a:cubicBezTo>
                  <a:cubicBezTo>
                    <a:pt x="223910" y="8924"/>
                    <a:pt x="224721" y="10546"/>
                    <a:pt x="225532" y="12980"/>
                  </a:cubicBezTo>
                  <a:cubicBezTo>
                    <a:pt x="240946" y="8113"/>
                    <a:pt x="256361" y="6490"/>
                    <a:pt x="269341" y="6490"/>
                  </a:cubicBezTo>
                  <a:cubicBezTo>
                    <a:pt x="283132" y="6490"/>
                    <a:pt x="297735" y="8113"/>
                    <a:pt x="311527" y="11358"/>
                  </a:cubicBezTo>
                  <a:lnTo>
                    <a:pt x="314772" y="12169"/>
                  </a:lnTo>
                  <a:lnTo>
                    <a:pt x="314772" y="203628"/>
                  </a:lnTo>
                  <a:lnTo>
                    <a:pt x="309904" y="202817"/>
                  </a:lnTo>
                  <a:cubicBezTo>
                    <a:pt x="297735" y="201194"/>
                    <a:pt x="284755" y="200383"/>
                    <a:pt x="272586" y="200383"/>
                  </a:cubicBezTo>
                  <a:cubicBezTo>
                    <a:pt x="227155" y="200383"/>
                    <a:pt x="199572" y="211741"/>
                    <a:pt x="184158" y="222287"/>
                  </a:cubicBezTo>
                  <a:lnTo>
                    <a:pt x="177668" y="226344"/>
                  </a:lnTo>
                  <a:lnTo>
                    <a:pt x="177668" y="143594"/>
                  </a:lnTo>
                  <a:cubicBezTo>
                    <a:pt x="176045" y="143594"/>
                    <a:pt x="173611" y="143594"/>
                    <a:pt x="171989" y="143594"/>
                  </a:cubicBezTo>
                  <a:lnTo>
                    <a:pt x="171989" y="224721"/>
                  </a:lnTo>
                  <a:lnTo>
                    <a:pt x="165499" y="220665"/>
                  </a:lnTo>
                  <a:cubicBezTo>
                    <a:pt x="150084" y="210930"/>
                    <a:pt x="123313" y="198761"/>
                    <a:pt x="77070" y="198761"/>
                  </a:cubicBezTo>
                  <a:cubicBezTo>
                    <a:pt x="64901" y="198761"/>
                    <a:pt x="51921" y="199572"/>
                    <a:pt x="39752" y="201194"/>
                  </a:cubicBezTo>
                  <a:lnTo>
                    <a:pt x="34885" y="202006"/>
                  </a:lnTo>
                  <a:lnTo>
                    <a:pt x="34885" y="11358"/>
                  </a:lnTo>
                  <a:lnTo>
                    <a:pt x="38130" y="10546"/>
                  </a:lnTo>
                  <a:cubicBezTo>
                    <a:pt x="51921" y="7301"/>
                    <a:pt x="66524" y="5679"/>
                    <a:pt x="80315" y="5679"/>
                  </a:cubicBezTo>
                  <a:cubicBezTo>
                    <a:pt x="91673" y="5679"/>
                    <a:pt x="104654" y="6490"/>
                    <a:pt x="118445" y="10546"/>
                  </a:cubicBezTo>
                  <a:cubicBezTo>
                    <a:pt x="119256" y="8924"/>
                    <a:pt x="120068" y="6490"/>
                    <a:pt x="121690" y="4868"/>
                  </a:cubicBezTo>
                  <a:cubicBezTo>
                    <a:pt x="107087" y="811"/>
                    <a:pt x="92485" y="0"/>
                    <a:pt x="81127" y="0"/>
                  </a:cubicBezTo>
                  <a:cubicBezTo>
                    <a:pt x="81127" y="0"/>
                    <a:pt x="81127" y="0"/>
                    <a:pt x="80315" y="0"/>
                  </a:cubicBezTo>
                  <a:cubicBezTo>
                    <a:pt x="64090" y="0"/>
                    <a:pt x="47865" y="2434"/>
                    <a:pt x="31639" y="6490"/>
                  </a:cubicBezTo>
                  <a:cubicBezTo>
                    <a:pt x="30828" y="6490"/>
                    <a:pt x="30017" y="8113"/>
                    <a:pt x="30017" y="8924"/>
                  </a:cubicBezTo>
                  <a:lnTo>
                    <a:pt x="30017" y="8924"/>
                  </a:lnTo>
                  <a:lnTo>
                    <a:pt x="30017" y="21093"/>
                  </a:lnTo>
                  <a:lnTo>
                    <a:pt x="2434" y="21093"/>
                  </a:lnTo>
                  <a:cubicBezTo>
                    <a:pt x="811" y="21093"/>
                    <a:pt x="0" y="22715"/>
                    <a:pt x="0" y="23527"/>
                  </a:cubicBezTo>
                  <a:lnTo>
                    <a:pt x="0" y="246625"/>
                  </a:lnTo>
                  <a:cubicBezTo>
                    <a:pt x="0" y="248248"/>
                    <a:pt x="1623" y="249059"/>
                    <a:pt x="2434" y="249059"/>
                  </a:cubicBezTo>
                  <a:cubicBezTo>
                    <a:pt x="3245" y="249059"/>
                    <a:pt x="3245" y="249059"/>
                    <a:pt x="4056" y="249059"/>
                  </a:cubicBezTo>
                  <a:lnTo>
                    <a:pt x="4056" y="249059"/>
                  </a:lnTo>
                  <a:cubicBezTo>
                    <a:pt x="11358" y="245003"/>
                    <a:pt x="79504" y="210930"/>
                    <a:pt x="174423" y="234456"/>
                  </a:cubicBezTo>
                  <a:lnTo>
                    <a:pt x="176045" y="234456"/>
                  </a:lnTo>
                  <a:cubicBezTo>
                    <a:pt x="176045" y="234456"/>
                    <a:pt x="176045" y="234456"/>
                    <a:pt x="176856" y="234456"/>
                  </a:cubicBezTo>
                  <a:cubicBezTo>
                    <a:pt x="227966" y="221476"/>
                    <a:pt x="270963" y="226344"/>
                    <a:pt x="298547" y="232023"/>
                  </a:cubicBezTo>
                  <a:cubicBezTo>
                    <a:pt x="322073" y="236890"/>
                    <a:pt x="341544" y="245814"/>
                    <a:pt x="347223" y="249059"/>
                  </a:cubicBezTo>
                  <a:lnTo>
                    <a:pt x="347223" y="249059"/>
                  </a:lnTo>
                  <a:cubicBezTo>
                    <a:pt x="348034" y="249870"/>
                    <a:pt x="348845" y="249870"/>
                    <a:pt x="349656" y="249059"/>
                  </a:cubicBezTo>
                  <a:cubicBezTo>
                    <a:pt x="350468" y="248248"/>
                    <a:pt x="351279" y="247437"/>
                    <a:pt x="351279" y="246625"/>
                  </a:cubicBezTo>
                  <a:lnTo>
                    <a:pt x="351279" y="24338"/>
                  </a:lnTo>
                  <a:cubicBezTo>
                    <a:pt x="349656" y="22715"/>
                    <a:pt x="348845" y="21904"/>
                    <a:pt x="347223" y="21904"/>
                  </a:cubicBezTo>
                  <a:close/>
                  <a:moveTo>
                    <a:pt x="135482" y="223099"/>
                  </a:moveTo>
                  <a:cubicBezTo>
                    <a:pt x="93296" y="218231"/>
                    <a:pt x="49487" y="223910"/>
                    <a:pt x="9735" y="240135"/>
                  </a:cubicBezTo>
                  <a:lnTo>
                    <a:pt x="4056" y="242569"/>
                  </a:lnTo>
                  <a:lnTo>
                    <a:pt x="4056" y="27583"/>
                  </a:lnTo>
                  <a:lnTo>
                    <a:pt x="29206" y="27583"/>
                  </a:lnTo>
                  <a:lnTo>
                    <a:pt x="29206" y="206062"/>
                  </a:lnTo>
                  <a:cubicBezTo>
                    <a:pt x="29206" y="207685"/>
                    <a:pt x="30017" y="209307"/>
                    <a:pt x="31639" y="209307"/>
                  </a:cubicBezTo>
                  <a:cubicBezTo>
                    <a:pt x="31639" y="209307"/>
                    <a:pt x="31639" y="209307"/>
                    <a:pt x="32451" y="209307"/>
                  </a:cubicBezTo>
                  <a:cubicBezTo>
                    <a:pt x="47054" y="206873"/>
                    <a:pt x="61656" y="206062"/>
                    <a:pt x="76259" y="206062"/>
                  </a:cubicBezTo>
                  <a:cubicBezTo>
                    <a:pt x="96541" y="206062"/>
                    <a:pt x="117634" y="208496"/>
                    <a:pt x="137104" y="214986"/>
                  </a:cubicBezTo>
                  <a:lnTo>
                    <a:pt x="135482" y="223099"/>
                  </a:lnTo>
                  <a:close/>
                  <a:moveTo>
                    <a:pt x="343977" y="241758"/>
                  </a:moveTo>
                  <a:lnTo>
                    <a:pt x="338299" y="239324"/>
                  </a:lnTo>
                  <a:cubicBezTo>
                    <a:pt x="298547" y="223099"/>
                    <a:pt x="254738" y="217420"/>
                    <a:pt x="212552" y="222287"/>
                  </a:cubicBezTo>
                  <a:lnTo>
                    <a:pt x="210930" y="214175"/>
                  </a:lnTo>
                  <a:cubicBezTo>
                    <a:pt x="230400" y="207685"/>
                    <a:pt x="251493" y="204439"/>
                    <a:pt x="271775" y="205251"/>
                  </a:cubicBezTo>
                  <a:cubicBezTo>
                    <a:pt x="286377" y="205251"/>
                    <a:pt x="301792" y="206873"/>
                    <a:pt x="316394" y="208496"/>
                  </a:cubicBezTo>
                  <a:cubicBezTo>
                    <a:pt x="317206" y="208496"/>
                    <a:pt x="318017" y="208496"/>
                    <a:pt x="318828" y="207685"/>
                  </a:cubicBezTo>
                  <a:cubicBezTo>
                    <a:pt x="319639" y="206873"/>
                    <a:pt x="319639" y="206873"/>
                    <a:pt x="319639" y="206062"/>
                  </a:cubicBezTo>
                  <a:cubicBezTo>
                    <a:pt x="319639" y="206062"/>
                    <a:pt x="319639" y="206062"/>
                    <a:pt x="319639" y="205251"/>
                  </a:cubicBezTo>
                  <a:lnTo>
                    <a:pt x="319639" y="27583"/>
                  </a:lnTo>
                  <a:lnTo>
                    <a:pt x="344789" y="27583"/>
                  </a:lnTo>
                  <a:lnTo>
                    <a:pt x="343977" y="24175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2" name="Google Shape;4202;p16"/>
            <p:cNvSpPr/>
            <p:nvPr/>
          </p:nvSpPr>
          <p:spPr>
            <a:xfrm>
              <a:off x="5179577" y="4926423"/>
              <a:ext cx="160630" cy="161442"/>
            </a:xfrm>
            <a:custGeom>
              <a:rect b="b" l="l" r="r" t="t"/>
              <a:pathLst>
                <a:path extrusionOk="0" h="161442" w="160630">
                  <a:moveTo>
                    <a:pt x="80315" y="0"/>
                  </a:moveTo>
                  <a:cubicBezTo>
                    <a:pt x="80315" y="0"/>
                    <a:pt x="80315" y="0"/>
                    <a:pt x="80315" y="0"/>
                  </a:cubicBezTo>
                  <a:cubicBezTo>
                    <a:pt x="58411" y="0"/>
                    <a:pt x="38941" y="8113"/>
                    <a:pt x="23527" y="23527"/>
                  </a:cubicBezTo>
                  <a:cubicBezTo>
                    <a:pt x="8113" y="38941"/>
                    <a:pt x="0" y="59223"/>
                    <a:pt x="0" y="80315"/>
                  </a:cubicBezTo>
                  <a:cubicBezTo>
                    <a:pt x="0" y="124935"/>
                    <a:pt x="35696" y="160631"/>
                    <a:pt x="80315" y="161442"/>
                  </a:cubicBezTo>
                  <a:cubicBezTo>
                    <a:pt x="80315" y="161442"/>
                    <a:pt x="80315" y="161442"/>
                    <a:pt x="80315" y="161442"/>
                  </a:cubicBezTo>
                  <a:cubicBezTo>
                    <a:pt x="101408" y="161442"/>
                    <a:pt x="121690" y="153330"/>
                    <a:pt x="137104" y="137916"/>
                  </a:cubicBezTo>
                  <a:cubicBezTo>
                    <a:pt x="152518" y="122501"/>
                    <a:pt x="160631" y="102220"/>
                    <a:pt x="160631" y="81127"/>
                  </a:cubicBezTo>
                  <a:cubicBezTo>
                    <a:pt x="160631" y="36507"/>
                    <a:pt x="124935" y="0"/>
                    <a:pt x="80315" y="0"/>
                  </a:cubicBezTo>
                  <a:close/>
                  <a:moveTo>
                    <a:pt x="75448" y="12169"/>
                  </a:moveTo>
                  <a:cubicBezTo>
                    <a:pt x="75448" y="9735"/>
                    <a:pt x="77882" y="7301"/>
                    <a:pt x="80315" y="7301"/>
                  </a:cubicBezTo>
                  <a:cubicBezTo>
                    <a:pt x="82749" y="7301"/>
                    <a:pt x="85183" y="8924"/>
                    <a:pt x="85183" y="12169"/>
                  </a:cubicBezTo>
                  <a:cubicBezTo>
                    <a:pt x="85183" y="13792"/>
                    <a:pt x="85183" y="15414"/>
                    <a:pt x="85183" y="17037"/>
                  </a:cubicBezTo>
                  <a:cubicBezTo>
                    <a:pt x="85183" y="18659"/>
                    <a:pt x="85183" y="20282"/>
                    <a:pt x="85183" y="21904"/>
                  </a:cubicBezTo>
                  <a:cubicBezTo>
                    <a:pt x="85183" y="25149"/>
                    <a:pt x="82749" y="26772"/>
                    <a:pt x="80315" y="26772"/>
                  </a:cubicBezTo>
                  <a:cubicBezTo>
                    <a:pt x="77882" y="26772"/>
                    <a:pt x="75448" y="24338"/>
                    <a:pt x="75448" y="21904"/>
                  </a:cubicBezTo>
                  <a:cubicBezTo>
                    <a:pt x="75448" y="18659"/>
                    <a:pt x="75448" y="15414"/>
                    <a:pt x="75448" y="12169"/>
                  </a:cubicBezTo>
                  <a:close/>
                  <a:moveTo>
                    <a:pt x="21093" y="85994"/>
                  </a:moveTo>
                  <a:cubicBezTo>
                    <a:pt x="17848" y="85994"/>
                    <a:pt x="14603" y="85994"/>
                    <a:pt x="11358" y="85994"/>
                  </a:cubicBezTo>
                  <a:cubicBezTo>
                    <a:pt x="8113" y="85994"/>
                    <a:pt x="6490" y="83561"/>
                    <a:pt x="6490" y="81127"/>
                  </a:cubicBezTo>
                  <a:cubicBezTo>
                    <a:pt x="6490" y="78693"/>
                    <a:pt x="8924" y="76259"/>
                    <a:pt x="11358" y="76259"/>
                  </a:cubicBezTo>
                  <a:cubicBezTo>
                    <a:pt x="12980" y="76259"/>
                    <a:pt x="14603" y="76259"/>
                    <a:pt x="16225" y="76259"/>
                  </a:cubicBezTo>
                  <a:cubicBezTo>
                    <a:pt x="17848" y="76259"/>
                    <a:pt x="19470" y="76259"/>
                    <a:pt x="21093" y="76259"/>
                  </a:cubicBezTo>
                  <a:cubicBezTo>
                    <a:pt x="23527" y="76259"/>
                    <a:pt x="25961" y="78693"/>
                    <a:pt x="25961" y="81127"/>
                  </a:cubicBezTo>
                  <a:cubicBezTo>
                    <a:pt x="25961" y="83561"/>
                    <a:pt x="24338" y="85994"/>
                    <a:pt x="21093" y="85994"/>
                  </a:cubicBezTo>
                  <a:close/>
                  <a:moveTo>
                    <a:pt x="41375" y="125746"/>
                  </a:moveTo>
                  <a:cubicBezTo>
                    <a:pt x="40563" y="126558"/>
                    <a:pt x="38941" y="128180"/>
                    <a:pt x="38130" y="128992"/>
                  </a:cubicBezTo>
                  <a:cubicBezTo>
                    <a:pt x="37318" y="129803"/>
                    <a:pt x="35696" y="131425"/>
                    <a:pt x="34885" y="132237"/>
                  </a:cubicBezTo>
                  <a:cubicBezTo>
                    <a:pt x="32451" y="133859"/>
                    <a:pt x="30017" y="133859"/>
                    <a:pt x="28394" y="132237"/>
                  </a:cubicBezTo>
                  <a:cubicBezTo>
                    <a:pt x="26772" y="130614"/>
                    <a:pt x="26772" y="127369"/>
                    <a:pt x="28394" y="125746"/>
                  </a:cubicBezTo>
                  <a:cubicBezTo>
                    <a:pt x="30828" y="123313"/>
                    <a:pt x="32451" y="120879"/>
                    <a:pt x="34885" y="119256"/>
                  </a:cubicBezTo>
                  <a:cubicBezTo>
                    <a:pt x="37318" y="117634"/>
                    <a:pt x="39752" y="117634"/>
                    <a:pt x="41375" y="119256"/>
                  </a:cubicBezTo>
                  <a:cubicBezTo>
                    <a:pt x="43808" y="120879"/>
                    <a:pt x="43808" y="124124"/>
                    <a:pt x="41375" y="125746"/>
                  </a:cubicBezTo>
                  <a:close/>
                  <a:moveTo>
                    <a:pt x="42186" y="42186"/>
                  </a:moveTo>
                  <a:cubicBezTo>
                    <a:pt x="40563" y="43808"/>
                    <a:pt x="37318" y="43808"/>
                    <a:pt x="35696" y="42186"/>
                  </a:cubicBezTo>
                  <a:cubicBezTo>
                    <a:pt x="33262" y="39752"/>
                    <a:pt x="30828" y="37318"/>
                    <a:pt x="29206" y="35696"/>
                  </a:cubicBezTo>
                  <a:cubicBezTo>
                    <a:pt x="27583" y="33262"/>
                    <a:pt x="27583" y="30828"/>
                    <a:pt x="29206" y="29206"/>
                  </a:cubicBezTo>
                  <a:cubicBezTo>
                    <a:pt x="30828" y="27583"/>
                    <a:pt x="34073" y="27583"/>
                    <a:pt x="35696" y="29206"/>
                  </a:cubicBezTo>
                  <a:cubicBezTo>
                    <a:pt x="36507" y="30017"/>
                    <a:pt x="38130" y="31639"/>
                    <a:pt x="38941" y="32451"/>
                  </a:cubicBezTo>
                  <a:cubicBezTo>
                    <a:pt x="39752" y="33262"/>
                    <a:pt x="41375" y="34885"/>
                    <a:pt x="42186" y="35696"/>
                  </a:cubicBezTo>
                  <a:cubicBezTo>
                    <a:pt x="43808" y="38130"/>
                    <a:pt x="43808" y="40563"/>
                    <a:pt x="42186" y="42186"/>
                  </a:cubicBezTo>
                  <a:close/>
                  <a:moveTo>
                    <a:pt x="85183" y="149273"/>
                  </a:moveTo>
                  <a:cubicBezTo>
                    <a:pt x="85183" y="152518"/>
                    <a:pt x="82749" y="154141"/>
                    <a:pt x="80315" y="154141"/>
                  </a:cubicBezTo>
                  <a:cubicBezTo>
                    <a:pt x="77882" y="154141"/>
                    <a:pt x="75448" y="151707"/>
                    <a:pt x="75448" y="149273"/>
                  </a:cubicBezTo>
                  <a:cubicBezTo>
                    <a:pt x="75448" y="146028"/>
                    <a:pt x="75448" y="142783"/>
                    <a:pt x="75448" y="139538"/>
                  </a:cubicBezTo>
                  <a:cubicBezTo>
                    <a:pt x="75448" y="136293"/>
                    <a:pt x="77882" y="134670"/>
                    <a:pt x="80315" y="134670"/>
                  </a:cubicBezTo>
                  <a:cubicBezTo>
                    <a:pt x="82749" y="134670"/>
                    <a:pt x="85183" y="137104"/>
                    <a:pt x="85183" y="139538"/>
                  </a:cubicBezTo>
                  <a:cubicBezTo>
                    <a:pt x="85183" y="141161"/>
                    <a:pt x="85183" y="142783"/>
                    <a:pt x="85183" y="144406"/>
                  </a:cubicBezTo>
                  <a:cubicBezTo>
                    <a:pt x="85183" y="146028"/>
                    <a:pt x="85183" y="147651"/>
                    <a:pt x="85183" y="149273"/>
                  </a:cubicBezTo>
                  <a:close/>
                  <a:moveTo>
                    <a:pt x="113577" y="111144"/>
                  </a:moveTo>
                  <a:cubicBezTo>
                    <a:pt x="112766" y="115200"/>
                    <a:pt x="108710" y="116011"/>
                    <a:pt x="105465" y="113577"/>
                  </a:cubicBezTo>
                  <a:cubicBezTo>
                    <a:pt x="103842" y="111955"/>
                    <a:pt x="102220" y="110332"/>
                    <a:pt x="100597" y="108710"/>
                  </a:cubicBezTo>
                  <a:cubicBezTo>
                    <a:pt x="92485" y="100597"/>
                    <a:pt x="85183" y="93296"/>
                    <a:pt x="77070" y="85183"/>
                  </a:cubicBezTo>
                  <a:cubicBezTo>
                    <a:pt x="75448" y="83561"/>
                    <a:pt x="74637" y="81938"/>
                    <a:pt x="74637" y="79504"/>
                  </a:cubicBezTo>
                  <a:cubicBezTo>
                    <a:pt x="74637" y="74637"/>
                    <a:pt x="74637" y="70580"/>
                    <a:pt x="74637" y="65713"/>
                  </a:cubicBezTo>
                  <a:cubicBezTo>
                    <a:pt x="74637" y="65713"/>
                    <a:pt x="74637" y="65713"/>
                    <a:pt x="74637" y="65713"/>
                  </a:cubicBezTo>
                  <a:cubicBezTo>
                    <a:pt x="74637" y="60845"/>
                    <a:pt x="74637" y="55977"/>
                    <a:pt x="74637" y="51110"/>
                  </a:cubicBezTo>
                  <a:cubicBezTo>
                    <a:pt x="74637" y="47054"/>
                    <a:pt x="78693" y="45431"/>
                    <a:pt x="81938" y="47054"/>
                  </a:cubicBezTo>
                  <a:cubicBezTo>
                    <a:pt x="83561" y="47865"/>
                    <a:pt x="84372" y="49487"/>
                    <a:pt x="84372" y="51921"/>
                  </a:cubicBezTo>
                  <a:cubicBezTo>
                    <a:pt x="84372" y="60034"/>
                    <a:pt x="84372" y="68958"/>
                    <a:pt x="84372" y="77070"/>
                  </a:cubicBezTo>
                  <a:cubicBezTo>
                    <a:pt x="84372" y="77882"/>
                    <a:pt x="84372" y="78693"/>
                    <a:pt x="85183" y="80315"/>
                  </a:cubicBezTo>
                  <a:cubicBezTo>
                    <a:pt x="94107" y="89239"/>
                    <a:pt x="102220" y="97352"/>
                    <a:pt x="111144" y="106276"/>
                  </a:cubicBezTo>
                  <a:cubicBezTo>
                    <a:pt x="113577" y="107087"/>
                    <a:pt x="114389" y="108710"/>
                    <a:pt x="113577" y="111144"/>
                  </a:cubicBezTo>
                  <a:close/>
                  <a:moveTo>
                    <a:pt x="118445" y="35696"/>
                  </a:moveTo>
                  <a:cubicBezTo>
                    <a:pt x="120879" y="33262"/>
                    <a:pt x="123313" y="30828"/>
                    <a:pt x="124935" y="29206"/>
                  </a:cubicBezTo>
                  <a:cubicBezTo>
                    <a:pt x="126558" y="27583"/>
                    <a:pt x="129803" y="27583"/>
                    <a:pt x="131425" y="29206"/>
                  </a:cubicBezTo>
                  <a:cubicBezTo>
                    <a:pt x="133048" y="30828"/>
                    <a:pt x="133048" y="34073"/>
                    <a:pt x="131425" y="35696"/>
                  </a:cubicBezTo>
                  <a:cubicBezTo>
                    <a:pt x="130614" y="36507"/>
                    <a:pt x="128992" y="38130"/>
                    <a:pt x="128180" y="38941"/>
                  </a:cubicBezTo>
                  <a:cubicBezTo>
                    <a:pt x="127369" y="39752"/>
                    <a:pt x="125746" y="41375"/>
                    <a:pt x="124935" y="42186"/>
                  </a:cubicBezTo>
                  <a:cubicBezTo>
                    <a:pt x="122501" y="43808"/>
                    <a:pt x="120068" y="43808"/>
                    <a:pt x="118445" y="42186"/>
                  </a:cubicBezTo>
                  <a:cubicBezTo>
                    <a:pt x="116823" y="40563"/>
                    <a:pt x="116823" y="38130"/>
                    <a:pt x="118445" y="35696"/>
                  </a:cubicBezTo>
                  <a:close/>
                  <a:moveTo>
                    <a:pt x="132237" y="133048"/>
                  </a:moveTo>
                  <a:cubicBezTo>
                    <a:pt x="130614" y="134670"/>
                    <a:pt x="127369" y="134670"/>
                    <a:pt x="125746" y="133048"/>
                  </a:cubicBezTo>
                  <a:cubicBezTo>
                    <a:pt x="124124" y="132237"/>
                    <a:pt x="123313" y="130614"/>
                    <a:pt x="122501" y="129803"/>
                  </a:cubicBezTo>
                  <a:cubicBezTo>
                    <a:pt x="121690" y="128992"/>
                    <a:pt x="120068" y="127369"/>
                    <a:pt x="119256" y="126558"/>
                  </a:cubicBezTo>
                  <a:cubicBezTo>
                    <a:pt x="117634" y="124935"/>
                    <a:pt x="117634" y="121690"/>
                    <a:pt x="119256" y="120068"/>
                  </a:cubicBezTo>
                  <a:cubicBezTo>
                    <a:pt x="120879" y="118445"/>
                    <a:pt x="124124" y="118445"/>
                    <a:pt x="125746" y="120068"/>
                  </a:cubicBezTo>
                  <a:cubicBezTo>
                    <a:pt x="128180" y="122501"/>
                    <a:pt x="130614" y="124935"/>
                    <a:pt x="133048" y="127369"/>
                  </a:cubicBezTo>
                  <a:cubicBezTo>
                    <a:pt x="133859" y="128180"/>
                    <a:pt x="133859" y="130614"/>
                    <a:pt x="132237" y="133048"/>
                  </a:cubicBezTo>
                  <a:close/>
                  <a:moveTo>
                    <a:pt x="149273" y="85994"/>
                  </a:moveTo>
                  <a:cubicBezTo>
                    <a:pt x="147651" y="85994"/>
                    <a:pt x="146028" y="85994"/>
                    <a:pt x="144406" y="85994"/>
                  </a:cubicBezTo>
                  <a:cubicBezTo>
                    <a:pt x="142783" y="85994"/>
                    <a:pt x="141161" y="85994"/>
                    <a:pt x="139538" y="85994"/>
                  </a:cubicBezTo>
                  <a:cubicBezTo>
                    <a:pt x="137104" y="85994"/>
                    <a:pt x="134670" y="83561"/>
                    <a:pt x="134670" y="81127"/>
                  </a:cubicBezTo>
                  <a:cubicBezTo>
                    <a:pt x="134670" y="78693"/>
                    <a:pt x="136293" y="76259"/>
                    <a:pt x="139538" y="76259"/>
                  </a:cubicBezTo>
                  <a:cubicBezTo>
                    <a:pt x="142783" y="76259"/>
                    <a:pt x="146028" y="76259"/>
                    <a:pt x="149273" y="76259"/>
                  </a:cubicBezTo>
                  <a:cubicBezTo>
                    <a:pt x="151707" y="76259"/>
                    <a:pt x="154141" y="78693"/>
                    <a:pt x="154141" y="81127"/>
                  </a:cubicBezTo>
                  <a:cubicBezTo>
                    <a:pt x="153330" y="83561"/>
                    <a:pt x="151707" y="85994"/>
                    <a:pt x="149273" y="8599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203" name="Google Shape;4203;p16"/>
          <p:cNvGrpSpPr/>
          <p:nvPr/>
        </p:nvGrpSpPr>
        <p:grpSpPr>
          <a:xfrm>
            <a:off x="1320032" y="2263354"/>
            <a:ext cx="576000" cy="576000"/>
            <a:chOff x="1320032" y="2263354"/>
            <a:chExt cx="576000" cy="576000"/>
          </a:xfrm>
        </p:grpSpPr>
        <p:sp>
          <p:nvSpPr>
            <p:cNvPr id="4204" name="Google Shape;4204;p16"/>
            <p:cNvSpPr/>
            <p:nvPr/>
          </p:nvSpPr>
          <p:spPr>
            <a:xfrm>
              <a:off x="1320032" y="2263354"/>
              <a:ext cx="576000" cy="576000"/>
            </a:xfrm>
            <a:custGeom>
              <a:rect b="b" l="l" r="r" t="t"/>
              <a:pathLst>
                <a:path extrusionOk="0" h="576000" w="576000">
                  <a:moveTo>
                    <a:pt x="576000" y="288000"/>
                  </a:moveTo>
                  <a:cubicBezTo>
                    <a:pt x="576000" y="447058"/>
                    <a:pt x="447058" y="576000"/>
                    <a:pt x="288000" y="576000"/>
                  </a:cubicBezTo>
                  <a:cubicBezTo>
                    <a:pt x="128942" y="576000"/>
                    <a:pt x="0" y="447058"/>
                    <a:pt x="0" y="288000"/>
                  </a:cubicBezTo>
                  <a:cubicBezTo>
                    <a:pt x="0" y="128942"/>
                    <a:pt x="128942" y="0"/>
                    <a:pt x="288000" y="0"/>
                  </a:cubicBezTo>
                  <a:cubicBezTo>
                    <a:pt x="447058" y="0"/>
                    <a:pt x="576000" y="128942"/>
                    <a:pt x="576000" y="28800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205" name="Google Shape;4205;p16"/>
            <p:cNvGrpSpPr/>
            <p:nvPr/>
          </p:nvGrpSpPr>
          <p:grpSpPr>
            <a:xfrm>
              <a:off x="1474984" y="2355838"/>
              <a:ext cx="305036" cy="323695"/>
              <a:chOff x="1474984" y="2355838"/>
              <a:chExt cx="305036" cy="323695"/>
            </a:xfrm>
          </p:grpSpPr>
          <p:sp>
            <p:nvSpPr>
              <p:cNvPr id="4206" name="Google Shape;4206;p16"/>
              <p:cNvSpPr/>
              <p:nvPr/>
            </p:nvSpPr>
            <p:spPr>
              <a:xfrm>
                <a:off x="1519603" y="2441021"/>
                <a:ext cx="160630" cy="161442"/>
              </a:xfrm>
              <a:custGeom>
                <a:rect b="b" l="l" r="r" t="t"/>
                <a:pathLst>
                  <a:path extrusionOk="0" h="161442" w="160630">
                    <a:moveTo>
                      <a:pt x="80315" y="0"/>
                    </a:moveTo>
                    <a:cubicBezTo>
                      <a:pt x="80315" y="0"/>
                      <a:pt x="79504" y="0"/>
                      <a:pt x="80315" y="0"/>
                    </a:cubicBezTo>
                    <a:cubicBezTo>
                      <a:pt x="58411" y="0"/>
                      <a:pt x="38941" y="8113"/>
                      <a:pt x="23527" y="23527"/>
                    </a:cubicBezTo>
                    <a:cubicBezTo>
                      <a:pt x="8113" y="38941"/>
                      <a:pt x="0" y="59223"/>
                      <a:pt x="0" y="80315"/>
                    </a:cubicBezTo>
                    <a:cubicBezTo>
                      <a:pt x="0" y="124935"/>
                      <a:pt x="35696" y="160631"/>
                      <a:pt x="80315" y="161442"/>
                    </a:cubicBezTo>
                    <a:cubicBezTo>
                      <a:pt x="80315" y="161442"/>
                      <a:pt x="80315" y="161442"/>
                      <a:pt x="80315" y="161442"/>
                    </a:cubicBezTo>
                    <a:cubicBezTo>
                      <a:pt x="101408" y="161442"/>
                      <a:pt x="121690" y="153330"/>
                      <a:pt x="137104" y="137916"/>
                    </a:cubicBezTo>
                    <a:cubicBezTo>
                      <a:pt x="152518" y="122501"/>
                      <a:pt x="160631" y="102220"/>
                      <a:pt x="160631" y="81127"/>
                    </a:cubicBezTo>
                    <a:cubicBezTo>
                      <a:pt x="160631" y="35696"/>
                      <a:pt x="124124" y="0"/>
                      <a:pt x="80315" y="0"/>
                    </a:cubicBezTo>
                    <a:close/>
                    <a:moveTo>
                      <a:pt x="74637" y="11358"/>
                    </a:moveTo>
                    <a:cubicBezTo>
                      <a:pt x="74637" y="8924"/>
                      <a:pt x="77070" y="6490"/>
                      <a:pt x="79504" y="6490"/>
                    </a:cubicBezTo>
                    <a:cubicBezTo>
                      <a:pt x="81938" y="6490"/>
                      <a:pt x="84372" y="8113"/>
                      <a:pt x="84372" y="11358"/>
                    </a:cubicBezTo>
                    <a:cubicBezTo>
                      <a:pt x="84372" y="12980"/>
                      <a:pt x="84372" y="14603"/>
                      <a:pt x="84372" y="16225"/>
                    </a:cubicBezTo>
                    <a:cubicBezTo>
                      <a:pt x="84372" y="17848"/>
                      <a:pt x="84372" y="19470"/>
                      <a:pt x="84372" y="21093"/>
                    </a:cubicBezTo>
                    <a:cubicBezTo>
                      <a:pt x="84372" y="24338"/>
                      <a:pt x="81938" y="25961"/>
                      <a:pt x="79504" y="25961"/>
                    </a:cubicBezTo>
                    <a:cubicBezTo>
                      <a:pt x="77070" y="25961"/>
                      <a:pt x="74637" y="23527"/>
                      <a:pt x="74637" y="21093"/>
                    </a:cubicBezTo>
                    <a:cubicBezTo>
                      <a:pt x="74637" y="17848"/>
                      <a:pt x="74637" y="14603"/>
                      <a:pt x="74637" y="11358"/>
                    </a:cubicBezTo>
                    <a:close/>
                    <a:moveTo>
                      <a:pt x="21093" y="85183"/>
                    </a:moveTo>
                    <a:cubicBezTo>
                      <a:pt x="17848" y="85183"/>
                      <a:pt x="14603" y="85183"/>
                      <a:pt x="11358" y="85183"/>
                    </a:cubicBezTo>
                    <a:cubicBezTo>
                      <a:pt x="8113" y="85183"/>
                      <a:pt x="6490" y="82749"/>
                      <a:pt x="6490" y="80315"/>
                    </a:cubicBezTo>
                    <a:cubicBezTo>
                      <a:pt x="6490" y="77882"/>
                      <a:pt x="8924" y="75448"/>
                      <a:pt x="11358" y="75448"/>
                    </a:cubicBezTo>
                    <a:cubicBezTo>
                      <a:pt x="12980" y="75448"/>
                      <a:pt x="14603" y="75448"/>
                      <a:pt x="16225" y="75448"/>
                    </a:cubicBezTo>
                    <a:cubicBezTo>
                      <a:pt x="17848" y="75448"/>
                      <a:pt x="19470" y="75448"/>
                      <a:pt x="21093" y="75448"/>
                    </a:cubicBezTo>
                    <a:cubicBezTo>
                      <a:pt x="23527" y="75448"/>
                      <a:pt x="25961" y="77882"/>
                      <a:pt x="25961" y="80315"/>
                    </a:cubicBezTo>
                    <a:cubicBezTo>
                      <a:pt x="25961" y="82749"/>
                      <a:pt x="23527" y="85183"/>
                      <a:pt x="21093" y="85183"/>
                    </a:cubicBezTo>
                    <a:close/>
                    <a:moveTo>
                      <a:pt x="41375" y="125746"/>
                    </a:moveTo>
                    <a:cubicBezTo>
                      <a:pt x="40563" y="126558"/>
                      <a:pt x="38941" y="128180"/>
                      <a:pt x="38130" y="128992"/>
                    </a:cubicBezTo>
                    <a:cubicBezTo>
                      <a:pt x="37318" y="129803"/>
                      <a:pt x="35696" y="131425"/>
                      <a:pt x="34885" y="132237"/>
                    </a:cubicBezTo>
                    <a:cubicBezTo>
                      <a:pt x="32451" y="133859"/>
                      <a:pt x="30017" y="133859"/>
                      <a:pt x="28394" y="132237"/>
                    </a:cubicBezTo>
                    <a:cubicBezTo>
                      <a:pt x="26772" y="130614"/>
                      <a:pt x="26772" y="127369"/>
                      <a:pt x="28394" y="125746"/>
                    </a:cubicBezTo>
                    <a:cubicBezTo>
                      <a:pt x="30828" y="123313"/>
                      <a:pt x="32451" y="120879"/>
                      <a:pt x="34885" y="119256"/>
                    </a:cubicBezTo>
                    <a:cubicBezTo>
                      <a:pt x="37318" y="117634"/>
                      <a:pt x="39752" y="117634"/>
                      <a:pt x="41375" y="119256"/>
                    </a:cubicBezTo>
                    <a:cubicBezTo>
                      <a:pt x="43808" y="120879"/>
                      <a:pt x="43808" y="123313"/>
                      <a:pt x="41375" y="125746"/>
                    </a:cubicBezTo>
                    <a:close/>
                    <a:moveTo>
                      <a:pt x="41375" y="42186"/>
                    </a:moveTo>
                    <a:cubicBezTo>
                      <a:pt x="39752" y="43808"/>
                      <a:pt x="36507" y="43808"/>
                      <a:pt x="34885" y="42186"/>
                    </a:cubicBezTo>
                    <a:cubicBezTo>
                      <a:pt x="32451" y="39752"/>
                      <a:pt x="30017" y="37318"/>
                      <a:pt x="28394" y="35696"/>
                    </a:cubicBezTo>
                    <a:cubicBezTo>
                      <a:pt x="26772" y="33262"/>
                      <a:pt x="26772" y="30828"/>
                      <a:pt x="28394" y="29206"/>
                    </a:cubicBezTo>
                    <a:cubicBezTo>
                      <a:pt x="30017" y="27583"/>
                      <a:pt x="33262" y="27583"/>
                      <a:pt x="34885" y="29206"/>
                    </a:cubicBezTo>
                    <a:cubicBezTo>
                      <a:pt x="35696" y="30017"/>
                      <a:pt x="37318" y="31639"/>
                      <a:pt x="38130" y="32451"/>
                    </a:cubicBezTo>
                    <a:cubicBezTo>
                      <a:pt x="38941" y="33262"/>
                      <a:pt x="40563" y="34885"/>
                      <a:pt x="41375" y="35696"/>
                    </a:cubicBezTo>
                    <a:cubicBezTo>
                      <a:pt x="43808" y="37318"/>
                      <a:pt x="43808" y="39752"/>
                      <a:pt x="41375" y="42186"/>
                    </a:cubicBezTo>
                    <a:close/>
                    <a:moveTo>
                      <a:pt x="84372" y="149273"/>
                    </a:moveTo>
                    <a:cubicBezTo>
                      <a:pt x="84372" y="152518"/>
                      <a:pt x="81938" y="154141"/>
                      <a:pt x="79504" y="154141"/>
                    </a:cubicBezTo>
                    <a:cubicBezTo>
                      <a:pt x="77070" y="154141"/>
                      <a:pt x="74637" y="151707"/>
                      <a:pt x="74637" y="149273"/>
                    </a:cubicBezTo>
                    <a:cubicBezTo>
                      <a:pt x="74637" y="146028"/>
                      <a:pt x="74637" y="142783"/>
                      <a:pt x="74637" y="139538"/>
                    </a:cubicBezTo>
                    <a:cubicBezTo>
                      <a:pt x="74637" y="136293"/>
                      <a:pt x="77070" y="134670"/>
                      <a:pt x="79504" y="134670"/>
                    </a:cubicBezTo>
                    <a:cubicBezTo>
                      <a:pt x="81938" y="134670"/>
                      <a:pt x="84372" y="137104"/>
                      <a:pt x="84372" y="139538"/>
                    </a:cubicBezTo>
                    <a:cubicBezTo>
                      <a:pt x="84372" y="141161"/>
                      <a:pt x="84372" y="142783"/>
                      <a:pt x="84372" y="144406"/>
                    </a:cubicBezTo>
                    <a:cubicBezTo>
                      <a:pt x="84372" y="146028"/>
                      <a:pt x="84372" y="147651"/>
                      <a:pt x="84372" y="149273"/>
                    </a:cubicBezTo>
                    <a:close/>
                    <a:moveTo>
                      <a:pt x="113577" y="110332"/>
                    </a:moveTo>
                    <a:cubicBezTo>
                      <a:pt x="112766" y="114389"/>
                      <a:pt x="108710" y="115200"/>
                      <a:pt x="105465" y="112766"/>
                    </a:cubicBezTo>
                    <a:cubicBezTo>
                      <a:pt x="103842" y="111144"/>
                      <a:pt x="102220" y="109521"/>
                      <a:pt x="100597" y="107899"/>
                    </a:cubicBezTo>
                    <a:cubicBezTo>
                      <a:pt x="92485" y="99786"/>
                      <a:pt x="85183" y="92485"/>
                      <a:pt x="77070" y="84372"/>
                    </a:cubicBezTo>
                    <a:cubicBezTo>
                      <a:pt x="75448" y="82749"/>
                      <a:pt x="74637" y="81127"/>
                      <a:pt x="74637" y="78693"/>
                    </a:cubicBezTo>
                    <a:cubicBezTo>
                      <a:pt x="74637" y="73825"/>
                      <a:pt x="74637" y="69769"/>
                      <a:pt x="74637" y="64901"/>
                    </a:cubicBezTo>
                    <a:cubicBezTo>
                      <a:pt x="74637" y="64901"/>
                      <a:pt x="74637" y="64901"/>
                      <a:pt x="74637" y="64901"/>
                    </a:cubicBezTo>
                    <a:cubicBezTo>
                      <a:pt x="74637" y="60034"/>
                      <a:pt x="74637" y="55166"/>
                      <a:pt x="74637" y="50299"/>
                    </a:cubicBezTo>
                    <a:cubicBezTo>
                      <a:pt x="74637" y="46242"/>
                      <a:pt x="78693" y="44620"/>
                      <a:pt x="81938" y="46242"/>
                    </a:cubicBezTo>
                    <a:cubicBezTo>
                      <a:pt x="84372" y="47865"/>
                      <a:pt x="84372" y="49487"/>
                      <a:pt x="84372" y="51921"/>
                    </a:cubicBezTo>
                    <a:cubicBezTo>
                      <a:pt x="84372" y="60034"/>
                      <a:pt x="84372" y="68958"/>
                      <a:pt x="84372" y="77070"/>
                    </a:cubicBezTo>
                    <a:cubicBezTo>
                      <a:pt x="84372" y="77882"/>
                      <a:pt x="84372" y="78693"/>
                      <a:pt x="85183" y="80315"/>
                    </a:cubicBezTo>
                    <a:cubicBezTo>
                      <a:pt x="94107" y="89239"/>
                      <a:pt x="102220" y="97352"/>
                      <a:pt x="111144" y="106276"/>
                    </a:cubicBezTo>
                    <a:cubicBezTo>
                      <a:pt x="113577" y="107087"/>
                      <a:pt x="114389" y="108710"/>
                      <a:pt x="113577" y="110332"/>
                    </a:cubicBezTo>
                    <a:close/>
                    <a:moveTo>
                      <a:pt x="118445" y="34885"/>
                    </a:moveTo>
                    <a:cubicBezTo>
                      <a:pt x="120879" y="32451"/>
                      <a:pt x="123313" y="30017"/>
                      <a:pt x="124935" y="28394"/>
                    </a:cubicBezTo>
                    <a:cubicBezTo>
                      <a:pt x="126558" y="26772"/>
                      <a:pt x="129803" y="26772"/>
                      <a:pt x="131425" y="28394"/>
                    </a:cubicBezTo>
                    <a:cubicBezTo>
                      <a:pt x="133048" y="30017"/>
                      <a:pt x="133048" y="33262"/>
                      <a:pt x="131425" y="34885"/>
                    </a:cubicBezTo>
                    <a:cubicBezTo>
                      <a:pt x="130614" y="35696"/>
                      <a:pt x="128992" y="37318"/>
                      <a:pt x="128180" y="38130"/>
                    </a:cubicBezTo>
                    <a:cubicBezTo>
                      <a:pt x="127369" y="38941"/>
                      <a:pt x="125746" y="40563"/>
                      <a:pt x="124935" y="41375"/>
                    </a:cubicBezTo>
                    <a:cubicBezTo>
                      <a:pt x="122501" y="42997"/>
                      <a:pt x="120068" y="42997"/>
                      <a:pt x="118445" y="41375"/>
                    </a:cubicBezTo>
                    <a:cubicBezTo>
                      <a:pt x="116011" y="40563"/>
                      <a:pt x="116011" y="37318"/>
                      <a:pt x="118445" y="34885"/>
                    </a:cubicBezTo>
                    <a:close/>
                    <a:moveTo>
                      <a:pt x="131425" y="132237"/>
                    </a:moveTo>
                    <a:cubicBezTo>
                      <a:pt x="129803" y="133859"/>
                      <a:pt x="126558" y="133859"/>
                      <a:pt x="124935" y="132237"/>
                    </a:cubicBezTo>
                    <a:cubicBezTo>
                      <a:pt x="123313" y="131425"/>
                      <a:pt x="122501" y="129803"/>
                      <a:pt x="121690" y="128992"/>
                    </a:cubicBezTo>
                    <a:cubicBezTo>
                      <a:pt x="120879" y="128180"/>
                      <a:pt x="119256" y="126558"/>
                      <a:pt x="118445" y="125746"/>
                    </a:cubicBezTo>
                    <a:cubicBezTo>
                      <a:pt x="116823" y="124124"/>
                      <a:pt x="116823" y="120879"/>
                      <a:pt x="118445" y="119256"/>
                    </a:cubicBezTo>
                    <a:cubicBezTo>
                      <a:pt x="120068" y="117634"/>
                      <a:pt x="123313" y="117634"/>
                      <a:pt x="124935" y="119256"/>
                    </a:cubicBezTo>
                    <a:cubicBezTo>
                      <a:pt x="127369" y="121690"/>
                      <a:pt x="129803" y="124124"/>
                      <a:pt x="132237" y="126558"/>
                    </a:cubicBezTo>
                    <a:cubicBezTo>
                      <a:pt x="133859" y="127369"/>
                      <a:pt x="133859" y="130614"/>
                      <a:pt x="131425" y="132237"/>
                    </a:cubicBezTo>
                    <a:close/>
                    <a:moveTo>
                      <a:pt x="148462" y="85183"/>
                    </a:moveTo>
                    <a:cubicBezTo>
                      <a:pt x="146839" y="85183"/>
                      <a:pt x="145217" y="85183"/>
                      <a:pt x="143594" y="85183"/>
                    </a:cubicBezTo>
                    <a:cubicBezTo>
                      <a:pt x="141972" y="85183"/>
                      <a:pt x="140349" y="85183"/>
                      <a:pt x="138727" y="85183"/>
                    </a:cubicBezTo>
                    <a:cubicBezTo>
                      <a:pt x="136293" y="85183"/>
                      <a:pt x="133859" y="82749"/>
                      <a:pt x="133859" y="80315"/>
                    </a:cubicBezTo>
                    <a:cubicBezTo>
                      <a:pt x="133859" y="77882"/>
                      <a:pt x="135482" y="75448"/>
                      <a:pt x="138727" y="75448"/>
                    </a:cubicBezTo>
                    <a:cubicBezTo>
                      <a:pt x="141972" y="75448"/>
                      <a:pt x="145217" y="75448"/>
                      <a:pt x="148462" y="75448"/>
                    </a:cubicBezTo>
                    <a:cubicBezTo>
                      <a:pt x="150896" y="75448"/>
                      <a:pt x="153330" y="77882"/>
                      <a:pt x="153330" y="80315"/>
                    </a:cubicBezTo>
                    <a:cubicBezTo>
                      <a:pt x="153330" y="82749"/>
                      <a:pt x="150896" y="85183"/>
                      <a:pt x="148462" y="8518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07" name="Google Shape;4207;p16"/>
              <p:cNvSpPr/>
              <p:nvPr/>
            </p:nvSpPr>
            <p:spPr>
              <a:xfrm>
                <a:off x="1474984" y="2481584"/>
                <a:ext cx="305036" cy="197949"/>
              </a:xfrm>
              <a:custGeom>
                <a:rect b="b" l="l" r="r" t="t"/>
                <a:pathLst>
                  <a:path extrusionOk="0" h="197949" w="305036">
                    <a:moveTo>
                      <a:pt x="304225" y="21904"/>
                    </a:moveTo>
                    <a:cubicBezTo>
                      <a:pt x="304225" y="20282"/>
                      <a:pt x="302603" y="18659"/>
                      <a:pt x="300980" y="18659"/>
                    </a:cubicBezTo>
                    <a:lnTo>
                      <a:pt x="248248" y="18659"/>
                    </a:lnTo>
                    <a:lnTo>
                      <a:pt x="248248" y="3245"/>
                    </a:lnTo>
                    <a:cubicBezTo>
                      <a:pt x="248248" y="1623"/>
                      <a:pt x="246625" y="0"/>
                      <a:pt x="245003" y="0"/>
                    </a:cubicBezTo>
                    <a:lnTo>
                      <a:pt x="184158" y="0"/>
                    </a:lnTo>
                    <a:cubicBezTo>
                      <a:pt x="182535" y="0"/>
                      <a:pt x="180913" y="1623"/>
                      <a:pt x="180913" y="3245"/>
                    </a:cubicBezTo>
                    <a:cubicBezTo>
                      <a:pt x="180913" y="4868"/>
                      <a:pt x="182535" y="6490"/>
                      <a:pt x="184158" y="6490"/>
                    </a:cubicBezTo>
                    <a:lnTo>
                      <a:pt x="242569" y="6490"/>
                    </a:lnTo>
                    <a:lnTo>
                      <a:pt x="242569" y="55977"/>
                    </a:lnTo>
                    <a:cubicBezTo>
                      <a:pt x="242569" y="97352"/>
                      <a:pt x="219854" y="136293"/>
                      <a:pt x="184158" y="157386"/>
                    </a:cubicBezTo>
                    <a:lnTo>
                      <a:pt x="183346" y="157386"/>
                    </a:lnTo>
                    <a:lnTo>
                      <a:pt x="65713" y="157386"/>
                    </a:lnTo>
                    <a:lnTo>
                      <a:pt x="64901" y="157386"/>
                    </a:lnTo>
                    <a:cubicBezTo>
                      <a:pt x="29206" y="136293"/>
                      <a:pt x="6490" y="97352"/>
                      <a:pt x="6490" y="55977"/>
                    </a:cubicBezTo>
                    <a:lnTo>
                      <a:pt x="6490" y="6490"/>
                    </a:lnTo>
                    <a:lnTo>
                      <a:pt x="49487" y="6490"/>
                    </a:lnTo>
                    <a:cubicBezTo>
                      <a:pt x="51110" y="6490"/>
                      <a:pt x="52732" y="4868"/>
                      <a:pt x="52732" y="3245"/>
                    </a:cubicBezTo>
                    <a:cubicBezTo>
                      <a:pt x="52732" y="1623"/>
                      <a:pt x="51110" y="0"/>
                      <a:pt x="49487" y="0"/>
                    </a:cubicBezTo>
                    <a:lnTo>
                      <a:pt x="3245" y="0"/>
                    </a:lnTo>
                    <a:cubicBezTo>
                      <a:pt x="1623" y="0"/>
                      <a:pt x="0" y="1623"/>
                      <a:pt x="0" y="3245"/>
                    </a:cubicBezTo>
                    <a:lnTo>
                      <a:pt x="0" y="55977"/>
                    </a:lnTo>
                    <a:cubicBezTo>
                      <a:pt x="0" y="78693"/>
                      <a:pt x="5679" y="100597"/>
                      <a:pt x="17037" y="119256"/>
                    </a:cubicBezTo>
                    <a:cubicBezTo>
                      <a:pt x="24338" y="132237"/>
                      <a:pt x="34885" y="143594"/>
                      <a:pt x="46242" y="152518"/>
                    </a:cubicBezTo>
                    <a:lnTo>
                      <a:pt x="52732" y="157386"/>
                    </a:lnTo>
                    <a:lnTo>
                      <a:pt x="3245" y="157386"/>
                    </a:lnTo>
                    <a:cubicBezTo>
                      <a:pt x="1623" y="157386"/>
                      <a:pt x="0" y="159008"/>
                      <a:pt x="0" y="160631"/>
                    </a:cubicBezTo>
                    <a:cubicBezTo>
                      <a:pt x="0" y="180913"/>
                      <a:pt x="17037" y="197949"/>
                      <a:pt x="37318" y="197949"/>
                    </a:cubicBezTo>
                    <a:lnTo>
                      <a:pt x="226344" y="197949"/>
                    </a:lnTo>
                    <a:cubicBezTo>
                      <a:pt x="246625" y="197949"/>
                      <a:pt x="263662" y="180913"/>
                      <a:pt x="263662" y="160631"/>
                    </a:cubicBezTo>
                    <a:cubicBezTo>
                      <a:pt x="263662" y="159008"/>
                      <a:pt x="262039" y="157386"/>
                      <a:pt x="260417" y="157386"/>
                    </a:cubicBezTo>
                    <a:lnTo>
                      <a:pt x="196327" y="157386"/>
                    </a:lnTo>
                    <a:lnTo>
                      <a:pt x="202817" y="152518"/>
                    </a:lnTo>
                    <a:cubicBezTo>
                      <a:pt x="213363" y="143594"/>
                      <a:pt x="223099" y="133859"/>
                      <a:pt x="230400" y="121690"/>
                    </a:cubicBezTo>
                    <a:lnTo>
                      <a:pt x="231211" y="120068"/>
                    </a:lnTo>
                    <a:lnTo>
                      <a:pt x="249870" y="120068"/>
                    </a:lnTo>
                    <a:cubicBezTo>
                      <a:pt x="280699" y="120068"/>
                      <a:pt x="305037" y="94918"/>
                      <a:pt x="305037" y="64901"/>
                    </a:cubicBezTo>
                    <a:lnTo>
                      <a:pt x="305037" y="21904"/>
                    </a:lnTo>
                    <a:close/>
                    <a:moveTo>
                      <a:pt x="257172" y="163876"/>
                    </a:moveTo>
                    <a:lnTo>
                      <a:pt x="256361" y="167121"/>
                    </a:lnTo>
                    <a:cubicBezTo>
                      <a:pt x="253115" y="180913"/>
                      <a:pt x="240946" y="191459"/>
                      <a:pt x="226344" y="191459"/>
                    </a:cubicBezTo>
                    <a:lnTo>
                      <a:pt x="37318" y="191459"/>
                    </a:lnTo>
                    <a:cubicBezTo>
                      <a:pt x="22715" y="191459"/>
                      <a:pt x="10546" y="181724"/>
                      <a:pt x="7301" y="167121"/>
                    </a:cubicBezTo>
                    <a:lnTo>
                      <a:pt x="6490" y="163876"/>
                    </a:lnTo>
                    <a:lnTo>
                      <a:pt x="257172" y="163876"/>
                    </a:lnTo>
                    <a:close/>
                    <a:moveTo>
                      <a:pt x="245003" y="85994"/>
                    </a:moveTo>
                    <a:cubicBezTo>
                      <a:pt x="247437" y="76259"/>
                      <a:pt x="249059" y="65713"/>
                      <a:pt x="249059" y="55166"/>
                    </a:cubicBezTo>
                    <a:lnTo>
                      <a:pt x="249059" y="49487"/>
                    </a:lnTo>
                    <a:lnTo>
                      <a:pt x="274208" y="49487"/>
                    </a:lnTo>
                    <a:lnTo>
                      <a:pt x="274208" y="64901"/>
                    </a:lnTo>
                    <a:cubicBezTo>
                      <a:pt x="274208" y="78693"/>
                      <a:pt x="262851" y="90051"/>
                      <a:pt x="249059" y="90051"/>
                    </a:cubicBezTo>
                    <a:lnTo>
                      <a:pt x="244192" y="90051"/>
                    </a:lnTo>
                    <a:lnTo>
                      <a:pt x="245003" y="85994"/>
                    </a:lnTo>
                    <a:close/>
                    <a:moveTo>
                      <a:pt x="297735" y="64901"/>
                    </a:moveTo>
                    <a:cubicBezTo>
                      <a:pt x="297735" y="91673"/>
                      <a:pt x="275831" y="113577"/>
                      <a:pt x="249059" y="113577"/>
                    </a:cubicBezTo>
                    <a:lnTo>
                      <a:pt x="234456" y="113577"/>
                    </a:lnTo>
                    <a:lnTo>
                      <a:pt x="236079" y="109521"/>
                    </a:lnTo>
                    <a:cubicBezTo>
                      <a:pt x="237701" y="105465"/>
                      <a:pt x="239324" y="101408"/>
                      <a:pt x="240946" y="97352"/>
                    </a:cubicBezTo>
                    <a:lnTo>
                      <a:pt x="241758" y="95730"/>
                    </a:lnTo>
                    <a:lnTo>
                      <a:pt x="249059" y="95730"/>
                    </a:lnTo>
                    <a:cubicBezTo>
                      <a:pt x="266096" y="95730"/>
                      <a:pt x="280699" y="81938"/>
                      <a:pt x="280699" y="64090"/>
                    </a:cubicBezTo>
                    <a:lnTo>
                      <a:pt x="280699" y="45431"/>
                    </a:lnTo>
                    <a:cubicBezTo>
                      <a:pt x="280699" y="43808"/>
                      <a:pt x="279076" y="42186"/>
                      <a:pt x="277454" y="42186"/>
                    </a:cubicBezTo>
                    <a:lnTo>
                      <a:pt x="249059" y="42186"/>
                    </a:lnTo>
                    <a:lnTo>
                      <a:pt x="249059" y="25149"/>
                    </a:lnTo>
                    <a:lnTo>
                      <a:pt x="298547" y="25149"/>
                    </a:lnTo>
                    <a:lnTo>
                      <a:pt x="298547" y="6490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08" name="Google Shape;4208;p16"/>
              <p:cNvSpPr/>
              <p:nvPr/>
            </p:nvSpPr>
            <p:spPr>
              <a:xfrm>
                <a:off x="1590386" y="2355838"/>
                <a:ext cx="19575" cy="75980"/>
              </a:xfrm>
              <a:custGeom>
                <a:rect b="b" l="l" r="r" t="t"/>
                <a:pathLst>
                  <a:path extrusionOk="0" h="75980" w="19575">
                    <a:moveTo>
                      <a:pt x="12777" y="33262"/>
                    </a:moveTo>
                    <a:lnTo>
                      <a:pt x="9532" y="29206"/>
                    </a:lnTo>
                    <a:cubicBezTo>
                      <a:pt x="3854" y="22715"/>
                      <a:pt x="3854" y="12980"/>
                      <a:pt x="9532" y="5679"/>
                    </a:cubicBezTo>
                    <a:cubicBezTo>
                      <a:pt x="10344" y="4868"/>
                      <a:pt x="10344" y="4056"/>
                      <a:pt x="10344" y="3245"/>
                    </a:cubicBezTo>
                    <a:cubicBezTo>
                      <a:pt x="10344" y="2434"/>
                      <a:pt x="9532" y="1623"/>
                      <a:pt x="9532" y="811"/>
                    </a:cubicBezTo>
                    <a:cubicBezTo>
                      <a:pt x="8721" y="0"/>
                      <a:pt x="7910" y="0"/>
                      <a:pt x="7910" y="0"/>
                    </a:cubicBezTo>
                    <a:cubicBezTo>
                      <a:pt x="7099" y="0"/>
                      <a:pt x="6287" y="811"/>
                      <a:pt x="5476" y="1623"/>
                    </a:cubicBezTo>
                    <a:cubicBezTo>
                      <a:pt x="-1825" y="10546"/>
                      <a:pt x="-1825" y="23527"/>
                      <a:pt x="5476" y="33262"/>
                    </a:cubicBezTo>
                    <a:lnTo>
                      <a:pt x="8721" y="37318"/>
                    </a:lnTo>
                    <a:cubicBezTo>
                      <a:pt x="15211" y="46242"/>
                      <a:pt x="15211" y="57600"/>
                      <a:pt x="8721" y="66524"/>
                    </a:cubicBezTo>
                    <a:lnTo>
                      <a:pt x="5476" y="70580"/>
                    </a:lnTo>
                    <a:cubicBezTo>
                      <a:pt x="4665" y="71392"/>
                      <a:pt x="4665" y="72203"/>
                      <a:pt x="4665" y="73014"/>
                    </a:cubicBezTo>
                    <a:cubicBezTo>
                      <a:pt x="4665" y="73825"/>
                      <a:pt x="5476" y="74637"/>
                      <a:pt x="5476" y="75448"/>
                    </a:cubicBezTo>
                    <a:cubicBezTo>
                      <a:pt x="7099" y="76259"/>
                      <a:pt x="8721" y="76259"/>
                      <a:pt x="10344" y="74637"/>
                    </a:cubicBezTo>
                    <a:lnTo>
                      <a:pt x="13589" y="70580"/>
                    </a:lnTo>
                    <a:cubicBezTo>
                      <a:pt x="21701" y="60034"/>
                      <a:pt x="21701" y="44620"/>
                      <a:pt x="12777" y="3326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09" name="Google Shape;4209;p16"/>
              <p:cNvSpPr/>
              <p:nvPr/>
            </p:nvSpPr>
            <p:spPr>
              <a:xfrm>
                <a:off x="1623648" y="2361517"/>
                <a:ext cx="19575" cy="75980"/>
              </a:xfrm>
              <a:custGeom>
                <a:rect b="b" l="l" r="r" t="t"/>
                <a:pathLst>
                  <a:path extrusionOk="0" h="75980" w="19575">
                    <a:moveTo>
                      <a:pt x="12777" y="33262"/>
                    </a:moveTo>
                    <a:lnTo>
                      <a:pt x="9532" y="29206"/>
                    </a:lnTo>
                    <a:cubicBezTo>
                      <a:pt x="3854" y="22715"/>
                      <a:pt x="3854" y="12980"/>
                      <a:pt x="9532" y="5679"/>
                    </a:cubicBezTo>
                    <a:cubicBezTo>
                      <a:pt x="10344" y="4868"/>
                      <a:pt x="10344" y="4056"/>
                      <a:pt x="10344" y="3245"/>
                    </a:cubicBezTo>
                    <a:cubicBezTo>
                      <a:pt x="10344" y="2434"/>
                      <a:pt x="9532" y="1623"/>
                      <a:pt x="9532" y="811"/>
                    </a:cubicBezTo>
                    <a:cubicBezTo>
                      <a:pt x="8721" y="0"/>
                      <a:pt x="7910" y="0"/>
                      <a:pt x="7910" y="0"/>
                    </a:cubicBezTo>
                    <a:cubicBezTo>
                      <a:pt x="7910" y="0"/>
                      <a:pt x="7910" y="0"/>
                      <a:pt x="7910" y="0"/>
                    </a:cubicBezTo>
                    <a:cubicBezTo>
                      <a:pt x="7099" y="0"/>
                      <a:pt x="6287" y="811"/>
                      <a:pt x="5476" y="811"/>
                    </a:cubicBezTo>
                    <a:cubicBezTo>
                      <a:pt x="-1825" y="9735"/>
                      <a:pt x="-1825" y="22715"/>
                      <a:pt x="5476" y="32451"/>
                    </a:cubicBezTo>
                    <a:lnTo>
                      <a:pt x="8721" y="36507"/>
                    </a:lnTo>
                    <a:cubicBezTo>
                      <a:pt x="15211" y="45431"/>
                      <a:pt x="15211" y="56789"/>
                      <a:pt x="8721" y="65713"/>
                    </a:cubicBezTo>
                    <a:lnTo>
                      <a:pt x="4665" y="70580"/>
                    </a:lnTo>
                    <a:cubicBezTo>
                      <a:pt x="3854" y="72203"/>
                      <a:pt x="3854" y="73825"/>
                      <a:pt x="5476" y="75448"/>
                    </a:cubicBezTo>
                    <a:cubicBezTo>
                      <a:pt x="7099" y="76259"/>
                      <a:pt x="8721" y="76259"/>
                      <a:pt x="10344" y="74637"/>
                    </a:cubicBezTo>
                    <a:lnTo>
                      <a:pt x="13589" y="70580"/>
                    </a:lnTo>
                    <a:cubicBezTo>
                      <a:pt x="21701" y="59223"/>
                      <a:pt x="21701" y="43808"/>
                      <a:pt x="12777" y="3326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10" name="Google Shape;4210;p16"/>
              <p:cNvSpPr/>
              <p:nvPr/>
            </p:nvSpPr>
            <p:spPr>
              <a:xfrm>
                <a:off x="1556313" y="2363139"/>
                <a:ext cx="19575" cy="75980"/>
              </a:xfrm>
              <a:custGeom>
                <a:rect b="b" l="l" r="r" t="t"/>
                <a:pathLst>
                  <a:path extrusionOk="0" h="75980" w="19575">
                    <a:moveTo>
                      <a:pt x="13589" y="33262"/>
                    </a:moveTo>
                    <a:lnTo>
                      <a:pt x="10344" y="29206"/>
                    </a:lnTo>
                    <a:cubicBezTo>
                      <a:pt x="4665" y="22715"/>
                      <a:pt x="4665" y="12980"/>
                      <a:pt x="10344" y="5679"/>
                    </a:cubicBezTo>
                    <a:cubicBezTo>
                      <a:pt x="11155" y="4056"/>
                      <a:pt x="11155" y="2434"/>
                      <a:pt x="9532" y="811"/>
                    </a:cubicBezTo>
                    <a:cubicBezTo>
                      <a:pt x="8721" y="0"/>
                      <a:pt x="7910" y="0"/>
                      <a:pt x="7910" y="0"/>
                    </a:cubicBezTo>
                    <a:cubicBezTo>
                      <a:pt x="7099" y="0"/>
                      <a:pt x="6287" y="811"/>
                      <a:pt x="5476" y="1623"/>
                    </a:cubicBezTo>
                    <a:cubicBezTo>
                      <a:pt x="-1825" y="10546"/>
                      <a:pt x="-1825" y="23527"/>
                      <a:pt x="5476" y="33262"/>
                    </a:cubicBezTo>
                    <a:lnTo>
                      <a:pt x="8721" y="37318"/>
                    </a:lnTo>
                    <a:cubicBezTo>
                      <a:pt x="15211" y="46242"/>
                      <a:pt x="15211" y="57600"/>
                      <a:pt x="8721" y="66524"/>
                    </a:cubicBezTo>
                    <a:lnTo>
                      <a:pt x="4665" y="70580"/>
                    </a:lnTo>
                    <a:cubicBezTo>
                      <a:pt x="3854" y="71392"/>
                      <a:pt x="3854" y="72203"/>
                      <a:pt x="3854" y="73014"/>
                    </a:cubicBezTo>
                    <a:cubicBezTo>
                      <a:pt x="3854" y="73825"/>
                      <a:pt x="4665" y="74637"/>
                      <a:pt x="4665" y="75448"/>
                    </a:cubicBezTo>
                    <a:cubicBezTo>
                      <a:pt x="6287" y="76259"/>
                      <a:pt x="7910" y="76259"/>
                      <a:pt x="9532" y="74637"/>
                    </a:cubicBezTo>
                    <a:lnTo>
                      <a:pt x="12777" y="70580"/>
                    </a:lnTo>
                    <a:cubicBezTo>
                      <a:pt x="21701" y="59223"/>
                      <a:pt x="21701" y="43808"/>
                      <a:pt x="13589" y="3326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4211" name="Google Shape;4211;p16"/>
          <p:cNvGrpSpPr/>
          <p:nvPr/>
        </p:nvGrpSpPr>
        <p:grpSpPr>
          <a:xfrm>
            <a:off x="6821504" y="2539458"/>
            <a:ext cx="1701238" cy="1701238"/>
            <a:chOff x="6821504" y="2539458"/>
            <a:chExt cx="1701238" cy="1701238"/>
          </a:xfrm>
        </p:grpSpPr>
        <p:sp>
          <p:nvSpPr>
            <p:cNvPr id="4212" name="Google Shape;4212;p16"/>
            <p:cNvSpPr/>
            <p:nvPr/>
          </p:nvSpPr>
          <p:spPr>
            <a:xfrm>
              <a:off x="6821504" y="2539458"/>
              <a:ext cx="1701238" cy="1701238"/>
            </a:xfrm>
            <a:custGeom>
              <a:rect b="b" l="l" r="r" t="t"/>
              <a:pathLst>
                <a:path extrusionOk="0" h="1701238" w="1701238">
                  <a:moveTo>
                    <a:pt x="850619" y="1701238"/>
                  </a:moveTo>
                  <a:cubicBezTo>
                    <a:pt x="760487" y="1701238"/>
                    <a:pt x="670356" y="1684339"/>
                    <a:pt x="585857" y="1656172"/>
                  </a:cubicBezTo>
                  <a:cubicBezTo>
                    <a:pt x="574590" y="1650539"/>
                    <a:pt x="563324" y="1639273"/>
                    <a:pt x="568957" y="1622373"/>
                  </a:cubicBezTo>
                  <a:cubicBezTo>
                    <a:pt x="574590" y="1611106"/>
                    <a:pt x="585857" y="1599840"/>
                    <a:pt x="602757" y="1605473"/>
                  </a:cubicBezTo>
                  <a:cubicBezTo>
                    <a:pt x="681622" y="1633639"/>
                    <a:pt x="766121" y="1644906"/>
                    <a:pt x="844986" y="1644906"/>
                  </a:cubicBezTo>
                  <a:cubicBezTo>
                    <a:pt x="833719" y="1639273"/>
                    <a:pt x="828086" y="1633639"/>
                    <a:pt x="828086" y="1622373"/>
                  </a:cubicBezTo>
                  <a:lnTo>
                    <a:pt x="828086" y="1261846"/>
                  </a:lnTo>
                  <a:lnTo>
                    <a:pt x="709788" y="1261846"/>
                  </a:lnTo>
                  <a:cubicBezTo>
                    <a:pt x="698522" y="1261846"/>
                    <a:pt x="687255" y="1250579"/>
                    <a:pt x="687255" y="1239313"/>
                  </a:cubicBezTo>
                  <a:cubicBezTo>
                    <a:pt x="687255" y="1228046"/>
                    <a:pt x="698522" y="1216780"/>
                    <a:pt x="709788" y="1216780"/>
                  </a:cubicBezTo>
                  <a:lnTo>
                    <a:pt x="828086" y="1216780"/>
                  </a:lnTo>
                  <a:lnTo>
                    <a:pt x="828086" y="878785"/>
                  </a:lnTo>
                  <a:lnTo>
                    <a:pt x="433759" y="878785"/>
                  </a:lnTo>
                  <a:cubicBezTo>
                    <a:pt x="433759" y="957651"/>
                    <a:pt x="445026" y="1036516"/>
                    <a:pt x="456292" y="1115381"/>
                  </a:cubicBezTo>
                  <a:cubicBezTo>
                    <a:pt x="456292" y="1126648"/>
                    <a:pt x="450659" y="1143548"/>
                    <a:pt x="433759" y="1143548"/>
                  </a:cubicBezTo>
                  <a:cubicBezTo>
                    <a:pt x="422493" y="1143548"/>
                    <a:pt x="405593" y="1137914"/>
                    <a:pt x="405593" y="1121015"/>
                  </a:cubicBezTo>
                  <a:cubicBezTo>
                    <a:pt x="394327" y="1042149"/>
                    <a:pt x="383060" y="963284"/>
                    <a:pt x="383060" y="878785"/>
                  </a:cubicBezTo>
                  <a:lnTo>
                    <a:pt x="73232" y="878785"/>
                  </a:lnTo>
                  <a:cubicBezTo>
                    <a:pt x="61966" y="878785"/>
                    <a:pt x="56332" y="873152"/>
                    <a:pt x="50699" y="861886"/>
                  </a:cubicBezTo>
                  <a:cubicBezTo>
                    <a:pt x="50699" y="985817"/>
                    <a:pt x="78865" y="1104115"/>
                    <a:pt x="129565" y="1199880"/>
                  </a:cubicBezTo>
                  <a:cubicBezTo>
                    <a:pt x="135198" y="1211147"/>
                    <a:pt x="129565" y="1228046"/>
                    <a:pt x="118298" y="1233679"/>
                  </a:cubicBezTo>
                  <a:cubicBezTo>
                    <a:pt x="107032" y="1239313"/>
                    <a:pt x="90132" y="1233679"/>
                    <a:pt x="84499" y="1222413"/>
                  </a:cubicBezTo>
                  <a:cubicBezTo>
                    <a:pt x="28166" y="1115381"/>
                    <a:pt x="0" y="985817"/>
                    <a:pt x="0" y="850619"/>
                  </a:cubicBezTo>
                  <a:cubicBezTo>
                    <a:pt x="0" y="383060"/>
                    <a:pt x="383060" y="0"/>
                    <a:pt x="850619" y="0"/>
                  </a:cubicBezTo>
                  <a:cubicBezTo>
                    <a:pt x="1318178" y="0"/>
                    <a:pt x="1701238" y="383060"/>
                    <a:pt x="1701238" y="850619"/>
                  </a:cubicBezTo>
                  <a:cubicBezTo>
                    <a:pt x="1701238" y="1318178"/>
                    <a:pt x="1318178" y="1701238"/>
                    <a:pt x="850619" y="1701238"/>
                  </a:cubicBezTo>
                  <a:close/>
                  <a:moveTo>
                    <a:pt x="878786" y="1261846"/>
                  </a:moveTo>
                  <a:lnTo>
                    <a:pt x="878786" y="1622373"/>
                  </a:lnTo>
                  <a:cubicBezTo>
                    <a:pt x="878786" y="1633639"/>
                    <a:pt x="873152" y="1639273"/>
                    <a:pt x="861886" y="1644906"/>
                  </a:cubicBezTo>
                  <a:cubicBezTo>
                    <a:pt x="1008350" y="1639273"/>
                    <a:pt x="1132281" y="1481542"/>
                    <a:pt x="1205513" y="1256212"/>
                  </a:cubicBezTo>
                  <a:lnTo>
                    <a:pt x="878786" y="1256212"/>
                  </a:lnTo>
                  <a:close/>
                  <a:moveTo>
                    <a:pt x="1261846" y="1261846"/>
                  </a:moveTo>
                  <a:cubicBezTo>
                    <a:pt x="1211147" y="1419576"/>
                    <a:pt x="1137914" y="1549141"/>
                    <a:pt x="1042149" y="1628006"/>
                  </a:cubicBezTo>
                  <a:cubicBezTo>
                    <a:pt x="1250579" y="1577307"/>
                    <a:pt x="1430843" y="1442109"/>
                    <a:pt x="1537874" y="1261846"/>
                  </a:cubicBezTo>
                  <a:cubicBezTo>
                    <a:pt x="1537874" y="1261846"/>
                    <a:pt x="1532241" y="1261846"/>
                    <a:pt x="1532241" y="1261846"/>
                  </a:cubicBezTo>
                  <a:lnTo>
                    <a:pt x="1261846" y="1261846"/>
                  </a:lnTo>
                  <a:close/>
                  <a:moveTo>
                    <a:pt x="1273112" y="1216780"/>
                  </a:moveTo>
                  <a:lnTo>
                    <a:pt x="1532241" y="1216780"/>
                  </a:lnTo>
                  <a:cubicBezTo>
                    <a:pt x="1543508" y="1216780"/>
                    <a:pt x="1554774" y="1222413"/>
                    <a:pt x="1554774" y="1233679"/>
                  </a:cubicBezTo>
                  <a:cubicBezTo>
                    <a:pt x="1616740" y="1121015"/>
                    <a:pt x="1650539" y="997083"/>
                    <a:pt x="1650539" y="861886"/>
                  </a:cubicBezTo>
                  <a:cubicBezTo>
                    <a:pt x="1644906" y="873152"/>
                    <a:pt x="1639273" y="878785"/>
                    <a:pt x="1628006" y="878785"/>
                  </a:cubicBezTo>
                  <a:lnTo>
                    <a:pt x="1318178" y="878785"/>
                  </a:lnTo>
                  <a:cubicBezTo>
                    <a:pt x="1318178" y="997083"/>
                    <a:pt x="1301279" y="1109748"/>
                    <a:pt x="1273112" y="1216780"/>
                  </a:cubicBezTo>
                  <a:close/>
                  <a:moveTo>
                    <a:pt x="878786" y="1216780"/>
                  </a:moveTo>
                  <a:lnTo>
                    <a:pt x="1222413" y="1216780"/>
                  </a:lnTo>
                  <a:cubicBezTo>
                    <a:pt x="1250579" y="1115381"/>
                    <a:pt x="1267479" y="997083"/>
                    <a:pt x="1267479" y="878785"/>
                  </a:cubicBezTo>
                  <a:lnTo>
                    <a:pt x="873152" y="878785"/>
                  </a:lnTo>
                  <a:lnTo>
                    <a:pt x="873152" y="1216780"/>
                  </a:lnTo>
                  <a:close/>
                  <a:moveTo>
                    <a:pt x="1318178" y="828086"/>
                  </a:moveTo>
                  <a:lnTo>
                    <a:pt x="1628006" y="828086"/>
                  </a:lnTo>
                  <a:cubicBezTo>
                    <a:pt x="1639273" y="828086"/>
                    <a:pt x="1650539" y="833719"/>
                    <a:pt x="1650539" y="844986"/>
                  </a:cubicBezTo>
                  <a:cubicBezTo>
                    <a:pt x="1650539" y="709788"/>
                    <a:pt x="1616740" y="585857"/>
                    <a:pt x="1554774" y="473192"/>
                  </a:cubicBezTo>
                  <a:cubicBezTo>
                    <a:pt x="1549141" y="484459"/>
                    <a:pt x="1543508" y="490092"/>
                    <a:pt x="1532241" y="490092"/>
                  </a:cubicBezTo>
                  <a:lnTo>
                    <a:pt x="1273112" y="490092"/>
                  </a:lnTo>
                  <a:cubicBezTo>
                    <a:pt x="1301279" y="591490"/>
                    <a:pt x="1318178" y="704155"/>
                    <a:pt x="1318178" y="828086"/>
                  </a:cubicBezTo>
                  <a:close/>
                  <a:moveTo>
                    <a:pt x="146464" y="473192"/>
                  </a:moveTo>
                  <a:cubicBezTo>
                    <a:pt x="84499" y="585857"/>
                    <a:pt x="50699" y="709788"/>
                    <a:pt x="50699" y="844986"/>
                  </a:cubicBezTo>
                  <a:cubicBezTo>
                    <a:pt x="56332" y="833719"/>
                    <a:pt x="61966" y="828086"/>
                    <a:pt x="73232" y="828086"/>
                  </a:cubicBezTo>
                  <a:lnTo>
                    <a:pt x="383060" y="828086"/>
                  </a:lnTo>
                  <a:cubicBezTo>
                    <a:pt x="383060" y="704155"/>
                    <a:pt x="399960" y="591490"/>
                    <a:pt x="428126" y="490092"/>
                  </a:cubicBezTo>
                  <a:lnTo>
                    <a:pt x="174630" y="490092"/>
                  </a:lnTo>
                  <a:cubicBezTo>
                    <a:pt x="163364" y="490092"/>
                    <a:pt x="152098" y="478825"/>
                    <a:pt x="146464" y="473192"/>
                  </a:cubicBezTo>
                  <a:close/>
                  <a:moveTo>
                    <a:pt x="878786" y="828086"/>
                  </a:moveTo>
                  <a:lnTo>
                    <a:pt x="1273112" y="828086"/>
                  </a:lnTo>
                  <a:cubicBezTo>
                    <a:pt x="1273112" y="704155"/>
                    <a:pt x="1256212" y="591490"/>
                    <a:pt x="1228046" y="490092"/>
                  </a:cubicBezTo>
                  <a:lnTo>
                    <a:pt x="884419" y="490092"/>
                  </a:lnTo>
                  <a:lnTo>
                    <a:pt x="884419" y="828086"/>
                  </a:lnTo>
                  <a:close/>
                  <a:moveTo>
                    <a:pt x="433759" y="828086"/>
                  </a:moveTo>
                  <a:lnTo>
                    <a:pt x="828086" y="828086"/>
                  </a:lnTo>
                  <a:lnTo>
                    <a:pt x="828086" y="490092"/>
                  </a:lnTo>
                  <a:lnTo>
                    <a:pt x="484459" y="490092"/>
                  </a:lnTo>
                  <a:cubicBezTo>
                    <a:pt x="450659" y="591490"/>
                    <a:pt x="439393" y="704155"/>
                    <a:pt x="433759" y="828086"/>
                  </a:cubicBezTo>
                  <a:close/>
                  <a:moveTo>
                    <a:pt x="1261846" y="439393"/>
                  </a:moveTo>
                  <a:lnTo>
                    <a:pt x="1532241" y="439393"/>
                  </a:lnTo>
                  <a:cubicBezTo>
                    <a:pt x="1532241" y="439393"/>
                    <a:pt x="1537874" y="439393"/>
                    <a:pt x="1537874" y="439393"/>
                  </a:cubicBezTo>
                  <a:cubicBezTo>
                    <a:pt x="1430843" y="259129"/>
                    <a:pt x="1250579" y="123931"/>
                    <a:pt x="1042149" y="73232"/>
                  </a:cubicBezTo>
                  <a:cubicBezTo>
                    <a:pt x="1132281" y="146464"/>
                    <a:pt x="1211147" y="276029"/>
                    <a:pt x="1261846" y="439393"/>
                  </a:cubicBezTo>
                  <a:close/>
                  <a:moveTo>
                    <a:pt x="659089" y="73232"/>
                  </a:moveTo>
                  <a:cubicBezTo>
                    <a:pt x="450659" y="123931"/>
                    <a:pt x="276029" y="259129"/>
                    <a:pt x="168997" y="439393"/>
                  </a:cubicBezTo>
                  <a:cubicBezTo>
                    <a:pt x="168997" y="439393"/>
                    <a:pt x="174630" y="439393"/>
                    <a:pt x="174630" y="439393"/>
                  </a:cubicBezTo>
                  <a:lnTo>
                    <a:pt x="445026" y="439393"/>
                  </a:lnTo>
                  <a:cubicBezTo>
                    <a:pt x="490092" y="276029"/>
                    <a:pt x="563324" y="152097"/>
                    <a:pt x="659089" y="73232"/>
                  </a:cubicBezTo>
                  <a:close/>
                  <a:moveTo>
                    <a:pt x="878786" y="439393"/>
                  </a:moveTo>
                  <a:lnTo>
                    <a:pt x="1211147" y="439393"/>
                  </a:lnTo>
                  <a:cubicBezTo>
                    <a:pt x="1137914" y="214063"/>
                    <a:pt x="1008350" y="61966"/>
                    <a:pt x="861886" y="50699"/>
                  </a:cubicBezTo>
                  <a:cubicBezTo>
                    <a:pt x="873152" y="56332"/>
                    <a:pt x="878786" y="61966"/>
                    <a:pt x="878786" y="73232"/>
                  </a:cubicBezTo>
                  <a:lnTo>
                    <a:pt x="878786" y="439393"/>
                  </a:lnTo>
                  <a:close/>
                  <a:moveTo>
                    <a:pt x="495725" y="439393"/>
                  </a:moveTo>
                  <a:lnTo>
                    <a:pt x="828086" y="439393"/>
                  </a:lnTo>
                  <a:lnTo>
                    <a:pt x="828086" y="73232"/>
                  </a:lnTo>
                  <a:cubicBezTo>
                    <a:pt x="828086" y="61966"/>
                    <a:pt x="833719" y="56332"/>
                    <a:pt x="844986" y="50699"/>
                  </a:cubicBezTo>
                  <a:cubicBezTo>
                    <a:pt x="692888" y="56332"/>
                    <a:pt x="568957" y="214063"/>
                    <a:pt x="495725" y="43939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213" name="Google Shape;4213;p16"/>
            <p:cNvGrpSpPr/>
            <p:nvPr/>
          </p:nvGrpSpPr>
          <p:grpSpPr>
            <a:xfrm>
              <a:off x="6908819" y="3765171"/>
              <a:ext cx="478342" cy="475525"/>
              <a:chOff x="6908819" y="3765171"/>
              <a:chExt cx="478342" cy="475525"/>
            </a:xfrm>
          </p:grpSpPr>
          <p:sp>
            <p:nvSpPr>
              <p:cNvPr id="4214" name="Google Shape;4214;p16"/>
              <p:cNvSpPr/>
              <p:nvPr/>
            </p:nvSpPr>
            <p:spPr>
              <a:xfrm>
                <a:off x="6934169" y="3790037"/>
                <a:ext cx="422492" cy="422492"/>
              </a:xfrm>
              <a:custGeom>
                <a:rect b="b" l="l" r="r" t="t"/>
                <a:pathLst>
                  <a:path extrusionOk="0" h="422492" w="422492">
                    <a:moveTo>
                      <a:pt x="56332" y="135198"/>
                    </a:moveTo>
                    <a:lnTo>
                      <a:pt x="287295" y="366161"/>
                    </a:lnTo>
                    <a:lnTo>
                      <a:pt x="422493" y="0"/>
                    </a:lnTo>
                    <a:lnTo>
                      <a:pt x="56332" y="135198"/>
                    </a:lnTo>
                    <a:close/>
                    <a:moveTo>
                      <a:pt x="174630" y="247862"/>
                    </a:moveTo>
                    <a:lnTo>
                      <a:pt x="0" y="422493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15" name="Google Shape;4215;p16"/>
              <p:cNvSpPr/>
              <p:nvPr/>
            </p:nvSpPr>
            <p:spPr>
              <a:xfrm>
                <a:off x="6908819" y="3765171"/>
                <a:ext cx="478342" cy="475525"/>
              </a:xfrm>
              <a:custGeom>
                <a:rect b="b" l="l" r="r" t="t"/>
                <a:pathLst>
                  <a:path extrusionOk="0" h="475525" w="478342">
                    <a:moveTo>
                      <a:pt x="25350" y="475526"/>
                    </a:moveTo>
                    <a:cubicBezTo>
                      <a:pt x="19716" y="475526"/>
                      <a:pt x="14083" y="475526"/>
                      <a:pt x="8450" y="469892"/>
                    </a:cubicBezTo>
                    <a:cubicBezTo>
                      <a:pt x="-2817" y="458626"/>
                      <a:pt x="-2817" y="441726"/>
                      <a:pt x="8450" y="436093"/>
                    </a:cubicBezTo>
                    <a:lnTo>
                      <a:pt x="160547" y="278362"/>
                    </a:lnTo>
                    <a:lnTo>
                      <a:pt x="64782" y="182597"/>
                    </a:lnTo>
                    <a:cubicBezTo>
                      <a:pt x="59149" y="176964"/>
                      <a:pt x="53516" y="165697"/>
                      <a:pt x="59149" y="160064"/>
                    </a:cubicBezTo>
                    <a:cubicBezTo>
                      <a:pt x="59149" y="154431"/>
                      <a:pt x="64782" y="143164"/>
                      <a:pt x="76049" y="143164"/>
                    </a:cubicBezTo>
                    <a:lnTo>
                      <a:pt x="442209" y="2333"/>
                    </a:lnTo>
                    <a:cubicBezTo>
                      <a:pt x="453476" y="-3300"/>
                      <a:pt x="459109" y="2333"/>
                      <a:pt x="470376" y="7966"/>
                    </a:cubicBezTo>
                    <a:cubicBezTo>
                      <a:pt x="476009" y="13600"/>
                      <a:pt x="481642" y="24866"/>
                      <a:pt x="476009" y="36133"/>
                    </a:cubicBezTo>
                    <a:lnTo>
                      <a:pt x="340811" y="402293"/>
                    </a:lnTo>
                    <a:cubicBezTo>
                      <a:pt x="335178" y="407927"/>
                      <a:pt x="329545" y="413560"/>
                      <a:pt x="323911" y="419193"/>
                    </a:cubicBezTo>
                    <a:cubicBezTo>
                      <a:pt x="318278" y="419193"/>
                      <a:pt x="307012" y="419193"/>
                      <a:pt x="301378" y="413560"/>
                    </a:cubicBezTo>
                    <a:lnTo>
                      <a:pt x="199980" y="312162"/>
                    </a:lnTo>
                    <a:lnTo>
                      <a:pt x="47883" y="469892"/>
                    </a:lnTo>
                    <a:cubicBezTo>
                      <a:pt x="36616" y="475526"/>
                      <a:pt x="30983" y="475526"/>
                      <a:pt x="25350" y="475526"/>
                    </a:cubicBezTo>
                    <a:close/>
                    <a:moveTo>
                      <a:pt x="222513" y="267096"/>
                    </a:moveTo>
                    <a:lnTo>
                      <a:pt x="307012" y="351594"/>
                    </a:lnTo>
                    <a:lnTo>
                      <a:pt x="414043" y="69932"/>
                    </a:lnTo>
                    <a:lnTo>
                      <a:pt x="132381" y="176964"/>
                    </a:lnTo>
                    <a:lnTo>
                      <a:pt x="211247" y="255829"/>
                    </a:lnTo>
                    <a:cubicBezTo>
                      <a:pt x="216880" y="255829"/>
                      <a:pt x="216880" y="261462"/>
                      <a:pt x="216880" y="261462"/>
                    </a:cubicBezTo>
                    <a:cubicBezTo>
                      <a:pt x="216880" y="261462"/>
                      <a:pt x="222513" y="261462"/>
                      <a:pt x="222513" y="26709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216" name="Google Shape;4216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649791" y="1429710"/>
            <a:ext cx="3999600" cy="399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17" name="Google Shape;4217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313816" y="1650852"/>
            <a:ext cx="576000" cy="57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18" name="Google Shape;4218;p1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888190" y="3355265"/>
            <a:ext cx="576000" cy="576000"/>
          </a:xfrm>
          <a:prstGeom prst="rect">
            <a:avLst/>
          </a:prstGeom>
          <a:noFill/>
          <a:ln>
            <a:noFill/>
          </a:ln>
        </p:spPr>
      </p:pic>
      <p:sp>
        <p:nvSpPr>
          <p:cNvPr id="4219" name="Google Shape;4219;p16"/>
          <p:cNvSpPr/>
          <p:nvPr/>
        </p:nvSpPr>
        <p:spPr>
          <a:xfrm>
            <a:off x="10863383" y="4809167"/>
            <a:ext cx="576000" cy="576000"/>
          </a:xfrm>
          <a:custGeom>
            <a:rect b="b" l="l" r="r" t="t"/>
            <a:pathLst>
              <a:path extrusionOk="0" h="576000" w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220" name="Google Shape;4220;p16"/>
          <p:cNvGrpSpPr/>
          <p:nvPr/>
        </p:nvGrpSpPr>
        <p:grpSpPr>
          <a:xfrm>
            <a:off x="11001174" y="4938034"/>
            <a:ext cx="306906" cy="306907"/>
            <a:chOff x="11032126" y="4968986"/>
            <a:chExt cx="245002" cy="245003"/>
          </a:xfrm>
        </p:grpSpPr>
        <p:sp>
          <p:nvSpPr>
            <p:cNvPr id="4221" name="Google Shape;4221;p16"/>
            <p:cNvSpPr/>
            <p:nvPr/>
          </p:nvSpPr>
          <p:spPr>
            <a:xfrm>
              <a:off x="11032126" y="4968986"/>
              <a:ext cx="245002" cy="245002"/>
            </a:xfrm>
            <a:custGeom>
              <a:rect b="b" l="l" r="r" t="t"/>
              <a:pathLst>
                <a:path extrusionOk="0" h="245002" w="245002">
                  <a:moveTo>
                    <a:pt x="122501" y="245003"/>
                  </a:moveTo>
                  <a:cubicBezTo>
                    <a:pt x="109521" y="245003"/>
                    <a:pt x="96541" y="242569"/>
                    <a:pt x="84372" y="238513"/>
                  </a:cubicBezTo>
                  <a:cubicBezTo>
                    <a:pt x="82749" y="237701"/>
                    <a:pt x="81127" y="236079"/>
                    <a:pt x="81938" y="233645"/>
                  </a:cubicBezTo>
                  <a:cubicBezTo>
                    <a:pt x="82749" y="232023"/>
                    <a:pt x="84372" y="230400"/>
                    <a:pt x="86806" y="231211"/>
                  </a:cubicBezTo>
                  <a:cubicBezTo>
                    <a:pt x="98163" y="235268"/>
                    <a:pt x="110332" y="236890"/>
                    <a:pt x="121690" y="236890"/>
                  </a:cubicBezTo>
                  <a:cubicBezTo>
                    <a:pt x="120068" y="236079"/>
                    <a:pt x="119256" y="235268"/>
                    <a:pt x="119256" y="233645"/>
                  </a:cubicBezTo>
                  <a:lnTo>
                    <a:pt x="119256" y="181724"/>
                  </a:lnTo>
                  <a:lnTo>
                    <a:pt x="102220" y="181724"/>
                  </a:lnTo>
                  <a:cubicBezTo>
                    <a:pt x="100597" y="181724"/>
                    <a:pt x="98975" y="180101"/>
                    <a:pt x="98975" y="178479"/>
                  </a:cubicBezTo>
                  <a:cubicBezTo>
                    <a:pt x="98975" y="176856"/>
                    <a:pt x="100597" y="175234"/>
                    <a:pt x="102220" y="175234"/>
                  </a:cubicBezTo>
                  <a:lnTo>
                    <a:pt x="119256" y="175234"/>
                  </a:lnTo>
                  <a:lnTo>
                    <a:pt x="119256" y="126558"/>
                  </a:lnTo>
                  <a:lnTo>
                    <a:pt x="62468" y="126558"/>
                  </a:lnTo>
                  <a:cubicBezTo>
                    <a:pt x="62468" y="137916"/>
                    <a:pt x="64090" y="149273"/>
                    <a:pt x="65713" y="160631"/>
                  </a:cubicBezTo>
                  <a:cubicBezTo>
                    <a:pt x="65713" y="162254"/>
                    <a:pt x="64901" y="164687"/>
                    <a:pt x="62468" y="164687"/>
                  </a:cubicBezTo>
                  <a:cubicBezTo>
                    <a:pt x="60845" y="164687"/>
                    <a:pt x="58411" y="163876"/>
                    <a:pt x="58411" y="161442"/>
                  </a:cubicBezTo>
                  <a:cubicBezTo>
                    <a:pt x="56789" y="150085"/>
                    <a:pt x="55166" y="138727"/>
                    <a:pt x="55166" y="126558"/>
                  </a:cubicBezTo>
                  <a:lnTo>
                    <a:pt x="10546" y="126558"/>
                  </a:lnTo>
                  <a:cubicBezTo>
                    <a:pt x="8924" y="126558"/>
                    <a:pt x="8113" y="125746"/>
                    <a:pt x="7301" y="124124"/>
                  </a:cubicBezTo>
                  <a:cubicBezTo>
                    <a:pt x="7301" y="141972"/>
                    <a:pt x="11358" y="159008"/>
                    <a:pt x="18659" y="172800"/>
                  </a:cubicBezTo>
                  <a:cubicBezTo>
                    <a:pt x="19470" y="174423"/>
                    <a:pt x="18659" y="176856"/>
                    <a:pt x="17037" y="177668"/>
                  </a:cubicBezTo>
                  <a:cubicBezTo>
                    <a:pt x="15414" y="178479"/>
                    <a:pt x="12980" y="177668"/>
                    <a:pt x="12169" y="176045"/>
                  </a:cubicBezTo>
                  <a:cubicBezTo>
                    <a:pt x="4056" y="160631"/>
                    <a:pt x="0" y="141972"/>
                    <a:pt x="0" y="122501"/>
                  </a:cubicBezTo>
                  <a:cubicBezTo>
                    <a:pt x="0" y="55166"/>
                    <a:pt x="55166" y="0"/>
                    <a:pt x="122501" y="0"/>
                  </a:cubicBezTo>
                  <a:cubicBezTo>
                    <a:pt x="189837" y="0"/>
                    <a:pt x="245003" y="55166"/>
                    <a:pt x="245003" y="122501"/>
                  </a:cubicBezTo>
                  <a:cubicBezTo>
                    <a:pt x="245003" y="189837"/>
                    <a:pt x="189837" y="245003"/>
                    <a:pt x="122501" y="245003"/>
                  </a:cubicBezTo>
                  <a:close/>
                  <a:moveTo>
                    <a:pt x="126558" y="181724"/>
                  </a:moveTo>
                  <a:lnTo>
                    <a:pt x="126558" y="233645"/>
                  </a:lnTo>
                  <a:cubicBezTo>
                    <a:pt x="126558" y="235268"/>
                    <a:pt x="125746" y="236079"/>
                    <a:pt x="124124" y="236890"/>
                  </a:cubicBezTo>
                  <a:cubicBezTo>
                    <a:pt x="145217" y="236079"/>
                    <a:pt x="163065" y="213363"/>
                    <a:pt x="173611" y="180913"/>
                  </a:cubicBezTo>
                  <a:lnTo>
                    <a:pt x="126558" y="180913"/>
                  </a:lnTo>
                  <a:close/>
                  <a:moveTo>
                    <a:pt x="181724" y="181724"/>
                  </a:moveTo>
                  <a:cubicBezTo>
                    <a:pt x="174423" y="204439"/>
                    <a:pt x="163876" y="223099"/>
                    <a:pt x="150085" y="234456"/>
                  </a:cubicBezTo>
                  <a:cubicBezTo>
                    <a:pt x="180101" y="227155"/>
                    <a:pt x="206062" y="207685"/>
                    <a:pt x="221476" y="181724"/>
                  </a:cubicBezTo>
                  <a:cubicBezTo>
                    <a:pt x="221476" y="181724"/>
                    <a:pt x="220665" y="181724"/>
                    <a:pt x="220665" y="181724"/>
                  </a:cubicBezTo>
                  <a:lnTo>
                    <a:pt x="181724" y="181724"/>
                  </a:lnTo>
                  <a:close/>
                  <a:moveTo>
                    <a:pt x="183347" y="175234"/>
                  </a:moveTo>
                  <a:lnTo>
                    <a:pt x="220665" y="175234"/>
                  </a:lnTo>
                  <a:cubicBezTo>
                    <a:pt x="222287" y="175234"/>
                    <a:pt x="223910" y="176045"/>
                    <a:pt x="223910" y="177668"/>
                  </a:cubicBezTo>
                  <a:cubicBezTo>
                    <a:pt x="232834" y="161442"/>
                    <a:pt x="237701" y="143594"/>
                    <a:pt x="237701" y="124124"/>
                  </a:cubicBezTo>
                  <a:cubicBezTo>
                    <a:pt x="236890" y="125746"/>
                    <a:pt x="236079" y="126558"/>
                    <a:pt x="234456" y="126558"/>
                  </a:cubicBezTo>
                  <a:lnTo>
                    <a:pt x="189837" y="126558"/>
                  </a:lnTo>
                  <a:cubicBezTo>
                    <a:pt x="189837" y="143594"/>
                    <a:pt x="187403" y="159820"/>
                    <a:pt x="183347" y="175234"/>
                  </a:cubicBezTo>
                  <a:close/>
                  <a:moveTo>
                    <a:pt x="126558" y="175234"/>
                  </a:moveTo>
                  <a:lnTo>
                    <a:pt x="176045" y="175234"/>
                  </a:lnTo>
                  <a:cubicBezTo>
                    <a:pt x="180101" y="160631"/>
                    <a:pt x="182535" y="143594"/>
                    <a:pt x="182535" y="126558"/>
                  </a:cubicBezTo>
                  <a:lnTo>
                    <a:pt x="125746" y="126558"/>
                  </a:lnTo>
                  <a:lnTo>
                    <a:pt x="125746" y="175234"/>
                  </a:lnTo>
                  <a:close/>
                  <a:moveTo>
                    <a:pt x="189837" y="119256"/>
                  </a:moveTo>
                  <a:lnTo>
                    <a:pt x="234456" y="119256"/>
                  </a:lnTo>
                  <a:cubicBezTo>
                    <a:pt x="236079" y="119256"/>
                    <a:pt x="237701" y="120068"/>
                    <a:pt x="237701" y="121690"/>
                  </a:cubicBezTo>
                  <a:cubicBezTo>
                    <a:pt x="237701" y="102220"/>
                    <a:pt x="232834" y="84372"/>
                    <a:pt x="223910" y="68146"/>
                  </a:cubicBezTo>
                  <a:cubicBezTo>
                    <a:pt x="223099" y="69769"/>
                    <a:pt x="222287" y="70580"/>
                    <a:pt x="220665" y="70580"/>
                  </a:cubicBezTo>
                  <a:lnTo>
                    <a:pt x="183347" y="70580"/>
                  </a:lnTo>
                  <a:cubicBezTo>
                    <a:pt x="187403" y="85183"/>
                    <a:pt x="189837" y="101408"/>
                    <a:pt x="189837" y="119256"/>
                  </a:cubicBezTo>
                  <a:close/>
                  <a:moveTo>
                    <a:pt x="21093" y="68146"/>
                  </a:moveTo>
                  <a:cubicBezTo>
                    <a:pt x="12169" y="84372"/>
                    <a:pt x="7301" y="102220"/>
                    <a:pt x="7301" y="121690"/>
                  </a:cubicBezTo>
                  <a:cubicBezTo>
                    <a:pt x="8113" y="120068"/>
                    <a:pt x="8924" y="119256"/>
                    <a:pt x="10546" y="119256"/>
                  </a:cubicBezTo>
                  <a:lnTo>
                    <a:pt x="55166" y="119256"/>
                  </a:lnTo>
                  <a:cubicBezTo>
                    <a:pt x="55166" y="101408"/>
                    <a:pt x="57600" y="85183"/>
                    <a:pt x="61656" y="70580"/>
                  </a:cubicBezTo>
                  <a:lnTo>
                    <a:pt x="25149" y="70580"/>
                  </a:lnTo>
                  <a:cubicBezTo>
                    <a:pt x="23527" y="70580"/>
                    <a:pt x="21904" y="68958"/>
                    <a:pt x="21093" y="68146"/>
                  </a:cubicBezTo>
                  <a:close/>
                  <a:moveTo>
                    <a:pt x="126558" y="119256"/>
                  </a:moveTo>
                  <a:lnTo>
                    <a:pt x="183347" y="119256"/>
                  </a:lnTo>
                  <a:cubicBezTo>
                    <a:pt x="183347" y="101408"/>
                    <a:pt x="180913" y="85183"/>
                    <a:pt x="176856" y="70580"/>
                  </a:cubicBezTo>
                  <a:lnTo>
                    <a:pt x="127369" y="70580"/>
                  </a:lnTo>
                  <a:lnTo>
                    <a:pt x="127369" y="119256"/>
                  </a:lnTo>
                  <a:close/>
                  <a:moveTo>
                    <a:pt x="62468" y="119256"/>
                  </a:moveTo>
                  <a:lnTo>
                    <a:pt x="119256" y="119256"/>
                  </a:lnTo>
                  <a:lnTo>
                    <a:pt x="119256" y="70580"/>
                  </a:lnTo>
                  <a:lnTo>
                    <a:pt x="69769" y="70580"/>
                  </a:lnTo>
                  <a:cubicBezTo>
                    <a:pt x="64901" y="85183"/>
                    <a:pt x="63279" y="101408"/>
                    <a:pt x="62468" y="119256"/>
                  </a:cubicBezTo>
                  <a:close/>
                  <a:moveTo>
                    <a:pt x="181724" y="63279"/>
                  </a:moveTo>
                  <a:lnTo>
                    <a:pt x="220665" y="63279"/>
                  </a:lnTo>
                  <a:cubicBezTo>
                    <a:pt x="220665" y="63279"/>
                    <a:pt x="221476" y="63279"/>
                    <a:pt x="221476" y="63279"/>
                  </a:cubicBezTo>
                  <a:cubicBezTo>
                    <a:pt x="206062" y="37318"/>
                    <a:pt x="180101" y="17848"/>
                    <a:pt x="150085" y="10546"/>
                  </a:cubicBezTo>
                  <a:cubicBezTo>
                    <a:pt x="163065" y="21093"/>
                    <a:pt x="174423" y="39752"/>
                    <a:pt x="181724" y="63279"/>
                  </a:cubicBezTo>
                  <a:close/>
                  <a:moveTo>
                    <a:pt x="94918" y="10546"/>
                  </a:moveTo>
                  <a:cubicBezTo>
                    <a:pt x="64901" y="17848"/>
                    <a:pt x="39752" y="37318"/>
                    <a:pt x="24338" y="63279"/>
                  </a:cubicBezTo>
                  <a:cubicBezTo>
                    <a:pt x="24338" y="63279"/>
                    <a:pt x="25149" y="63279"/>
                    <a:pt x="25149" y="63279"/>
                  </a:cubicBezTo>
                  <a:lnTo>
                    <a:pt x="64090" y="63279"/>
                  </a:lnTo>
                  <a:cubicBezTo>
                    <a:pt x="70580" y="39752"/>
                    <a:pt x="81127" y="21904"/>
                    <a:pt x="94918" y="10546"/>
                  </a:cubicBezTo>
                  <a:close/>
                  <a:moveTo>
                    <a:pt x="126558" y="63279"/>
                  </a:moveTo>
                  <a:lnTo>
                    <a:pt x="174423" y="63279"/>
                  </a:lnTo>
                  <a:cubicBezTo>
                    <a:pt x="163876" y="30828"/>
                    <a:pt x="145217" y="8924"/>
                    <a:pt x="124124" y="7301"/>
                  </a:cubicBezTo>
                  <a:cubicBezTo>
                    <a:pt x="125746" y="8113"/>
                    <a:pt x="126558" y="8924"/>
                    <a:pt x="126558" y="10546"/>
                  </a:cubicBezTo>
                  <a:lnTo>
                    <a:pt x="126558" y="63279"/>
                  </a:lnTo>
                  <a:close/>
                  <a:moveTo>
                    <a:pt x="71392" y="63279"/>
                  </a:moveTo>
                  <a:lnTo>
                    <a:pt x="119256" y="63279"/>
                  </a:lnTo>
                  <a:lnTo>
                    <a:pt x="119256" y="10546"/>
                  </a:lnTo>
                  <a:cubicBezTo>
                    <a:pt x="119256" y="8924"/>
                    <a:pt x="120068" y="8113"/>
                    <a:pt x="121690" y="7301"/>
                  </a:cubicBezTo>
                  <a:cubicBezTo>
                    <a:pt x="99786" y="8113"/>
                    <a:pt x="81938" y="30828"/>
                    <a:pt x="71392" y="6327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222" name="Google Shape;4222;p16"/>
            <p:cNvGrpSpPr/>
            <p:nvPr/>
          </p:nvGrpSpPr>
          <p:grpSpPr>
            <a:xfrm>
              <a:off x="11044701" y="5145507"/>
              <a:ext cx="68888" cy="68482"/>
              <a:chOff x="11044701" y="5145507"/>
              <a:chExt cx="68888" cy="68482"/>
            </a:xfrm>
          </p:grpSpPr>
          <p:sp>
            <p:nvSpPr>
              <p:cNvPr id="4223" name="Google Shape;4223;p16"/>
              <p:cNvSpPr/>
              <p:nvPr/>
            </p:nvSpPr>
            <p:spPr>
              <a:xfrm>
                <a:off x="11048352" y="5149088"/>
                <a:ext cx="60845" cy="60845"/>
              </a:xfrm>
              <a:custGeom>
                <a:rect b="b" l="l" r="r" t="t"/>
                <a:pathLst>
                  <a:path extrusionOk="0" h="60845" w="60845">
                    <a:moveTo>
                      <a:pt x="8113" y="19470"/>
                    </a:moveTo>
                    <a:lnTo>
                      <a:pt x="41375" y="52732"/>
                    </a:lnTo>
                    <a:lnTo>
                      <a:pt x="60845" y="0"/>
                    </a:lnTo>
                    <a:lnTo>
                      <a:pt x="8113" y="19470"/>
                    </a:lnTo>
                    <a:close/>
                    <a:moveTo>
                      <a:pt x="25149" y="35696"/>
                    </a:moveTo>
                    <a:lnTo>
                      <a:pt x="0" y="60845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24" name="Google Shape;4224;p16"/>
              <p:cNvSpPr/>
              <p:nvPr/>
            </p:nvSpPr>
            <p:spPr>
              <a:xfrm>
                <a:off x="11044701" y="5145507"/>
                <a:ext cx="68888" cy="68482"/>
              </a:xfrm>
              <a:custGeom>
                <a:rect b="b" l="l" r="r" t="t"/>
                <a:pathLst>
                  <a:path extrusionOk="0" h="68482" w="68888">
                    <a:moveTo>
                      <a:pt x="3651" y="68483"/>
                    </a:moveTo>
                    <a:cubicBezTo>
                      <a:pt x="2839" y="68483"/>
                      <a:pt x="2028" y="68483"/>
                      <a:pt x="1217" y="67671"/>
                    </a:cubicBezTo>
                    <a:cubicBezTo>
                      <a:pt x="-406" y="66049"/>
                      <a:pt x="-406" y="63615"/>
                      <a:pt x="1217" y="62804"/>
                    </a:cubicBezTo>
                    <a:lnTo>
                      <a:pt x="23121" y="40088"/>
                    </a:lnTo>
                    <a:lnTo>
                      <a:pt x="9330" y="26297"/>
                    </a:lnTo>
                    <a:cubicBezTo>
                      <a:pt x="8518" y="25485"/>
                      <a:pt x="7707" y="23863"/>
                      <a:pt x="8518" y="23052"/>
                    </a:cubicBezTo>
                    <a:cubicBezTo>
                      <a:pt x="8518" y="22240"/>
                      <a:pt x="9330" y="20618"/>
                      <a:pt x="10952" y="20618"/>
                    </a:cubicBezTo>
                    <a:lnTo>
                      <a:pt x="63685" y="336"/>
                    </a:lnTo>
                    <a:cubicBezTo>
                      <a:pt x="65307" y="-475"/>
                      <a:pt x="66118" y="336"/>
                      <a:pt x="67741" y="1147"/>
                    </a:cubicBezTo>
                    <a:cubicBezTo>
                      <a:pt x="68552" y="1959"/>
                      <a:pt x="69363" y="3581"/>
                      <a:pt x="68552" y="5204"/>
                    </a:cubicBezTo>
                    <a:lnTo>
                      <a:pt x="49082" y="57936"/>
                    </a:lnTo>
                    <a:cubicBezTo>
                      <a:pt x="48270" y="58747"/>
                      <a:pt x="47459" y="59559"/>
                      <a:pt x="46648" y="60370"/>
                    </a:cubicBezTo>
                    <a:cubicBezTo>
                      <a:pt x="45837" y="60370"/>
                      <a:pt x="44214" y="60370"/>
                      <a:pt x="43403" y="59559"/>
                    </a:cubicBezTo>
                    <a:lnTo>
                      <a:pt x="28800" y="44956"/>
                    </a:lnTo>
                    <a:lnTo>
                      <a:pt x="6896" y="67671"/>
                    </a:lnTo>
                    <a:cubicBezTo>
                      <a:pt x="5273" y="68483"/>
                      <a:pt x="4462" y="68483"/>
                      <a:pt x="3651" y="68483"/>
                    </a:cubicBezTo>
                    <a:close/>
                    <a:moveTo>
                      <a:pt x="32045" y="38466"/>
                    </a:moveTo>
                    <a:lnTo>
                      <a:pt x="44214" y="50635"/>
                    </a:lnTo>
                    <a:lnTo>
                      <a:pt x="59628" y="10071"/>
                    </a:lnTo>
                    <a:lnTo>
                      <a:pt x="19065" y="25485"/>
                    </a:lnTo>
                    <a:lnTo>
                      <a:pt x="30423" y="36843"/>
                    </a:lnTo>
                    <a:cubicBezTo>
                      <a:pt x="31234" y="36843"/>
                      <a:pt x="31234" y="37654"/>
                      <a:pt x="31234" y="37654"/>
                    </a:cubicBezTo>
                    <a:cubicBezTo>
                      <a:pt x="31234" y="37654"/>
                      <a:pt x="32045" y="37654"/>
                      <a:pt x="32045" y="3846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4225" name="Google Shape;4225;p16"/>
          <p:cNvSpPr/>
          <p:nvPr/>
        </p:nvSpPr>
        <p:spPr>
          <a:xfrm>
            <a:off x="9786218" y="1611738"/>
            <a:ext cx="576000" cy="576000"/>
          </a:xfrm>
          <a:custGeom>
            <a:rect b="b" l="l" r="r" t="t"/>
            <a:pathLst>
              <a:path extrusionOk="0" h="576000" w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226" name="Google Shape;4226;p16"/>
          <p:cNvGrpSpPr/>
          <p:nvPr/>
        </p:nvGrpSpPr>
        <p:grpSpPr>
          <a:xfrm>
            <a:off x="9995342" y="1758901"/>
            <a:ext cx="155134" cy="271450"/>
            <a:chOff x="9995342" y="1758901"/>
            <a:chExt cx="155134" cy="271450"/>
          </a:xfrm>
        </p:grpSpPr>
        <p:sp>
          <p:nvSpPr>
            <p:cNvPr id="4227" name="Google Shape;4227;p16"/>
            <p:cNvSpPr/>
            <p:nvPr/>
          </p:nvSpPr>
          <p:spPr>
            <a:xfrm>
              <a:off x="9995342" y="1758901"/>
              <a:ext cx="155134" cy="193630"/>
            </a:xfrm>
            <a:custGeom>
              <a:rect b="b" l="l" r="r" t="t"/>
              <a:pathLst>
                <a:path extrusionOk="0" h="193630" w="155134">
                  <a:moveTo>
                    <a:pt x="76442" y="193569"/>
                  </a:moveTo>
                  <a:cubicBezTo>
                    <a:pt x="87800" y="192758"/>
                    <a:pt x="95912" y="185456"/>
                    <a:pt x="96724" y="174099"/>
                  </a:cubicBezTo>
                  <a:cubicBezTo>
                    <a:pt x="97535" y="162741"/>
                    <a:pt x="102402" y="154628"/>
                    <a:pt x="113760" y="148138"/>
                  </a:cubicBezTo>
                  <a:cubicBezTo>
                    <a:pt x="139721" y="133535"/>
                    <a:pt x="153512" y="110820"/>
                    <a:pt x="155135" y="79992"/>
                  </a:cubicBezTo>
                  <a:cubicBezTo>
                    <a:pt x="155135" y="78369"/>
                    <a:pt x="155135" y="77558"/>
                    <a:pt x="155135" y="75935"/>
                  </a:cubicBezTo>
                  <a:cubicBezTo>
                    <a:pt x="155135" y="73501"/>
                    <a:pt x="155135" y="71068"/>
                    <a:pt x="154324" y="68634"/>
                  </a:cubicBezTo>
                  <a:cubicBezTo>
                    <a:pt x="151078" y="46730"/>
                    <a:pt x="139721" y="28070"/>
                    <a:pt x="121873" y="15090"/>
                  </a:cubicBezTo>
                  <a:cubicBezTo>
                    <a:pt x="104836" y="2921"/>
                    <a:pt x="83743" y="-2758"/>
                    <a:pt x="62650" y="1299"/>
                  </a:cubicBezTo>
                  <a:cubicBezTo>
                    <a:pt x="31822" y="6166"/>
                    <a:pt x="10729" y="24825"/>
                    <a:pt x="994" y="54842"/>
                  </a:cubicBezTo>
                  <a:cubicBezTo>
                    <a:pt x="-2251" y="64577"/>
                    <a:pt x="2616" y="75124"/>
                    <a:pt x="13163" y="79180"/>
                  </a:cubicBezTo>
                  <a:cubicBezTo>
                    <a:pt x="22898" y="83237"/>
                    <a:pt x="34256" y="79992"/>
                    <a:pt x="39124" y="71068"/>
                  </a:cubicBezTo>
                  <a:cubicBezTo>
                    <a:pt x="39935" y="69445"/>
                    <a:pt x="40746" y="67823"/>
                    <a:pt x="41557" y="65389"/>
                  </a:cubicBezTo>
                  <a:cubicBezTo>
                    <a:pt x="41557" y="64577"/>
                    <a:pt x="42369" y="64577"/>
                    <a:pt x="42369" y="63766"/>
                  </a:cubicBezTo>
                  <a:cubicBezTo>
                    <a:pt x="48047" y="49975"/>
                    <a:pt x="61839" y="41862"/>
                    <a:pt x="75631" y="41862"/>
                  </a:cubicBezTo>
                  <a:cubicBezTo>
                    <a:pt x="77253" y="41862"/>
                    <a:pt x="78876" y="41862"/>
                    <a:pt x="80498" y="41862"/>
                  </a:cubicBezTo>
                  <a:cubicBezTo>
                    <a:pt x="95912" y="44296"/>
                    <a:pt x="110515" y="58087"/>
                    <a:pt x="112138" y="73501"/>
                  </a:cubicBezTo>
                  <a:cubicBezTo>
                    <a:pt x="114571" y="88916"/>
                    <a:pt x="106459" y="103518"/>
                    <a:pt x="92667" y="110820"/>
                  </a:cubicBezTo>
                  <a:cubicBezTo>
                    <a:pt x="78064" y="118932"/>
                    <a:pt x="67518" y="129479"/>
                    <a:pt x="61028" y="143270"/>
                  </a:cubicBezTo>
                  <a:cubicBezTo>
                    <a:pt x="56160" y="154628"/>
                    <a:pt x="53726" y="165175"/>
                    <a:pt x="55349" y="174910"/>
                  </a:cubicBezTo>
                  <a:cubicBezTo>
                    <a:pt x="56971" y="187079"/>
                    <a:pt x="65895" y="194380"/>
                    <a:pt x="76442" y="193569"/>
                  </a:cubicBezTo>
                  <a:close/>
                  <a:moveTo>
                    <a:pt x="91856" y="119744"/>
                  </a:moveTo>
                  <a:cubicBezTo>
                    <a:pt x="99157" y="115687"/>
                    <a:pt x="106459" y="110820"/>
                    <a:pt x="110515" y="103518"/>
                  </a:cubicBezTo>
                  <a:cubicBezTo>
                    <a:pt x="120250" y="88916"/>
                    <a:pt x="120250" y="73501"/>
                    <a:pt x="112138" y="59710"/>
                  </a:cubicBezTo>
                  <a:cubicBezTo>
                    <a:pt x="102402" y="43485"/>
                    <a:pt x="88611" y="36183"/>
                    <a:pt x="71574" y="37806"/>
                  </a:cubicBezTo>
                  <a:cubicBezTo>
                    <a:pt x="54538" y="39428"/>
                    <a:pt x="43180" y="47541"/>
                    <a:pt x="35878" y="63766"/>
                  </a:cubicBezTo>
                  <a:cubicBezTo>
                    <a:pt x="35878" y="63766"/>
                    <a:pt x="35878" y="64577"/>
                    <a:pt x="35067" y="64577"/>
                  </a:cubicBezTo>
                  <a:cubicBezTo>
                    <a:pt x="35067" y="65389"/>
                    <a:pt x="35067" y="65389"/>
                    <a:pt x="34256" y="66200"/>
                  </a:cubicBezTo>
                  <a:cubicBezTo>
                    <a:pt x="31011" y="74313"/>
                    <a:pt x="22898" y="78369"/>
                    <a:pt x="14785" y="75124"/>
                  </a:cubicBezTo>
                  <a:cubicBezTo>
                    <a:pt x="10729" y="73501"/>
                    <a:pt x="8295" y="71068"/>
                    <a:pt x="6673" y="67823"/>
                  </a:cubicBezTo>
                  <a:cubicBezTo>
                    <a:pt x="5050" y="63766"/>
                    <a:pt x="5050" y="59710"/>
                    <a:pt x="6673" y="55654"/>
                  </a:cubicBezTo>
                  <a:cubicBezTo>
                    <a:pt x="16408" y="29693"/>
                    <a:pt x="35067" y="14279"/>
                    <a:pt x="61028" y="8600"/>
                  </a:cubicBezTo>
                  <a:cubicBezTo>
                    <a:pt x="81309" y="4544"/>
                    <a:pt x="103214" y="9411"/>
                    <a:pt x="120250" y="23203"/>
                  </a:cubicBezTo>
                  <a:cubicBezTo>
                    <a:pt x="138098" y="37806"/>
                    <a:pt x="147833" y="59710"/>
                    <a:pt x="147833" y="83237"/>
                  </a:cubicBezTo>
                  <a:lnTo>
                    <a:pt x="147833" y="83237"/>
                  </a:lnTo>
                  <a:cubicBezTo>
                    <a:pt x="147022" y="109197"/>
                    <a:pt x="133231" y="130290"/>
                    <a:pt x="109704" y="143270"/>
                  </a:cubicBezTo>
                  <a:cubicBezTo>
                    <a:pt x="99157" y="148949"/>
                    <a:pt x="92667" y="157062"/>
                    <a:pt x="91045" y="166797"/>
                  </a:cubicBezTo>
                  <a:cubicBezTo>
                    <a:pt x="91045" y="167608"/>
                    <a:pt x="91045" y="169231"/>
                    <a:pt x="91045" y="170042"/>
                  </a:cubicBezTo>
                  <a:cubicBezTo>
                    <a:pt x="91045" y="170854"/>
                    <a:pt x="91045" y="171665"/>
                    <a:pt x="91045" y="172476"/>
                  </a:cubicBezTo>
                  <a:cubicBezTo>
                    <a:pt x="90233" y="181400"/>
                    <a:pt x="84554" y="187079"/>
                    <a:pt x="76442" y="187079"/>
                  </a:cubicBezTo>
                  <a:cubicBezTo>
                    <a:pt x="76442" y="187079"/>
                    <a:pt x="76442" y="187079"/>
                    <a:pt x="75631" y="187079"/>
                  </a:cubicBezTo>
                  <a:cubicBezTo>
                    <a:pt x="66707" y="187079"/>
                    <a:pt x="61028" y="179777"/>
                    <a:pt x="61028" y="170854"/>
                  </a:cubicBezTo>
                  <a:cubicBezTo>
                    <a:pt x="61839" y="148949"/>
                    <a:pt x="72385" y="131101"/>
                    <a:pt x="91856" y="11974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8" name="Google Shape;4228;p16"/>
            <p:cNvSpPr/>
            <p:nvPr/>
          </p:nvSpPr>
          <p:spPr>
            <a:xfrm>
              <a:off x="10045012" y="1977619"/>
              <a:ext cx="52732" cy="52732"/>
            </a:xfrm>
            <a:custGeom>
              <a:rect b="b" l="l" r="r" t="t"/>
              <a:pathLst>
                <a:path extrusionOk="0" h="52732" w="52732">
                  <a:moveTo>
                    <a:pt x="0" y="25961"/>
                  </a:moveTo>
                  <a:cubicBezTo>
                    <a:pt x="0" y="11358"/>
                    <a:pt x="12169" y="0"/>
                    <a:pt x="25961" y="0"/>
                  </a:cubicBezTo>
                  <a:cubicBezTo>
                    <a:pt x="40563" y="0"/>
                    <a:pt x="52732" y="12169"/>
                    <a:pt x="52732" y="26772"/>
                  </a:cubicBezTo>
                  <a:cubicBezTo>
                    <a:pt x="52732" y="41375"/>
                    <a:pt x="40563" y="52732"/>
                    <a:pt x="25961" y="52732"/>
                  </a:cubicBezTo>
                  <a:cubicBezTo>
                    <a:pt x="11358" y="52732"/>
                    <a:pt x="0" y="40563"/>
                    <a:pt x="0" y="2596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29" name="Google Shape;4229;p16"/>
          <p:cNvSpPr txBox="1"/>
          <p:nvPr>
            <p:ph idx="11" type="ftr"/>
          </p:nvPr>
        </p:nvSpPr>
        <p:spPr>
          <a:xfrm>
            <a:off x="3359696" y="6237312"/>
            <a:ext cx="5472608" cy="2936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30" name="Google Shape;4230;p16"/>
          <p:cNvSpPr txBox="1"/>
          <p:nvPr>
            <p:ph idx="12" type="sldNum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Slide">
  <p:cSld name="Title Only Slide">
    <p:spTree>
      <p:nvGrpSpPr>
        <p:cNvPr id="4231" name="Shape 4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32" name="Google Shape;4232;p17"/>
          <p:cNvGrpSpPr/>
          <p:nvPr/>
        </p:nvGrpSpPr>
        <p:grpSpPr>
          <a:xfrm>
            <a:off x="13727" y="4637103"/>
            <a:ext cx="12159138" cy="2203747"/>
            <a:chOff x="13727" y="4637103"/>
            <a:chExt cx="12159138" cy="2203747"/>
          </a:xfrm>
        </p:grpSpPr>
        <p:grpSp>
          <p:nvGrpSpPr>
            <p:cNvPr id="4233" name="Google Shape;4233;p17"/>
            <p:cNvGrpSpPr/>
            <p:nvPr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</p:grpSpPr>
          <p:sp>
            <p:nvSpPr>
              <p:cNvPr id="4234" name="Google Shape;4234;p17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35" name="Google Shape;4235;p17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36" name="Google Shape;4236;p17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37" name="Google Shape;4237;p17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38" name="Google Shape;4238;p17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39" name="Google Shape;4239;p17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40" name="Google Shape;4240;p17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41" name="Google Shape;4241;p17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42" name="Google Shape;4242;p17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43" name="Google Shape;4243;p17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44" name="Google Shape;4244;p17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45" name="Google Shape;4245;p17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46" name="Google Shape;4246;p17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47" name="Google Shape;4247;p17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48" name="Google Shape;4248;p17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49" name="Google Shape;4249;p17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50" name="Google Shape;4250;p17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51" name="Google Shape;4251;p17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52" name="Google Shape;4252;p17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53" name="Google Shape;4253;p17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54" name="Google Shape;4254;p17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55" name="Google Shape;4255;p17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56" name="Google Shape;4256;p17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57" name="Google Shape;4257;p17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58" name="Google Shape;4258;p17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59" name="Google Shape;4259;p17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60" name="Google Shape;4260;p17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61" name="Google Shape;4261;p17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62" name="Google Shape;4262;p17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63" name="Google Shape;4263;p17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64" name="Google Shape;4264;p17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65" name="Google Shape;4265;p17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66" name="Google Shape;4266;p17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67" name="Google Shape;4267;p17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68" name="Google Shape;4268;p17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69" name="Google Shape;4269;p17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70" name="Google Shape;4270;p17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71" name="Google Shape;4271;p17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72" name="Google Shape;4272;p17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73" name="Google Shape;4273;p17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74" name="Google Shape;4274;p17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275" name="Google Shape;4275;p17"/>
            <p:cNvGrpSpPr/>
            <p:nvPr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</p:grpSpPr>
          <p:sp>
            <p:nvSpPr>
              <p:cNvPr id="4276" name="Google Shape;4276;p17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77" name="Google Shape;4277;p17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78" name="Google Shape;4278;p17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79" name="Google Shape;4279;p17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80" name="Google Shape;4280;p17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81" name="Google Shape;4281;p17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82" name="Google Shape;4282;p17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83" name="Google Shape;4283;p17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84" name="Google Shape;4284;p17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85" name="Google Shape;4285;p17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86" name="Google Shape;4286;p17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87" name="Google Shape;4287;p17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88" name="Google Shape;4288;p17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89" name="Google Shape;4289;p17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90" name="Google Shape;4290;p17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91" name="Google Shape;4291;p17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92" name="Google Shape;4292;p17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93" name="Google Shape;4293;p17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94" name="Google Shape;4294;p17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95" name="Google Shape;4295;p17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96" name="Google Shape;4296;p17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97" name="Google Shape;4297;p17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98" name="Google Shape;4298;p17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99" name="Google Shape;4299;p17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00" name="Google Shape;4300;p17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01" name="Google Shape;4301;p17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02" name="Google Shape;4302;p17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03" name="Google Shape;4303;p17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04" name="Google Shape;4304;p17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05" name="Google Shape;4305;p17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06" name="Google Shape;4306;p17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07" name="Google Shape;4307;p17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08" name="Google Shape;4308;p17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09" name="Google Shape;4309;p17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10" name="Google Shape;4310;p17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11" name="Google Shape;4311;p17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12" name="Google Shape;4312;p17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13" name="Google Shape;4313;p17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14" name="Google Shape;4314;p17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15" name="Google Shape;4315;p17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16" name="Google Shape;4316;p17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317" name="Google Shape;4317;p17"/>
            <p:cNvGrpSpPr/>
            <p:nvPr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</p:grpSpPr>
          <p:sp>
            <p:nvSpPr>
              <p:cNvPr id="4318" name="Google Shape;4318;p17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19" name="Google Shape;4319;p17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20" name="Google Shape;4320;p17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21" name="Google Shape;4321;p17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22" name="Google Shape;4322;p17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23" name="Google Shape;4323;p17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24" name="Google Shape;4324;p17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25" name="Google Shape;4325;p17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26" name="Google Shape;4326;p17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27" name="Google Shape;4327;p17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28" name="Google Shape;4328;p17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29" name="Google Shape;4329;p17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30" name="Google Shape;4330;p17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31" name="Google Shape;4331;p17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32" name="Google Shape;4332;p17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33" name="Google Shape;4333;p17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34" name="Google Shape;4334;p17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35" name="Google Shape;4335;p17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36" name="Google Shape;4336;p17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37" name="Google Shape;4337;p17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38" name="Google Shape;4338;p17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39" name="Google Shape;4339;p17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40" name="Google Shape;4340;p17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41" name="Google Shape;4341;p17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42" name="Google Shape;4342;p17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43" name="Google Shape;4343;p17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44" name="Google Shape;4344;p17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45" name="Google Shape;4345;p17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46" name="Google Shape;4346;p17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47" name="Google Shape;4347;p17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48" name="Google Shape;4348;p17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49" name="Google Shape;4349;p17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50" name="Google Shape;4350;p17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51" name="Google Shape;4351;p17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52" name="Google Shape;4352;p17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53" name="Google Shape;4353;p17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54" name="Google Shape;4354;p17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55" name="Google Shape;4355;p17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56" name="Google Shape;4356;p17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57" name="Google Shape;4357;p17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58" name="Google Shape;4358;p17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359" name="Google Shape;4359;p17"/>
            <p:cNvGrpSpPr/>
            <p:nvPr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</p:grpSpPr>
          <p:sp>
            <p:nvSpPr>
              <p:cNvPr id="4360" name="Google Shape;4360;p17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61" name="Google Shape;4361;p17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62" name="Google Shape;4362;p17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63" name="Google Shape;4363;p17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64" name="Google Shape;4364;p17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65" name="Google Shape;4365;p17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66" name="Google Shape;4366;p17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67" name="Google Shape;4367;p17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68" name="Google Shape;4368;p17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69" name="Google Shape;4369;p17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70" name="Google Shape;4370;p17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71" name="Google Shape;4371;p17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72" name="Google Shape;4372;p17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73" name="Google Shape;4373;p17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74" name="Google Shape;4374;p17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75" name="Google Shape;4375;p17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76" name="Google Shape;4376;p17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77" name="Google Shape;4377;p17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78" name="Google Shape;4378;p17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79" name="Google Shape;4379;p17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80" name="Google Shape;4380;p17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81" name="Google Shape;4381;p17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82" name="Google Shape;4382;p17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83" name="Google Shape;4383;p17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84" name="Google Shape;4384;p17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85" name="Google Shape;4385;p17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86" name="Google Shape;4386;p17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87" name="Google Shape;4387;p17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88" name="Google Shape;4388;p17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89" name="Google Shape;4389;p17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90" name="Google Shape;4390;p17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91" name="Google Shape;4391;p17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92" name="Google Shape;4392;p17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93" name="Google Shape;4393;p17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94" name="Google Shape;4394;p17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95" name="Google Shape;4395;p17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96" name="Google Shape;4396;p17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97" name="Google Shape;4397;p17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98" name="Google Shape;4398;p17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99" name="Google Shape;4399;p17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00" name="Google Shape;4400;p17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401" name="Google Shape;4401;p17"/>
            <p:cNvGrpSpPr/>
            <p:nvPr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</p:grpSpPr>
          <p:sp>
            <p:nvSpPr>
              <p:cNvPr id="4402" name="Google Shape;4402;p17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03" name="Google Shape;4403;p17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04" name="Google Shape;4404;p17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05" name="Google Shape;4405;p17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06" name="Google Shape;4406;p17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07" name="Google Shape;4407;p17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08" name="Google Shape;4408;p17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09" name="Google Shape;4409;p17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10" name="Google Shape;4410;p17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11" name="Google Shape;4411;p17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12" name="Google Shape;4412;p17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13" name="Google Shape;4413;p17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14" name="Google Shape;4414;p17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15" name="Google Shape;4415;p17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16" name="Google Shape;4416;p17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17" name="Google Shape;4417;p17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18" name="Google Shape;4418;p17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19" name="Google Shape;4419;p17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20" name="Google Shape;4420;p17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21" name="Google Shape;4421;p17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22" name="Google Shape;4422;p17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23" name="Google Shape;4423;p17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24" name="Google Shape;4424;p17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25" name="Google Shape;4425;p17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26" name="Google Shape;4426;p17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27" name="Google Shape;4427;p17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28" name="Google Shape;4428;p17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29" name="Google Shape;4429;p17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30" name="Google Shape;4430;p17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31" name="Google Shape;4431;p17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32" name="Google Shape;4432;p17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33" name="Google Shape;4433;p17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34" name="Google Shape;4434;p17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35" name="Google Shape;4435;p17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36" name="Google Shape;4436;p17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37" name="Google Shape;4437;p17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38" name="Google Shape;4438;p17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39" name="Google Shape;4439;p17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40" name="Google Shape;4440;p17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41" name="Google Shape;4441;p17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42" name="Google Shape;4442;p17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443" name="Google Shape;4443;p17"/>
            <p:cNvGrpSpPr/>
            <p:nvPr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</p:grpSpPr>
          <p:sp>
            <p:nvSpPr>
              <p:cNvPr id="4444" name="Google Shape;4444;p17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45" name="Google Shape;4445;p17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46" name="Google Shape;4446;p17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47" name="Google Shape;4447;p17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48" name="Google Shape;4448;p17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49" name="Google Shape;4449;p17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50" name="Google Shape;4450;p17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51" name="Google Shape;4451;p17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52" name="Google Shape;4452;p17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53" name="Google Shape;4453;p17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54" name="Google Shape;4454;p17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55" name="Google Shape;4455;p17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56" name="Google Shape;4456;p17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57" name="Google Shape;4457;p17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58" name="Google Shape;4458;p17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59" name="Google Shape;4459;p17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60" name="Google Shape;4460;p17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61" name="Google Shape;4461;p17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62" name="Google Shape;4462;p17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63" name="Google Shape;4463;p17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64" name="Google Shape;4464;p17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65" name="Google Shape;4465;p17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66" name="Google Shape;4466;p17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67" name="Google Shape;4467;p17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68" name="Google Shape;4468;p17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69" name="Google Shape;4469;p17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70" name="Google Shape;4470;p17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71" name="Google Shape;4471;p17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72" name="Google Shape;4472;p17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73" name="Google Shape;4473;p17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74" name="Google Shape;4474;p17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75" name="Google Shape;4475;p17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76" name="Google Shape;4476;p17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77" name="Google Shape;4477;p17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78" name="Google Shape;4478;p17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79" name="Google Shape;4479;p17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80" name="Google Shape;4480;p17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81" name="Google Shape;4481;p17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82" name="Google Shape;4482;p17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83" name="Google Shape;4483;p17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84" name="Google Shape;4484;p17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4485" name="Google Shape;4485;p17"/>
          <p:cNvSpPr txBox="1"/>
          <p:nvPr>
            <p:ph idx="11" type="ftr"/>
          </p:nvPr>
        </p:nvSpPr>
        <p:spPr>
          <a:xfrm>
            <a:off x="3359696" y="6237312"/>
            <a:ext cx="5472608" cy="2936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4486" name="Google Shape;4486;p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27203" y="5951184"/>
            <a:ext cx="1108252" cy="669822"/>
          </a:xfrm>
          <a:prstGeom prst="rect">
            <a:avLst/>
          </a:prstGeom>
          <a:noFill/>
          <a:ln>
            <a:noFill/>
          </a:ln>
        </p:spPr>
      </p:pic>
      <p:sp>
        <p:nvSpPr>
          <p:cNvPr id="4487" name="Google Shape;4487;p17"/>
          <p:cNvSpPr txBox="1"/>
          <p:nvPr>
            <p:ph type="title"/>
          </p:nvPr>
        </p:nvSpPr>
        <p:spPr>
          <a:xfrm>
            <a:off x="623888" y="332657"/>
            <a:ext cx="10944224" cy="10801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4488" name="Google Shape;4488;p17"/>
          <p:cNvPicPr preferRelativeResize="0"/>
          <p:nvPr/>
        </p:nvPicPr>
        <p:blipFill rotWithShape="1">
          <a:blip r:embed="rId3">
            <a:alphaModFix/>
          </a:blip>
          <a:srcRect b="43859" l="25144" r="19148" t="25077"/>
          <a:stretch/>
        </p:blipFill>
        <p:spPr>
          <a:xfrm flipH="1">
            <a:off x="9595635" y="5892801"/>
            <a:ext cx="2596363" cy="965199"/>
          </a:xfrm>
          <a:custGeom>
            <a:rect b="b" l="l" r="r" t="t"/>
            <a:pathLst>
              <a:path extrusionOk="0" h="1052736" w="2831835">
                <a:moveTo>
                  <a:pt x="803658" y="0"/>
                </a:moveTo>
                <a:cubicBezTo>
                  <a:pt x="546403" y="0"/>
                  <a:pt x="298280" y="39103"/>
                  <a:pt x="64910" y="111688"/>
                </a:cubicBezTo>
                <a:lnTo>
                  <a:pt x="0" y="135447"/>
                </a:lnTo>
                <a:lnTo>
                  <a:pt x="0" y="1052736"/>
                </a:lnTo>
                <a:lnTo>
                  <a:pt x="2831835" y="1052736"/>
                </a:lnTo>
                <a:lnTo>
                  <a:pt x="2720646" y="904046"/>
                </a:lnTo>
                <a:cubicBezTo>
                  <a:pt x="2264993" y="351923"/>
                  <a:pt x="1575424" y="0"/>
                  <a:pt x="80365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</p:pic>
      <p:sp>
        <p:nvSpPr>
          <p:cNvPr id="4489" name="Google Shape;4489;p17"/>
          <p:cNvSpPr txBox="1"/>
          <p:nvPr>
            <p:ph idx="12" type="sldNum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extLst>
    <p:ext uri="{DCECCB84-F9BA-43D5-87BE-67443E8EF086}">
      <p15:sldGuideLst>
        <p15:guide id="1" orient="horz" pos="890">
          <p15:clr>
            <a:srgbClr val="FBAE40"/>
          </p15:clr>
        </p15:guide>
        <p15:guide id="2" orient="horz" pos="1026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Column Slide">
  <p:cSld name="2 Column Slide">
    <p:spTree>
      <p:nvGrpSpPr>
        <p:cNvPr id="4490" name="Shape 4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91" name="Google Shape;4491;p18"/>
          <p:cNvGrpSpPr/>
          <p:nvPr/>
        </p:nvGrpSpPr>
        <p:grpSpPr>
          <a:xfrm>
            <a:off x="13727" y="4637103"/>
            <a:ext cx="12159138" cy="2203747"/>
            <a:chOff x="13727" y="4637103"/>
            <a:chExt cx="12159138" cy="2203747"/>
          </a:xfrm>
        </p:grpSpPr>
        <p:grpSp>
          <p:nvGrpSpPr>
            <p:cNvPr id="4492" name="Google Shape;4492;p18"/>
            <p:cNvGrpSpPr/>
            <p:nvPr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</p:grpSpPr>
          <p:sp>
            <p:nvSpPr>
              <p:cNvPr id="4493" name="Google Shape;4493;p18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94" name="Google Shape;4494;p18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95" name="Google Shape;4495;p18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96" name="Google Shape;4496;p18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97" name="Google Shape;4497;p18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98" name="Google Shape;4498;p18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99" name="Google Shape;4499;p18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00" name="Google Shape;4500;p18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01" name="Google Shape;4501;p18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02" name="Google Shape;4502;p18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03" name="Google Shape;4503;p18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04" name="Google Shape;4504;p18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05" name="Google Shape;4505;p18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06" name="Google Shape;4506;p18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07" name="Google Shape;4507;p18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08" name="Google Shape;4508;p18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09" name="Google Shape;4509;p18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10" name="Google Shape;4510;p18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11" name="Google Shape;4511;p18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12" name="Google Shape;4512;p18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13" name="Google Shape;4513;p18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14" name="Google Shape;4514;p18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15" name="Google Shape;4515;p18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16" name="Google Shape;4516;p18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17" name="Google Shape;4517;p18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18" name="Google Shape;4518;p18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19" name="Google Shape;4519;p18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20" name="Google Shape;4520;p18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21" name="Google Shape;4521;p18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22" name="Google Shape;4522;p18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23" name="Google Shape;4523;p18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24" name="Google Shape;4524;p18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25" name="Google Shape;4525;p18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26" name="Google Shape;4526;p18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27" name="Google Shape;4527;p18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28" name="Google Shape;4528;p18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29" name="Google Shape;4529;p18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30" name="Google Shape;4530;p18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31" name="Google Shape;4531;p18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32" name="Google Shape;4532;p18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33" name="Google Shape;4533;p18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534" name="Google Shape;4534;p18"/>
            <p:cNvGrpSpPr/>
            <p:nvPr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</p:grpSpPr>
          <p:sp>
            <p:nvSpPr>
              <p:cNvPr id="4535" name="Google Shape;4535;p18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36" name="Google Shape;4536;p18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37" name="Google Shape;4537;p18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38" name="Google Shape;4538;p18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39" name="Google Shape;4539;p18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40" name="Google Shape;4540;p18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41" name="Google Shape;4541;p18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42" name="Google Shape;4542;p18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43" name="Google Shape;4543;p18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44" name="Google Shape;4544;p18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45" name="Google Shape;4545;p18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46" name="Google Shape;4546;p18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47" name="Google Shape;4547;p18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48" name="Google Shape;4548;p18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49" name="Google Shape;4549;p18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50" name="Google Shape;4550;p18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51" name="Google Shape;4551;p18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52" name="Google Shape;4552;p18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53" name="Google Shape;4553;p18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54" name="Google Shape;4554;p18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55" name="Google Shape;4555;p18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56" name="Google Shape;4556;p18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57" name="Google Shape;4557;p18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58" name="Google Shape;4558;p18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59" name="Google Shape;4559;p18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60" name="Google Shape;4560;p18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61" name="Google Shape;4561;p18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62" name="Google Shape;4562;p18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63" name="Google Shape;4563;p18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64" name="Google Shape;4564;p18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65" name="Google Shape;4565;p18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66" name="Google Shape;4566;p18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67" name="Google Shape;4567;p18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68" name="Google Shape;4568;p18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69" name="Google Shape;4569;p18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70" name="Google Shape;4570;p18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71" name="Google Shape;4571;p18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72" name="Google Shape;4572;p18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73" name="Google Shape;4573;p18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74" name="Google Shape;4574;p18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75" name="Google Shape;4575;p18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576" name="Google Shape;4576;p18"/>
            <p:cNvGrpSpPr/>
            <p:nvPr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</p:grpSpPr>
          <p:sp>
            <p:nvSpPr>
              <p:cNvPr id="4577" name="Google Shape;4577;p18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78" name="Google Shape;4578;p18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79" name="Google Shape;4579;p18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80" name="Google Shape;4580;p18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81" name="Google Shape;4581;p18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82" name="Google Shape;4582;p18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83" name="Google Shape;4583;p18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84" name="Google Shape;4584;p18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85" name="Google Shape;4585;p18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86" name="Google Shape;4586;p18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87" name="Google Shape;4587;p18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88" name="Google Shape;4588;p18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89" name="Google Shape;4589;p18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90" name="Google Shape;4590;p18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91" name="Google Shape;4591;p18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92" name="Google Shape;4592;p18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93" name="Google Shape;4593;p18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94" name="Google Shape;4594;p18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95" name="Google Shape;4595;p18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96" name="Google Shape;4596;p18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97" name="Google Shape;4597;p18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98" name="Google Shape;4598;p18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99" name="Google Shape;4599;p18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00" name="Google Shape;4600;p18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01" name="Google Shape;4601;p18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02" name="Google Shape;4602;p18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03" name="Google Shape;4603;p18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04" name="Google Shape;4604;p18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05" name="Google Shape;4605;p18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06" name="Google Shape;4606;p18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07" name="Google Shape;4607;p18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08" name="Google Shape;4608;p18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09" name="Google Shape;4609;p18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10" name="Google Shape;4610;p18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11" name="Google Shape;4611;p18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12" name="Google Shape;4612;p18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13" name="Google Shape;4613;p18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14" name="Google Shape;4614;p18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15" name="Google Shape;4615;p18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16" name="Google Shape;4616;p18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17" name="Google Shape;4617;p18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618" name="Google Shape;4618;p18"/>
            <p:cNvGrpSpPr/>
            <p:nvPr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</p:grpSpPr>
          <p:sp>
            <p:nvSpPr>
              <p:cNvPr id="4619" name="Google Shape;4619;p18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20" name="Google Shape;4620;p18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21" name="Google Shape;4621;p18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22" name="Google Shape;4622;p18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23" name="Google Shape;4623;p18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24" name="Google Shape;4624;p18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25" name="Google Shape;4625;p18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26" name="Google Shape;4626;p18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27" name="Google Shape;4627;p18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28" name="Google Shape;4628;p18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29" name="Google Shape;4629;p18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30" name="Google Shape;4630;p18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31" name="Google Shape;4631;p18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32" name="Google Shape;4632;p18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33" name="Google Shape;4633;p18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34" name="Google Shape;4634;p18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35" name="Google Shape;4635;p18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36" name="Google Shape;4636;p18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37" name="Google Shape;4637;p18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38" name="Google Shape;4638;p18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39" name="Google Shape;4639;p18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40" name="Google Shape;4640;p18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41" name="Google Shape;4641;p18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42" name="Google Shape;4642;p18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43" name="Google Shape;4643;p18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44" name="Google Shape;4644;p18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45" name="Google Shape;4645;p18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46" name="Google Shape;4646;p18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47" name="Google Shape;4647;p18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48" name="Google Shape;4648;p18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49" name="Google Shape;4649;p18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50" name="Google Shape;4650;p18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51" name="Google Shape;4651;p18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52" name="Google Shape;4652;p18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53" name="Google Shape;4653;p18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54" name="Google Shape;4654;p18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55" name="Google Shape;4655;p18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56" name="Google Shape;4656;p18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57" name="Google Shape;4657;p18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58" name="Google Shape;4658;p18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59" name="Google Shape;4659;p18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660" name="Google Shape;4660;p18"/>
            <p:cNvGrpSpPr/>
            <p:nvPr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</p:grpSpPr>
          <p:sp>
            <p:nvSpPr>
              <p:cNvPr id="4661" name="Google Shape;4661;p18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62" name="Google Shape;4662;p18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63" name="Google Shape;4663;p18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64" name="Google Shape;4664;p18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65" name="Google Shape;4665;p18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66" name="Google Shape;4666;p18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67" name="Google Shape;4667;p18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68" name="Google Shape;4668;p18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69" name="Google Shape;4669;p18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70" name="Google Shape;4670;p18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71" name="Google Shape;4671;p18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72" name="Google Shape;4672;p18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73" name="Google Shape;4673;p18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74" name="Google Shape;4674;p18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75" name="Google Shape;4675;p18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76" name="Google Shape;4676;p18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77" name="Google Shape;4677;p18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78" name="Google Shape;4678;p18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79" name="Google Shape;4679;p18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80" name="Google Shape;4680;p18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81" name="Google Shape;4681;p18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82" name="Google Shape;4682;p18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83" name="Google Shape;4683;p18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84" name="Google Shape;4684;p18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85" name="Google Shape;4685;p18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86" name="Google Shape;4686;p18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87" name="Google Shape;4687;p18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88" name="Google Shape;4688;p18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89" name="Google Shape;4689;p18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90" name="Google Shape;4690;p18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91" name="Google Shape;4691;p18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92" name="Google Shape;4692;p18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93" name="Google Shape;4693;p18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94" name="Google Shape;4694;p18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95" name="Google Shape;4695;p18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96" name="Google Shape;4696;p18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97" name="Google Shape;4697;p18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98" name="Google Shape;4698;p18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99" name="Google Shape;4699;p18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00" name="Google Shape;4700;p18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01" name="Google Shape;4701;p18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702" name="Google Shape;4702;p18"/>
            <p:cNvGrpSpPr/>
            <p:nvPr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</p:grpSpPr>
          <p:sp>
            <p:nvSpPr>
              <p:cNvPr id="4703" name="Google Shape;4703;p18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04" name="Google Shape;4704;p18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05" name="Google Shape;4705;p18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06" name="Google Shape;4706;p18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07" name="Google Shape;4707;p18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08" name="Google Shape;4708;p18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09" name="Google Shape;4709;p18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10" name="Google Shape;4710;p18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11" name="Google Shape;4711;p18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12" name="Google Shape;4712;p18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13" name="Google Shape;4713;p18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14" name="Google Shape;4714;p18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15" name="Google Shape;4715;p18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16" name="Google Shape;4716;p18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17" name="Google Shape;4717;p18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18" name="Google Shape;4718;p18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19" name="Google Shape;4719;p18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20" name="Google Shape;4720;p18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21" name="Google Shape;4721;p18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22" name="Google Shape;4722;p18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23" name="Google Shape;4723;p18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24" name="Google Shape;4724;p18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25" name="Google Shape;4725;p18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26" name="Google Shape;4726;p18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27" name="Google Shape;4727;p18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28" name="Google Shape;4728;p18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29" name="Google Shape;4729;p18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30" name="Google Shape;4730;p18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31" name="Google Shape;4731;p18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32" name="Google Shape;4732;p18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33" name="Google Shape;4733;p18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34" name="Google Shape;4734;p18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35" name="Google Shape;4735;p18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36" name="Google Shape;4736;p18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37" name="Google Shape;4737;p18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38" name="Google Shape;4738;p18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39" name="Google Shape;4739;p18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40" name="Google Shape;4740;p18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41" name="Google Shape;4741;p18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42" name="Google Shape;4742;p18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43" name="Google Shape;4743;p18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4744" name="Google Shape;4744;p18"/>
          <p:cNvSpPr txBox="1"/>
          <p:nvPr>
            <p:ph idx="1" type="body"/>
          </p:nvPr>
        </p:nvSpPr>
        <p:spPr>
          <a:xfrm>
            <a:off x="623888" y="1628802"/>
            <a:ext cx="5400676" cy="40322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10800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>
                <a:solidFill>
                  <a:schemeClr val="dk1"/>
                </a:solidFill>
              </a:defRPr>
            </a:lvl3pPr>
            <a:lvl4pPr indent="-3302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>
                <a:solidFill>
                  <a:schemeClr val="dk1"/>
                </a:solidFill>
              </a:defRPr>
            </a:lvl4pPr>
            <a:lvl5pPr indent="-3175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745" name="Google Shape;4745;p18"/>
          <p:cNvSpPr txBox="1"/>
          <p:nvPr>
            <p:ph idx="2" type="body"/>
          </p:nvPr>
        </p:nvSpPr>
        <p:spPr>
          <a:xfrm>
            <a:off x="6167438" y="1628802"/>
            <a:ext cx="5400676" cy="40322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10800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>
                <a:solidFill>
                  <a:schemeClr val="dk1"/>
                </a:solidFill>
              </a:defRPr>
            </a:lvl3pPr>
            <a:lvl4pPr indent="-3302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>
                <a:solidFill>
                  <a:schemeClr val="dk1"/>
                </a:solidFill>
              </a:defRPr>
            </a:lvl4pPr>
            <a:lvl5pPr indent="-3175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4746" name="Google Shape;4746;p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27203" y="5951184"/>
            <a:ext cx="1108252" cy="669822"/>
          </a:xfrm>
          <a:prstGeom prst="rect">
            <a:avLst/>
          </a:prstGeom>
          <a:noFill/>
          <a:ln>
            <a:noFill/>
          </a:ln>
        </p:spPr>
      </p:pic>
      <p:sp>
        <p:nvSpPr>
          <p:cNvPr id="4747" name="Google Shape;4747;p18"/>
          <p:cNvSpPr txBox="1"/>
          <p:nvPr>
            <p:ph idx="11" type="ftr"/>
          </p:nvPr>
        </p:nvSpPr>
        <p:spPr>
          <a:xfrm>
            <a:off x="3359696" y="6237312"/>
            <a:ext cx="5472608" cy="2936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48" name="Google Shape;4748;p18"/>
          <p:cNvSpPr txBox="1"/>
          <p:nvPr>
            <p:ph type="title"/>
          </p:nvPr>
        </p:nvSpPr>
        <p:spPr>
          <a:xfrm>
            <a:off x="623888" y="332657"/>
            <a:ext cx="10944224" cy="10801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4749" name="Google Shape;4749;p18"/>
          <p:cNvPicPr preferRelativeResize="0"/>
          <p:nvPr/>
        </p:nvPicPr>
        <p:blipFill rotWithShape="1">
          <a:blip r:embed="rId3">
            <a:alphaModFix/>
          </a:blip>
          <a:srcRect b="43859" l="25144" r="19148" t="25077"/>
          <a:stretch/>
        </p:blipFill>
        <p:spPr>
          <a:xfrm flipH="1">
            <a:off x="9595637" y="5892801"/>
            <a:ext cx="2596363" cy="965199"/>
          </a:xfrm>
          <a:custGeom>
            <a:rect b="b" l="l" r="r" t="t"/>
            <a:pathLst>
              <a:path extrusionOk="0" h="1052736" w="2831835">
                <a:moveTo>
                  <a:pt x="803658" y="0"/>
                </a:moveTo>
                <a:cubicBezTo>
                  <a:pt x="546403" y="0"/>
                  <a:pt x="298280" y="39103"/>
                  <a:pt x="64910" y="111688"/>
                </a:cubicBezTo>
                <a:lnTo>
                  <a:pt x="0" y="135447"/>
                </a:lnTo>
                <a:lnTo>
                  <a:pt x="0" y="1052736"/>
                </a:lnTo>
                <a:lnTo>
                  <a:pt x="2831835" y="1052736"/>
                </a:lnTo>
                <a:lnTo>
                  <a:pt x="2720646" y="904046"/>
                </a:lnTo>
                <a:cubicBezTo>
                  <a:pt x="2264993" y="351923"/>
                  <a:pt x="1575424" y="0"/>
                  <a:pt x="80365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</p:pic>
      <p:sp>
        <p:nvSpPr>
          <p:cNvPr id="4750" name="Google Shape;4750;p18"/>
          <p:cNvSpPr txBox="1"/>
          <p:nvPr>
            <p:ph idx="12" type="sldNum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extLst>
    <p:ext uri="{DCECCB84-F9BA-43D5-87BE-67443E8EF086}">
      <p15:sldGuideLst>
        <p15:guide id="1" orient="horz" pos="1026">
          <p15:clr>
            <a:srgbClr val="FBAE40"/>
          </p15:clr>
        </p15:guide>
        <p15:guide id="2" orient="horz" pos="890">
          <p15:clr>
            <a:srgbClr val="FBAE40"/>
          </p15:clr>
        </p15:guide>
        <p15:guide id="3" orient="horz" pos="3566">
          <p15:clr>
            <a:srgbClr val="FBAE40"/>
          </p15:clr>
        </p15:guide>
        <p15:guide id="4" pos="3795">
          <p15:clr>
            <a:srgbClr val="FBAE40"/>
          </p15:clr>
        </p15:guide>
        <p15:guide id="5" pos="3885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Column Slide">
  <p:cSld name="3 Column Slide">
    <p:spTree>
      <p:nvGrpSpPr>
        <p:cNvPr id="4751" name="Shape 4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52" name="Google Shape;4752;p19"/>
          <p:cNvGrpSpPr/>
          <p:nvPr/>
        </p:nvGrpSpPr>
        <p:grpSpPr>
          <a:xfrm>
            <a:off x="13727" y="4637103"/>
            <a:ext cx="12159138" cy="2203747"/>
            <a:chOff x="13727" y="4637103"/>
            <a:chExt cx="12159138" cy="2203747"/>
          </a:xfrm>
        </p:grpSpPr>
        <p:grpSp>
          <p:nvGrpSpPr>
            <p:cNvPr id="4753" name="Google Shape;4753;p19"/>
            <p:cNvGrpSpPr/>
            <p:nvPr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</p:grpSpPr>
          <p:sp>
            <p:nvSpPr>
              <p:cNvPr id="4754" name="Google Shape;4754;p19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55" name="Google Shape;4755;p19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56" name="Google Shape;4756;p19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57" name="Google Shape;4757;p19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58" name="Google Shape;4758;p19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59" name="Google Shape;4759;p19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60" name="Google Shape;4760;p19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61" name="Google Shape;4761;p19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62" name="Google Shape;4762;p19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63" name="Google Shape;4763;p19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64" name="Google Shape;4764;p19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65" name="Google Shape;4765;p19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66" name="Google Shape;4766;p19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67" name="Google Shape;4767;p19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68" name="Google Shape;4768;p19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69" name="Google Shape;4769;p19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70" name="Google Shape;4770;p19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71" name="Google Shape;4771;p19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72" name="Google Shape;4772;p19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73" name="Google Shape;4773;p19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74" name="Google Shape;4774;p19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75" name="Google Shape;4775;p19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76" name="Google Shape;4776;p19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77" name="Google Shape;4777;p19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78" name="Google Shape;4778;p19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79" name="Google Shape;4779;p19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80" name="Google Shape;4780;p19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81" name="Google Shape;4781;p19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82" name="Google Shape;4782;p19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83" name="Google Shape;4783;p19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84" name="Google Shape;4784;p19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85" name="Google Shape;4785;p19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86" name="Google Shape;4786;p19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87" name="Google Shape;4787;p19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88" name="Google Shape;4788;p19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89" name="Google Shape;4789;p19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90" name="Google Shape;4790;p19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91" name="Google Shape;4791;p19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92" name="Google Shape;4792;p19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93" name="Google Shape;4793;p19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94" name="Google Shape;4794;p19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795" name="Google Shape;4795;p19"/>
            <p:cNvGrpSpPr/>
            <p:nvPr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</p:grpSpPr>
          <p:sp>
            <p:nvSpPr>
              <p:cNvPr id="4796" name="Google Shape;4796;p19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97" name="Google Shape;4797;p19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98" name="Google Shape;4798;p19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99" name="Google Shape;4799;p19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00" name="Google Shape;4800;p19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01" name="Google Shape;4801;p19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02" name="Google Shape;4802;p19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03" name="Google Shape;4803;p19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04" name="Google Shape;4804;p19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05" name="Google Shape;4805;p19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06" name="Google Shape;4806;p19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07" name="Google Shape;4807;p19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08" name="Google Shape;4808;p19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09" name="Google Shape;4809;p19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10" name="Google Shape;4810;p19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11" name="Google Shape;4811;p19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12" name="Google Shape;4812;p19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13" name="Google Shape;4813;p19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14" name="Google Shape;4814;p19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15" name="Google Shape;4815;p19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16" name="Google Shape;4816;p19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17" name="Google Shape;4817;p19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18" name="Google Shape;4818;p19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19" name="Google Shape;4819;p19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20" name="Google Shape;4820;p19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21" name="Google Shape;4821;p19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22" name="Google Shape;4822;p19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23" name="Google Shape;4823;p19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24" name="Google Shape;4824;p19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25" name="Google Shape;4825;p19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26" name="Google Shape;4826;p19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27" name="Google Shape;4827;p19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28" name="Google Shape;4828;p19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29" name="Google Shape;4829;p19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30" name="Google Shape;4830;p19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31" name="Google Shape;4831;p19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32" name="Google Shape;4832;p19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33" name="Google Shape;4833;p19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34" name="Google Shape;4834;p19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35" name="Google Shape;4835;p19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36" name="Google Shape;4836;p19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837" name="Google Shape;4837;p19"/>
            <p:cNvGrpSpPr/>
            <p:nvPr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</p:grpSpPr>
          <p:sp>
            <p:nvSpPr>
              <p:cNvPr id="4838" name="Google Shape;4838;p19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39" name="Google Shape;4839;p19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40" name="Google Shape;4840;p19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41" name="Google Shape;4841;p19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42" name="Google Shape;4842;p19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43" name="Google Shape;4843;p19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44" name="Google Shape;4844;p19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45" name="Google Shape;4845;p19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46" name="Google Shape;4846;p19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47" name="Google Shape;4847;p19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48" name="Google Shape;4848;p19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49" name="Google Shape;4849;p19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50" name="Google Shape;4850;p19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51" name="Google Shape;4851;p19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52" name="Google Shape;4852;p19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53" name="Google Shape;4853;p19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54" name="Google Shape;4854;p19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55" name="Google Shape;4855;p19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56" name="Google Shape;4856;p19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57" name="Google Shape;4857;p19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58" name="Google Shape;4858;p19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59" name="Google Shape;4859;p19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60" name="Google Shape;4860;p19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61" name="Google Shape;4861;p19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62" name="Google Shape;4862;p19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63" name="Google Shape;4863;p19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64" name="Google Shape;4864;p19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65" name="Google Shape;4865;p19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66" name="Google Shape;4866;p19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67" name="Google Shape;4867;p19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68" name="Google Shape;4868;p19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69" name="Google Shape;4869;p19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70" name="Google Shape;4870;p19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71" name="Google Shape;4871;p19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72" name="Google Shape;4872;p19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73" name="Google Shape;4873;p19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74" name="Google Shape;4874;p19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75" name="Google Shape;4875;p19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76" name="Google Shape;4876;p19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77" name="Google Shape;4877;p19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78" name="Google Shape;4878;p19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879" name="Google Shape;4879;p19"/>
            <p:cNvGrpSpPr/>
            <p:nvPr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</p:grpSpPr>
          <p:sp>
            <p:nvSpPr>
              <p:cNvPr id="4880" name="Google Shape;4880;p19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81" name="Google Shape;4881;p19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82" name="Google Shape;4882;p19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83" name="Google Shape;4883;p19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84" name="Google Shape;4884;p19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85" name="Google Shape;4885;p19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86" name="Google Shape;4886;p19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87" name="Google Shape;4887;p19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88" name="Google Shape;4888;p19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89" name="Google Shape;4889;p19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90" name="Google Shape;4890;p19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91" name="Google Shape;4891;p19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92" name="Google Shape;4892;p19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93" name="Google Shape;4893;p19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94" name="Google Shape;4894;p19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95" name="Google Shape;4895;p19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96" name="Google Shape;4896;p19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97" name="Google Shape;4897;p19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98" name="Google Shape;4898;p19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99" name="Google Shape;4899;p19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00" name="Google Shape;4900;p19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01" name="Google Shape;4901;p19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02" name="Google Shape;4902;p19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03" name="Google Shape;4903;p19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04" name="Google Shape;4904;p19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05" name="Google Shape;4905;p19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06" name="Google Shape;4906;p19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07" name="Google Shape;4907;p19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08" name="Google Shape;4908;p19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09" name="Google Shape;4909;p19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10" name="Google Shape;4910;p19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11" name="Google Shape;4911;p19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12" name="Google Shape;4912;p19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13" name="Google Shape;4913;p19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14" name="Google Shape;4914;p19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15" name="Google Shape;4915;p19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16" name="Google Shape;4916;p19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17" name="Google Shape;4917;p19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18" name="Google Shape;4918;p19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19" name="Google Shape;4919;p19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20" name="Google Shape;4920;p19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921" name="Google Shape;4921;p19"/>
            <p:cNvGrpSpPr/>
            <p:nvPr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</p:grpSpPr>
          <p:sp>
            <p:nvSpPr>
              <p:cNvPr id="4922" name="Google Shape;4922;p19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23" name="Google Shape;4923;p19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24" name="Google Shape;4924;p19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25" name="Google Shape;4925;p19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26" name="Google Shape;4926;p19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27" name="Google Shape;4927;p19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28" name="Google Shape;4928;p19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29" name="Google Shape;4929;p19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30" name="Google Shape;4930;p19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31" name="Google Shape;4931;p19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32" name="Google Shape;4932;p19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33" name="Google Shape;4933;p19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34" name="Google Shape;4934;p19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35" name="Google Shape;4935;p19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36" name="Google Shape;4936;p19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37" name="Google Shape;4937;p19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38" name="Google Shape;4938;p19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39" name="Google Shape;4939;p19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40" name="Google Shape;4940;p19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41" name="Google Shape;4941;p19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42" name="Google Shape;4942;p19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43" name="Google Shape;4943;p19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44" name="Google Shape;4944;p19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45" name="Google Shape;4945;p19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46" name="Google Shape;4946;p19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47" name="Google Shape;4947;p19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48" name="Google Shape;4948;p19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49" name="Google Shape;4949;p19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50" name="Google Shape;4950;p19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51" name="Google Shape;4951;p19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52" name="Google Shape;4952;p19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53" name="Google Shape;4953;p19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54" name="Google Shape;4954;p19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55" name="Google Shape;4955;p19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56" name="Google Shape;4956;p19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57" name="Google Shape;4957;p19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58" name="Google Shape;4958;p19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59" name="Google Shape;4959;p19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60" name="Google Shape;4960;p19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61" name="Google Shape;4961;p19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62" name="Google Shape;4962;p19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963" name="Google Shape;4963;p19"/>
            <p:cNvGrpSpPr/>
            <p:nvPr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</p:grpSpPr>
          <p:sp>
            <p:nvSpPr>
              <p:cNvPr id="4964" name="Google Shape;4964;p19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65" name="Google Shape;4965;p19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66" name="Google Shape;4966;p19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67" name="Google Shape;4967;p19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68" name="Google Shape;4968;p19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69" name="Google Shape;4969;p19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70" name="Google Shape;4970;p19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71" name="Google Shape;4971;p19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72" name="Google Shape;4972;p19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73" name="Google Shape;4973;p19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74" name="Google Shape;4974;p19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75" name="Google Shape;4975;p19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76" name="Google Shape;4976;p19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77" name="Google Shape;4977;p19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78" name="Google Shape;4978;p19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79" name="Google Shape;4979;p19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80" name="Google Shape;4980;p19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81" name="Google Shape;4981;p19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82" name="Google Shape;4982;p19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83" name="Google Shape;4983;p19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84" name="Google Shape;4984;p19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85" name="Google Shape;4985;p19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86" name="Google Shape;4986;p19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87" name="Google Shape;4987;p19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88" name="Google Shape;4988;p19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89" name="Google Shape;4989;p19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90" name="Google Shape;4990;p19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91" name="Google Shape;4991;p19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92" name="Google Shape;4992;p19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93" name="Google Shape;4993;p19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94" name="Google Shape;4994;p19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95" name="Google Shape;4995;p19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96" name="Google Shape;4996;p19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97" name="Google Shape;4997;p19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98" name="Google Shape;4998;p19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99" name="Google Shape;4999;p19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00" name="Google Shape;5000;p19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01" name="Google Shape;5001;p19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02" name="Google Shape;5002;p19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03" name="Google Shape;5003;p19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04" name="Google Shape;5004;p19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5005" name="Google Shape;5005;p19"/>
          <p:cNvSpPr txBox="1"/>
          <p:nvPr>
            <p:ph idx="1" type="body"/>
          </p:nvPr>
        </p:nvSpPr>
        <p:spPr>
          <a:xfrm>
            <a:off x="811002" y="1628802"/>
            <a:ext cx="3336219" cy="40323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>
                <a:solidFill>
                  <a:schemeClr val="dk1"/>
                </a:solidFill>
              </a:defRPr>
            </a:lvl3pPr>
            <a:lvl4pPr indent="-3302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>
                <a:solidFill>
                  <a:schemeClr val="dk1"/>
                </a:solidFill>
              </a:defRPr>
            </a:lvl4pPr>
            <a:lvl5pPr indent="-3175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06" name="Google Shape;5006;p19"/>
          <p:cNvSpPr txBox="1"/>
          <p:nvPr>
            <p:ph idx="2" type="body"/>
          </p:nvPr>
        </p:nvSpPr>
        <p:spPr>
          <a:xfrm>
            <a:off x="4521449" y="1628802"/>
            <a:ext cx="3336219" cy="40323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>
                <a:solidFill>
                  <a:schemeClr val="dk1"/>
                </a:solidFill>
              </a:defRPr>
            </a:lvl3pPr>
            <a:lvl4pPr indent="-3302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>
                <a:solidFill>
                  <a:schemeClr val="dk1"/>
                </a:solidFill>
              </a:defRPr>
            </a:lvl4pPr>
            <a:lvl5pPr indent="-3175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07" name="Google Shape;5007;p19"/>
          <p:cNvSpPr txBox="1"/>
          <p:nvPr>
            <p:ph idx="3" type="body"/>
          </p:nvPr>
        </p:nvSpPr>
        <p:spPr>
          <a:xfrm>
            <a:off x="8231894" y="1628802"/>
            <a:ext cx="3336219" cy="40323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>
                <a:solidFill>
                  <a:schemeClr val="dk1"/>
                </a:solidFill>
              </a:defRPr>
            </a:lvl3pPr>
            <a:lvl4pPr indent="-3302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>
                <a:solidFill>
                  <a:schemeClr val="dk1"/>
                </a:solidFill>
              </a:defRPr>
            </a:lvl4pPr>
            <a:lvl5pPr indent="-3175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5008" name="Google Shape;5008;p19"/>
          <p:cNvCxnSpPr/>
          <p:nvPr/>
        </p:nvCxnSpPr>
        <p:spPr>
          <a:xfrm>
            <a:off x="4334335" y="1628775"/>
            <a:ext cx="0" cy="403225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5009" name="Google Shape;5009;p19"/>
          <p:cNvCxnSpPr/>
          <p:nvPr/>
        </p:nvCxnSpPr>
        <p:spPr>
          <a:xfrm>
            <a:off x="8044782" y="1628775"/>
            <a:ext cx="0" cy="403225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5010" name="Google Shape;5010;p19"/>
          <p:cNvCxnSpPr/>
          <p:nvPr/>
        </p:nvCxnSpPr>
        <p:spPr>
          <a:xfrm>
            <a:off x="623888" y="1628775"/>
            <a:ext cx="0" cy="403225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5011" name="Google Shape;5011;p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27203" y="5951184"/>
            <a:ext cx="1108252" cy="669822"/>
          </a:xfrm>
          <a:prstGeom prst="rect">
            <a:avLst/>
          </a:prstGeom>
          <a:noFill/>
          <a:ln>
            <a:noFill/>
          </a:ln>
        </p:spPr>
      </p:pic>
      <p:sp>
        <p:nvSpPr>
          <p:cNvPr id="5012" name="Google Shape;5012;p19"/>
          <p:cNvSpPr txBox="1"/>
          <p:nvPr>
            <p:ph idx="11" type="ftr"/>
          </p:nvPr>
        </p:nvSpPr>
        <p:spPr>
          <a:xfrm>
            <a:off x="3359696" y="6237312"/>
            <a:ext cx="5472608" cy="2936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13" name="Google Shape;5013;p19"/>
          <p:cNvSpPr txBox="1"/>
          <p:nvPr>
            <p:ph type="title"/>
          </p:nvPr>
        </p:nvSpPr>
        <p:spPr>
          <a:xfrm>
            <a:off x="623888" y="332657"/>
            <a:ext cx="10944223" cy="10801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5014" name="Google Shape;5014;p19"/>
          <p:cNvPicPr preferRelativeResize="0"/>
          <p:nvPr/>
        </p:nvPicPr>
        <p:blipFill rotWithShape="1">
          <a:blip r:embed="rId3">
            <a:alphaModFix/>
          </a:blip>
          <a:srcRect b="43859" l="25144" r="19148" t="25077"/>
          <a:stretch/>
        </p:blipFill>
        <p:spPr>
          <a:xfrm flipH="1">
            <a:off x="9595635" y="5892801"/>
            <a:ext cx="2596363" cy="965199"/>
          </a:xfrm>
          <a:custGeom>
            <a:rect b="b" l="l" r="r" t="t"/>
            <a:pathLst>
              <a:path extrusionOk="0" h="1052736" w="2831835">
                <a:moveTo>
                  <a:pt x="803658" y="0"/>
                </a:moveTo>
                <a:cubicBezTo>
                  <a:pt x="546403" y="0"/>
                  <a:pt x="298280" y="39103"/>
                  <a:pt x="64910" y="111688"/>
                </a:cubicBezTo>
                <a:lnTo>
                  <a:pt x="0" y="135447"/>
                </a:lnTo>
                <a:lnTo>
                  <a:pt x="0" y="1052736"/>
                </a:lnTo>
                <a:lnTo>
                  <a:pt x="2831835" y="1052736"/>
                </a:lnTo>
                <a:lnTo>
                  <a:pt x="2720646" y="904046"/>
                </a:lnTo>
                <a:cubicBezTo>
                  <a:pt x="2264993" y="351923"/>
                  <a:pt x="1575424" y="0"/>
                  <a:pt x="80365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</p:pic>
      <p:sp>
        <p:nvSpPr>
          <p:cNvPr id="5015" name="Google Shape;5015;p19"/>
          <p:cNvSpPr txBox="1"/>
          <p:nvPr>
            <p:ph idx="12" type="sldNum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extLst>
    <p:ext uri="{DCECCB84-F9BA-43D5-87BE-67443E8EF086}">
      <p15:sldGuideLst>
        <p15:guide id="1" orient="horz" pos="1026">
          <p15:clr>
            <a:srgbClr val="FBAE40"/>
          </p15:clr>
        </p15:guide>
        <p15:guide id="2" orient="horz" pos="890">
          <p15:clr>
            <a:srgbClr val="FBAE40"/>
          </p15:clr>
        </p15:guide>
        <p15:guide id="3" orient="horz" pos="3566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&amp; Image Slide">
  <p:cSld name="Content &amp; Image Slide">
    <p:spTree>
      <p:nvGrpSpPr>
        <p:cNvPr id="5016" name="Shape 50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17" name="Google Shape;5017;p20"/>
          <p:cNvGrpSpPr/>
          <p:nvPr/>
        </p:nvGrpSpPr>
        <p:grpSpPr>
          <a:xfrm>
            <a:off x="13727" y="4637103"/>
            <a:ext cx="12159138" cy="2203747"/>
            <a:chOff x="13727" y="4637103"/>
            <a:chExt cx="12159138" cy="2203747"/>
          </a:xfrm>
        </p:grpSpPr>
        <p:grpSp>
          <p:nvGrpSpPr>
            <p:cNvPr id="5018" name="Google Shape;5018;p20"/>
            <p:cNvGrpSpPr/>
            <p:nvPr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</p:grpSpPr>
          <p:sp>
            <p:nvSpPr>
              <p:cNvPr id="5019" name="Google Shape;5019;p20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20" name="Google Shape;5020;p20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21" name="Google Shape;5021;p20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22" name="Google Shape;5022;p20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23" name="Google Shape;5023;p20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24" name="Google Shape;5024;p20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25" name="Google Shape;5025;p20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26" name="Google Shape;5026;p20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27" name="Google Shape;5027;p20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28" name="Google Shape;5028;p20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29" name="Google Shape;5029;p20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30" name="Google Shape;5030;p20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31" name="Google Shape;5031;p20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32" name="Google Shape;5032;p20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33" name="Google Shape;5033;p20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34" name="Google Shape;5034;p20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35" name="Google Shape;5035;p20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36" name="Google Shape;5036;p20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37" name="Google Shape;5037;p20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38" name="Google Shape;5038;p20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39" name="Google Shape;5039;p20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40" name="Google Shape;5040;p20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41" name="Google Shape;5041;p20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42" name="Google Shape;5042;p20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43" name="Google Shape;5043;p20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44" name="Google Shape;5044;p20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45" name="Google Shape;5045;p20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46" name="Google Shape;5046;p20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47" name="Google Shape;5047;p20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48" name="Google Shape;5048;p20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49" name="Google Shape;5049;p20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50" name="Google Shape;5050;p20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51" name="Google Shape;5051;p20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52" name="Google Shape;5052;p20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53" name="Google Shape;5053;p20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54" name="Google Shape;5054;p20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55" name="Google Shape;5055;p20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56" name="Google Shape;5056;p20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57" name="Google Shape;5057;p20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58" name="Google Shape;5058;p20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59" name="Google Shape;5059;p20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060" name="Google Shape;5060;p20"/>
            <p:cNvGrpSpPr/>
            <p:nvPr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</p:grpSpPr>
          <p:sp>
            <p:nvSpPr>
              <p:cNvPr id="5061" name="Google Shape;5061;p20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62" name="Google Shape;5062;p20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63" name="Google Shape;5063;p20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64" name="Google Shape;5064;p20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65" name="Google Shape;5065;p20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66" name="Google Shape;5066;p20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67" name="Google Shape;5067;p20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68" name="Google Shape;5068;p20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69" name="Google Shape;5069;p20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70" name="Google Shape;5070;p20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71" name="Google Shape;5071;p20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72" name="Google Shape;5072;p20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73" name="Google Shape;5073;p20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74" name="Google Shape;5074;p20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75" name="Google Shape;5075;p20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76" name="Google Shape;5076;p20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77" name="Google Shape;5077;p20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78" name="Google Shape;5078;p20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79" name="Google Shape;5079;p20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80" name="Google Shape;5080;p20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81" name="Google Shape;5081;p20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82" name="Google Shape;5082;p20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83" name="Google Shape;5083;p20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84" name="Google Shape;5084;p20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85" name="Google Shape;5085;p20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86" name="Google Shape;5086;p20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87" name="Google Shape;5087;p20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88" name="Google Shape;5088;p20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89" name="Google Shape;5089;p20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90" name="Google Shape;5090;p20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91" name="Google Shape;5091;p20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92" name="Google Shape;5092;p20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93" name="Google Shape;5093;p20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94" name="Google Shape;5094;p20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95" name="Google Shape;5095;p20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96" name="Google Shape;5096;p20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97" name="Google Shape;5097;p20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98" name="Google Shape;5098;p20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99" name="Google Shape;5099;p20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00" name="Google Shape;5100;p20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01" name="Google Shape;5101;p20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102" name="Google Shape;5102;p20"/>
            <p:cNvGrpSpPr/>
            <p:nvPr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</p:grpSpPr>
          <p:sp>
            <p:nvSpPr>
              <p:cNvPr id="5103" name="Google Shape;5103;p20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04" name="Google Shape;5104;p20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05" name="Google Shape;5105;p20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06" name="Google Shape;5106;p20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07" name="Google Shape;5107;p20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08" name="Google Shape;5108;p20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09" name="Google Shape;5109;p20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10" name="Google Shape;5110;p20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11" name="Google Shape;5111;p20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12" name="Google Shape;5112;p20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13" name="Google Shape;5113;p20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14" name="Google Shape;5114;p20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15" name="Google Shape;5115;p20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16" name="Google Shape;5116;p20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17" name="Google Shape;5117;p20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18" name="Google Shape;5118;p20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19" name="Google Shape;5119;p20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20" name="Google Shape;5120;p20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21" name="Google Shape;5121;p20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22" name="Google Shape;5122;p20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23" name="Google Shape;5123;p20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24" name="Google Shape;5124;p20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25" name="Google Shape;5125;p20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26" name="Google Shape;5126;p20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27" name="Google Shape;5127;p20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28" name="Google Shape;5128;p20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29" name="Google Shape;5129;p20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30" name="Google Shape;5130;p20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31" name="Google Shape;5131;p20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32" name="Google Shape;5132;p20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33" name="Google Shape;5133;p20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34" name="Google Shape;5134;p20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35" name="Google Shape;5135;p20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36" name="Google Shape;5136;p20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37" name="Google Shape;5137;p20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38" name="Google Shape;5138;p20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39" name="Google Shape;5139;p20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40" name="Google Shape;5140;p20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41" name="Google Shape;5141;p20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42" name="Google Shape;5142;p20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43" name="Google Shape;5143;p20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144" name="Google Shape;5144;p20"/>
            <p:cNvGrpSpPr/>
            <p:nvPr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</p:grpSpPr>
          <p:sp>
            <p:nvSpPr>
              <p:cNvPr id="5145" name="Google Shape;5145;p20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46" name="Google Shape;5146;p20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47" name="Google Shape;5147;p20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48" name="Google Shape;5148;p20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49" name="Google Shape;5149;p20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50" name="Google Shape;5150;p20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51" name="Google Shape;5151;p20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52" name="Google Shape;5152;p20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53" name="Google Shape;5153;p20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54" name="Google Shape;5154;p20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55" name="Google Shape;5155;p20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56" name="Google Shape;5156;p20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57" name="Google Shape;5157;p20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58" name="Google Shape;5158;p20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59" name="Google Shape;5159;p20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60" name="Google Shape;5160;p20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61" name="Google Shape;5161;p20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62" name="Google Shape;5162;p20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63" name="Google Shape;5163;p20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64" name="Google Shape;5164;p20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65" name="Google Shape;5165;p20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66" name="Google Shape;5166;p20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67" name="Google Shape;5167;p20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68" name="Google Shape;5168;p20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69" name="Google Shape;5169;p20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70" name="Google Shape;5170;p20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71" name="Google Shape;5171;p20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72" name="Google Shape;5172;p20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73" name="Google Shape;5173;p20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74" name="Google Shape;5174;p20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75" name="Google Shape;5175;p20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76" name="Google Shape;5176;p20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77" name="Google Shape;5177;p20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78" name="Google Shape;5178;p20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79" name="Google Shape;5179;p20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80" name="Google Shape;5180;p20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81" name="Google Shape;5181;p20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82" name="Google Shape;5182;p20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83" name="Google Shape;5183;p20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84" name="Google Shape;5184;p20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85" name="Google Shape;5185;p20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186" name="Google Shape;5186;p20"/>
            <p:cNvGrpSpPr/>
            <p:nvPr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</p:grpSpPr>
          <p:sp>
            <p:nvSpPr>
              <p:cNvPr id="5187" name="Google Shape;5187;p20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88" name="Google Shape;5188;p20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89" name="Google Shape;5189;p20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90" name="Google Shape;5190;p20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91" name="Google Shape;5191;p20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92" name="Google Shape;5192;p20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93" name="Google Shape;5193;p20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94" name="Google Shape;5194;p20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95" name="Google Shape;5195;p20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96" name="Google Shape;5196;p20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97" name="Google Shape;5197;p20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98" name="Google Shape;5198;p20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99" name="Google Shape;5199;p20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00" name="Google Shape;5200;p20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01" name="Google Shape;5201;p20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02" name="Google Shape;5202;p20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03" name="Google Shape;5203;p20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04" name="Google Shape;5204;p20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05" name="Google Shape;5205;p20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06" name="Google Shape;5206;p20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07" name="Google Shape;5207;p20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08" name="Google Shape;5208;p20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09" name="Google Shape;5209;p20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10" name="Google Shape;5210;p20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11" name="Google Shape;5211;p20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12" name="Google Shape;5212;p20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13" name="Google Shape;5213;p20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14" name="Google Shape;5214;p20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15" name="Google Shape;5215;p20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16" name="Google Shape;5216;p20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17" name="Google Shape;5217;p20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18" name="Google Shape;5218;p20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19" name="Google Shape;5219;p20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20" name="Google Shape;5220;p20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21" name="Google Shape;5221;p20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22" name="Google Shape;5222;p20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23" name="Google Shape;5223;p20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24" name="Google Shape;5224;p20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25" name="Google Shape;5225;p20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26" name="Google Shape;5226;p20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27" name="Google Shape;5227;p20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228" name="Google Shape;5228;p20"/>
            <p:cNvGrpSpPr/>
            <p:nvPr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</p:grpSpPr>
          <p:sp>
            <p:nvSpPr>
              <p:cNvPr id="5229" name="Google Shape;5229;p20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30" name="Google Shape;5230;p20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31" name="Google Shape;5231;p20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32" name="Google Shape;5232;p20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33" name="Google Shape;5233;p20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34" name="Google Shape;5234;p20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35" name="Google Shape;5235;p20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36" name="Google Shape;5236;p20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37" name="Google Shape;5237;p20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38" name="Google Shape;5238;p20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39" name="Google Shape;5239;p20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40" name="Google Shape;5240;p20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41" name="Google Shape;5241;p20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42" name="Google Shape;5242;p20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43" name="Google Shape;5243;p20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44" name="Google Shape;5244;p20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45" name="Google Shape;5245;p20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46" name="Google Shape;5246;p20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47" name="Google Shape;5247;p20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48" name="Google Shape;5248;p20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49" name="Google Shape;5249;p20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50" name="Google Shape;5250;p20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51" name="Google Shape;5251;p20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52" name="Google Shape;5252;p20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53" name="Google Shape;5253;p20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54" name="Google Shape;5254;p20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55" name="Google Shape;5255;p20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56" name="Google Shape;5256;p20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57" name="Google Shape;5257;p20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58" name="Google Shape;5258;p20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59" name="Google Shape;5259;p20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60" name="Google Shape;5260;p20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61" name="Google Shape;5261;p20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62" name="Google Shape;5262;p20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63" name="Google Shape;5263;p20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64" name="Google Shape;5264;p20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65" name="Google Shape;5265;p20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66" name="Google Shape;5266;p20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67" name="Google Shape;5267;p20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68" name="Google Shape;5268;p20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69" name="Google Shape;5269;p20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5270" name="Google Shape;5270;p20"/>
          <p:cNvSpPr/>
          <p:nvPr>
            <p:ph idx="2" type="pic"/>
          </p:nvPr>
        </p:nvSpPr>
        <p:spPr>
          <a:xfrm>
            <a:off x="6186049" y="1628801"/>
            <a:ext cx="5382062" cy="4032224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pic>
        <p:nvPicPr>
          <p:cNvPr id="5271" name="Google Shape;5271;p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27203" y="5951184"/>
            <a:ext cx="1108252" cy="669822"/>
          </a:xfrm>
          <a:prstGeom prst="rect">
            <a:avLst/>
          </a:prstGeom>
          <a:noFill/>
          <a:ln>
            <a:noFill/>
          </a:ln>
        </p:spPr>
      </p:pic>
      <p:sp>
        <p:nvSpPr>
          <p:cNvPr id="5272" name="Google Shape;5272;p20"/>
          <p:cNvSpPr txBox="1"/>
          <p:nvPr>
            <p:ph idx="11" type="ftr"/>
          </p:nvPr>
        </p:nvSpPr>
        <p:spPr>
          <a:xfrm>
            <a:off x="3359696" y="6237312"/>
            <a:ext cx="5472608" cy="2936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73" name="Google Shape;5273;p20"/>
          <p:cNvSpPr txBox="1"/>
          <p:nvPr>
            <p:ph type="title"/>
          </p:nvPr>
        </p:nvSpPr>
        <p:spPr>
          <a:xfrm>
            <a:off x="623888" y="332657"/>
            <a:ext cx="10944223" cy="10801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5274" name="Google Shape;5274;p20"/>
          <p:cNvPicPr preferRelativeResize="0"/>
          <p:nvPr/>
        </p:nvPicPr>
        <p:blipFill rotWithShape="1">
          <a:blip r:embed="rId3">
            <a:alphaModFix/>
          </a:blip>
          <a:srcRect b="43859" l="25144" r="19148" t="25077"/>
          <a:stretch/>
        </p:blipFill>
        <p:spPr>
          <a:xfrm flipH="1">
            <a:off x="9595635" y="5892801"/>
            <a:ext cx="2596363" cy="965199"/>
          </a:xfrm>
          <a:custGeom>
            <a:rect b="b" l="l" r="r" t="t"/>
            <a:pathLst>
              <a:path extrusionOk="0" h="1052736" w="2831835">
                <a:moveTo>
                  <a:pt x="803658" y="0"/>
                </a:moveTo>
                <a:cubicBezTo>
                  <a:pt x="546403" y="0"/>
                  <a:pt x="298280" y="39103"/>
                  <a:pt x="64910" y="111688"/>
                </a:cubicBezTo>
                <a:lnTo>
                  <a:pt x="0" y="135447"/>
                </a:lnTo>
                <a:lnTo>
                  <a:pt x="0" y="1052736"/>
                </a:lnTo>
                <a:lnTo>
                  <a:pt x="2831835" y="1052736"/>
                </a:lnTo>
                <a:lnTo>
                  <a:pt x="2720646" y="904046"/>
                </a:lnTo>
                <a:cubicBezTo>
                  <a:pt x="2264993" y="351923"/>
                  <a:pt x="1575424" y="0"/>
                  <a:pt x="80365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</p:pic>
      <p:sp>
        <p:nvSpPr>
          <p:cNvPr id="5275" name="Google Shape;5275;p20"/>
          <p:cNvSpPr txBox="1"/>
          <p:nvPr>
            <p:ph idx="12" type="sldNum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5276" name="Google Shape;5276;p20"/>
          <p:cNvSpPr txBox="1"/>
          <p:nvPr>
            <p:ph idx="1" type="body"/>
          </p:nvPr>
        </p:nvSpPr>
        <p:spPr>
          <a:xfrm>
            <a:off x="623889" y="1628802"/>
            <a:ext cx="5400674" cy="40322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7200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>
                <a:solidFill>
                  <a:schemeClr val="dk1"/>
                </a:solidFill>
              </a:defRPr>
            </a:lvl3pPr>
            <a:lvl4pPr indent="-3302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>
                <a:solidFill>
                  <a:schemeClr val="dk1"/>
                </a:solidFill>
              </a:defRPr>
            </a:lvl4pPr>
            <a:lvl5pPr indent="-3175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extLst>
    <p:ext uri="{DCECCB84-F9BA-43D5-87BE-67443E8EF086}">
      <p15:sldGuideLst>
        <p15:guide id="1" orient="horz" pos="1026">
          <p15:clr>
            <a:srgbClr val="FBAE40"/>
          </p15:clr>
        </p15:guide>
        <p15:guide id="2" orient="horz" pos="890">
          <p15:clr>
            <a:srgbClr val="FBAE40"/>
          </p15:clr>
        </p15:guide>
        <p15:guide id="3" orient="horz" pos="3566">
          <p15:clr>
            <a:srgbClr val="FBAE40"/>
          </p15:clr>
        </p15:guide>
        <p15:guide id="4" pos="3795">
          <p15:clr>
            <a:srgbClr val="FBAE40"/>
          </p15:clr>
        </p15:guide>
        <p15:guide id="5" pos="3885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Slide">
  <p:cSld name="Content Slide"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9" name="Google Shape;289;p3"/>
          <p:cNvGrpSpPr/>
          <p:nvPr/>
        </p:nvGrpSpPr>
        <p:grpSpPr>
          <a:xfrm>
            <a:off x="13727" y="4637103"/>
            <a:ext cx="12159138" cy="2203747"/>
            <a:chOff x="13727" y="4637103"/>
            <a:chExt cx="12159138" cy="2203747"/>
          </a:xfrm>
        </p:grpSpPr>
        <p:grpSp>
          <p:nvGrpSpPr>
            <p:cNvPr id="290" name="Google Shape;290;p3"/>
            <p:cNvGrpSpPr/>
            <p:nvPr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</p:grpSpPr>
          <p:sp>
            <p:nvSpPr>
              <p:cNvPr id="291" name="Google Shape;291;p3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2" name="Google Shape;292;p3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" name="Google Shape;293;p3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" name="Google Shape;294;p3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5" name="Google Shape;295;p3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" name="Google Shape;296;p3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7" name="Google Shape;297;p3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8" name="Google Shape;298;p3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9" name="Google Shape;299;p3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0" name="Google Shape;300;p3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1" name="Google Shape;301;p3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2" name="Google Shape;302;p3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3" name="Google Shape;303;p3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4" name="Google Shape;304;p3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5" name="Google Shape;305;p3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" name="Google Shape;306;p3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7" name="Google Shape;307;p3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8" name="Google Shape;308;p3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9" name="Google Shape;309;p3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0" name="Google Shape;310;p3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1" name="Google Shape;311;p3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2" name="Google Shape;312;p3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3" name="Google Shape;313;p3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4" name="Google Shape;314;p3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5" name="Google Shape;315;p3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6" name="Google Shape;316;p3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7" name="Google Shape;317;p3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8" name="Google Shape;318;p3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9" name="Google Shape;319;p3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0" name="Google Shape;320;p3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1" name="Google Shape;321;p3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2" name="Google Shape;322;p3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3" name="Google Shape;323;p3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4" name="Google Shape;324;p3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5" name="Google Shape;325;p3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6" name="Google Shape;326;p3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7" name="Google Shape;327;p3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8" name="Google Shape;328;p3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9" name="Google Shape;329;p3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0" name="Google Shape;330;p3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1" name="Google Shape;331;p3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32" name="Google Shape;332;p3"/>
            <p:cNvGrpSpPr/>
            <p:nvPr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</p:grpSpPr>
          <p:sp>
            <p:nvSpPr>
              <p:cNvPr id="333" name="Google Shape;333;p3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4" name="Google Shape;334;p3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5" name="Google Shape;335;p3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6" name="Google Shape;336;p3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7" name="Google Shape;337;p3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8" name="Google Shape;338;p3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9" name="Google Shape;339;p3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0" name="Google Shape;340;p3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1" name="Google Shape;341;p3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2" name="Google Shape;342;p3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3" name="Google Shape;343;p3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4" name="Google Shape;344;p3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5" name="Google Shape;345;p3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6" name="Google Shape;346;p3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7" name="Google Shape;347;p3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8" name="Google Shape;348;p3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9" name="Google Shape;349;p3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0" name="Google Shape;350;p3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1" name="Google Shape;351;p3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2" name="Google Shape;352;p3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3" name="Google Shape;353;p3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4" name="Google Shape;354;p3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5" name="Google Shape;355;p3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6" name="Google Shape;356;p3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7" name="Google Shape;357;p3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8" name="Google Shape;358;p3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9" name="Google Shape;359;p3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0" name="Google Shape;360;p3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1" name="Google Shape;361;p3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2" name="Google Shape;362;p3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3" name="Google Shape;363;p3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4" name="Google Shape;364;p3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5" name="Google Shape;365;p3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6" name="Google Shape;366;p3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7" name="Google Shape;367;p3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8" name="Google Shape;368;p3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9" name="Google Shape;369;p3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0" name="Google Shape;370;p3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1" name="Google Shape;371;p3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2" name="Google Shape;372;p3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3" name="Google Shape;373;p3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74" name="Google Shape;374;p3"/>
            <p:cNvGrpSpPr/>
            <p:nvPr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</p:grpSpPr>
          <p:sp>
            <p:nvSpPr>
              <p:cNvPr id="375" name="Google Shape;375;p3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6" name="Google Shape;376;p3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7" name="Google Shape;377;p3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8" name="Google Shape;378;p3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9" name="Google Shape;379;p3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0" name="Google Shape;380;p3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1" name="Google Shape;381;p3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2" name="Google Shape;382;p3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3" name="Google Shape;383;p3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4" name="Google Shape;384;p3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5" name="Google Shape;385;p3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" name="Google Shape;386;p3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" name="Google Shape;387;p3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" name="Google Shape;388;p3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" name="Google Shape;389;p3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" name="Google Shape;390;p3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1" name="Google Shape;391;p3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2" name="Google Shape;392;p3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3" name="Google Shape;393;p3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4" name="Google Shape;394;p3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5" name="Google Shape;395;p3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6" name="Google Shape;396;p3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7" name="Google Shape;397;p3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8" name="Google Shape;398;p3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9" name="Google Shape;399;p3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0" name="Google Shape;400;p3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1" name="Google Shape;401;p3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2" name="Google Shape;402;p3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3" name="Google Shape;403;p3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4" name="Google Shape;404;p3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5" name="Google Shape;405;p3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6" name="Google Shape;406;p3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7" name="Google Shape;407;p3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8" name="Google Shape;408;p3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9" name="Google Shape;409;p3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0" name="Google Shape;410;p3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1" name="Google Shape;411;p3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2" name="Google Shape;412;p3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3" name="Google Shape;413;p3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4" name="Google Shape;414;p3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5" name="Google Shape;415;p3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16" name="Google Shape;416;p3"/>
            <p:cNvGrpSpPr/>
            <p:nvPr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</p:grpSpPr>
          <p:sp>
            <p:nvSpPr>
              <p:cNvPr id="417" name="Google Shape;417;p3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8" name="Google Shape;418;p3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9" name="Google Shape;419;p3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0" name="Google Shape;420;p3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1" name="Google Shape;421;p3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2" name="Google Shape;422;p3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3" name="Google Shape;423;p3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4" name="Google Shape;424;p3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5" name="Google Shape;425;p3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6" name="Google Shape;426;p3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7" name="Google Shape;427;p3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8" name="Google Shape;428;p3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9" name="Google Shape;429;p3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0" name="Google Shape;430;p3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1" name="Google Shape;431;p3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2" name="Google Shape;432;p3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3" name="Google Shape;433;p3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4" name="Google Shape;434;p3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5" name="Google Shape;435;p3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6" name="Google Shape;436;p3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7" name="Google Shape;437;p3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8" name="Google Shape;438;p3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9" name="Google Shape;439;p3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0" name="Google Shape;440;p3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1" name="Google Shape;441;p3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2" name="Google Shape;442;p3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3" name="Google Shape;443;p3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4" name="Google Shape;444;p3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5" name="Google Shape;445;p3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6" name="Google Shape;446;p3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7" name="Google Shape;447;p3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8" name="Google Shape;448;p3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9" name="Google Shape;449;p3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0" name="Google Shape;450;p3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1" name="Google Shape;451;p3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2" name="Google Shape;452;p3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3" name="Google Shape;453;p3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4" name="Google Shape;454;p3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5" name="Google Shape;455;p3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6" name="Google Shape;456;p3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7" name="Google Shape;457;p3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58" name="Google Shape;458;p3"/>
            <p:cNvGrpSpPr/>
            <p:nvPr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</p:grpSpPr>
          <p:sp>
            <p:nvSpPr>
              <p:cNvPr id="459" name="Google Shape;459;p3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0" name="Google Shape;460;p3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1" name="Google Shape;461;p3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2" name="Google Shape;462;p3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3" name="Google Shape;463;p3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4" name="Google Shape;464;p3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5" name="Google Shape;465;p3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6" name="Google Shape;466;p3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7" name="Google Shape;467;p3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8" name="Google Shape;468;p3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9" name="Google Shape;469;p3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0" name="Google Shape;470;p3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1" name="Google Shape;471;p3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2" name="Google Shape;472;p3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3" name="Google Shape;473;p3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4" name="Google Shape;474;p3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5" name="Google Shape;475;p3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6" name="Google Shape;476;p3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7" name="Google Shape;477;p3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8" name="Google Shape;478;p3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9" name="Google Shape;479;p3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0" name="Google Shape;480;p3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1" name="Google Shape;481;p3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2" name="Google Shape;482;p3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3" name="Google Shape;483;p3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4" name="Google Shape;484;p3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5" name="Google Shape;485;p3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6" name="Google Shape;486;p3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7" name="Google Shape;487;p3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8" name="Google Shape;488;p3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9" name="Google Shape;489;p3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0" name="Google Shape;490;p3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1" name="Google Shape;491;p3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2" name="Google Shape;492;p3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3" name="Google Shape;493;p3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4" name="Google Shape;494;p3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5" name="Google Shape;495;p3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6" name="Google Shape;496;p3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7" name="Google Shape;497;p3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8" name="Google Shape;498;p3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9" name="Google Shape;499;p3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00" name="Google Shape;500;p3"/>
            <p:cNvGrpSpPr/>
            <p:nvPr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</p:grpSpPr>
          <p:sp>
            <p:nvSpPr>
              <p:cNvPr id="501" name="Google Shape;501;p3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2" name="Google Shape;502;p3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3" name="Google Shape;503;p3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4" name="Google Shape;504;p3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5" name="Google Shape;505;p3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6" name="Google Shape;506;p3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7" name="Google Shape;507;p3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8" name="Google Shape;508;p3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9" name="Google Shape;509;p3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0" name="Google Shape;510;p3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1" name="Google Shape;511;p3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2" name="Google Shape;512;p3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3" name="Google Shape;513;p3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4" name="Google Shape;514;p3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5" name="Google Shape;515;p3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6" name="Google Shape;516;p3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7" name="Google Shape;517;p3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8" name="Google Shape;518;p3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9" name="Google Shape;519;p3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0" name="Google Shape;520;p3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1" name="Google Shape;521;p3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2" name="Google Shape;522;p3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3" name="Google Shape;523;p3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4" name="Google Shape;524;p3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5" name="Google Shape;525;p3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6" name="Google Shape;526;p3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7" name="Google Shape;527;p3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8" name="Google Shape;528;p3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9" name="Google Shape;529;p3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0" name="Google Shape;530;p3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1" name="Google Shape;531;p3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2" name="Google Shape;532;p3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3" name="Google Shape;533;p3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4" name="Google Shape;534;p3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5" name="Google Shape;535;p3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6" name="Google Shape;536;p3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7" name="Google Shape;537;p3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8" name="Google Shape;538;p3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9" name="Google Shape;539;p3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0" name="Google Shape;540;p3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1" name="Google Shape;541;p3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542" name="Google Shape;542;p3"/>
          <p:cNvSpPr txBox="1"/>
          <p:nvPr>
            <p:ph type="title"/>
          </p:nvPr>
        </p:nvSpPr>
        <p:spPr>
          <a:xfrm>
            <a:off x="623888" y="332657"/>
            <a:ext cx="10944224" cy="10801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543" name="Google Shape;543;p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27203" y="5951184"/>
            <a:ext cx="1108252" cy="669822"/>
          </a:xfrm>
          <a:prstGeom prst="rect">
            <a:avLst/>
          </a:prstGeom>
          <a:noFill/>
          <a:ln>
            <a:noFill/>
          </a:ln>
        </p:spPr>
      </p:pic>
      <p:sp>
        <p:nvSpPr>
          <p:cNvPr id="544" name="Google Shape;544;p3"/>
          <p:cNvSpPr txBox="1"/>
          <p:nvPr>
            <p:ph idx="1" type="body"/>
          </p:nvPr>
        </p:nvSpPr>
        <p:spPr>
          <a:xfrm>
            <a:off x="623887" y="1628802"/>
            <a:ext cx="10944225" cy="40322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>
                <a:solidFill>
                  <a:schemeClr val="dk1"/>
                </a:solidFill>
              </a:defRPr>
            </a:lvl3pPr>
            <a:lvl4pPr indent="-3302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>
                <a:solidFill>
                  <a:schemeClr val="dk1"/>
                </a:solidFill>
              </a:defRPr>
            </a:lvl4pPr>
            <a:lvl5pPr indent="-3175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45" name="Google Shape;545;p3"/>
          <p:cNvSpPr txBox="1"/>
          <p:nvPr>
            <p:ph idx="11" type="ftr"/>
          </p:nvPr>
        </p:nvSpPr>
        <p:spPr>
          <a:xfrm>
            <a:off x="3359696" y="6237312"/>
            <a:ext cx="5472608" cy="2936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546" name="Google Shape;546;p3"/>
          <p:cNvPicPr preferRelativeResize="0"/>
          <p:nvPr/>
        </p:nvPicPr>
        <p:blipFill rotWithShape="1">
          <a:blip r:embed="rId3">
            <a:alphaModFix/>
          </a:blip>
          <a:srcRect b="43859" l="25144" r="19148" t="25077"/>
          <a:stretch/>
        </p:blipFill>
        <p:spPr>
          <a:xfrm flipH="1">
            <a:off x="9595635" y="5892801"/>
            <a:ext cx="2596363" cy="965199"/>
          </a:xfrm>
          <a:custGeom>
            <a:rect b="b" l="l" r="r" t="t"/>
            <a:pathLst>
              <a:path extrusionOk="0" h="1052736" w="2831835">
                <a:moveTo>
                  <a:pt x="803658" y="0"/>
                </a:moveTo>
                <a:cubicBezTo>
                  <a:pt x="546403" y="0"/>
                  <a:pt x="298280" y="39103"/>
                  <a:pt x="64910" y="111688"/>
                </a:cubicBezTo>
                <a:lnTo>
                  <a:pt x="0" y="135447"/>
                </a:lnTo>
                <a:lnTo>
                  <a:pt x="0" y="1052736"/>
                </a:lnTo>
                <a:lnTo>
                  <a:pt x="2831835" y="1052736"/>
                </a:lnTo>
                <a:lnTo>
                  <a:pt x="2720646" y="904046"/>
                </a:lnTo>
                <a:cubicBezTo>
                  <a:pt x="2264993" y="351923"/>
                  <a:pt x="1575424" y="0"/>
                  <a:pt x="80365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</p:pic>
      <p:sp>
        <p:nvSpPr>
          <p:cNvPr id="547" name="Google Shape;547;p3"/>
          <p:cNvSpPr txBox="1"/>
          <p:nvPr>
            <p:ph idx="12" type="sldNum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extLst>
    <p:ext uri="{DCECCB84-F9BA-43D5-87BE-67443E8EF086}">
      <p15:sldGuideLst>
        <p15:guide id="1" orient="horz" pos="1026">
          <p15:clr>
            <a:srgbClr val="FBAE40"/>
          </p15:clr>
        </p15:guide>
        <p15:guide id="2" orient="horz" pos="890">
          <p15:clr>
            <a:srgbClr val="FBAE40"/>
          </p15:clr>
        </p15:guide>
        <p15:guide id="3" orient="horz" pos="3566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Image Slide">
  <p:cSld name="Full Image Slide">
    <p:spTree>
      <p:nvGrpSpPr>
        <p:cNvPr id="5277" name="Shape 5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78" name="Google Shape;5278;p21"/>
          <p:cNvGrpSpPr/>
          <p:nvPr/>
        </p:nvGrpSpPr>
        <p:grpSpPr>
          <a:xfrm>
            <a:off x="13727" y="4637103"/>
            <a:ext cx="12159138" cy="2203747"/>
            <a:chOff x="13727" y="4637103"/>
            <a:chExt cx="12159138" cy="2203747"/>
          </a:xfrm>
        </p:grpSpPr>
        <p:grpSp>
          <p:nvGrpSpPr>
            <p:cNvPr id="5279" name="Google Shape;5279;p21"/>
            <p:cNvGrpSpPr/>
            <p:nvPr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</p:grpSpPr>
          <p:sp>
            <p:nvSpPr>
              <p:cNvPr id="5280" name="Google Shape;5280;p21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81" name="Google Shape;5281;p21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82" name="Google Shape;5282;p21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83" name="Google Shape;5283;p21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84" name="Google Shape;5284;p21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85" name="Google Shape;5285;p21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86" name="Google Shape;5286;p21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87" name="Google Shape;5287;p21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88" name="Google Shape;5288;p21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89" name="Google Shape;5289;p21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90" name="Google Shape;5290;p21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91" name="Google Shape;5291;p21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92" name="Google Shape;5292;p21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93" name="Google Shape;5293;p21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94" name="Google Shape;5294;p21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95" name="Google Shape;5295;p21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96" name="Google Shape;5296;p21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97" name="Google Shape;5297;p21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98" name="Google Shape;5298;p21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99" name="Google Shape;5299;p21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00" name="Google Shape;5300;p21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01" name="Google Shape;5301;p21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02" name="Google Shape;5302;p21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03" name="Google Shape;5303;p21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04" name="Google Shape;5304;p21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05" name="Google Shape;5305;p21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06" name="Google Shape;5306;p21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07" name="Google Shape;5307;p21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08" name="Google Shape;5308;p21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09" name="Google Shape;5309;p21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10" name="Google Shape;5310;p21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11" name="Google Shape;5311;p21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12" name="Google Shape;5312;p21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13" name="Google Shape;5313;p21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14" name="Google Shape;5314;p21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15" name="Google Shape;5315;p21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16" name="Google Shape;5316;p21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17" name="Google Shape;5317;p21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18" name="Google Shape;5318;p21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19" name="Google Shape;5319;p21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20" name="Google Shape;5320;p21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321" name="Google Shape;5321;p21"/>
            <p:cNvGrpSpPr/>
            <p:nvPr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</p:grpSpPr>
          <p:sp>
            <p:nvSpPr>
              <p:cNvPr id="5322" name="Google Shape;5322;p21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23" name="Google Shape;5323;p21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24" name="Google Shape;5324;p21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25" name="Google Shape;5325;p21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26" name="Google Shape;5326;p21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27" name="Google Shape;5327;p21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28" name="Google Shape;5328;p21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29" name="Google Shape;5329;p21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30" name="Google Shape;5330;p21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31" name="Google Shape;5331;p21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32" name="Google Shape;5332;p21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33" name="Google Shape;5333;p21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34" name="Google Shape;5334;p21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35" name="Google Shape;5335;p21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36" name="Google Shape;5336;p21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37" name="Google Shape;5337;p21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38" name="Google Shape;5338;p21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39" name="Google Shape;5339;p21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40" name="Google Shape;5340;p21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41" name="Google Shape;5341;p21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42" name="Google Shape;5342;p21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43" name="Google Shape;5343;p21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44" name="Google Shape;5344;p21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45" name="Google Shape;5345;p21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46" name="Google Shape;5346;p21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47" name="Google Shape;5347;p21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48" name="Google Shape;5348;p21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49" name="Google Shape;5349;p21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50" name="Google Shape;5350;p21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51" name="Google Shape;5351;p21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52" name="Google Shape;5352;p21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53" name="Google Shape;5353;p21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54" name="Google Shape;5354;p21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55" name="Google Shape;5355;p21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56" name="Google Shape;5356;p21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57" name="Google Shape;5357;p21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58" name="Google Shape;5358;p21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59" name="Google Shape;5359;p21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60" name="Google Shape;5360;p21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61" name="Google Shape;5361;p21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62" name="Google Shape;5362;p21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363" name="Google Shape;5363;p21"/>
            <p:cNvGrpSpPr/>
            <p:nvPr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</p:grpSpPr>
          <p:sp>
            <p:nvSpPr>
              <p:cNvPr id="5364" name="Google Shape;5364;p21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65" name="Google Shape;5365;p21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66" name="Google Shape;5366;p21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67" name="Google Shape;5367;p21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68" name="Google Shape;5368;p21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69" name="Google Shape;5369;p21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70" name="Google Shape;5370;p21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71" name="Google Shape;5371;p21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72" name="Google Shape;5372;p21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73" name="Google Shape;5373;p21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74" name="Google Shape;5374;p21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75" name="Google Shape;5375;p21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76" name="Google Shape;5376;p21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77" name="Google Shape;5377;p21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78" name="Google Shape;5378;p21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79" name="Google Shape;5379;p21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80" name="Google Shape;5380;p21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81" name="Google Shape;5381;p21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82" name="Google Shape;5382;p21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83" name="Google Shape;5383;p21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84" name="Google Shape;5384;p21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85" name="Google Shape;5385;p21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86" name="Google Shape;5386;p21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87" name="Google Shape;5387;p21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88" name="Google Shape;5388;p21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89" name="Google Shape;5389;p21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90" name="Google Shape;5390;p21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91" name="Google Shape;5391;p21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92" name="Google Shape;5392;p21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93" name="Google Shape;5393;p21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94" name="Google Shape;5394;p21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95" name="Google Shape;5395;p21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96" name="Google Shape;5396;p21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97" name="Google Shape;5397;p21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98" name="Google Shape;5398;p21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99" name="Google Shape;5399;p21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00" name="Google Shape;5400;p21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01" name="Google Shape;5401;p21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02" name="Google Shape;5402;p21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03" name="Google Shape;5403;p21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04" name="Google Shape;5404;p21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405" name="Google Shape;5405;p21"/>
            <p:cNvGrpSpPr/>
            <p:nvPr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</p:grpSpPr>
          <p:sp>
            <p:nvSpPr>
              <p:cNvPr id="5406" name="Google Shape;5406;p21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07" name="Google Shape;5407;p21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08" name="Google Shape;5408;p21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09" name="Google Shape;5409;p21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10" name="Google Shape;5410;p21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11" name="Google Shape;5411;p21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12" name="Google Shape;5412;p21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13" name="Google Shape;5413;p21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14" name="Google Shape;5414;p21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15" name="Google Shape;5415;p21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16" name="Google Shape;5416;p21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17" name="Google Shape;5417;p21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18" name="Google Shape;5418;p21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19" name="Google Shape;5419;p21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20" name="Google Shape;5420;p21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21" name="Google Shape;5421;p21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22" name="Google Shape;5422;p21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23" name="Google Shape;5423;p21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24" name="Google Shape;5424;p21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25" name="Google Shape;5425;p21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26" name="Google Shape;5426;p21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27" name="Google Shape;5427;p21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28" name="Google Shape;5428;p21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29" name="Google Shape;5429;p21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30" name="Google Shape;5430;p21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31" name="Google Shape;5431;p21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32" name="Google Shape;5432;p21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33" name="Google Shape;5433;p21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34" name="Google Shape;5434;p21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35" name="Google Shape;5435;p21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36" name="Google Shape;5436;p21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37" name="Google Shape;5437;p21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38" name="Google Shape;5438;p21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39" name="Google Shape;5439;p21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40" name="Google Shape;5440;p21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41" name="Google Shape;5441;p21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42" name="Google Shape;5442;p21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43" name="Google Shape;5443;p21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44" name="Google Shape;5444;p21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45" name="Google Shape;5445;p21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46" name="Google Shape;5446;p21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447" name="Google Shape;5447;p21"/>
            <p:cNvGrpSpPr/>
            <p:nvPr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</p:grpSpPr>
          <p:sp>
            <p:nvSpPr>
              <p:cNvPr id="5448" name="Google Shape;5448;p21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49" name="Google Shape;5449;p21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50" name="Google Shape;5450;p21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51" name="Google Shape;5451;p21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52" name="Google Shape;5452;p21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53" name="Google Shape;5453;p21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54" name="Google Shape;5454;p21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55" name="Google Shape;5455;p21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56" name="Google Shape;5456;p21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57" name="Google Shape;5457;p21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58" name="Google Shape;5458;p21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59" name="Google Shape;5459;p21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60" name="Google Shape;5460;p21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61" name="Google Shape;5461;p21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62" name="Google Shape;5462;p21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63" name="Google Shape;5463;p21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64" name="Google Shape;5464;p21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65" name="Google Shape;5465;p21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66" name="Google Shape;5466;p21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67" name="Google Shape;5467;p21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68" name="Google Shape;5468;p21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69" name="Google Shape;5469;p21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70" name="Google Shape;5470;p21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71" name="Google Shape;5471;p21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72" name="Google Shape;5472;p21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73" name="Google Shape;5473;p21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74" name="Google Shape;5474;p21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75" name="Google Shape;5475;p21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76" name="Google Shape;5476;p21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77" name="Google Shape;5477;p21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78" name="Google Shape;5478;p21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79" name="Google Shape;5479;p21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80" name="Google Shape;5480;p21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81" name="Google Shape;5481;p21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82" name="Google Shape;5482;p21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83" name="Google Shape;5483;p21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84" name="Google Shape;5484;p21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85" name="Google Shape;5485;p21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86" name="Google Shape;5486;p21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87" name="Google Shape;5487;p21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88" name="Google Shape;5488;p21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489" name="Google Shape;5489;p21"/>
            <p:cNvGrpSpPr/>
            <p:nvPr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</p:grpSpPr>
          <p:sp>
            <p:nvSpPr>
              <p:cNvPr id="5490" name="Google Shape;5490;p21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91" name="Google Shape;5491;p21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92" name="Google Shape;5492;p21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93" name="Google Shape;5493;p21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94" name="Google Shape;5494;p21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95" name="Google Shape;5495;p21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96" name="Google Shape;5496;p21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97" name="Google Shape;5497;p21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98" name="Google Shape;5498;p21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99" name="Google Shape;5499;p21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00" name="Google Shape;5500;p21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01" name="Google Shape;5501;p21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02" name="Google Shape;5502;p21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03" name="Google Shape;5503;p21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04" name="Google Shape;5504;p21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05" name="Google Shape;5505;p21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06" name="Google Shape;5506;p21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07" name="Google Shape;5507;p21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08" name="Google Shape;5508;p21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09" name="Google Shape;5509;p21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10" name="Google Shape;5510;p21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11" name="Google Shape;5511;p21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12" name="Google Shape;5512;p21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13" name="Google Shape;5513;p21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14" name="Google Shape;5514;p21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15" name="Google Shape;5515;p21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16" name="Google Shape;5516;p21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17" name="Google Shape;5517;p21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18" name="Google Shape;5518;p21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19" name="Google Shape;5519;p21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20" name="Google Shape;5520;p21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21" name="Google Shape;5521;p21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22" name="Google Shape;5522;p21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23" name="Google Shape;5523;p21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24" name="Google Shape;5524;p21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25" name="Google Shape;5525;p21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26" name="Google Shape;5526;p21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27" name="Google Shape;5527;p21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28" name="Google Shape;5528;p21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29" name="Google Shape;5529;p21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30" name="Google Shape;5530;p21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1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5531" name="Google Shape;5531;p21"/>
          <p:cNvSpPr/>
          <p:nvPr>
            <p:ph idx="2" type="pic"/>
          </p:nvPr>
        </p:nvSpPr>
        <p:spPr>
          <a:xfrm>
            <a:off x="623888" y="1628800"/>
            <a:ext cx="10944225" cy="403222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pic>
        <p:nvPicPr>
          <p:cNvPr id="5532" name="Google Shape;5532;p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27203" y="5951184"/>
            <a:ext cx="1108252" cy="669822"/>
          </a:xfrm>
          <a:prstGeom prst="rect">
            <a:avLst/>
          </a:prstGeom>
          <a:noFill/>
          <a:ln>
            <a:noFill/>
          </a:ln>
        </p:spPr>
      </p:pic>
      <p:sp>
        <p:nvSpPr>
          <p:cNvPr id="5533" name="Google Shape;5533;p21"/>
          <p:cNvSpPr txBox="1"/>
          <p:nvPr>
            <p:ph idx="11" type="ftr"/>
          </p:nvPr>
        </p:nvSpPr>
        <p:spPr>
          <a:xfrm>
            <a:off x="3359696" y="6237312"/>
            <a:ext cx="5472608" cy="2936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34" name="Google Shape;5534;p21"/>
          <p:cNvSpPr txBox="1"/>
          <p:nvPr>
            <p:ph type="title"/>
          </p:nvPr>
        </p:nvSpPr>
        <p:spPr>
          <a:xfrm>
            <a:off x="623888" y="332657"/>
            <a:ext cx="10944224" cy="10801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5535" name="Google Shape;5535;p21"/>
          <p:cNvPicPr preferRelativeResize="0"/>
          <p:nvPr/>
        </p:nvPicPr>
        <p:blipFill rotWithShape="1">
          <a:blip r:embed="rId3">
            <a:alphaModFix/>
          </a:blip>
          <a:srcRect b="43859" l="25144" r="19148" t="25077"/>
          <a:stretch/>
        </p:blipFill>
        <p:spPr>
          <a:xfrm flipH="1">
            <a:off x="9595635" y="5892801"/>
            <a:ext cx="2596363" cy="965199"/>
          </a:xfrm>
          <a:custGeom>
            <a:rect b="b" l="l" r="r" t="t"/>
            <a:pathLst>
              <a:path extrusionOk="0" h="1052736" w="2831835">
                <a:moveTo>
                  <a:pt x="803658" y="0"/>
                </a:moveTo>
                <a:cubicBezTo>
                  <a:pt x="546403" y="0"/>
                  <a:pt x="298280" y="39103"/>
                  <a:pt x="64910" y="111688"/>
                </a:cubicBezTo>
                <a:lnTo>
                  <a:pt x="0" y="135447"/>
                </a:lnTo>
                <a:lnTo>
                  <a:pt x="0" y="1052736"/>
                </a:lnTo>
                <a:lnTo>
                  <a:pt x="2831835" y="1052736"/>
                </a:lnTo>
                <a:lnTo>
                  <a:pt x="2720646" y="904046"/>
                </a:lnTo>
                <a:cubicBezTo>
                  <a:pt x="2264993" y="351923"/>
                  <a:pt x="1575424" y="0"/>
                  <a:pt x="80365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</p:pic>
      <p:sp>
        <p:nvSpPr>
          <p:cNvPr id="5536" name="Google Shape;5536;p21"/>
          <p:cNvSpPr txBox="1"/>
          <p:nvPr>
            <p:ph idx="12" type="sldNum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extLst>
    <p:ext uri="{DCECCB84-F9BA-43D5-87BE-67443E8EF086}">
      <p15:sldGuideLst>
        <p15:guide id="1" orient="horz" pos="1026">
          <p15:clr>
            <a:srgbClr val="FBAE40"/>
          </p15:clr>
        </p15:guide>
        <p15:guide id="2" orient="horz" pos="890">
          <p15:clr>
            <a:srgbClr val="FBAE40"/>
          </p15:clr>
        </p15:guide>
        <p15:guide id="3" orient="horz" pos="3566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1">
  <p:cSld name="Title Slide 1">
    <p:bg>
      <p:bgPr>
        <a:solidFill>
          <a:srgbClr val="7E1441"/>
        </a:solidFill>
      </p:bgPr>
    </p:bg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9" name="Google Shape;549;p4"/>
          <p:cNvGrpSpPr/>
          <p:nvPr/>
        </p:nvGrpSpPr>
        <p:grpSpPr>
          <a:xfrm>
            <a:off x="13727" y="4637103"/>
            <a:ext cx="12159138" cy="2203747"/>
            <a:chOff x="13727" y="4637103"/>
            <a:chExt cx="12159138" cy="2203747"/>
          </a:xfrm>
        </p:grpSpPr>
        <p:grpSp>
          <p:nvGrpSpPr>
            <p:cNvPr id="550" name="Google Shape;550;p4"/>
            <p:cNvGrpSpPr/>
            <p:nvPr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</p:grpSpPr>
          <p:sp>
            <p:nvSpPr>
              <p:cNvPr id="551" name="Google Shape;551;p4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2" name="Google Shape;552;p4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3" name="Google Shape;553;p4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4" name="Google Shape;554;p4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5" name="Google Shape;555;p4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6" name="Google Shape;556;p4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7" name="Google Shape;557;p4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8" name="Google Shape;558;p4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9" name="Google Shape;559;p4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0" name="Google Shape;560;p4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1" name="Google Shape;561;p4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2" name="Google Shape;562;p4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3" name="Google Shape;563;p4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4" name="Google Shape;564;p4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5" name="Google Shape;565;p4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6" name="Google Shape;566;p4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7" name="Google Shape;567;p4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8" name="Google Shape;568;p4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9" name="Google Shape;569;p4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0" name="Google Shape;570;p4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1" name="Google Shape;571;p4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2" name="Google Shape;572;p4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3" name="Google Shape;573;p4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4" name="Google Shape;574;p4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5" name="Google Shape;575;p4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6" name="Google Shape;576;p4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7" name="Google Shape;577;p4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8" name="Google Shape;578;p4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9" name="Google Shape;579;p4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0" name="Google Shape;580;p4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1" name="Google Shape;581;p4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2" name="Google Shape;582;p4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3" name="Google Shape;583;p4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4" name="Google Shape;584;p4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5" name="Google Shape;585;p4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6" name="Google Shape;586;p4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7" name="Google Shape;587;p4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8" name="Google Shape;588;p4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9" name="Google Shape;589;p4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0" name="Google Shape;590;p4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1" name="Google Shape;591;p4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92" name="Google Shape;592;p4"/>
            <p:cNvGrpSpPr/>
            <p:nvPr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</p:grpSpPr>
          <p:sp>
            <p:nvSpPr>
              <p:cNvPr id="593" name="Google Shape;593;p4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4" name="Google Shape;594;p4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5" name="Google Shape;595;p4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6" name="Google Shape;596;p4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7" name="Google Shape;597;p4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8" name="Google Shape;598;p4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9" name="Google Shape;599;p4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0" name="Google Shape;600;p4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1" name="Google Shape;601;p4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2" name="Google Shape;602;p4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3" name="Google Shape;603;p4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4" name="Google Shape;604;p4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5" name="Google Shape;605;p4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6" name="Google Shape;606;p4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7" name="Google Shape;607;p4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8" name="Google Shape;608;p4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9" name="Google Shape;609;p4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0" name="Google Shape;610;p4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1" name="Google Shape;611;p4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2" name="Google Shape;612;p4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3" name="Google Shape;613;p4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4" name="Google Shape;614;p4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5" name="Google Shape;615;p4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6" name="Google Shape;616;p4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7" name="Google Shape;617;p4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8" name="Google Shape;618;p4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9" name="Google Shape;619;p4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0" name="Google Shape;620;p4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1" name="Google Shape;621;p4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2" name="Google Shape;622;p4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3" name="Google Shape;623;p4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4" name="Google Shape;624;p4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5" name="Google Shape;625;p4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6" name="Google Shape;626;p4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7" name="Google Shape;627;p4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8" name="Google Shape;628;p4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9" name="Google Shape;629;p4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0" name="Google Shape;630;p4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1" name="Google Shape;631;p4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2" name="Google Shape;632;p4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3" name="Google Shape;633;p4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34" name="Google Shape;634;p4"/>
            <p:cNvGrpSpPr/>
            <p:nvPr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</p:grpSpPr>
          <p:sp>
            <p:nvSpPr>
              <p:cNvPr id="635" name="Google Shape;635;p4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6" name="Google Shape;636;p4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7" name="Google Shape;637;p4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8" name="Google Shape;638;p4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9" name="Google Shape;639;p4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0" name="Google Shape;640;p4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1" name="Google Shape;641;p4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2" name="Google Shape;642;p4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3" name="Google Shape;643;p4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4" name="Google Shape;644;p4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5" name="Google Shape;645;p4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6" name="Google Shape;646;p4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7" name="Google Shape;647;p4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8" name="Google Shape;648;p4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9" name="Google Shape;649;p4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0" name="Google Shape;650;p4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1" name="Google Shape;651;p4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2" name="Google Shape;652;p4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3" name="Google Shape;653;p4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4" name="Google Shape;654;p4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5" name="Google Shape;655;p4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6" name="Google Shape;656;p4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7" name="Google Shape;657;p4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8" name="Google Shape;658;p4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9" name="Google Shape;659;p4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0" name="Google Shape;660;p4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1" name="Google Shape;661;p4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2" name="Google Shape;662;p4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3" name="Google Shape;663;p4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4" name="Google Shape;664;p4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5" name="Google Shape;665;p4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6" name="Google Shape;666;p4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7" name="Google Shape;667;p4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8" name="Google Shape;668;p4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9" name="Google Shape;669;p4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0" name="Google Shape;670;p4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1" name="Google Shape;671;p4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2" name="Google Shape;672;p4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3" name="Google Shape;673;p4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4" name="Google Shape;674;p4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5" name="Google Shape;675;p4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76" name="Google Shape;676;p4"/>
            <p:cNvGrpSpPr/>
            <p:nvPr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</p:grpSpPr>
          <p:sp>
            <p:nvSpPr>
              <p:cNvPr id="677" name="Google Shape;677;p4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8" name="Google Shape;678;p4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9" name="Google Shape;679;p4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0" name="Google Shape;680;p4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1" name="Google Shape;681;p4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2" name="Google Shape;682;p4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3" name="Google Shape;683;p4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4" name="Google Shape;684;p4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5" name="Google Shape;685;p4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6" name="Google Shape;686;p4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7" name="Google Shape;687;p4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8" name="Google Shape;688;p4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9" name="Google Shape;689;p4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0" name="Google Shape;690;p4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1" name="Google Shape;691;p4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2" name="Google Shape;692;p4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3" name="Google Shape;693;p4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4" name="Google Shape;694;p4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5" name="Google Shape;695;p4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6" name="Google Shape;696;p4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7" name="Google Shape;697;p4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8" name="Google Shape;698;p4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9" name="Google Shape;699;p4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0" name="Google Shape;700;p4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1" name="Google Shape;701;p4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2" name="Google Shape;702;p4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3" name="Google Shape;703;p4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4" name="Google Shape;704;p4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5" name="Google Shape;705;p4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6" name="Google Shape;706;p4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7" name="Google Shape;707;p4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8" name="Google Shape;708;p4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9" name="Google Shape;709;p4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0" name="Google Shape;710;p4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1" name="Google Shape;711;p4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2" name="Google Shape;712;p4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3" name="Google Shape;713;p4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4" name="Google Shape;714;p4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5" name="Google Shape;715;p4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6" name="Google Shape;716;p4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7" name="Google Shape;717;p4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18" name="Google Shape;718;p4"/>
            <p:cNvGrpSpPr/>
            <p:nvPr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</p:grpSpPr>
          <p:sp>
            <p:nvSpPr>
              <p:cNvPr id="719" name="Google Shape;719;p4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0" name="Google Shape;720;p4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1" name="Google Shape;721;p4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2" name="Google Shape;722;p4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3" name="Google Shape;723;p4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4" name="Google Shape;724;p4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5" name="Google Shape;725;p4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6" name="Google Shape;726;p4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7" name="Google Shape;727;p4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8" name="Google Shape;728;p4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9" name="Google Shape;729;p4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0" name="Google Shape;730;p4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1" name="Google Shape;731;p4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2" name="Google Shape;732;p4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3" name="Google Shape;733;p4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4" name="Google Shape;734;p4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5" name="Google Shape;735;p4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6" name="Google Shape;736;p4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7" name="Google Shape;737;p4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8" name="Google Shape;738;p4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9" name="Google Shape;739;p4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0" name="Google Shape;740;p4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1" name="Google Shape;741;p4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2" name="Google Shape;742;p4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3" name="Google Shape;743;p4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4" name="Google Shape;744;p4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5" name="Google Shape;745;p4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6" name="Google Shape;746;p4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7" name="Google Shape;747;p4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8" name="Google Shape;748;p4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9" name="Google Shape;749;p4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0" name="Google Shape;750;p4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1" name="Google Shape;751;p4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2" name="Google Shape;752;p4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3" name="Google Shape;753;p4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4" name="Google Shape;754;p4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5" name="Google Shape;755;p4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6" name="Google Shape;756;p4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7" name="Google Shape;757;p4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8" name="Google Shape;758;p4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9" name="Google Shape;759;p4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60" name="Google Shape;760;p4"/>
            <p:cNvGrpSpPr/>
            <p:nvPr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</p:grpSpPr>
          <p:sp>
            <p:nvSpPr>
              <p:cNvPr id="761" name="Google Shape;761;p4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2" name="Google Shape;762;p4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3" name="Google Shape;763;p4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4" name="Google Shape;764;p4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5" name="Google Shape;765;p4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6" name="Google Shape;766;p4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7" name="Google Shape;767;p4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8" name="Google Shape;768;p4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9" name="Google Shape;769;p4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0" name="Google Shape;770;p4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1" name="Google Shape;771;p4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2" name="Google Shape;772;p4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3" name="Google Shape;773;p4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4" name="Google Shape;774;p4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5" name="Google Shape;775;p4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6" name="Google Shape;776;p4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7" name="Google Shape;777;p4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8" name="Google Shape;778;p4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9" name="Google Shape;779;p4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0" name="Google Shape;780;p4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1" name="Google Shape;781;p4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2" name="Google Shape;782;p4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3" name="Google Shape;783;p4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4" name="Google Shape;784;p4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5" name="Google Shape;785;p4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6" name="Google Shape;786;p4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7" name="Google Shape;787;p4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8" name="Google Shape;788;p4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9" name="Google Shape;789;p4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0" name="Google Shape;790;p4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1" name="Google Shape;791;p4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2" name="Google Shape;792;p4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3" name="Google Shape;793;p4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4" name="Google Shape;794;p4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5" name="Google Shape;795;p4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6" name="Google Shape;796;p4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7" name="Google Shape;797;p4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8" name="Google Shape;798;p4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9" name="Google Shape;799;p4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0" name="Google Shape;800;p4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1" name="Google Shape;801;p4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rgbClr val="BBC5D2">
                  <a:alpha val="6666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802" name="Google Shape;802;p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27202" y="334561"/>
            <a:ext cx="1667613" cy="1007898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4"/>
          <p:cNvSpPr txBox="1"/>
          <p:nvPr>
            <p:ph idx="10" type="dt"/>
          </p:nvPr>
        </p:nvSpPr>
        <p:spPr>
          <a:xfrm>
            <a:off x="611188" y="1982922"/>
            <a:ext cx="1496087" cy="2936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04" name="Google Shape;804;p4"/>
          <p:cNvSpPr txBox="1"/>
          <p:nvPr>
            <p:ph type="ctrTitle"/>
          </p:nvPr>
        </p:nvSpPr>
        <p:spPr>
          <a:xfrm>
            <a:off x="611188" y="2457981"/>
            <a:ext cx="4763691" cy="178883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b="1" sz="3600" cap="none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5" name="Google Shape;805;p4"/>
          <p:cNvSpPr txBox="1"/>
          <p:nvPr>
            <p:ph idx="1" type="body"/>
          </p:nvPr>
        </p:nvSpPr>
        <p:spPr>
          <a:xfrm>
            <a:off x="611188" y="4468812"/>
            <a:ext cx="3813175" cy="16970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806" name="Google Shape;806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495870" y="251460"/>
            <a:ext cx="1283570" cy="1038860"/>
          </a:xfrm>
          <a:prstGeom prst="rect">
            <a:avLst/>
          </a:prstGeom>
          <a:noFill/>
          <a:ln>
            <a:noFill/>
          </a:ln>
        </p:spPr>
      </p:pic>
      <p:pic>
        <p:nvPicPr>
          <p:cNvPr id="807" name="Google Shape;807;p4"/>
          <p:cNvPicPr preferRelativeResize="0"/>
          <p:nvPr/>
        </p:nvPicPr>
        <p:blipFill rotWithShape="1">
          <a:blip r:embed="rId4">
            <a:alphaModFix amt="80000"/>
          </a:blip>
          <a:srcRect b="0" l="21722" r="30954" t="31089"/>
          <a:stretch/>
        </p:blipFill>
        <p:spPr>
          <a:xfrm>
            <a:off x="5999948" y="1322652"/>
            <a:ext cx="2110986" cy="2110986"/>
          </a:xfrm>
          <a:custGeom>
            <a:rect b="b" l="l" r="r" t="t"/>
            <a:pathLst>
              <a:path extrusionOk="0" h="1750900" w="1750900">
                <a:moveTo>
                  <a:pt x="875450" y="0"/>
                </a:moveTo>
                <a:cubicBezTo>
                  <a:pt x="1358948" y="0"/>
                  <a:pt x="1750900" y="391952"/>
                  <a:pt x="1750900" y="875450"/>
                </a:cubicBezTo>
                <a:cubicBezTo>
                  <a:pt x="1750900" y="1358948"/>
                  <a:pt x="1358948" y="1750900"/>
                  <a:pt x="875450" y="1750900"/>
                </a:cubicBezTo>
                <a:cubicBezTo>
                  <a:pt x="391952" y="1750900"/>
                  <a:pt x="0" y="1358948"/>
                  <a:pt x="0" y="875450"/>
                </a:cubicBezTo>
                <a:cubicBezTo>
                  <a:pt x="0" y="391952"/>
                  <a:pt x="391952" y="0"/>
                  <a:pt x="875450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808" name="Google Shape;808;p4"/>
          <p:cNvPicPr preferRelativeResize="0"/>
          <p:nvPr/>
        </p:nvPicPr>
        <p:blipFill rotWithShape="1">
          <a:blip r:embed="rId5">
            <a:alphaModFix amt="79000"/>
          </a:blip>
          <a:srcRect b="11833" l="23148" r="21388" t="4971"/>
          <a:stretch/>
        </p:blipFill>
        <p:spPr>
          <a:xfrm>
            <a:off x="7553889" y="1401753"/>
            <a:ext cx="3897696" cy="3897696"/>
          </a:xfrm>
          <a:custGeom>
            <a:rect b="b" l="l" r="r" t="t"/>
            <a:pathLst>
              <a:path extrusionOk="0" h="1756246" w="1756246">
                <a:moveTo>
                  <a:pt x="878123" y="0"/>
                </a:moveTo>
                <a:cubicBezTo>
                  <a:pt x="1363097" y="0"/>
                  <a:pt x="1756246" y="393149"/>
                  <a:pt x="1756246" y="878123"/>
                </a:cubicBezTo>
                <a:cubicBezTo>
                  <a:pt x="1756246" y="1363097"/>
                  <a:pt x="1363097" y="1756246"/>
                  <a:pt x="878123" y="1756246"/>
                </a:cubicBezTo>
                <a:cubicBezTo>
                  <a:pt x="393149" y="1756246"/>
                  <a:pt x="0" y="1363097"/>
                  <a:pt x="0" y="878123"/>
                </a:cubicBezTo>
                <a:cubicBezTo>
                  <a:pt x="0" y="393149"/>
                  <a:pt x="393149" y="0"/>
                  <a:pt x="878123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809" name="Google Shape;809;p4"/>
          <p:cNvPicPr preferRelativeResize="0"/>
          <p:nvPr/>
        </p:nvPicPr>
        <p:blipFill rotWithShape="1">
          <a:blip r:embed="rId6">
            <a:alphaModFix amt="80000"/>
          </a:blip>
          <a:srcRect b="16075" l="30064" r="13986" t="0"/>
          <a:stretch/>
        </p:blipFill>
        <p:spPr>
          <a:xfrm>
            <a:off x="5770561" y="2859038"/>
            <a:ext cx="3228413" cy="3228413"/>
          </a:xfrm>
          <a:custGeom>
            <a:rect b="b" l="l" r="r" t="t"/>
            <a:pathLst>
              <a:path extrusionOk="0" h="2037145" w="2037145">
                <a:moveTo>
                  <a:pt x="1018573" y="0"/>
                </a:moveTo>
                <a:cubicBezTo>
                  <a:pt x="1581115" y="0"/>
                  <a:pt x="2037145" y="456030"/>
                  <a:pt x="2037145" y="1018573"/>
                </a:cubicBezTo>
                <a:cubicBezTo>
                  <a:pt x="2037145" y="1581115"/>
                  <a:pt x="1581115" y="2037145"/>
                  <a:pt x="1018573" y="2037145"/>
                </a:cubicBezTo>
                <a:cubicBezTo>
                  <a:pt x="456030" y="2037145"/>
                  <a:pt x="0" y="1581115"/>
                  <a:pt x="0" y="1018573"/>
                </a:cubicBezTo>
                <a:cubicBezTo>
                  <a:pt x="0" y="456030"/>
                  <a:pt x="456030" y="0"/>
                  <a:pt x="1018573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810" name="Google Shape;810;p4"/>
          <p:cNvPicPr preferRelativeResize="0"/>
          <p:nvPr/>
        </p:nvPicPr>
        <p:blipFill rotWithShape="1">
          <a:blip r:embed="rId7">
            <a:alphaModFix/>
          </a:blip>
          <a:srcRect b="0" l="27164" r="6170" t="0"/>
          <a:stretch/>
        </p:blipFill>
        <p:spPr>
          <a:xfrm flipH="1">
            <a:off x="3742356" y="838510"/>
            <a:ext cx="1253998" cy="1253998"/>
          </a:xfrm>
          <a:custGeom>
            <a:rect b="b" l="l" r="r" t="t"/>
            <a:pathLst>
              <a:path extrusionOk="0" h="1756246" w="1756246">
                <a:moveTo>
                  <a:pt x="878123" y="0"/>
                </a:moveTo>
                <a:cubicBezTo>
                  <a:pt x="1363097" y="0"/>
                  <a:pt x="1756246" y="393149"/>
                  <a:pt x="1756246" y="878123"/>
                </a:cubicBezTo>
                <a:cubicBezTo>
                  <a:pt x="1756246" y="1363097"/>
                  <a:pt x="1363097" y="1756246"/>
                  <a:pt x="878123" y="1756246"/>
                </a:cubicBezTo>
                <a:cubicBezTo>
                  <a:pt x="393149" y="1756246"/>
                  <a:pt x="0" y="1363097"/>
                  <a:pt x="0" y="878123"/>
                </a:cubicBezTo>
                <a:cubicBezTo>
                  <a:pt x="0" y="393149"/>
                  <a:pt x="393149" y="0"/>
                  <a:pt x="878123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811" name="Google Shape;811;p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844185" y="5553842"/>
            <a:ext cx="643952" cy="643952"/>
          </a:xfrm>
          <a:prstGeom prst="rect">
            <a:avLst/>
          </a:prstGeom>
          <a:noFill/>
          <a:ln>
            <a:noFill/>
          </a:ln>
        </p:spPr>
      </p:pic>
      <p:pic>
        <p:nvPicPr>
          <p:cNvPr id="812" name="Google Shape;812;p4"/>
          <p:cNvPicPr preferRelativeResize="0"/>
          <p:nvPr/>
        </p:nvPicPr>
        <p:blipFill rotWithShape="1">
          <a:blip r:embed="rId9">
            <a:alphaModFix amt="0"/>
          </a:blip>
          <a:srcRect b="14395" l="23148" r="56288" t="36464"/>
          <a:stretch/>
        </p:blipFill>
        <p:spPr>
          <a:xfrm>
            <a:off x="7553890" y="2877202"/>
            <a:ext cx="1445085" cy="2302208"/>
          </a:xfrm>
          <a:custGeom>
            <a:rect b="b" l="l" r="r" t="t"/>
            <a:pathLst>
              <a:path extrusionOk="0" h="2302208" w="1445085">
                <a:moveTo>
                  <a:pt x="60328" y="0"/>
                </a:moveTo>
                <a:lnTo>
                  <a:pt x="156198" y="14631"/>
                </a:lnTo>
                <a:cubicBezTo>
                  <a:pt x="891765" y="165150"/>
                  <a:pt x="1445085" y="815978"/>
                  <a:pt x="1445085" y="1596043"/>
                </a:cubicBezTo>
                <a:cubicBezTo>
                  <a:pt x="1445085" y="1818919"/>
                  <a:pt x="1399916" y="2031244"/>
                  <a:pt x="1318233" y="2224365"/>
                </a:cubicBezTo>
                <a:lnTo>
                  <a:pt x="1280734" y="2302208"/>
                </a:lnTo>
                <a:lnTo>
                  <a:pt x="1190268" y="2269097"/>
                </a:lnTo>
                <a:cubicBezTo>
                  <a:pt x="490798" y="1973246"/>
                  <a:pt x="0" y="1280638"/>
                  <a:pt x="0" y="473399"/>
                </a:cubicBezTo>
                <a:cubicBezTo>
                  <a:pt x="0" y="338859"/>
                  <a:pt x="13634" y="207504"/>
                  <a:pt x="39594" y="80638"/>
                </a:cubicBezTo>
                <a:close/>
              </a:path>
            </a:pathLst>
          </a:custGeom>
          <a:solidFill>
            <a:schemeClr val="lt1">
              <a:alpha val="20000"/>
            </a:schemeClr>
          </a:solidFill>
          <a:ln>
            <a:noFill/>
          </a:ln>
        </p:spPr>
      </p:pic>
      <p:pic>
        <p:nvPicPr>
          <p:cNvPr id="813" name="Google Shape;813;p4"/>
          <p:cNvPicPr preferRelativeResize="0"/>
          <p:nvPr/>
        </p:nvPicPr>
        <p:blipFill rotWithShape="1">
          <a:blip r:embed="rId10">
            <a:alphaModFix amt="0"/>
          </a:blip>
          <a:srcRect b="0" l="28610" r="21325" t="72780"/>
          <a:stretch/>
        </p:blipFill>
        <p:spPr>
          <a:xfrm>
            <a:off x="6397921" y="2859038"/>
            <a:ext cx="1538993" cy="574600"/>
          </a:xfrm>
          <a:custGeom>
            <a:rect b="b" l="l" r="r" t="t"/>
            <a:pathLst>
              <a:path extrusionOk="0" h="574600" w="1538993">
                <a:moveTo>
                  <a:pt x="986848" y="0"/>
                </a:moveTo>
                <a:cubicBezTo>
                  <a:pt x="1154005" y="0"/>
                  <a:pt x="1315227" y="25408"/>
                  <a:pt x="1466864" y="72572"/>
                </a:cubicBezTo>
                <a:lnTo>
                  <a:pt x="1538993" y="98971"/>
                </a:lnTo>
                <a:lnTo>
                  <a:pt x="1532753" y="109244"/>
                </a:lnTo>
                <a:cubicBezTo>
                  <a:pt x="1343073" y="390006"/>
                  <a:pt x="1021854" y="574600"/>
                  <a:pt x="657521" y="574600"/>
                </a:cubicBezTo>
                <a:cubicBezTo>
                  <a:pt x="438921" y="574600"/>
                  <a:pt x="235843" y="508146"/>
                  <a:pt x="67385" y="394339"/>
                </a:cubicBezTo>
                <a:lnTo>
                  <a:pt x="0" y="338741"/>
                </a:lnTo>
                <a:lnTo>
                  <a:pt x="84329" y="275681"/>
                </a:lnTo>
                <a:cubicBezTo>
                  <a:pt x="341958" y="101630"/>
                  <a:pt x="652535" y="0"/>
                  <a:pt x="986848" y="0"/>
                </a:cubicBezTo>
                <a:close/>
              </a:path>
            </a:pathLst>
          </a:custGeom>
          <a:solidFill>
            <a:schemeClr val="lt1">
              <a:alpha val="20000"/>
            </a:schemeClr>
          </a:solidFill>
          <a:ln>
            <a:noFill/>
          </a:ln>
        </p:spPr>
      </p:pic>
      <p:pic>
        <p:nvPicPr>
          <p:cNvPr id="814" name="Google Shape;814;p4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4937517" y="4609723"/>
            <a:ext cx="1080000" cy="10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5" name="Google Shape;815;p4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5770561" y="627929"/>
            <a:ext cx="1080000" cy="10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6" name="Google Shape;816;p4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9828128" y="5048907"/>
            <a:ext cx="1080000" cy="10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817" name="Google Shape;817;p4"/>
          <p:cNvSpPr/>
          <p:nvPr/>
        </p:nvSpPr>
        <p:spPr>
          <a:xfrm>
            <a:off x="6245833" y="1350813"/>
            <a:ext cx="570770" cy="357117"/>
          </a:xfrm>
          <a:custGeom>
            <a:rect b="b" l="l" r="r" t="t"/>
            <a:pathLst>
              <a:path extrusionOk="0" h="357117" w="570770">
                <a:moveTo>
                  <a:pt x="570770" y="0"/>
                </a:moveTo>
                <a:lnTo>
                  <a:pt x="562292" y="27310"/>
                </a:lnTo>
                <a:cubicBezTo>
                  <a:pt x="480316" y="221124"/>
                  <a:pt x="288404" y="357117"/>
                  <a:pt x="64728" y="357117"/>
                </a:cubicBezTo>
                <a:lnTo>
                  <a:pt x="0" y="350592"/>
                </a:lnTo>
                <a:lnTo>
                  <a:pt x="63262" y="280987"/>
                </a:lnTo>
                <a:cubicBezTo>
                  <a:pt x="182641" y="161608"/>
                  <a:pt x="330484" y="70692"/>
                  <a:pt x="495737" y="19293"/>
                </a:cubicBezTo>
                <a:close/>
              </a:path>
            </a:pathLst>
          </a:custGeom>
          <a:solidFill>
            <a:schemeClr val="lt1">
              <a:alpha val="13725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18" name="Google Shape;818;p4"/>
          <p:cNvPicPr preferRelativeResize="0"/>
          <p:nvPr/>
        </p:nvPicPr>
        <p:blipFill rotWithShape="1">
          <a:blip r:embed="rId9">
            <a:alphaModFix amt="0"/>
          </a:blip>
          <a:srcRect b="13007" l="57323" r="35722" t="82818"/>
          <a:stretch/>
        </p:blipFill>
        <p:spPr>
          <a:xfrm>
            <a:off x="9955458" y="5048908"/>
            <a:ext cx="488810" cy="195531"/>
          </a:xfrm>
          <a:custGeom>
            <a:rect b="b" l="l" r="r" t="t"/>
            <a:pathLst>
              <a:path extrusionOk="0" h="195531" w="488810">
                <a:moveTo>
                  <a:pt x="412670" y="0"/>
                </a:moveTo>
                <a:lnTo>
                  <a:pt x="488810" y="7676"/>
                </a:lnTo>
                <a:lnTo>
                  <a:pt x="476216" y="15327"/>
                </a:lnTo>
                <a:cubicBezTo>
                  <a:pt x="365760" y="75330"/>
                  <a:pt x="248855" y="124965"/>
                  <a:pt x="126807" y="162926"/>
                </a:cubicBezTo>
                <a:lnTo>
                  <a:pt x="0" y="195531"/>
                </a:lnTo>
                <a:lnTo>
                  <a:pt x="30832" y="158163"/>
                </a:lnTo>
                <a:cubicBezTo>
                  <a:pt x="128553" y="60442"/>
                  <a:pt x="263553" y="0"/>
                  <a:pt x="412670" y="0"/>
                </a:cubicBezTo>
                <a:close/>
              </a:path>
            </a:pathLst>
          </a:custGeom>
          <a:solidFill>
            <a:schemeClr val="lt1">
              <a:alpha val="13725"/>
            </a:schemeClr>
          </a:solidFill>
          <a:ln>
            <a:noFill/>
          </a:ln>
        </p:spPr>
      </p:pic>
      <p:pic>
        <p:nvPicPr>
          <p:cNvPr id="819" name="Google Shape;819;p4"/>
          <p:cNvPicPr preferRelativeResize="0"/>
          <p:nvPr/>
        </p:nvPicPr>
        <p:blipFill rotWithShape="1">
          <a:blip r:embed="rId14">
            <a:alphaModFix amt="0"/>
          </a:blip>
          <a:srcRect b="36731" l="30400" r="65656" t="48132"/>
          <a:stretch/>
        </p:blipFill>
        <p:spPr>
          <a:xfrm>
            <a:off x="5789932" y="4710607"/>
            <a:ext cx="227585" cy="582274"/>
          </a:xfrm>
          <a:custGeom>
            <a:rect b="b" l="l" r="r" t="t"/>
            <a:pathLst>
              <a:path extrusionOk="0" h="582274" w="227585">
                <a:moveTo>
                  <a:pt x="0" y="0"/>
                </a:moveTo>
                <a:lnTo>
                  <a:pt x="69423" y="57279"/>
                </a:lnTo>
                <a:cubicBezTo>
                  <a:pt x="167144" y="154999"/>
                  <a:pt x="227585" y="289999"/>
                  <a:pt x="227585" y="439116"/>
                </a:cubicBezTo>
                <a:cubicBezTo>
                  <a:pt x="227585" y="476396"/>
                  <a:pt x="223808" y="512792"/>
                  <a:pt x="216614" y="547945"/>
                </a:cubicBezTo>
                <a:lnTo>
                  <a:pt x="205958" y="582274"/>
                </a:lnTo>
                <a:lnTo>
                  <a:pt x="175455" y="532065"/>
                </a:lnTo>
                <a:cubicBezTo>
                  <a:pt x="100906" y="394832"/>
                  <a:pt x="45678" y="245579"/>
                  <a:pt x="13424" y="87957"/>
                </a:cubicBezTo>
                <a:close/>
              </a:path>
            </a:pathLst>
          </a:custGeom>
          <a:solidFill>
            <a:schemeClr val="lt1">
              <a:alpha val="14901"/>
            </a:schemeClr>
          </a:solidFill>
          <a:ln>
            <a:noFill/>
          </a:ln>
        </p:spPr>
      </p:pic>
      <p:pic>
        <p:nvPicPr>
          <p:cNvPr id="820" name="Google Shape;820;p4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3039028" y="1700958"/>
            <a:ext cx="529743" cy="529743"/>
          </a:xfrm>
          <a:prstGeom prst="rect">
            <a:avLst/>
          </a:prstGeom>
          <a:noFill/>
          <a:ln>
            <a:noFill/>
          </a:ln>
        </p:spPr>
      </p:pic>
      <p:pic>
        <p:nvPicPr>
          <p:cNvPr id="821" name="Google Shape;821;p4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11057475" y="3864910"/>
            <a:ext cx="603902" cy="603902"/>
          </a:xfrm>
          <a:prstGeom prst="rect">
            <a:avLst/>
          </a:prstGeom>
          <a:noFill/>
          <a:ln>
            <a:noFill/>
          </a:ln>
        </p:spPr>
      </p:pic>
      <p:pic>
        <p:nvPicPr>
          <p:cNvPr id="822" name="Google Shape;822;p4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9664875" y="1199800"/>
            <a:ext cx="531418" cy="531418"/>
          </a:xfrm>
          <a:prstGeom prst="rect">
            <a:avLst/>
          </a:prstGeom>
          <a:noFill/>
          <a:ln>
            <a:noFill/>
          </a:ln>
        </p:spPr>
      </p:pic>
      <p:pic>
        <p:nvPicPr>
          <p:cNvPr id="823" name="Google Shape;823;p4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7623737" y="1481253"/>
            <a:ext cx="440092" cy="440092"/>
          </a:xfrm>
          <a:prstGeom prst="rect">
            <a:avLst/>
          </a:prstGeom>
          <a:noFill/>
          <a:ln>
            <a:noFill/>
          </a:ln>
        </p:spPr>
      </p:pic>
      <p:pic>
        <p:nvPicPr>
          <p:cNvPr id="824" name="Google Shape;824;p4"/>
          <p:cNvPicPr preferRelativeResize="0"/>
          <p:nvPr/>
        </p:nvPicPr>
        <p:blipFill rotWithShape="1">
          <a:blip r:embed="rId19">
            <a:alphaModFix/>
          </a:blip>
          <a:srcRect b="0" l="0" r="0" t="0"/>
          <a:stretch/>
        </p:blipFill>
        <p:spPr>
          <a:xfrm>
            <a:off x="4577408" y="5878365"/>
            <a:ext cx="444029" cy="444029"/>
          </a:xfrm>
          <a:prstGeom prst="rect">
            <a:avLst/>
          </a:prstGeom>
          <a:noFill/>
          <a:ln>
            <a:noFill/>
          </a:ln>
        </p:spPr>
      </p:pic>
      <p:pic>
        <p:nvPicPr>
          <p:cNvPr id="825" name="Google Shape;825;p4"/>
          <p:cNvPicPr preferRelativeResize="0"/>
          <p:nvPr/>
        </p:nvPicPr>
        <p:blipFill rotWithShape="1">
          <a:blip r:embed="rId20">
            <a:alphaModFix/>
          </a:blip>
          <a:srcRect b="0" l="0" r="0" t="0"/>
          <a:stretch/>
        </p:blipFill>
        <p:spPr>
          <a:xfrm>
            <a:off x="8579164" y="430905"/>
            <a:ext cx="387805" cy="3878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3">
  <p:cSld name="Title Slide 3">
    <p:bg>
      <p:bgPr>
        <a:solidFill>
          <a:srgbClr val="0B517A"/>
        </a:solidFill>
      </p:bgPr>
    </p:bg>
    <p:spTree>
      <p:nvGrpSpPr>
        <p:cNvPr id="826" name="Shape 8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7" name="Google Shape;827;p5"/>
          <p:cNvGrpSpPr/>
          <p:nvPr/>
        </p:nvGrpSpPr>
        <p:grpSpPr>
          <a:xfrm>
            <a:off x="13727" y="4637103"/>
            <a:ext cx="12159138" cy="2203747"/>
            <a:chOff x="13727" y="4637103"/>
            <a:chExt cx="12159138" cy="2203747"/>
          </a:xfrm>
        </p:grpSpPr>
        <p:grpSp>
          <p:nvGrpSpPr>
            <p:cNvPr id="828" name="Google Shape;828;p5"/>
            <p:cNvGrpSpPr/>
            <p:nvPr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</p:grpSpPr>
          <p:sp>
            <p:nvSpPr>
              <p:cNvPr id="829" name="Google Shape;829;p5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0" name="Google Shape;830;p5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1" name="Google Shape;831;p5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2" name="Google Shape;832;p5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3" name="Google Shape;833;p5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4" name="Google Shape;834;p5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5" name="Google Shape;835;p5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6" name="Google Shape;836;p5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7" name="Google Shape;837;p5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8" name="Google Shape;838;p5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9" name="Google Shape;839;p5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0" name="Google Shape;840;p5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1" name="Google Shape;841;p5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2" name="Google Shape;842;p5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3" name="Google Shape;843;p5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4" name="Google Shape;844;p5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5" name="Google Shape;845;p5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6" name="Google Shape;846;p5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7" name="Google Shape;847;p5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8" name="Google Shape;848;p5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9" name="Google Shape;849;p5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0" name="Google Shape;850;p5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1" name="Google Shape;851;p5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2" name="Google Shape;852;p5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3" name="Google Shape;853;p5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4" name="Google Shape;854;p5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5" name="Google Shape;855;p5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6" name="Google Shape;856;p5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7" name="Google Shape;857;p5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8" name="Google Shape;858;p5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9" name="Google Shape;859;p5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0" name="Google Shape;860;p5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1" name="Google Shape;861;p5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2" name="Google Shape;862;p5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3" name="Google Shape;863;p5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4" name="Google Shape;864;p5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5" name="Google Shape;865;p5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6" name="Google Shape;866;p5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7" name="Google Shape;867;p5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8" name="Google Shape;868;p5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9" name="Google Shape;869;p5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70" name="Google Shape;870;p5"/>
            <p:cNvGrpSpPr/>
            <p:nvPr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</p:grpSpPr>
          <p:sp>
            <p:nvSpPr>
              <p:cNvPr id="871" name="Google Shape;871;p5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2" name="Google Shape;872;p5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3" name="Google Shape;873;p5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4" name="Google Shape;874;p5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5" name="Google Shape;875;p5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6" name="Google Shape;876;p5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7" name="Google Shape;877;p5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8" name="Google Shape;878;p5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9" name="Google Shape;879;p5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0" name="Google Shape;880;p5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1" name="Google Shape;881;p5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2" name="Google Shape;882;p5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3" name="Google Shape;883;p5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4" name="Google Shape;884;p5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5" name="Google Shape;885;p5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6" name="Google Shape;886;p5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7" name="Google Shape;887;p5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8" name="Google Shape;888;p5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9" name="Google Shape;889;p5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0" name="Google Shape;890;p5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1" name="Google Shape;891;p5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2" name="Google Shape;892;p5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3" name="Google Shape;893;p5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4" name="Google Shape;894;p5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5" name="Google Shape;895;p5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6" name="Google Shape;896;p5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7" name="Google Shape;897;p5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8" name="Google Shape;898;p5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9" name="Google Shape;899;p5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0" name="Google Shape;900;p5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1" name="Google Shape;901;p5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2" name="Google Shape;902;p5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3" name="Google Shape;903;p5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4" name="Google Shape;904;p5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5" name="Google Shape;905;p5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6" name="Google Shape;906;p5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7" name="Google Shape;907;p5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8" name="Google Shape;908;p5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9" name="Google Shape;909;p5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0" name="Google Shape;910;p5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1" name="Google Shape;911;p5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12" name="Google Shape;912;p5"/>
            <p:cNvGrpSpPr/>
            <p:nvPr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</p:grpSpPr>
          <p:sp>
            <p:nvSpPr>
              <p:cNvPr id="913" name="Google Shape;913;p5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4" name="Google Shape;914;p5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5" name="Google Shape;915;p5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6" name="Google Shape;916;p5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7" name="Google Shape;917;p5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8" name="Google Shape;918;p5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9" name="Google Shape;919;p5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0" name="Google Shape;920;p5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1" name="Google Shape;921;p5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2" name="Google Shape;922;p5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3" name="Google Shape;923;p5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4" name="Google Shape;924;p5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5" name="Google Shape;925;p5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6" name="Google Shape;926;p5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7" name="Google Shape;927;p5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8" name="Google Shape;928;p5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9" name="Google Shape;929;p5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0" name="Google Shape;930;p5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1" name="Google Shape;931;p5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2" name="Google Shape;932;p5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3" name="Google Shape;933;p5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4" name="Google Shape;934;p5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5" name="Google Shape;935;p5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6" name="Google Shape;936;p5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7" name="Google Shape;937;p5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8" name="Google Shape;938;p5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9" name="Google Shape;939;p5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0" name="Google Shape;940;p5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1" name="Google Shape;941;p5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2" name="Google Shape;942;p5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3" name="Google Shape;943;p5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4" name="Google Shape;944;p5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5" name="Google Shape;945;p5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6" name="Google Shape;946;p5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7" name="Google Shape;947;p5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8" name="Google Shape;948;p5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9" name="Google Shape;949;p5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0" name="Google Shape;950;p5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1" name="Google Shape;951;p5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2" name="Google Shape;952;p5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3" name="Google Shape;953;p5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54" name="Google Shape;954;p5"/>
            <p:cNvGrpSpPr/>
            <p:nvPr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</p:grpSpPr>
          <p:sp>
            <p:nvSpPr>
              <p:cNvPr id="955" name="Google Shape;955;p5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5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5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8" name="Google Shape;958;p5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9" name="Google Shape;959;p5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5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5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2" name="Google Shape;962;p5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3" name="Google Shape;963;p5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4" name="Google Shape;964;p5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5" name="Google Shape;965;p5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6" name="Google Shape;966;p5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7" name="Google Shape;967;p5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8" name="Google Shape;968;p5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9" name="Google Shape;969;p5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0" name="Google Shape;970;p5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1" name="Google Shape;971;p5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2" name="Google Shape;972;p5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3" name="Google Shape;973;p5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4" name="Google Shape;974;p5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5" name="Google Shape;975;p5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6" name="Google Shape;976;p5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7" name="Google Shape;977;p5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8" name="Google Shape;978;p5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9" name="Google Shape;979;p5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0" name="Google Shape;980;p5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1" name="Google Shape;981;p5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2" name="Google Shape;982;p5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3" name="Google Shape;983;p5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4" name="Google Shape;984;p5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5" name="Google Shape;985;p5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6" name="Google Shape;986;p5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7" name="Google Shape;987;p5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8" name="Google Shape;988;p5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9" name="Google Shape;989;p5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0" name="Google Shape;990;p5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1" name="Google Shape;991;p5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2" name="Google Shape;992;p5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3" name="Google Shape;993;p5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4" name="Google Shape;994;p5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5" name="Google Shape;995;p5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96" name="Google Shape;996;p5"/>
            <p:cNvGrpSpPr/>
            <p:nvPr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</p:grpSpPr>
          <p:sp>
            <p:nvSpPr>
              <p:cNvPr id="997" name="Google Shape;997;p5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8" name="Google Shape;998;p5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9" name="Google Shape;999;p5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0" name="Google Shape;1000;p5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1" name="Google Shape;1001;p5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2" name="Google Shape;1002;p5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3" name="Google Shape;1003;p5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4" name="Google Shape;1004;p5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5" name="Google Shape;1005;p5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6" name="Google Shape;1006;p5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7" name="Google Shape;1007;p5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8" name="Google Shape;1008;p5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9" name="Google Shape;1009;p5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0" name="Google Shape;1010;p5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1" name="Google Shape;1011;p5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2" name="Google Shape;1012;p5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3" name="Google Shape;1013;p5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4" name="Google Shape;1014;p5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5" name="Google Shape;1015;p5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6" name="Google Shape;1016;p5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7" name="Google Shape;1017;p5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8" name="Google Shape;1018;p5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9" name="Google Shape;1019;p5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0" name="Google Shape;1020;p5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1" name="Google Shape;1021;p5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2" name="Google Shape;1022;p5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3" name="Google Shape;1023;p5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4" name="Google Shape;1024;p5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5" name="Google Shape;1025;p5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6" name="Google Shape;1026;p5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7" name="Google Shape;1027;p5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8" name="Google Shape;1028;p5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9" name="Google Shape;1029;p5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0" name="Google Shape;1030;p5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1" name="Google Shape;1031;p5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2" name="Google Shape;1032;p5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3" name="Google Shape;1033;p5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4" name="Google Shape;1034;p5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5" name="Google Shape;1035;p5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6" name="Google Shape;1036;p5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7" name="Google Shape;1037;p5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38" name="Google Shape;1038;p5"/>
            <p:cNvGrpSpPr/>
            <p:nvPr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</p:grpSpPr>
          <p:sp>
            <p:nvSpPr>
              <p:cNvPr id="1039" name="Google Shape;1039;p5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0" name="Google Shape;1040;p5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1" name="Google Shape;1041;p5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2" name="Google Shape;1042;p5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3" name="Google Shape;1043;p5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4" name="Google Shape;1044;p5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5" name="Google Shape;1045;p5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6" name="Google Shape;1046;p5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7" name="Google Shape;1047;p5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8" name="Google Shape;1048;p5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9" name="Google Shape;1049;p5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0" name="Google Shape;1050;p5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1" name="Google Shape;1051;p5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2" name="Google Shape;1052;p5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3" name="Google Shape;1053;p5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4" name="Google Shape;1054;p5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5" name="Google Shape;1055;p5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6" name="Google Shape;1056;p5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7" name="Google Shape;1057;p5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8" name="Google Shape;1058;p5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9" name="Google Shape;1059;p5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0" name="Google Shape;1060;p5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1" name="Google Shape;1061;p5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2" name="Google Shape;1062;p5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3" name="Google Shape;1063;p5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4" name="Google Shape;1064;p5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5" name="Google Shape;1065;p5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6" name="Google Shape;1066;p5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7" name="Google Shape;1067;p5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8" name="Google Shape;1068;p5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9" name="Google Shape;1069;p5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0" name="Google Shape;1070;p5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1" name="Google Shape;1071;p5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2" name="Google Shape;1072;p5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3" name="Google Shape;1073;p5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4" name="Google Shape;1074;p5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5" name="Google Shape;1075;p5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6" name="Google Shape;1076;p5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7" name="Google Shape;1077;p5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8" name="Google Shape;1078;p5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9" name="Google Shape;1079;p5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rgbClr val="576B85">
                  <a:alpha val="24705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080" name="Google Shape;1080;p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27202" y="334561"/>
            <a:ext cx="1667613" cy="1007898"/>
          </a:xfrm>
          <a:prstGeom prst="rect">
            <a:avLst/>
          </a:prstGeom>
          <a:noFill/>
          <a:ln>
            <a:noFill/>
          </a:ln>
        </p:spPr>
      </p:pic>
      <p:sp>
        <p:nvSpPr>
          <p:cNvPr id="1081" name="Google Shape;1081;p5"/>
          <p:cNvSpPr txBox="1"/>
          <p:nvPr>
            <p:ph idx="10" type="dt"/>
          </p:nvPr>
        </p:nvSpPr>
        <p:spPr>
          <a:xfrm>
            <a:off x="611188" y="1982922"/>
            <a:ext cx="1496087" cy="2936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82" name="Google Shape;1082;p5"/>
          <p:cNvSpPr txBox="1"/>
          <p:nvPr>
            <p:ph type="ctrTitle"/>
          </p:nvPr>
        </p:nvSpPr>
        <p:spPr>
          <a:xfrm>
            <a:off x="611188" y="2457981"/>
            <a:ext cx="4763691" cy="178883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b="1" sz="3600" cap="none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3" name="Google Shape;1083;p5"/>
          <p:cNvSpPr txBox="1"/>
          <p:nvPr>
            <p:ph idx="1" type="body"/>
          </p:nvPr>
        </p:nvSpPr>
        <p:spPr>
          <a:xfrm>
            <a:off x="611188" y="4468812"/>
            <a:ext cx="3813175" cy="16970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084" name="Google Shape;1084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495870" y="251460"/>
            <a:ext cx="1283570" cy="10388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5" name="Google Shape;1085;p5"/>
          <p:cNvPicPr preferRelativeResize="0"/>
          <p:nvPr/>
        </p:nvPicPr>
        <p:blipFill rotWithShape="1">
          <a:blip r:embed="rId4">
            <a:alphaModFix amt="80000"/>
          </a:blip>
          <a:srcRect b="0" l="21722" r="30954" t="31089"/>
          <a:stretch/>
        </p:blipFill>
        <p:spPr>
          <a:xfrm>
            <a:off x="5999948" y="1322652"/>
            <a:ext cx="2110986" cy="2110986"/>
          </a:xfrm>
          <a:custGeom>
            <a:rect b="b" l="l" r="r" t="t"/>
            <a:pathLst>
              <a:path extrusionOk="0" h="1750900" w="1750900">
                <a:moveTo>
                  <a:pt x="875450" y="0"/>
                </a:moveTo>
                <a:cubicBezTo>
                  <a:pt x="1358948" y="0"/>
                  <a:pt x="1750900" y="391952"/>
                  <a:pt x="1750900" y="875450"/>
                </a:cubicBezTo>
                <a:cubicBezTo>
                  <a:pt x="1750900" y="1358948"/>
                  <a:pt x="1358948" y="1750900"/>
                  <a:pt x="875450" y="1750900"/>
                </a:cubicBezTo>
                <a:cubicBezTo>
                  <a:pt x="391952" y="1750900"/>
                  <a:pt x="0" y="1358948"/>
                  <a:pt x="0" y="875450"/>
                </a:cubicBezTo>
                <a:cubicBezTo>
                  <a:pt x="0" y="391952"/>
                  <a:pt x="391952" y="0"/>
                  <a:pt x="875450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1086" name="Google Shape;1086;p5"/>
          <p:cNvPicPr preferRelativeResize="0"/>
          <p:nvPr/>
        </p:nvPicPr>
        <p:blipFill rotWithShape="1">
          <a:blip r:embed="rId5">
            <a:alphaModFix amt="79000"/>
          </a:blip>
          <a:srcRect b="11833" l="23148" r="21388" t="4971"/>
          <a:stretch/>
        </p:blipFill>
        <p:spPr>
          <a:xfrm>
            <a:off x="7553889" y="1401753"/>
            <a:ext cx="3897696" cy="3897696"/>
          </a:xfrm>
          <a:custGeom>
            <a:rect b="b" l="l" r="r" t="t"/>
            <a:pathLst>
              <a:path extrusionOk="0" h="1756246" w="1756246">
                <a:moveTo>
                  <a:pt x="878123" y="0"/>
                </a:moveTo>
                <a:cubicBezTo>
                  <a:pt x="1363097" y="0"/>
                  <a:pt x="1756246" y="393149"/>
                  <a:pt x="1756246" y="878123"/>
                </a:cubicBezTo>
                <a:cubicBezTo>
                  <a:pt x="1756246" y="1363097"/>
                  <a:pt x="1363097" y="1756246"/>
                  <a:pt x="878123" y="1756246"/>
                </a:cubicBezTo>
                <a:cubicBezTo>
                  <a:pt x="393149" y="1756246"/>
                  <a:pt x="0" y="1363097"/>
                  <a:pt x="0" y="878123"/>
                </a:cubicBezTo>
                <a:cubicBezTo>
                  <a:pt x="0" y="393149"/>
                  <a:pt x="393149" y="0"/>
                  <a:pt x="878123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1087" name="Google Shape;1087;p5"/>
          <p:cNvPicPr preferRelativeResize="0"/>
          <p:nvPr/>
        </p:nvPicPr>
        <p:blipFill rotWithShape="1">
          <a:blip r:embed="rId6">
            <a:alphaModFix amt="80000"/>
          </a:blip>
          <a:srcRect b="16075" l="30064" r="13986" t="0"/>
          <a:stretch/>
        </p:blipFill>
        <p:spPr>
          <a:xfrm>
            <a:off x="5770561" y="2859038"/>
            <a:ext cx="3228413" cy="3228413"/>
          </a:xfrm>
          <a:custGeom>
            <a:rect b="b" l="l" r="r" t="t"/>
            <a:pathLst>
              <a:path extrusionOk="0" h="2037145" w="2037145">
                <a:moveTo>
                  <a:pt x="1018573" y="0"/>
                </a:moveTo>
                <a:cubicBezTo>
                  <a:pt x="1581115" y="0"/>
                  <a:pt x="2037145" y="456030"/>
                  <a:pt x="2037145" y="1018573"/>
                </a:cubicBezTo>
                <a:cubicBezTo>
                  <a:pt x="2037145" y="1581115"/>
                  <a:pt x="1581115" y="2037145"/>
                  <a:pt x="1018573" y="2037145"/>
                </a:cubicBezTo>
                <a:cubicBezTo>
                  <a:pt x="456030" y="2037145"/>
                  <a:pt x="0" y="1581115"/>
                  <a:pt x="0" y="1018573"/>
                </a:cubicBezTo>
                <a:cubicBezTo>
                  <a:pt x="0" y="456030"/>
                  <a:pt x="456030" y="0"/>
                  <a:pt x="1018573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1088" name="Google Shape;1088;p5"/>
          <p:cNvPicPr preferRelativeResize="0"/>
          <p:nvPr/>
        </p:nvPicPr>
        <p:blipFill rotWithShape="1">
          <a:blip r:embed="rId7">
            <a:alphaModFix/>
          </a:blip>
          <a:srcRect b="0" l="27164" r="6170" t="0"/>
          <a:stretch/>
        </p:blipFill>
        <p:spPr>
          <a:xfrm flipH="1">
            <a:off x="3742356" y="838510"/>
            <a:ext cx="1253998" cy="1253998"/>
          </a:xfrm>
          <a:custGeom>
            <a:rect b="b" l="l" r="r" t="t"/>
            <a:pathLst>
              <a:path extrusionOk="0" h="1756246" w="1756246">
                <a:moveTo>
                  <a:pt x="878123" y="0"/>
                </a:moveTo>
                <a:cubicBezTo>
                  <a:pt x="1363097" y="0"/>
                  <a:pt x="1756246" y="393149"/>
                  <a:pt x="1756246" y="878123"/>
                </a:cubicBezTo>
                <a:cubicBezTo>
                  <a:pt x="1756246" y="1363097"/>
                  <a:pt x="1363097" y="1756246"/>
                  <a:pt x="878123" y="1756246"/>
                </a:cubicBezTo>
                <a:cubicBezTo>
                  <a:pt x="393149" y="1756246"/>
                  <a:pt x="0" y="1363097"/>
                  <a:pt x="0" y="878123"/>
                </a:cubicBezTo>
                <a:cubicBezTo>
                  <a:pt x="0" y="393149"/>
                  <a:pt x="393149" y="0"/>
                  <a:pt x="878123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1089" name="Google Shape;1089;p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844185" y="5553842"/>
            <a:ext cx="643952" cy="6439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0" name="Google Shape;1090;p5"/>
          <p:cNvPicPr preferRelativeResize="0"/>
          <p:nvPr/>
        </p:nvPicPr>
        <p:blipFill rotWithShape="1">
          <a:blip r:embed="rId9">
            <a:alphaModFix amt="0"/>
          </a:blip>
          <a:srcRect b="14395" l="23148" r="56288" t="36464"/>
          <a:stretch/>
        </p:blipFill>
        <p:spPr>
          <a:xfrm>
            <a:off x="7553890" y="2877202"/>
            <a:ext cx="1445085" cy="2302208"/>
          </a:xfrm>
          <a:custGeom>
            <a:rect b="b" l="l" r="r" t="t"/>
            <a:pathLst>
              <a:path extrusionOk="0" h="2302208" w="1445085">
                <a:moveTo>
                  <a:pt x="60328" y="0"/>
                </a:moveTo>
                <a:lnTo>
                  <a:pt x="156198" y="14631"/>
                </a:lnTo>
                <a:cubicBezTo>
                  <a:pt x="891765" y="165150"/>
                  <a:pt x="1445085" y="815978"/>
                  <a:pt x="1445085" y="1596043"/>
                </a:cubicBezTo>
                <a:cubicBezTo>
                  <a:pt x="1445085" y="1818919"/>
                  <a:pt x="1399916" y="2031244"/>
                  <a:pt x="1318233" y="2224365"/>
                </a:cubicBezTo>
                <a:lnTo>
                  <a:pt x="1280734" y="2302208"/>
                </a:lnTo>
                <a:lnTo>
                  <a:pt x="1190268" y="2269097"/>
                </a:lnTo>
                <a:cubicBezTo>
                  <a:pt x="490798" y="1973246"/>
                  <a:pt x="0" y="1280638"/>
                  <a:pt x="0" y="473399"/>
                </a:cubicBezTo>
                <a:cubicBezTo>
                  <a:pt x="0" y="338859"/>
                  <a:pt x="13634" y="207504"/>
                  <a:pt x="39594" y="80638"/>
                </a:cubicBezTo>
                <a:close/>
              </a:path>
            </a:pathLst>
          </a:custGeom>
          <a:solidFill>
            <a:schemeClr val="lt1">
              <a:alpha val="20000"/>
            </a:schemeClr>
          </a:solidFill>
          <a:ln>
            <a:noFill/>
          </a:ln>
        </p:spPr>
      </p:pic>
      <p:pic>
        <p:nvPicPr>
          <p:cNvPr id="1091" name="Google Shape;1091;p5"/>
          <p:cNvPicPr preferRelativeResize="0"/>
          <p:nvPr/>
        </p:nvPicPr>
        <p:blipFill rotWithShape="1">
          <a:blip r:embed="rId10">
            <a:alphaModFix amt="0"/>
          </a:blip>
          <a:srcRect b="0" l="28610" r="21325" t="72780"/>
          <a:stretch/>
        </p:blipFill>
        <p:spPr>
          <a:xfrm>
            <a:off x="6397921" y="2859038"/>
            <a:ext cx="1538993" cy="574600"/>
          </a:xfrm>
          <a:custGeom>
            <a:rect b="b" l="l" r="r" t="t"/>
            <a:pathLst>
              <a:path extrusionOk="0" h="574600" w="1538993">
                <a:moveTo>
                  <a:pt x="986848" y="0"/>
                </a:moveTo>
                <a:cubicBezTo>
                  <a:pt x="1154005" y="0"/>
                  <a:pt x="1315227" y="25408"/>
                  <a:pt x="1466864" y="72572"/>
                </a:cubicBezTo>
                <a:lnTo>
                  <a:pt x="1538993" y="98971"/>
                </a:lnTo>
                <a:lnTo>
                  <a:pt x="1532753" y="109244"/>
                </a:lnTo>
                <a:cubicBezTo>
                  <a:pt x="1343073" y="390006"/>
                  <a:pt x="1021854" y="574600"/>
                  <a:pt x="657521" y="574600"/>
                </a:cubicBezTo>
                <a:cubicBezTo>
                  <a:pt x="438921" y="574600"/>
                  <a:pt x="235843" y="508146"/>
                  <a:pt x="67385" y="394339"/>
                </a:cubicBezTo>
                <a:lnTo>
                  <a:pt x="0" y="338741"/>
                </a:lnTo>
                <a:lnTo>
                  <a:pt x="84329" y="275681"/>
                </a:lnTo>
                <a:cubicBezTo>
                  <a:pt x="341958" y="101630"/>
                  <a:pt x="652535" y="0"/>
                  <a:pt x="986848" y="0"/>
                </a:cubicBezTo>
                <a:close/>
              </a:path>
            </a:pathLst>
          </a:custGeom>
          <a:solidFill>
            <a:schemeClr val="lt1">
              <a:alpha val="20000"/>
            </a:schemeClr>
          </a:solidFill>
          <a:ln>
            <a:noFill/>
          </a:ln>
        </p:spPr>
      </p:pic>
      <p:pic>
        <p:nvPicPr>
          <p:cNvPr id="1092" name="Google Shape;1092;p5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4937517" y="4609723"/>
            <a:ext cx="1080000" cy="10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3" name="Google Shape;1093;p5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5770561" y="627929"/>
            <a:ext cx="1080000" cy="10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4" name="Google Shape;1094;p5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9828128" y="5048907"/>
            <a:ext cx="1080000" cy="10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95" name="Google Shape;1095;p5"/>
          <p:cNvSpPr/>
          <p:nvPr/>
        </p:nvSpPr>
        <p:spPr>
          <a:xfrm>
            <a:off x="6245833" y="1350813"/>
            <a:ext cx="570770" cy="357117"/>
          </a:xfrm>
          <a:custGeom>
            <a:rect b="b" l="l" r="r" t="t"/>
            <a:pathLst>
              <a:path extrusionOk="0" h="357117" w="570770">
                <a:moveTo>
                  <a:pt x="570770" y="0"/>
                </a:moveTo>
                <a:lnTo>
                  <a:pt x="562292" y="27310"/>
                </a:lnTo>
                <a:cubicBezTo>
                  <a:pt x="480316" y="221124"/>
                  <a:pt x="288404" y="357117"/>
                  <a:pt x="64728" y="357117"/>
                </a:cubicBezTo>
                <a:lnTo>
                  <a:pt x="0" y="350592"/>
                </a:lnTo>
                <a:lnTo>
                  <a:pt x="63262" y="280987"/>
                </a:lnTo>
                <a:cubicBezTo>
                  <a:pt x="182641" y="161608"/>
                  <a:pt x="330484" y="70692"/>
                  <a:pt x="495737" y="19293"/>
                </a:cubicBezTo>
                <a:close/>
              </a:path>
            </a:pathLst>
          </a:custGeom>
          <a:solidFill>
            <a:schemeClr val="lt1">
              <a:alpha val="13725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96" name="Google Shape;1096;p5"/>
          <p:cNvPicPr preferRelativeResize="0"/>
          <p:nvPr/>
        </p:nvPicPr>
        <p:blipFill rotWithShape="1">
          <a:blip r:embed="rId9">
            <a:alphaModFix amt="0"/>
          </a:blip>
          <a:srcRect b="13007" l="57323" r="35722" t="82818"/>
          <a:stretch/>
        </p:blipFill>
        <p:spPr>
          <a:xfrm>
            <a:off x="9955458" y="5048908"/>
            <a:ext cx="488810" cy="195531"/>
          </a:xfrm>
          <a:custGeom>
            <a:rect b="b" l="l" r="r" t="t"/>
            <a:pathLst>
              <a:path extrusionOk="0" h="195531" w="488810">
                <a:moveTo>
                  <a:pt x="412670" y="0"/>
                </a:moveTo>
                <a:lnTo>
                  <a:pt x="488810" y="7676"/>
                </a:lnTo>
                <a:lnTo>
                  <a:pt x="476216" y="15327"/>
                </a:lnTo>
                <a:cubicBezTo>
                  <a:pt x="365760" y="75330"/>
                  <a:pt x="248855" y="124965"/>
                  <a:pt x="126807" y="162926"/>
                </a:cubicBezTo>
                <a:lnTo>
                  <a:pt x="0" y="195531"/>
                </a:lnTo>
                <a:lnTo>
                  <a:pt x="30832" y="158163"/>
                </a:lnTo>
                <a:cubicBezTo>
                  <a:pt x="128553" y="60442"/>
                  <a:pt x="263553" y="0"/>
                  <a:pt x="412670" y="0"/>
                </a:cubicBezTo>
                <a:close/>
              </a:path>
            </a:pathLst>
          </a:custGeom>
          <a:solidFill>
            <a:schemeClr val="lt1">
              <a:alpha val="13725"/>
            </a:schemeClr>
          </a:solidFill>
          <a:ln>
            <a:noFill/>
          </a:ln>
        </p:spPr>
      </p:pic>
      <p:pic>
        <p:nvPicPr>
          <p:cNvPr id="1097" name="Google Shape;1097;p5"/>
          <p:cNvPicPr preferRelativeResize="0"/>
          <p:nvPr/>
        </p:nvPicPr>
        <p:blipFill rotWithShape="1">
          <a:blip r:embed="rId14">
            <a:alphaModFix amt="0"/>
          </a:blip>
          <a:srcRect b="36731" l="30400" r="65656" t="48132"/>
          <a:stretch/>
        </p:blipFill>
        <p:spPr>
          <a:xfrm>
            <a:off x="5789932" y="4710607"/>
            <a:ext cx="227585" cy="582274"/>
          </a:xfrm>
          <a:custGeom>
            <a:rect b="b" l="l" r="r" t="t"/>
            <a:pathLst>
              <a:path extrusionOk="0" h="582274" w="227585">
                <a:moveTo>
                  <a:pt x="0" y="0"/>
                </a:moveTo>
                <a:lnTo>
                  <a:pt x="69423" y="57279"/>
                </a:lnTo>
                <a:cubicBezTo>
                  <a:pt x="167144" y="154999"/>
                  <a:pt x="227585" y="289999"/>
                  <a:pt x="227585" y="439116"/>
                </a:cubicBezTo>
                <a:cubicBezTo>
                  <a:pt x="227585" y="476396"/>
                  <a:pt x="223808" y="512792"/>
                  <a:pt x="216614" y="547945"/>
                </a:cubicBezTo>
                <a:lnTo>
                  <a:pt x="205958" y="582274"/>
                </a:lnTo>
                <a:lnTo>
                  <a:pt x="175455" y="532065"/>
                </a:lnTo>
                <a:cubicBezTo>
                  <a:pt x="100906" y="394832"/>
                  <a:pt x="45678" y="245579"/>
                  <a:pt x="13424" y="87957"/>
                </a:cubicBezTo>
                <a:close/>
              </a:path>
            </a:pathLst>
          </a:custGeom>
          <a:solidFill>
            <a:schemeClr val="lt1">
              <a:alpha val="14901"/>
            </a:schemeClr>
          </a:solidFill>
          <a:ln>
            <a:noFill/>
          </a:ln>
        </p:spPr>
      </p:pic>
      <p:pic>
        <p:nvPicPr>
          <p:cNvPr id="1098" name="Google Shape;1098;p5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3039028" y="1700958"/>
            <a:ext cx="529743" cy="5297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9" name="Google Shape;1099;p5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11057475" y="3864910"/>
            <a:ext cx="603902" cy="6039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0" name="Google Shape;1100;p5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9664875" y="1199800"/>
            <a:ext cx="531418" cy="5314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1" name="Google Shape;1101;p5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7623737" y="1481253"/>
            <a:ext cx="440092" cy="4400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2" name="Google Shape;1102;p5"/>
          <p:cNvPicPr preferRelativeResize="0"/>
          <p:nvPr/>
        </p:nvPicPr>
        <p:blipFill rotWithShape="1">
          <a:blip r:embed="rId19">
            <a:alphaModFix/>
          </a:blip>
          <a:srcRect b="0" l="0" r="0" t="0"/>
          <a:stretch/>
        </p:blipFill>
        <p:spPr>
          <a:xfrm>
            <a:off x="4577408" y="5878365"/>
            <a:ext cx="444029" cy="4440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3" name="Google Shape;1103;p5"/>
          <p:cNvPicPr preferRelativeResize="0"/>
          <p:nvPr/>
        </p:nvPicPr>
        <p:blipFill rotWithShape="1">
          <a:blip r:embed="rId20">
            <a:alphaModFix/>
          </a:blip>
          <a:srcRect b="0" l="0" r="0" t="0"/>
          <a:stretch/>
        </p:blipFill>
        <p:spPr>
          <a:xfrm>
            <a:off x="8579164" y="430905"/>
            <a:ext cx="387805" cy="3878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4">
  <p:cSld name="Title Slide 4">
    <p:bg>
      <p:bgPr>
        <a:solidFill>
          <a:srgbClr val="D5E59E"/>
        </a:solidFill>
      </p:bgPr>
    </p:bg>
    <p:spTree>
      <p:nvGrpSpPr>
        <p:cNvPr id="1104" name="Shape 1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05" name="Google Shape;1105;p6"/>
          <p:cNvGrpSpPr/>
          <p:nvPr/>
        </p:nvGrpSpPr>
        <p:grpSpPr>
          <a:xfrm>
            <a:off x="13727" y="4637103"/>
            <a:ext cx="12159138" cy="2203747"/>
            <a:chOff x="13727" y="4637103"/>
            <a:chExt cx="12159138" cy="2203747"/>
          </a:xfrm>
        </p:grpSpPr>
        <p:grpSp>
          <p:nvGrpSpPr>
            <p:cNvPr id="1106" name="Google Shape;1106;p6"/>
            <p:cNvGrpSpPr/>
            <p:nvPr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</p:grpSpPr>
          <p:sp>
            <p:nvSpPr>
              <p:cNvPr id="1107" name="Google Shape;1107;p6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8" name="Google Shape;1108;p6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9" name="Google Shape;1109;p6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0" name="Google Shape;1110;p6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1" name="Google Shape;1111;p6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2" name="Google Shape;1112;p6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3" name="Google Shape;1113;p6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4" name="Google Shape;1114;p6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5" name="Google Shape;1115;p6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6" name="Google Shape;1116;p6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7" name="Google Shape;1117;p6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8" name="Google Shape;1118;p6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9" name="Google Shape;1119;p6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0" name="Google Shape;1120;p6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1" name="Google Shape;1121;p6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2" name="Google Shape;1122;p6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3" name="Google Shape;1123;p6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4" name="Google Shape;1124;p6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5" name="Google Shape;1125;p6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6" name="Google Shape;1126;p6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7" name="Google Shape;1127;p6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8" name="Google Shape;1128;p6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9" name="Google Shape;1129;p6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0" name="Google Shape;1130;p6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1" name="Google Shape;1131;p6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2" name="Google Shape;1132;p6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3" name="Google Shape;1133;p6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4" name="Google Shape;1134;p6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5" name="Google Shape;1135;p6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6" name="Google Shape;1136;p6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7" name="Google Shape;1137;p6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8" name="Google Shape;1138;p6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9" name="Google Shape;1139;p6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0" name="Google Shape;1140;p6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1" name="Google Shape;1141;p6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2" name="Google Shape;1142;p6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3" name="Google Shape;1143;p6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4" name="Google Shape;1144;p6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5" name="Google Shape;1145;p6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6" name="Google Shape;1146;p6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7" name="Google Shape;1147;p6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48" name="Google Shape;1148;p6"/>
            <p:cNvGrpSpPr/>
            <p:nvPr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</p:grpSpPr>
          <p:sp>
            <p:nvSpPr>
              <p:cNvPr id="1149" name="Google Shape;1149;p6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0" name="Google Shape;1150;p6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1" name="Google Shape;1151;p6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2" name="Google Shape;1152;p6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3" name="Google Shape;1153;p6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4" name="Google Shape;1154;p6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5" name="Google Shape;1155;p6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6" name="Google Shape;1156;p6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7" name="Google Shape;1157;p6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8" name="Google Shape;1158;p6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9" name="Google Shape;1159;p6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0" name="Google Shape;1160;p6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1" name="Google Shape;1161;p6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2" name="Google Shape;1162;p6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3" name="Google Shape;1163;p6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4" name="Google Shape;1164;p6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5" name="Google Shape;1165;p6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6" name="Google Shape;1166;p6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7" name="Google Shape;1167;p6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8" name="Google Shape;1168;p6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9" name="Google Shape;1169;p6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0" name="Google Shape;1170;p6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1" name="Google Shape;1171;p6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2" name="Google Shape;1172;p6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3" name="Google Shape;1173;p6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4" name="Google Shape;1174;p6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5" name="Google Shape;1175;p6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6" name="Google Shape;1176;p6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7" name="Google Shape;1177;p6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8" name="Google Shape;1178;p6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9" name="Google Shape;1179;p6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0" name="Google Shape;1180;p6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1" name="Google Shape;1181;p6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2" name="Google Shape;1182;p6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3" name="Google Shape;1183;p6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4" name="Google Shape;1184;p6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5" name="Google Shape;1185;p6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6" name="Google Shape;1186;p6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7" name="Google Shape;1187;p6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8" name="Google Shape;1188;p6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9" name="Google Shape;1189;p6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90" name="Google Shape;1190;p6"/>
            <p:cNvGrpSpPr/>
            <p:nvPr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</p:grpSpPr>
          <p:sp>
            <p:nvSpPr>
              <p:cNvPr id="1191" name="Google Shape;1191;p6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2" name="Google Shape;1192;p6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3" name="Google Shape;1193;p6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4" name="Google Shape;1194;p6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5" name="Google Shape;1195;p6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6" name="Google Shape;1196;p6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7" name="Google Shape;1197;p6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8" name="Google Shape;1198;p6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9" name="Google Shape;1199;p6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0" name="Google Shape;1200;p6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1" name="Google Shape;1201;p6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2" name="Google Shape;1202;p6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3" name="Google Shape;1203;p6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4" name="Google Shape;1204;p6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5" name="Google Shape;1205;p6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6" name="Google Shape;1206;p6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7" name="Google Shape;1207;p6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8" name="Google Shape;1208;p6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9" name="Google Shape;1209;p6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0" name="Google Shape;1210;p6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1" name="Google Shape;1211;p6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2" name="Google Shape;1212;p6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3" name="Google Shape;1213;p6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4" name="Google Shape;1214;p6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5" name="Google Shape;1215;p6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6" name="Google Shape;1216;p6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7" name="Google Shape;1217;p6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8" name="Google Shape;1218;p6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9" name="Google Shape;1219;p6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0" name="Google Shape;1220;p6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1" name="Google Shape;1221;p6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2" name="Google Shape;1222;p6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3" name="Google Shape;1223;p6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4" name="Google Shape;1224;p6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5" name="Google Shape;1225;p6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6" name="Google Shape;1226;p6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7" name="Google Shape;1227;p6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8" name="Google Shape;1228;p6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9" name="Google Shape;1229;p6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0" name="Google Shape;1230;p6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1" name="Google Shape;1231;p6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32" name="Google Shape;1232;p6"/>
            <p:cNvGrpSpPr/>
            <p:nvPr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</p:grpSpPr>
          <p:sp>
            <p:nvSpPr>
              <p:cNvPr id="1233" name="Google Shape;1233;p6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4" name="Google Shape;1234;p6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5" name="Google Shape;1235;p6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6" name="Google Shape;1236;p6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7" name="Google Shape;1237;p6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8" name="Google Shape;1238;p6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9" name="Google Shape;1239;p6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0" name="Google Shape;1240;p6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1" name="Google Shape;1241;p6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2" name="Google Shape;1242;p6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3" name="Google Shape;1243;p6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4" name="Google Shape;1244;p6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5" name="Google Shape;1245;p6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6" name="Google Shape;1246;p6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7" name="Google Shape;1247;p6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8" name="Google Shape;1248;p6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9" name="Google Shape;1249;p6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0" name="Google Shape;1250;p6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1" name="Google Shape;1251;p6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2" name="Google Shape;1252;p6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3" name="Google Shape;1253;p6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4" name="Google Shape;1254;p6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5" name="Google Shape;1255;p6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6" name="Google Shape;1256;p6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7" name="Google Shape;1257;p6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8" name="Google Shape;1258;p6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9" name="Google Shape;1259;p6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0" name="Google Shape;1260;p6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1" name="Google Shape;1261;p6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2" name="Google Shape;1262;p6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3" name="Google Shape;1263;p6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4" name="Google Shape;1264;p6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5" name="Google Shape;1265;p6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6" name="Google Shape;1266;p6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7" name="Google Shape;1267;p6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8" name="Google Shape;1268;p6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9" name="Google Shape;1269;p6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0" name="Google Shape;1270;p6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1" name="Google Shape;1271;p6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2" name="Google Shape;1272;p6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3" name="Google Shape;1273;p6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74" name="Google Shape;1274;p6"/>
            <p:cNvGrpSpPr/>
            <p:nvPr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</p:grpSpPr>
          <p:sp>
            <p:nvSpPr>
              <p:cNvPr id="1275" name="Google Shape;1275;p6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6" name="Google Shape;1276;p6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7" name="Google Shape;1277;p6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8" name="Google Shape;1278;p6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9" name="Google Shape;1279;p6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0" name="Google Shape;1280;p6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1" name="Google Shape;1281;p6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2" name="Google Shape;1282;p6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3" name="Google Shape;1283;p6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4" name="Google Shape;1284;p6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5" name="Google Shape;1285;p6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6" name="Google Shape;1286;p6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7" name="Google Shape;1287;p6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8" name="Google Shape;1288;p6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9" name="Google Shape;1289;p6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0" name="Google Shape;1290;p6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1" name="Google Shape;1291;p6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2" name="Google Shape;1292;p6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3" name="Google Shape;1293;p6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4" name="Google Shape;1294;p6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5" name="Google Shape;1295;p6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6" name="Google Shape;1296;p6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7" name="Google Shape;1297;p6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8" name="Google Shape;1298;p6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9" name="Google Shape;1299;p6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0" name="Google Shape;1300;p6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1" name="Google Shape;1301;p6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2" name="Google Shape;1302;p6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3" name="Google Shape;1303;p6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4" name="Google Shape;1304;p6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5" name="Google Shape;1305;p6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6" name="Google Shape;1306;p6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7" name="Google Shape;1307;p6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8" name="Google Shape;1308;p6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9" name="Google Shape;1309;p6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0" name="Google Shape;1310;p6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1" name="Google Shape;1311;p6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2" name="Google Shape;1312;p6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3" name="Google Shape;1313;p6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4" name="Google Shape;1314;p6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5" name="Google Shape;1315;p6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16" name="Google Shape;1316;p6"/>
            <p:cNvGrpSpPr/>
            <p:nvPr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</p:grpSpPr>
          <p:sp>
            <p:nvSpPr>
              <p:cNvPr id="1317" name="Google Shape;1317;p6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8" name="Google Shape;1318;p6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9" name="Google Shape;1319;p6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0" name="Google Shape;1320;p6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1" name="Google Shape;1321;p6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2" name="Google Shape;1322;p6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3" name="Google Shape;1323;p6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4" name="Google Shape;1324;p6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5" name="Google Shape;1325;p6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6" name="Google Shape;1326;p6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7" name="Google Shape;1327;p6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8" name="Google Shape;1328;p6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9" name="Google Shape;1329;p6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0" name="Google Shape;1330;p6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1" name="Google Shape;1331;p6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2" name="Google Shape;1332;p6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3" name="Google Shape;1333;p6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4" name="Google Shape;1334;p6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5" name="Google Shape;1335;p6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6" name="Google Shape;1336;p6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7" name="Google Shape;1337;p6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8" name="Google Shape;1338;p6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9" name="Google Shape;1339;p6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0" name="Google Shape;1340;p6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1" name="Google Shape;1341;p6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2" name="Google Shape;1342;p6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3" name="Google Shape;1343;p6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4" name="Google Shape;1344;p6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5" name="Google Shape;1345;p6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6" name="Google Shape;1346;p6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7" name="Google Shape;1347;p6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8" name="Google Shape;1348;p6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9" name="Google Shape;1349;p6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0" name="Google Shape;1350;p6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1" name="Google Shape;1351;p6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2" name="Google Shape;1352;p6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3" name="Google Shape;1353;p6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4" name="Google Shape;1354;p6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5" name="Google Shape;1355;p6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6" name="Google Shape;1356;p6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7" name="Google Shape;1357;p6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358" name="Google Shape;1358;p6"/>
          <p:cNvSpPr txBox="1"/>
          <p:nvPr>
            <p:ph idx="10" type="dt"/>
          </p:nvPr>
        </p:nvSpPr>
        <p:spPr>
          <a:xfrm>
            <a:off x="611188" y="1982922"/>
            <a:ext cx="1496087" cy="2936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59" name="Google Shape;1359;p6"/>
          <p:cNvSpPr txBox="1"/>
          <p:nvPr>
            <p:ph type="ctrTitle"/>
          </p:nvPr>
        </p:nvSpPr>
        <p:spPr>
          <a:xfrm>
            <a:off x="611188" y="2457981"/>
            <a:ext cx="4763691" cy="178883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b="1" sz="3600" cap="none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0" name="Google Shape;1360;p6"/>
          <p:cNvSpPr txBox="1"/>
          <p:nvPr>
            <p:ph idx="1" type="body"/>
          </p:nvPr>
        </p:nvSpPr>
        <p:spPr>
          <a:xfrm>
            <a:off x="611188" y="4468812"/>
            <a:ext cx="3813175" cy="16970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A picture containing chart&#10;&#10;Description automatically generated" id="1361" name="Google Shape;1361;p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495870" y="251460"/>
            <a:ext cx="1283570" cy="10388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2" name="Google Shape;1362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7202" y="334561"/>
            <a:ext cx="1667786" cy="100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3" name="Google Shape;1363;p6"/>
          <p:cNvPicPr preferRelativeResize="0"/>
          <p:nvPr/>
        </p:nvPicPr>
        <p:blipFill rotWithShape="1">
          <a:blip r:embed="rId4">
            <a:alphaModFix amt="80000"/>
          </a:blip>
          <a:srcRect b="0" l="21722" r="30954" t="31089"/>
          <a:stretch/>
        </p:blipFill>
        <p:spPr>
          <a:xfrm>
            <a:off x="5999948" y="1322652"/>
            <a:ext cx="2110986" cy="2110986"/>
          </a:xfrm>
          <a:custGeom>
            <a:rect b="b" l="l" r="r" t="t"/>
            <a:pathLst>
              <a:path extrusionOk="0" h="1750900" w="1750900">
                <a:moveTo>
                  <a:pt x="875450" y="0"/>
                </a:moveTo>
                <a:cubicBezTo>
                  <a:pt x="1358948" y="0"/>
                  <a:pt x="1750900" y="391952"/>
                  <a:pt x="1750900" y="875450"/>
                </a:cubicBezTo>
                <a:cubicBezTo>
                  <a:pt x="1750900" y="1358948"/>
                  <a:pt x="1358948" y="1750900"/>
                  <a:pt x="875450" y="1750900"/>
                </a:cubicBezTo>
                <a:cubicBezTo>
                  <a:pt x="391952" y="1750900"/>
                  <a:pt x="0" y="1358948"/>
                  <a:pt x="0" y="875450"/>
                </a:cubicBezTo>
                <a:cubicBezTo>
                  <a:pt x="0" y="391952"/>
                  <a:pt x="391952" y="0"/>
                  <a:pt x="875450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1364" name="Google Shape;1364;p6"/>
          <p:cNvPicPr preferRelativeResize="0"/>
          <p:nvPr/>
        </p:nvPicPr>
        <p:blipFill rotWithShape="1">
          <a:blip r:embed="rId5">
            <a:alphaModFix amt="79000"/>
          </a:blip>
          <a:srcRect b="11833" l="23148" r="21388" t="4971"/>
          <a:stretch/>
        </p:blipFill>
        <p:spPr>
          <a:xfrm>
            <a:off x="7553889" y="1401753"/>
            <a:ext cx="3897696" cy="3897696"/>
          </a:xfrm>
          <a:custGeom>
            <a:rect b="b" l="l" r="r" t="t"/>
            <a:pathLst>
              <a:path extrusionOk="0" h="1756246" w="1756246">
                <a:moveTo>
                  <a:pt x="878123" y="0"/>
                </a:moveTo>
                <a:cubicBezTo>
                  <a:pt x="1363097" y="0"/>
                  <a:pt x="1756246" y="393149"/>
                  <a:pt x="1756246" y="878123"/>
                </a:cubicBezTo>
                <a:cubicBezTo>
                  <a:pt x="1756246" y="1363097"/>
                  <a:pt x="1363097" y="1756246"/>
                  <a:pt x="878123" y="1756246"/>
                </a:cubicBezTo>
                <a:cubicBezTo>
                  <a:pt x="393149" y="1756246"/>
                  <a:pt x="0" y="1363097"/>
                  <a:pt x="0" y="878123"/>
                </a:cubicBezTo>
                <a:cubicBezTo>
                  <a:pt x="0" y="393149"/>
                  <a:pt x="393149" y="0"/>
                  <a:pt x="878123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1365" name="Google Shape;1365;p6"/>
          <p:cNvPicPr preferRelativeResize="0"/>
          <p:nvPr/>
        </p:nvPicPr>
        <p:blipFill rotWithShape="1">
          <a:blip r:embed="rId6">
            <a:alphaModFix amt="80000"/>
          </a:blip>
          <a:srcRect b="16075" l="30064" r="13986" t="0"/>
          <a:stretch/>
        </p:blipFill>
        <p:spPr>
          <a:xfrm>
            <a:off x="5770561" y="2859038"/>
            <a:ext cx="3228413" cy="3228413"/>
          </a:xfrm>
          <a:custGeom>
            <a:rect b="b" l="l" r="r" t="t"/>
            <a:pathLst>
              <a:path extrusionOk="0" h="2037145" w="2037145">
                <a:moveTo>
                  <a:pt x="1018573" y="0"/>
                </a:moveTo>
                <a:cubicBezTo>
                  <a:pt x="1581115" y="0"/>
                  <a:pt x="2037145" y="456030"/>
                  <a:pt x="2037145" y="1018573"/>
                </a:cubicBezTo>
                <a:cubicBezTo>
                  <a:pt x="2037145" y="1581115"/>
                  <a:pt x="1581115" y="2037145"/>
                  <a:pt x="1018573" y="2037145"/>
                </a:cubicBezTo>
                <a:cubicBezTo>
                  <a:pt x="456030" y="2037145"/>
                  <a:pt x="0" y="1581115"/>
                  <a:pt x="0" y="1018573"/>
                </a:cubicBezTo>
                <a:cubicBezTo>
                  <a:pt x="0" y="456030"/>
                  <a:pt x="456030" y="0"/>
                  <a:pt x="1018573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1366" name="Google Shape;1366;p6"/>
          <p:cNvPicPr preferRelativeResize="0"/>
          <p:nvPr/>
        </p:nvPicPr>
        <p:blipFill rotWithShape="1">
          <a:blip r:embed="rId7">
            <a:alphaModFix/>
          </a:blip>
          <a:srcRect b="0" l="27164" r="6170" t="0"/>
          <a:stretch/>
        </p:blipFill>
        <p:spPr>
          <a:xfrm flipH="1">
            <a:off x="3742356" y="838510"/>
            <a:ext cx="1253998" cy="1253998"/>
          </a:xfrm>
          <a:custGeom>
            <a:rect b="b" l="l" r="r" t="t"/>
            <a:pathLst>
              <a:path extrusionOk="0" h="1756246" w="1756246">
                <a:moveTo>
                  <a:pt x="878123" y="0"/>
                </a:moveTo>
                <a:cubicBezTo>
                  <a:pt x="1363097" y="0"/>
                  <a:pt x="1756246" y="393149"/>
                  <a:pt x="1756246" y="878123"/>
                </a:cubicBezTo>
                <a:cubicBezTo>
                  <a:pt x="1756246" y="1363097"/>
                  <a:pt x="1363097" y="1756246"/>
                  <a:pt x="878123" y="1756246"/>
                </a:cubicBezTo>
                <a:cubicBezTo>
                  <a:pt x="393149" y="1756246"/>
                  <a:pt x="0" y="1363097"/>
                  <a:pt x="0" y="878123"/>
                </a:cubicBezTo>
                <a:cubicBezTo>
                  <a:pt x="0" y="393149"/>
                  <a:pt x="393149" y="0"/>
                  <a:pt x="878123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1367" name="Google Shape;1367;p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844185" y="5553842"/>
            <a:ext cx="643952" cy="6439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8" name="Google Shape;1368;p6"/>
          <p:cNvPicPr preferRelativeResize="0"/>
          <p:nvPr/>
        </p:nvPicPr>
        <p:blipFill rotWithShape="1">
          <a:blip r:embed="rId9">
            <a:alphaModFix amt="0"/>
          </a:blip>
          <a:srcRect b="14395" l="23148" r="56288" t="36464"/>
          <a:stretch/>
        </p:blipFill>
        <p:spPr>
          <a:xfrm>
            <a:off x="7553890" y="2877202"/>
            <a:ext cx="1445085" cy="2302208"/>
          </a:xfrm>
          <a:custGeom>
            <a:rect b="b" l="l" r="r" t="t"/>
            <a:pathLst>
              <a:path extrusionOk="0" h="2302208" w="1445085">
                <a:moveTo>
                  <a:pt x="60328" y="0"/>
                </a:moveTo>
                <a:lnTo>
                  <a:pt x="156198" y="14631"/>
                </a:lnTo>
                <a:cubicBezTo>
                  <a:pt x="891765" y="165150"/>
                  <a:pt x="1445085" y="815978"/>
                  <a:pt x="1445085" y="1596043"/>
                </a:cubicBezTo>
                <a:cubicBezTo>
                  <a:pt x="1445085" y="1818919"/>
                  <a:pt x="1399916" y="2031244"/>
                  <a:pt x="1318233" y="2224365"/>
                </a:cubicBezTo>
                <a:lnTo>
                  <a:pt x="1280734" y="2302208"/>
                </a:lnTo>
                <a:lnTo>
                  <a:pt x="1190268" y="2269097"/>
                </a:lnTo>
                <a:cubicBezTo>
                  <a:pt x="490798" y="1973246"/>
                  <a:pt x="0" y="1280638"/>
                  <a:pt x="0" y="473399"/>
                </a:cubicBezTo>
                <a:cubicBezTo>
                  <a:pt x="0" y="338859"/>
                  <a:pt x="13634" y="207504"/>
                  <a:pt x="39594" y="80638"/>
                </a:cubicBezTo>
                <a:close/>
              </a:path>
            </a:pathLst>
          </a:custGeom>
          <a:solidFill>
            <a:schemeClr val="lt1">
              <a:alpha val="26666"/>
            </a:schemeClr>
          </a:solidFill>
          <a:ln>
            <a:noFill/>
          </a:ln>
        </p:spPr>
      </p:pic>
      <p:pic>
        <p:nvPicPr>
          <p:cNvPr id="1369" name="Google Shape;1369;p6"/>
          <p:cNvPicPr preferRelativeResize="0"/>
          <p:nvPr/>
        </p:nvPicPr>
        <p:blipFill rotWithShape="1">
          <a:blip r:embed="rId10">
            <a:alphaModFix amt="0"/>
          </a:blip>
          <a:srcRect b="0" l="28610" r="21325" t="72780"/>
          <a:stretch/>
        </p:blipFill>
        <p:spPr>
          <a:xfrm>
            <a:off x="6397921" y="2859038"/>
            <a:ext cx="1538993" cy="574600"/>
          </a:xfrm>
          <a:custGeom>
            <a:rect b="b" l="l" r="r" t="t"/>
            <a:pathLst>
              <a:path extrusionOk="0" h="574600" w="1538993">
                <a:moveTo>
                  <a:pt x="986848" y="0"/>
                </a:moveTo>
                <a:cubicBezTo>
                  <a:pt x="1154005" y="0"/>
                  <a:pt x="1315227" y="25408"/>
                  <a:pt x="1466864" y="72572"/>
                </a:cubicBezTo>
                <a:lnTo>
                  <a:pt x="1538993" y="98971"/>
                </a:lnTo>
                <a:lnTo>
                  <a:pt x="1532753" y="109244"/>
                </a:lnTo>
                <a:cubicBezTo>
                  <a:pt x="1343073" y="390006"/>
                  <a:pt x="1021854" y="574600"/>
                  <a:pt x="657521" y="574600"/>
                </a:cubicBezTo>
                <a:cubicBezTo>
                  <a:pt x="438921" y="574600"/>
                  <a:pt x="235843" y="508146"/>
                  <a:pt x="67385" y="394339"/>
                </a:cubicBezTo>
                <a:lnTo>
                  <a:pt x="0" y="338741"/>
                </a:lnTo>
                <a:lnTo>
                  <a:pt x="84329" y="275681"/>
                </a:lnTo>
                <a:cubicBezTo>
                  <a:pt x="341958" y="101630"/>
                  <a:pt x="652535" y="0"/>
                  <a:pt x="986848" y="0"/>
                </a:cubicBezTo>
                <a:close/>
              </a:path>
            </a:pathLst>
          </a:custGeom>
          <a:solidFill>
            <a:schemeClr val="lt1">
              <a:alpha val="27843"/>
            </a:schemeClr>
          </a:solidFill>
          <a:ln>
            <a:noFill/>
          </a:ln>
        </p:spPr>
      </p:pic>
      <p:pic>
        <p:nvPicPr>
          <p:cNvPr id="1370" name="Google Shape;1370;p6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4937517" y="4609723"/>
            <a:ext cx="1080000" cy="10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1" name="Google Shape;1371;p6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5770561" y="627929"/>
            <a:ext cx="1080000" cy="10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2" name="Google Shape;1372;p6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9828128" y="5048907"/>
            <a:ext cx="1080000" cy="10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73" name="Google Shape;1373;p6"/>
          <p:cNvSpPr/>
          <p:nvPr/>
        </p:nvSpPr>
        <p:spPr>
          <a:xfrm>
            <a:off x="6245833" y="1350813"/>
            <a:ext cx="570770" cy="357117"/>
          </a:xfrm>
          <a:custGeom>
            <a:rect b="b" l="l" r="r" t="t"/>
            <a:pathLst>
              <a:path extrusionOk="0" h="357117" w="570770">
                <a:moveTo>
                  <a:pt x="570770" y="0"/>
                </a:moveTo>
                <a:lnTo>
                  <a:pt x="562292" y="27310"/>
                </a:lnTo>
                <a:cubicBezTo>
                  <a:pt x="480316" y="221124"/>
                  <a:pt x="288404" y="357117"/>
                  <a:pt x="64728" y="357117"/>
                </a:cubicBezTo>
                <a:lnTo>
                  <a:pt x="0" y="350592"/>
                </a:lnTo>
                <a:lnTo>
                  <a:pt x="63262" y="280987"/>
                </a:lnTo>
                <a:cubicBezTo>
                  <a:pt x="182641" y="161608"/>
                  <a:pt x="330484" y="70692"/>
                  <a:pt x="495737" y="19293"/>
                </a:cubicBezTo>
                <a:close/>
              </a:path>
            </a:pathLst>
          </a:custGeom>
          <a:solidFill>
            <a:schemeClr val="lt1">
              <a:alpha val="13725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4" name="Google Shape;1374;p6"/>
          <p:cNvPicPr preferRelativeResize="0"/>
          <p:nvPr/>
        </p:nvPicPr>
        <p:blipFill rotWithShape="1">
          <a:blip r:embed="rId9">
            <a:alphaModFix amt="0"/>
          </a:blip>
          <a:srcRect b="13007" l="57323" r="35722" t="82818"/>
          <a:stretch/>
        </p:blipFill>
        <p:spPr>
          <a:xfrm>
            <a:off x="9955458" y="5048908"/>
            <a:ext cx="488810" cy="195531"/>
          </a:xfrm>
          <a:custGeom>
            <a:rect b="b" l="l" r="r" t="t"/>
            <a:pathLst>
              <a:path extrusionOk="0" h="195531" w="488810">
                <a:moveTo>
                  <a:pt x="412670" y="0"/>
                </a:moveTo>
                <a:lnTo>
                  <a:pt x="488810" y="7676"/>
                </a:lnTo>
                <a:lnTo>
                  <a:pt x="476216" y="15327"/>
                </a:lnTo>
                <a:cubicBezTo>
                  <a:pt x="365760" y="75330"/>
                  <a:pt x="248855" y="124965"/>
                  <a:pt x="126807" y="162926"/>
                </a:cubicBezTo>
                <a:lnTo>
                  <a:pt x="0" y="195531"/>
                </a:lnTo>
                <a:lnTo>
                  <a:pt x="30832" y="158163"/>
                </a:lnTo>
                <a:cubicBezTo>
                  <a:pt x="128553" y="60442"/>
                  <a:pt x="263553" y="0"/>
                  <a:pt x="412670" y="0"/>
                </a:cubicBezTo>
                <a:close/>
              </a:path>
            </a:pathLst>
          </a:custGeom>
          <a:solidFill>
            <a:schemeClr val="lt1">
              <a:alpha val="13725"/>
            </a:schemeClr>
          </a:solidFill>
          <a:ln>
            <a:noFill/>
          </a:ln>
        </p:spPr>
      </p:pic>
      <p:pic>
        <p:nvPicPr>
          <p:cNvPr id="1375" name="Google Shape;1375;p6"/>
          <p:cNvPicPr preferRelativeResize="0"/>
          <p:nvPr/>
        </p:nvPicPr>
        <p:blipFill rotWithShape="1">
          <a:blip r:embed="rId14">
            <a:alphaModFix amt="0"/>
          </a:blip>
          <a:srcRect b="36731" l="30400" r="65656" t="48132"/>
          <a:stretch/>
        </p:blipFill>
        <p:spPr>
          <a:xfrm>
            <a:off x="5789932" y="4710607"/>
            <a:ext cx="227585" cy="582274"/>
          </a:xfrm>
          <a:custGeom>
            <a:rect b="b" l="l" r="r" t="t"/>
            <a:pathLst>
              <a:path extrusionOk="0" h="582274" w="227585">
                <a:moveTo>
                  <a:pt x="0" y="0"/>
                </a:moveTo>
                <a:lnTo>
                  <a:pt x="69423" y="57279"/>
                </a:lnTo>
                <a:cubicBezTo>
                  <a:pt x="167144" y="154999"/>
                  <a:pt x="227585" y="289999"/>
                  <a:pt x="227585" y="439116"/>
                </a:cubicBezTo>
                <a:cubicBezTo>
                  <a:pt x="227585" y="476396"/>
                  <a:pt x="223808" y="512792"/>
                  <a:pt x="216614" y="547945"/>
                </a:cubicBezTo>
                <a:lnTo>
                  <a:pt x="205958" y="582274"/>
                </a:lnTo>
                <a:lnTo>
                  <a:pt x="175455" y="532065"/>
                </a:lnTo>
                <a:cubicBezTo>
                  <a:pt x="100906" y="394832"/>
                  <a:pt x="45678" y="245579"/>
                  <a:pt x="13424" y="87957"/>
                </a:cubicBezTo>
                <a:close/>
              </a:path>
            </a:pathLst>
          </a:custGeom>
          <a:solidFill>
            <a:schemeClr val="lt1">
              <a:alpha val="14901"/>
            </a:schemeClr>
          </a:solidFill>
          <a:ln>
            <a:noFill/>
          </a:ln>
        </p:spPr>
      </p:pic>
      <p:pic>
        <p:nvPicPr>
          <p:cNvPr id="1376" name="Google Shape;1376;p6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3039028" y="1700958"/>
            <a:ext cx="529743" cy="5297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7" name="Google Shape;1377;p6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11057475" y="3864910"/>
            <a:ext cx="603902" cy="6039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8" name="Google Shape;1378;p6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9664875" y="1199800"/>
            <a:ext cx="531418" cy="5314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9" name="Google Shape;1379;p6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7623737" y="1481253"/>
            <a:ext cx="440092" cy="4400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0" name="Google Shape;1380;p6"/>
          <p:cNvPicPr preferRelativeResize="0"/>
          <p:nvPr/>
        </p:nvPicPr>
        <p:blipFill rotWithShape="1">
          <a:blip r:embed="rId19">
            <a:alphaModFix/>
          </a:blip>
          <a:srcRect b="0" l="0" r="0" t="0"/>
          <a:stretch/>
        </p:blipFill>
        <p:spPr>
          <a:xfrm>
            <a:off x="4577408" y="5878365"/>
            <a:ext cx="444029" cy="4440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1" name="Google Shape;1381;p6"/>
          <p:cNvPicPr preferRelativeResize="0"/>
          <p:nvPr/>
        </p:nvPicPr>
        <p:blipFill rotWithShape="1">
          <a:blip r:embed="rId20">
            <a:alphaModFix/>
          </a:blip>
          <a:srcRect b="0" l="0" r="0" t="0"/>
          <a:stretch/>
        </p:blipFill>
        <p:spPr>
          <a:xfrm>
            <a:off x="8579164" y="430905"/>
            <a:ext cx="387805" cy="3878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5">
  <p:cSld name="Title Slide 5">
    <p:bg>
      <p:bgPr>
        <a:solidFill>
          <a:srgbClr val="A5D7EE"/>
        </a:solidFill>
      </p:bgPr>
    </p:bg>
    <p:spTree>
      <p:nvGrpSpPr>
        <p:cNvPr id="1382" name="Shape 1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83" name="Google Shape;1383;p7"/>
          <p:cNvGrpSpPr/>
          <p:nvPr/>
        </p:nvGrpSpPr>
        <p:grpSpPr>
          <a:xfrm>
            <a:off x="13727" y="4637103"/>
            <a:ext cx="12159138" cy="2203747"/>
            <a:chOff x="13727" y="4637103"/>
            <a:chExt cx="12159138" cy="2203747"/>
          </a:xfrm>
        </p:grpSpPr>
        <p:grpSp>
          <p:nvGrpSpPr>
            <p:cNvPr id="1384" name="Google Shape;1384;p7"/>
            <p:cNvGrpSpPr/>
            <p:nvPr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</p:grpSpPr>
          <p:sp>
            <p:nvSpPr>
              <p:cNvPr id="1385" name="Google Shape;1385;p7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6" name="Google Shape;1386;p7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7" name="Google Shape;1387;p7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8" name="Google Shape;1388;p7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9" name="Google Shape;1389;p7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0" name="Google Shape;1390;p7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1" name="Google Shape;1391;p7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2" name="Google Shape;1392;p7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3" name="Google Shape;1393;p7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4" name="Google Shape;1394;p7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5" name="Google Shape;1395;p7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6" name="Google Shape;1396;p7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7" name="Google Shape;1397;p7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8" name="Google Shape;1398;p7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9" name="Google Shape;1399;p7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0" name="Google Shape;1400;p7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1" name="Google Shape;1401;p7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2" name="Google Shape;1402;p7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3" name="Google Shape;1403;p7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4" name="Google Shape;1404;p7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5" name="Google Shape;1405;p7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6" name="Google Shape;1406;p7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7" name="Google Shape;1407;p7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8" name="Google Shape;1408;p7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9" name="Google Shape;1409;p7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0" name="Google Shape;1410;p7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1" name="Google Shape;1411;p7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2" name="Google Shape;1412;p7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3" name="Google Shape;1413;p7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4" name="Google Shape;1414;p7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5" name="Google Shape;1415;p7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6" name="Google Shape;1416;p7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7" name="Google Shape;1417;p7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8" name="Google Shape;1418;p7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9" name="Google Shape;1419;p7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0" name="Google Shape;1420;p7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1" name="Google Shape;1421;p7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2" name="Google Shape;1422;p7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3" name="Google Shape;1423;p7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4" name="Google Shape;1424;p7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5" name="Google Shape;1425;p7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26" name="Google Shape;1426;p7"/>
            <p:cNvGrpSpPr/>
            <p:nvPr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</p:grpSpPr>
          <p:sp>
            <p:nvSpPr>
              <p:cNvPr id="1427" name="Google Shape;1427;p7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8" name="Google Shape;1428;p7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9" name="Google Shape;1429;p7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0" name="Google Shape;1430;p7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1" name="Google Shape;1431;p7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2" name="Google Shape;1432;p7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3" name="Google Shape;1433;p7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4" name="Google Shape;1434;p7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5" name="Google Shape;1435;p7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6" name="Google Shape;1436;p7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7" name="Google Shape;1437;p7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8" name="Google Shape;1438;p7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9" name="Google Shape;1439;p7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0" name="Google Shape;1440;p7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1" name="Google Shape;1441;p7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2" name="Google Shape;1442;p7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3" name="Google Shape;1443;p7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4" name="Google Shape;1444;p7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5" name="Google Shape;1445;p7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6" name="Google Shape;1446;p7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7" name="Google Shape;1447;p7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8" name="Google Shape;1448;p7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9" name="Google Shape;1449;p7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0" name="Google Shape;1450;p7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1" name="Google Shape;1451;p7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2" name="Google Shape;1452;p7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3" name="Google Shape;1453;p7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4" name="Google Shape;1454;p7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5" name="Google Shape;1455;p7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6" name="Google Shape;1456;p7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7" name="Google Shape;1457;p7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8" name="Google Shape;1458;p7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9" name="Google Shape;1459;p7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0" name="Google Shape;1460;p7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1" name="Google Shape;1461;p7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2" name="Google Shape;1462;p7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3" name="Google Shape;1463;p7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4" name="Google Shape;1464;p7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5" name="Google Shape;1465;p7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6" name="Google Shape;1466;p7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7" name="Google Shape;1467;p7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68" name="Google Shape;1468;p7"/>
            <p:cNvGrpSpPr/>
            <p:nvPr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</p:grpSpPr>
          <p:sp>
            <p:nvSpPr>
              <p:cNvPr id="1469" name="Google Shape;1469;p7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0" name="Google Shape;1470;p7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1" name="Google Shape;1471;p7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2" name="Google Shape;1472;p7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3" name="Google Shape;1473;p7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4" name="Google Shape;1474;p7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5" name="Google Shape;1475;p7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6" name="Google Shape;1476;p7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7" name="Google Shape;1477;p7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8" name="Google Shape;1478;p7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9" name="Google Shape;1479;p7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0" name="Google Shape;1480;p7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1" name="Google Shape;1481;p7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2" name="Google Shape;1482;p7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3" name="Google Shape;1483;p7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4" name="Google Shape;1484;p7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5" name="Google Shape;1485;p7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6" name="Google Shape;1486;p7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7" name="Google Shape;1487;p7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8" name="Google Shape;1488;p7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9" name="Google Shape;1489;p7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0" name="Google Shape;1490;p7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1" name="Google Shape;1491;p7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2" name="Google Shape;1492;p7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3" name="Google Shape;1493;p7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4" name="Google Shape;1494;p7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5" name="Google Shape;1495;p7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6" name="Google Shape;1496;p7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7" name="Google Shape;1497;p7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8" name="Google Shape;1498;p7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9" name="Google Shape;1499;p7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0" name="Google Shape;1500;p7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1" name="Google Shape;1501;p7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2" name="Google Shape;1502;p7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3" name="Google Shape;1503;p7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4" name="Google Shape;1504;p7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5" name="Google Shape;1505;p7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6" name="Google Shape;1506;p7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7" name="Google Shape;1507;p7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8" name="Google Shape;1508;p7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9" name="Google Shape;1509;p7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10" name="Google Shape;1510;p7"/>
            <p:cNvGrpSpPr/>
            <p:nvPr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</p:grpSpPr>
          <p:sp>
            <p:nvSpPr>
              <p:cNvPr id="1511" name="Google Shape;1511;p7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2" name="Google Shape;1512;p7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3" name="Google Shape;1513;p7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4" name="Google Shape;1514;p7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5" name="Google Shape;1515;p7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6" name="Google Shape;1516;p7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7" name="Google Shape;1517;p7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8" name="Google Shape;1518;p7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9" name="Google Shape;1519;p7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0" name="Google Shape;1520;p7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1" name="Google Shape;1521;p7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2" name="Google Shape;1522;p7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3" name="Google Shape;1523;p7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4" name="Google Shape;1524;p7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5" name="Google Shape;1525;p7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6" name="Google Shape;1526;p7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7" name="Google Shape;1527;p7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8" name="Google Shape;1528;p7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9" name="Google Shape;1529;p7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0" name="Google Shape;1530;p7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1" name="Google Shape;1531;p7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2" name="Google Shape;1532;p7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3" name="Google Shape;1533;p7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4" name="Google Shape;1534;p7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5" name="Google Shape;1535;p7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6" name="Google Shape;1536;p7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7" name="Google Shape;1537;p7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8" name="Google Shape;1538;p7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9" name="Google Shape;1539;p7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0" name="Google Shape;1540;p7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1" name="Google Shape;1541;p7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2" name="Google Shape;1542;p7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3" name="Google Shape;1543;p7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4" name="Google Shape;1544;p7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5" name="Google Shape;1545;p7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6" name="Google Shape;1546;p7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7" name="Google Shape;1547;p7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8" name="Google Shape;1548;p7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9" name="Google Shape;1549;p7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0" name="Google Shape;1550;p7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1" name="Google Shape;1551;p7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52" name="Google Shape;1552;p7"/>
            <p:cNvGrpSpPr/>
            <p:nvPr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</p:grpSpPr>
          <p:sp>
            <p:nvSpPr>
              <p:cNvPr id="1553" name="Google Shape;1553;p7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4" name="Google Shape;1554;p7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5" name="Google Shape;1555;p7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6" name="Google Shape;1556;p7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7" name="Google Shape;1557;p7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8" name="Google Shape;1558;p7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9" name="Google Shape;1559;p7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0" name="Google Shape;1560;p7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1" name="Google Shape;1561;p7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2" name="Google Shape;1562;p7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3" name="Google Shape;1563;p7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4" name="Google Shape;1564;p7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5" name="Google Shape;1565;p7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6" name="Google Shape;1566;p7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7" name="Google Shape;1567;p7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8" name="Google Shape;1568;p7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9" name="Google Shape;1569;p7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0" name="Google Shape;1570;p7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1" name="Google Shape;1571;p7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2" name="Google Shape;1572;p7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3" name="Google Shape;1573;p7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4" name="Google Shape;1574;p7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5" name="Google Shape;1575;p7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6" name="Google Shape;1576;p7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7" name="Google Shape;1577;p7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8" name="Google Shape;1578;p7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9" name="Google Shape;1579;p7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0" name="Google Shape;1580;p7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1" name="Google Shape;1581;p7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2" name="Google Shape;1582;p7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3" name="Google Shape;1583;p7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4" name="Google Shape;1584;p7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5" name="Google Shape;1585;p7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6" name="Google Shape;1586;p7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7" name="Google Shape;1587;p7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8" name="Google Shape;1588;p7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9" name="Google Shape;1589;p7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0" name="Google Shape;1590;p7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1" name="Google Shape;1591;p7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2" name="Google Shape;1592;p7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3" name="Google Shape;1593;p7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94" name="Google Shape;1594;p7"/>
            <p:cNvGrpSpPr/>
            <p:nvPr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</p:grpSpPr>
          <p:sp>
            <p:nvSpPr>
              <p:cNvPr id="1595" name="Google Shape;1595;p7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6" name="Google Shape;1596;p7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7" name="Google Shape;1597;p7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8" name="Google Shape;1598;p7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9" name="Google Shape;1599;p7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0" name="Google Shape;1600;p7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1" name="Google Shape;1601;p7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2" name="Google Shape;1602;p7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3" name="Google Shape;1603;p7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4" name="Google Shape;1604;p7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5" name="Google Shape;1605;p7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6" name="Google Shape;1606;p7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7" name="Google Shape;1607;p7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8" name="Google Shape;1608;p7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9" name="Google Shape;1609;p7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0" name="Google Shape;1610;p7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1" name="Google Shape;1611;p7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2" name="Google Shape;1612;p7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3" name="Google Shape;1613;p7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4" name="Google Shape;1614;p7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5" name="Google Shape;1615;p7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6" name="Google Shape;1616;p7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7" name="Google Shape;1617;p7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8" name="Google Shape;1618;p7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9" name="Google Shape;1619;p7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0" name="Google Shape;1620;p7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1" name="Google Shape;1621;p7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2" name="Google Shape;1622;p7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3" name="Google Shape;1623;p7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4" name="Google Shape;1624;p7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5" name="Google Shape;1625;p7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6" name="Google Shape;1626;p7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7" name="Google Shape;1627;p7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8" name="Google Shape;1628;p7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9" name="Google Shape;1629;p7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0" name="Google Shape;1630;p7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1" name="Google Shape;1631;p7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2" name="Google Shape;1632;p7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3" name="Google Shape;1633;p7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4" name="Google Shape;1634;p7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5" name="Google Shape;1635;p7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636" name="Google Shape;1636;p7"/>
          <p:cNvSpPr txBox="1"/>
          <p:nvPr>
            <p:ph idx="10" type="dt"/>
          </p:nvPr>
        </p:nvSpPr>
        <p:spPr>
          <a:xfrm>
            <a:off x="611188" y="1982922"/>
            <a:ext cx="1496087" cy="2936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37" name="Google Shape;1637;p7"/>
          <p:cNvSpPr txBox="1"/>
          <p:nvPr>
            <p:ph type="ctrTitle"/>
          </p:nvPr>
        </p:nvSpPr>
        <p:spPr>
          <a:xfrm>
            <a:off x="611188" y="2457981"/>
            <a:ext cx="4763691" cy="178883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b="1" sz="3600" cap="none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38" name="Google Shape;1638;p7"/>
          <p:cNvSpPr txBox="1"/>
          <p:nvPr>
            <p:ph idx="1" type="body"/>
          </p:nvPr>
        </p:nvSpPr>
        <p:spPr>
          <a:xfrm>
            <a:off x="611188" y="4468812"/>
            <a:ext cx="3813175" cy="16970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A picture containing chart&#10;&#10;Description automatically generated" id="1639" name="Google Shape;1639;p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495870" y="251460"/>
            <a:ext cx="1283570" cy="10388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0" name="Google Shape;1640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7202" y="334561"/>
            <a:ext cx="1667786" cy="100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1" name="Google Shape;1641;p7"/>
          <p:cNvPicPr preferRelativeResize="0"/>
          <p:nvPr/>
        </p:nvPicPr>
        <p:blipFill rotWithShape="1">
          <a:blip r:embed="rId4">
            <a:alphaModFix amt="80000"/>
          </a:blip>
          <a:srcRect b="0" l="21722" r="30954" t="31089"/>
          <a:stretch/>
        </p:blipFill>
        <p:spPr>
          <a:xfrm>
            <a:off x="5999948" y="1322652"/>
            <a:ext cx="2110986" cy="2110986"/>
          </a:xfrm>
          <a:custGeom>
            <a:rect b="b" l="l" r="r" t="t"/>
            <a:pathLst>
              <a:path extrusionOk="0" h="1750900" w="1750900">
                <a:moveTo>
                  <a:pt x="875450" y="0"/>
                </a:moveTo>
                <a:cubicBezTo>
                  <a:pt x="1358948" y="0"/>
                  <a:pt x="1750900" y="391952"/>
                  <a:pt x="1750900" y="875450"/>
                </a:cubicBezTo>
                <a:cubicBezTo>
                  <a:pt x="1750900" y="1358948"/>
                  <a:pt x="1358948" y="1750900"/>
                  <a:pt x="875450" y="1750900"/>
                </a:cubicBezTo>
                <a:cubicBezTo>
                  <a:pt x="391952" y="1750900"/>
                  <a:pt x="0" y="1358948"/>
                  <a:pt x="0" y="875450"/>
                </a:cubicBezTo>
                <a:cubicBezTo>
                  <a:pt x="0" y="391952"/>
                  <a:pt x="391952" y="0"/>
                  <a:pt x="875450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1642" name="Google Shape;1642;p7"/>
          <p:cNvPicPr preferRelativeResize="0"/>
          <p:nvPr/>
        </p:nvPicPr>
        <p:blipFill rotWithShape="1">
          <a:blip r:embed="rId5">
            <a:alphaModFix amt="79000"/>
          </a:blip>
          <a:srcRect b="11833" l="23148" r="21388" t="4971"/>
          <a:stretch/>
        </p:blipFill>
        <p:spPr>
          <a:xfrm>
            <a:off x="7553889" y="1401753"/>
            <a:ext cx="3897696" cy="3897696"/>
          </a:xfrm>
          <a:custGeom>
            <a:rect b="b" l="l" r="r" t="t"/>
            <a:pathLst>
              <a:path extrusionOk="0" h="1756246" w="1756246">
                <a:moveTo>
                  <a:pt x="878123" y="0"/>
                </a:moveTo>
                <a:cubicBezTo>
                  <a:pt x="1363097" y="0"/>
                  <a:pt x="1756246" y="393149"/>
                  <a:pt x="1756246" y="878123"/>
                </a:cubicBezTo>
                <a:cubicBezTo>
                  <a:pt x="1756246" y="1363097"/>
                  <a:pt x="1363097" y="1756246"/>
                  <a:pt x="878123" y="1756246"/>
                </a:cubicBezTo>
                <a:cubicBezTo>
                  <a:pt x="393149" y="1756246"/>
                  <a:pt x="0" y="1363097"/>
                  <a:pt x="0" y="878123"/>
                </a:cubicBezTo>
                <a:cubicBezTo>
                  <a:pt x="0" y="393149"/>
                  <a:pt x="393149" y="0"/>
                  <a:pt x="878123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1643" name="Google Shape;1643;p7"/>
          <p:cNvPicPr preferRelativeResize="0"/>
          <p:nvPr/>
        </p:nvPicPr>
        <p:blipFill rotWithShape="1">
          <a:blip r:embed="rId6">
            <a:alphaModFix amt="80000"/>
          </a:blip>
          <a:srcRect b="16075" l="30064" r="13986" t="0"/>
          <a:stretch/>
        </p:blipFill>
        <p:spPr>
          <a:xfrm>
            <a:off x="5770561" y="2859038"/>
            <a:ext cx="3228413" cy="3228413"/>
          </a:xfrm>
          <a:custGeom>
            <a:rect b="b" l="l" r="r" t="t"/>
            <a:pathLst>
              <a:path extrusionOk="0" h="2037145" w="2037145">
                <a:moveTo>
                  <a:pt x="1018573" y="0"/>
                </a:moveTo>
                <a:cubicBezTo>
                  <a:pt x="1581115" y="0"/>
                  <a:pt x="2037145" y="456030"/>
                  <a:pt x="2037145" y="1018573"/>
                </a:cubicBezTo>
                <a:cubicBezTo>
                  <a:pt x="2037145" y="1581115"/>
                  <a:pt x="1581115" y="2037145"/>
                  <a:pt x="1018573" y="2037145"/>
                </a:cubicBezTo>
                <a:cubicBezTo>
                  <a:pt x="456030" y="2037145"/>
                  <a:pt x="0" y="1581115"/>
                  <a:pt x="0" y="1018573"/>
                </a:cubicBezTo>
                <a:cubicBezTo>
                  <a:pt x="0" y="456030"/>
                  <a:pt x="456030" y="0"/>
                  <a:pt x="1018573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1644" name="Google Shape;1644;p7"/>
          <p:cNvPicPr preferRelativeResize="0"/>
          <p:nvPr/>
        </p:nvPicPr>
        <p:blipFill rotWithShape="1">
          <a:blip r:embed="rId7">
            <a:alphaModFix/>
          </a:blip>
          <a:srcRect b="0" l="27164" r="6170" t="0"/>
          <a:stretch/>
        </p:blipFill>
        <p:spPr>
          <a:xfrm flipH="1">
            <a:off x="3742356" y="838510"/>
            <a:ext cx="1253998" cy="1253998"/>
          </a:xfrm>
          <a:custGeom>
            <a:rect b="b" l="l" r="r" t="t"/>
            <a:pathLst>
              <a:path extrusionOk="0" h="1756246" w="1756246">
                <a:moveTo>
                  <a:pt x="878123" y="0"/>
                </a:moveTo>
                <a:cubicBezTo>
                  <a:pt x="1363097" y="0"/>
                  <a:pt x="1756246" y="393149"/>
                  <a:pt x="1756246" y="878123"/>
                </a:cubicBezTo>
                <a:cubicBezTo>
                  <a:pt x="1756246" y="1363097"/>
                  <a:pt x="1363097" y="1756246"/>
                  <a:pt x="878123" y="1756246"/>
                </a:cubicBezTo>
                <a:cubicBezTo>
                  <a:pt x="393149" y="1756246"/>
                  <a:pt x="0" y="1363097"/>
                  <a:pt x="0" y="878123"/>
                </a:cubicBezTo>
                <a:cubicBezTo>
                  <a:pt x="0" y="393149"/>
                  <a:pt x="393149" y="0"/>
                  <a:pt x="878123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1645" name="Google Shape;1645;p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844185" y="5553842"/>
            <a:ext cx="643952" cy="6439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6" name="Google Shape;1646;p7"/>
          <p:cNvPicPr preferRelativeResize="0"/>
          <p:nvPr/>
        </p:nvPicPr>
        <p:blipFill rotWithShape="1">
          <a:blip r:embed="rId9">
            <a:alphaModFix amt="0"/>
          </a:blip>
          <a:srcRect b="14395" l="23148" r="56288" t="36464"/>
          <a:stretch/>
        </p:blipFill>
        <p:spPr>
          <a:xfrm>
            <a:off x="7553890" y="2877202"/>
            <a:ext cx="1445085" cy="2302208"/>
          </a:xfrm>
          <a:custGeom>
            <a:rect b="b" l="l" r="r" t="t"/>
            <a:pathLst>
              <a:path extrusionOk="0" h="2302208" w="1445085">
                <a:moveTo>
                  <a:pt x="60328" y="0"/>
                </a:moveTo>
                <a:lnTo>
                  <a:pt x="156198" y="14631"/>
                </a:lnTo>
                <a:cubicBezTo>
                  <a:pt x="891765" y="165150"/>
                  <a:pt x="1445085" y="815978"/>
                  <a:pt x="1445085" y="1596043"/>
                </a:cubicBezTo>
                <a:cubicBezTo>
                  <a:pt x="1445085" y="1818919"/>
                  <a:pt x="1399916" y="2031244"/>
                  <a:pt x="1318233" y="2224365"/>
                </a:cubicBezTo>
                <a:lnTo>
                  <a:pt x="1280734" y="2302208"/>
                </a:lnTo>
                <a:lnTo>
                  <a:pt x="1190268" y="2269097"/>
                </a:lnTo>
                <a:cubicBezTo>
                  <a:pt x="490798" y="1973246"/>
                  <a:pt x="0" y="1280638"/>
                  <a:pt x="0" y="473399"/>
                </a:cubicBezTo>
                <a:cubicBezTo>
                  <a:pt x="0" y="338859"/>
                  <a:pt x="13634" y="207504"/>
                  <a:pt x="39594" y="80638"/>
                </a:cubicBezTo>
                <a:close/>
              </a:path>
            </a:pathLst>
          </a:custGeom>
          <a:solidFill>
            <a:schemeClr val="lt1">
              <a:alpha val="25882"/>
            </a:schemeClr>
          </a:solidFill>
          <a:ln>
            <a:noFill/>
          </a:ln>
        </p:spPr>
      </p:pic>
      <p:pic>
        <p:nvPicPr>
          <p:cNvPr id="1647" name="Google Shape;1647;p7"/>
          <p:cNvPicPr preferRelativeResize="0"/>
          <p:nvPr/>
        </p:nvPicPr>
        <p:blipFill rotWithShape="1">
          <a:blip r:embed="rId10">
            <a:alphaModFix amt="0"/>
          </a:blip>
          <a:srcRect b="0" l="28610" r="21325" t="72780"/>
          <a:stretch/>
        </p:blipFill>
        <p:spPr>
          <a:xfrm>
            <a:off x="6397921" y="2859038"/>
            <a:ext cx="1538993" cy="574600"/>
          </a:xfrm>
          <a:custGeom>
            <a:rect b="b" l="l" r="r" t="t"/>
            <a:pathLst>
              <a:path extrusionOk="0" h="574600" w="1538993">
                <a:moveTo>
                  <a:pt x="986848" y="0"/>
                </a:moveTo>
                <a:cubicBezTo>
                  <a:pt x="1154005" y="0"/>
                  <a:pt x="1315227" y="25408"/>
                  <a:pt x="1466864" y="72572"/>
                </a:cubicBezTo>
                <a:lnTo>
                  <a:pt x="1538993" y="98971"/>
                </a:lnTo>
                <a:lnTo>
                  <a:pt x="1532753" y="109244"/>
                </a:lnTo>
                <a:cubicBezTo>
                  <a:pt x="1343073" y="390006"/>
                  <a:pt x="1021854" y="574600"/>
                  <a:pt x="657521" y="574600"/>
                </a:cubicBezTo>
                <a:cubicBezTo>
                  <a:pt x="438921" y="574600"/>
                  <a:pt x="235843" y="508146"/>
                  <a:pt x="67385" y="394339"/>
                </a:cubicBezTo>
                <a:lnTo>
                  <a:pt x="0" y="338741"/>
                </a:lnTo>
                <a:lnTo>
                  <a:pt x="84329" y="275681"/>
                </a:lnTo>
                <a:cubicBezTo>
                  <a:pt x="341958" y="101630"/>
                  <a:pt x="652535" y="0"/>
                  <a:pt x="986848" y="0"/>
                </a:cubicBezTo>
                <a:close/>
              </a:path>
            </a:pathLst>
          </a:custGeom>
          <a:solidFill>
            <a:schemeClr val="lt1">
              <a:alpha val="26666"/>
            </a:schemeClr>
          </a:solidFill>
          <a:ln>
            <a:noFill/>
          </a:ln>
        </p:spPr>
      </p:pic>
      <p:pic>
        <p:nvPicPr>
          <p:cNvPr id="1648" name="Google Shape;1648;p7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4937517" y="4609723"/>
            <a:ext cx="1080000" cy="10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9" name="Google Shape;1649;p7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5770561" y="627929"/>
            <a:ext cx="1080000" cy="10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0" name="Google Shape;1650;p7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9828128" y="5048907"/>
            <a:ext cx="1080000" cy="10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51" name="Google Shape;1651;p7"/>
          <p:cNvSpPr/>
          <p:nvPr/>
        </p:nvSpPr>
        <p:spPr>
          <a:xfrm>
            <a:off x="6245833" y="1350813"/>
            <a:ext cx="570770" cy="357117"/>
          </a:xfrm>
          <a:custGeom>
            <a:rect b="b" l="l" r="r" t="t"/>
            <a:pathLst>
              <a:path extrusionOk="0" h="357117" w="570770">
                <a:moveTo>
                  <a:pt x="570770" y="0"/>
                </a:moveTo>
                <a:lnTo>
                  <a:pt x="562292" y="27310"/>
                </a:lnTo>
                <a:cubicBezTo>
                  <a:pt x="480316" y="221124"/>
                  <a:pt x="288404" y="357117"/>
                  <a:pt x="64728" y="357117"/>
                </a:cubicBezTo>
                <a:lnTo>
                  <a:pt x="0" y="350592"/>
                </a:lnTo>
                <a:lnTo>
                  <a:pt x="63262" y="280987"/>
                </a:lnTo>
                <a:cubicBezTo>
                  <a:pt x="182641" y="161608"/>
                  <a:pt x="330484" y="70692"/>
                  <a:pt x="495737" y="19293"/>
                </a:cubicBezTo>
                <a:close/>
              </a:path>
            </a:pathLst>
          </a:custGeom>
          <a:solidFill>
            <a:schemeClr val="lt1">
              <a:alpha val="13725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52" name="Google Shape;1652;p7"/>
          <p:cNvPicPr preferRelativeResize="0"/>
          <p:nvPr/>
        </p:nvPicPr>
        <p:blipFill rotWithShape="1">
          <a:blip r:embed="rId9">
            <a:alphaModFix amt="0"/>
          </a:blip>
          <a:srcRect b="13007" l="57323" r="35722" t="82818"/>
          <a:stretch/>
        </p:blipFill>
        <p:spPr>
          <a:xfrm>
            <a:off x="9955458" y="5048908"/>
            <a:ext cx="488810" cy="195531"/>
          </a:xfrm>
          <a:custGeom>
            <a:rect b="b" l="l" r="r" t="t"/>
            <a:pathLst>
              <a:path extrusionOk="0" h="195531" w="488810">
                <a:moveTo>
                  <a:pt x="412670" y="0"/>
                </a:moveTo>
                <a:lnTo>
                  <a:pt x="488810" y="7676"/>
                </a:lnTo>
                <a:lnTo>
                  <a:pt x="476216" y="15327"/>
                </a:lnTo>
                <a:cubicBezTo>
                  <a:pt x="365760" y="75330"/>
                  <a:pt x="248855" y="124965"/>
                  <a:pt x="126807" y="162926"/>
                </a:cubicBezTo>
                <a:lnTo>
                  <a:pt x="0" y="195531"/>
                </a:lnTo>
                <a:lnTo>
                  <a:pt x="30832" y="158163"/>
                </a:lnTo>
                <a:cubicBezTo>
                  <a:pt x="128553" y="60442"/>
                  <a:pt x="263553" y="0"/>
                  <a:pt x="412670" y="0"/>
                </a:cubicBezTo>
                <a:close/>
              </a:path>
            </a:pathLst>
          </a:custGeom>
          <a:solidFill>
            <a:schemeClr val="lt1">
              <a:alpha val="13725"/>
            </a:schemeClr>
          </a:solidFill>
          <a:ln>
            <a:noFill/>
          </a:ln>
        </p:spPr>
      </p:pic>
      <p:pic>
        <p:nvPicPr>
          <p:cNvPr id="1653" name="Google Shape;1653;p7"/>
          <p:cNvPicPr preferRelativeResize="0"/>
          <p:nvPr/>
        </p:nvPicPr>
        <p:blipFill rotWithShape="1">
          <a:blip r:embed="rId14">
            <a:alphaModFix amt="0"/>
          </a:blip>
          <a:srcRect b="36731" l="30400" r="65656" t="48132"/>
          <a:stretch/>
        </p:blipFill>
        <p:spPr>
          <a:xfrm>
            <a:off x="5789932" y="4710607"/>
            <a:ext cx="227585" cy="582274"/>
          </a:xfrm>
          <a:custGeom>
            <a:rect b="b" l="l" r="r" t="t"/>
            <a:pathLst>
              <a:path extrusionOk="0" h="582274" w="227585">
                <a:moveTo>
                  <a:pt x="0" y="0"/>
                </a:moveTo>
                <a:lnTo>
                  <a:pt x="69423" y="57279"/>
                </a:lnTo>
                <a:cubicBezTo>
                  <a:pt x="167144" y="154999"/>
                  <a:pt x="227585" y="289999"/>
                  <a:pt x="227585" y="439116"/>
                </a:cubicBezTo>
                <a:cubicBezTo>
                  <a:pt x="227585" y="476396"/>
                  <a:pt x="223808" y="512792"/>
                  <a:pt x="216614" y="547945"/>
                </a:cubicBezTo>
                <a:lnTo>
                  <a:pt x="205958" y="582274"/>
                </a:lnTo>
                <a:lnTo>
                  <a:pt x="175455" y="532065"/>
                </a:lnTo>
                <a:cubicBezTo>
                  <a:pt x="100906" y="394832"/>
                  <a:pt x="45678" y="245579"/>
                  <a:pt x="13424" y="87957"/>
                </a:cubicBezTo>
                <a:close/>
              </a:path>
            </a:pathLst>
          </a:custGeom>
          <a:solidFill>
            <a:schemeClr val="lt1">
              <a:alpha val="14901"/>
            </a:schemeClr>
          </a:solidFill>
          <a:ln>
            <a:noFill/>
          </a:ln>
        </p:spPr>
      </p:pic>
      <p:pic>
        <p:nvPicPr>
          <p:cNvPr id="1654" name="Google Shape;1654;p7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3039028" y="1700958"/>
            <a:ext cx="529743" cy="5297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5" name="Google Shape;1655;p7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11057475" y="3864910"/>
            <a:ext cx="603902" cy="6039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6" name="Google Shape;1656;p7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9664875" y="1199800"/>
            <a:ext cx="531418" cy="5314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7" name="Google Shape;1657;p7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7623737" y="1481253"/>
            <a:ext cx="440092" cy="4400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8" name="Google Shape;1658;p7"/>
          <p:cNvPicPr preferRelativeResize="0"/>
          <p:nvPr/>
        </p:nvPicPr>
        <p:blipFill rotWithShape="1">
          <a:blip r:embed="rId19">
            <a:alphaModFix/>
          </a:blip>
          <a:srcRect b="0" l="0" r="0" t="0"/>
          <a:stretch/>
        </p:blipFill>
        <p:spPr>
          <a:xfrm>
            <a:off x="4577408" y="5878365"/>
            <a:ext cx="444029" cy="4440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9" name="Google Shape;1659;p7"/>
          <p:cNvPicPr preferRelativeResize="0"/>
          <p:nvPr/>
        </p:nvPicPr>
        <p:blipFill rotWithShape="1">
          <a:blip r:embed="rId20">
            <a:alphaModFix/>
          </a:blip>
          <a:srcRect b="0" l="0" r="0" t="0"/>
          <a:stretch/>
        </p:blipFill>
        <p:spPr>
          <a:xfrm>
            <a:off x="8579164" y="430905"/>
            <a:ext cx="387805" cy="3878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6">
  <p:cSld name="Title Slide 6">
    <p:bg>
      <p:bgPr>
        <a:solidFill>
          <a:srgbClr val="F9CBA8"/>
        </a:solidFill>
      </p:bgPr>
    </p:bg>
    <p:spTree>
      <p:nvGrpSpPr>
        <p:cNvPr id="1660" name="Shape 1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61" name="Google Shape;1661;p8"/>
          <p:cNvGrpSpPr/>
          <p:nvPr/>
        </p:nvGrpSpPr>
        <p:grpSpPr>
          <a:xfrm>
            <a:off x="13727" y="4637103"/>
            <a:ext cx="12159138" cy="2203747"/>
            <a:chOff x="13727" y="4637103"/>
            <a:chExt cx="12159138" cy="2203747"/>
          </a:xfrm>
        </p:grpSpPr>
        <p:grpSp>
          <p:nvGrpSpPr>
            <p:cNvPr id="1662" name="Google Shape;1662;p8"/>
            <p:cNvGrpSpPr/>
            <p:nvPr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</p:grpSpPr>
          <p:sp>
            <p:nvSpPr>
              <p:cNvPr id="1663" name="Google Shape;1663;p8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4" name="Google Shape;1664;p8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5" name="Google Shape;1665;p8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6" name="Google Shape;1666;p8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7" name="Google Shape;1667;p8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8" name="Google Shape;1668;p8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9" name="Google Shape;1669;p8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0" name="Google Shape;1670;p8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1" name="Google Shape;1671;p8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2" name="Google Shape;1672;p8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3" name="Google Shape;1673;p8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4" name="Google Shape;1674;p8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5" name="Google Shape;1675;p8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6" name="Google Shape;1676;p8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7" name="Google Shape;1677;p8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8" name="Google Shape;1678;p8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9" name="Google Shape;1679;p8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0" name="Google Shape;1680;p8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1" name="Google Shape;1681;p8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2" name="Google Shape;1682;p8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3" name="Google Shape;1683;p8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4" name="Google Shape;1684;p8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5" name="Google Shape;1685;p8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6" name="Google Shape;1686;p8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7" name="Google Shape;1687;p8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8" name="Google Shape;1688;p8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9" name="Google Shape;1689;p8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0" name="Google Shape;1690;p8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1" name="Google Shape;1691;p8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2" name="Google Shape;1692;p8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3" name="Google Shape;1693;p8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4" name="Google Shape;1694;p8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5" name="Google Shape;1695;p8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6" name="Google Shape;1696;p8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7" name="Google Shape;1697;p8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8" name="Google Shape;1698;p8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9" name="Google Shape;1699;p8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0" name="Google Shape;1700;p8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1" name="Google Shape;1701;p8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2" name="Google Shape;1702;p8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3" name="Google Shape;1703;p8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04" name="Google Shape;1704;p8"/>
            <p:cNvGrpSpPr/>
            <p:nvPr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</p:grpSpPr>
          <p:sp>
            <p:nvSpPr>
              <p:cNvPr id="1705" name="Google Shape;1705;p8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6" name="Google Shape;1706;p8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7" name="Google Shape;1707;p8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8" name="Google Shape;1708;p8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9" name="Google Shape;1709;p8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0" name="Google Shape;1710;p8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1" name="Google Shape;1711;p8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2" name="Google Shape;1712;p8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3" name="Google Shape;1713;p8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4" name="Google Shape;1714;p8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5" name="Google Shape;1715;p8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6" name="Google Shape;1716;p8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7" name="Google Shape;1717;p8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8" name="Google Shape;1718;p8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9" name="Google Shape;1719;p8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0" name="Google Shape;1720;p8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1" name="Google Shape;1721;p8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2" name="Google Shape;1722;p8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3" name="Google Shape;1723;p8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4" name="Google Shape;1724;p8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5" name="Google Shape;1725;p8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6" name="Google Shape;1726;p8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7" name="Google Shape;1727;p8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8" name="Google Shape;1728;p8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9" name="Google Shape;1729;p8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0" name="Google Shape;1730;p8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1" name="Google Shape;1731;p8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2" name="Google Shape;1732;p8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3" name="Google Shape;1733;p8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4" name="Google Shape;1734;p8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5" name="Google Shape;1735;p8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6" name="Google Shape;1736;p8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7" name="Google Shape;1737;p8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8" name="Google Shape;1738;p8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9" name="Google Shape;1739;p8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0" name="Google Shape;1740;p8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1" name="Google Shape;1741;p8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2" name="Google Shape;1742;p8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3" name="Google Shape;1743;p8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4" name="Google Shape;1744;p8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5" name="Google Shape;1745;p8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46" name="Google Shape;1746;p8"/>
            <p:cNvGrpSpPr/>
            <p:nvPr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</p:grpSpPr>
          <p:sp>
            <p:nvSpPr>
              <p:cNvPr id="1747" name="Google Shape;1747;p8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8" name="Google Shape;1748;p8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9" name="Google Shape;1749;p8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0" name="Google Shape;1750;p8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1" name="Google Shape;1751;p8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2" name="Google Shape;1752;p8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3" name="Google Shape;1753;p8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4" name="Google Shape;1754;p8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5" name="Google Shape;1755;p8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6" name="Google Shape;1756;p8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7" name="Google Shape;1757;p8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8" name="Google Shape;1758;p8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9" name="Google Shape;1759;p8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0" name="Google Shape;1760;p8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1" name="Google Shape;1761;p8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2" name="Google Shape;1762;p8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3" name="Google Shape;1763;p8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4" name="Google Shape;1764;p8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5" name="Google Shape;1765;p8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6" name="Google Shape;1766;p8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7" name="Google Shape;1767;p8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8" name="Google Shape;1768;p8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9" name="Google Shape;1769;p8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0" name="Google Shape;1770;p8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1" name="Google Shape;1771;p8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2" name="Google Shape;1772;p8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3" name="Google Shape;1773;p8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4" name="Google Shape;1774;p8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5" name="Google Shape;1775;p8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6" name="Google Shape;1776;p8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7" name="Google Shape;1777;p8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8" name="Google Shape;1778;p8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9" name="Google Shape;1779;p8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0" name="Google Shape;1780;p8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1" name="Google Shape;1781;p8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2" name="Google Shape;1782;p8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3" name="Google Shape;1783;p8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4" name="Google Shape;1784;p8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5" name="Google Shape;1785;p8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6" name="Google Shape;1786;p8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7" name="Google Shape;1787;p8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88" name="Google Shape;1788;p8"/>
            <p:cNvGrpSpPr/>
            <p:nvPr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</p:grpSpPr>
          <p:sp>
            <p:nvSpPr>
              <p:cNvPr id="1789" name="Google Shape;1789;p8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0" name="Google Shape;1790;p8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1" name="Google Shape;1791;p8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2" name="Google Shape;1792;p8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3" name="Google Shape;1793;p8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4" name="Google Shape;1794;p8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5" name="Google Shape;1795;p8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6" name="Google Shape;1796;p8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7" name="Google Shape;1797;p8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8" name="Google Shape;1798;p8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9" name="Google Shape;1799;p8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0" name="Google Shape;1800;p8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1" name="Google Shape;1801;p8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2" name="Google Shape;1802;p8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3" name="Google Shape;1803;p8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4" name="Google Shape;1804;p8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5" name="Google Shape;1805;p8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6" name="Google Shape;1806;p8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7" name="Google Shape;1807;p8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8" name="Google Shape;1808;p8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9" name="Google Shape;1809;p8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0" name="Google Shape;1810;p8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1" name="Google Shape;1811;p8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2" name="Google Shape;1812;p8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3" name="Google Shape;1813;p8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4" name="Google Shape;1814;p8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5" name="Google Shape;1815;p8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6" name="Google Shape;1816;p8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7" name="Google Shape;1817;p8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8" name="Google Shape;1818;p8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9" name="Google Shape;1819;p8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0" name="Google Shape;1820;p8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1" name="Google Shape;1821;p8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2" name="Google Shape;1822;p8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3" name="Google Shape;1823;p8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4" name="Google Shape;1824;p8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5" name="Google Shape;1825;p8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6" name="Google Shape;1826;p8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7" name="Google Shape;1827;p8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8" name="Google Shape;1828;p8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9" name="Google Shape;1829;p8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30" name="Google Shape;1830;p8"/>
            <p:cNvGrpSpPr/>
            <p:nvPr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</p:grpSpPr>
          <p:sp>
            <p:nvSpPr>
              <p:cNvPr id="1831" name="Google Shape;1831;p8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2" name="Google Shape;1832;p8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3" name="Google Shape;1833;p8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4" name="Google Shape;1834;p8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5" name="Google Shape;1835;p8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6" name="Google Shape;1836;p8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7" name="Google Shape;1837;p8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8" name="Google Shape;1838;p8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9" name="Google Shape;1839;p8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0" name="Google Shape;1840;p8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1" name="Google Shape;1841;p8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2" name="Google Shape;1842;p8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3" name="Google Shape;1843;p8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4" name="Google Shape;1844;p8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5" name="Google Shape;1845;p8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6" name="Google Shape;1846;p8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7" name="Google Shape;1847;p8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8" name="Google Shape;1848;p8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9" name="Google Shape;1849;p8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0" name="Google Shape;1850;p8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1" name="Google Shape;1851;p8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2" name="Google Shape;1852;p8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3" name="Google Shape;1853;p8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4" name="Google Shape;1854;p8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5" name="Google Shape;1855;p8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6" name="Google Shape;1856;p8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7" name="Google Shape;1857;p8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8" name="Google Shape;1858;p8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9" name="Google Shape;1859;p8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0" name="Google Shape;1860;p8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1" name="Google Shape;1861;p8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2" name="Google Shape;1862;p8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3" name="Google Shape;1863;p8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4" name="Google Shape;1864;p8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5" name="Google Shape;1865;p8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6" name="Google Shape;1866;p8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7" name="Google Shape;1867;p8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8" name="Google Shape;1868;p8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9" name="Google Shape;1869;p8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0" name="Google Shape;1870;p8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1" name="Google Shape;1871;p8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72" name="Google Shape;1872;p8"/>
            <p:cNvGrpSpPr/>
            <p:nvPr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</p:grpSpPr>
          <p:sp>
            <p:nvSpPr>
              <p:cNvPr id="1873" name="Google Shape;1873;p8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4" name="Google Shape;1874;p8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5" name="Google Shape;1875;p8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6" name="Google Shape;1876;p8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7" name="Google Shape;1877;p8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8" name="Google Shape;1878;p8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9" name="Google Shape;1879;p8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0" name="Google Shape;1880;p8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1" name="Google Shape;1881;p8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2" name="Google Shape;1882;p8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3" name="Google Shape;1883;p8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4" name="Google Shape;1884;p8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5" name="Google Shape;1885;p8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6" name="Google Shape;1886;p8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7" name="Google Shape;1887;p8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8" name="Google Shape;1888;p8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9" name="Google Shape;1889;p8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0" name="Google Shape;1890;p8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1" name="Google Shape;1891;p8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2" name="Google Shape;1892;p8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3" name="Google Shape;1893;p8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4" name="Google Shape;1894;p8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5" name="Google Shape;1895;p8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6" name="Google Shape;1896;p8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7" name="Google Shape;1897;p8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8" name="Google Shape;1898;p8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9" name="Google Shape;1899;p8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0" name="Google Shape;1900;p8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1" name="Google Shape;1901;p8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2" name="Google Shape;1902;p8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3" name="Google Shape;1903;p8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4" name="Google Shape;1904;p8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5" name="Google Shape;1905;p8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6" name="Google Shape;1906;p8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7" name="Google Shape;1907;p8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8" name="Google Shape;1908;p8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9" name="Google Shape;1909;p8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0" name="Google Shape;1910;p8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1" name="Google Shape;1911;p8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2" name="Google Shape;1912;p8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3" name="Google Shape;1913;p8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1">
                  <a:alpha val="1372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914" name="Google Shape;1914;p8"/>
          <p:cNvSpPr txBox="1"/>
          <p:nvPr>
            <p:ph idx="10" type="dt"/>
          </p:nvPr>
        </p:nvSpPr>
        <p:spPr>
          <a:xfrm>
            <a:off x="611188" y="1982922"/>
            <a:ext cx="1496087" cy="2936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15" name="Google Shape;1915;p8"/>
          <p:cNvSpPr txBox="1"/>
          <p:nvPr>
            <p:ph type="ctrTitle"/>
          </p:nvPr>
        </p:nvSpPr>
        <p:spPr>
          <a:xfrm>
            <a:off x="611188" y="2457981"/>
            <a:ext cx="4763691" cy="178883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b="1" sz="3600" cap="none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16" name="Google Shape;1916;p8"/>
          <p:cNvSpPr txBox="1"/>
          <p:nvPr>
            <p:ph idx="1" type="body"/>
          </p:nvPr>
        </p:nvSpPr>
        <p:spPr>
          <a:xfrm>
            <a:off x="611188" y="4468812"/>
            <a:ext cx="3813175" cy="16970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A picture containing chart&#10;&#10;Description automatically generated" id="1917" name="Google Shape;1917;p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495870" y="251460"/>
            <a:ext cx="1283570" cy="10388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8" name="Google Shape;1918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7202" y="334561"/>
            <a:ext cx="1667786" cy="100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9" name="Google Shape;1919;p8"/>
          <p:cNvPicPr preferRelativeResize="0"/>
          <p:nvPr/>
        </p:nvPicPr>
        <p:blipFill rotWithShape="1">
          <a:blip r:embed="rId4">
            <a:alphaModFix amt="80000"/>
          </a:blip>
          <a:srcRect b="0" l="21722" r="30954" t="31089"/>
          <a:stretch/>
        </p:blipFill>
        <p:spPr>
          <a:xfrm>
            <a:off x="5999948" y="1322652"/>
            <a:ext cx="2110986" cy="2110986"/>
          </a:xfrm>
          <a:custGeom>
            <a:rect b="b" l="l" r="r" t="t"/>
            <a:pathLst>
              <a:path extrusionOk="0" h="1750900" w="1750900">
                <a:moveTo>
                  <a:pt x="875450" y="0"/>
                </a:moveTo>
                <a:cubicBezTo>
                  <a:pt x="1358948" y="0"/>
                  <a:pt x="1750900" y="391952"/>
                  <a:pt x="1750900" y="875450"/>
                </a:cubicBezTo>
                <a:cubicBezTo>
                  <a:pt x="1750900" y="1358948"/>
                  <a:pt x="1358948" y="1750900"/>
                  <a:pt x="875450" y="1750900"/>
                </a:cubicBezTo>
                <a:cubicBezTo>
                  <a:pt x="391952" y="1750900"/>
                  <a:pt x="0" y="1358948"/>
                  <a:pt x="0" y="875450"/>
                </a:cubicBezTo>
                <a:cubicBezTo>
                  <a:pt x="0" y="391952"/>
                  <a:pt x="391952" y="0"/>
                  <a:pt x="875450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1920" name="Google Shape;1920;p8"/>
          <p:cNvPicPr preferRelativeResize="0"/>
          <p:nvPr/>
        </p:nvPicPr>
        <p:blipFill rotWithShape="1">
          <a:blip r:embed="rId5">
            <a:alphaModFix amt="79000"/>
          </a:blip>
          <a:srcRect b="11833" l="23148" r="21388" t="4971"/>
          <a:stretch/>
        </p:blipFill>
        <p:spPr>
          <a:xfrm>
            <a:off x="7553889" y="1401753"/>
            <a:ext cx="3897696" cy="3897696"/>
          </a:xfrm>
          <a:custGeom>
            <a:rect b="b" l="l" r="r" t="t"/>
            <a:pathLst>
              <a:path extrusionOk="0" h="1756246" w="1756246">
                <a:moveTo>
                  <a:pt x="878123" y="0"/>
                </a:moveTo>
                <a:cubicBezTo>
                  <a:pt x="1363097" y="0"/>
                  <a:pt x="1756246" y="393149"/>
                  <a:pt x="1756246" y="878123"/>
                </a:cubicBezTo>
                <a:cubicBezTo>
                  <a:pt x="1756246" y="1363097"/>
                  <a:pt x="1363097" y="1756246"/>
                  <a:pt x="878123" y="1756246"/>
                </a:cubicBezTo>
                <a:cubicBezTo>
                  <a:pt x="393149" y="1756246"/>
                  <a:pt x="0" y="1363097"/>
                  <a:pt x="0" y="878123"/>
                </a:cubicBezTo>
                <a:cubicBezTo>
                  <a:pt x="0" y="393149"/>
                  <a:pt x="393149" y="0"/>
                  <a:pt x="878123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1921" name="Google Shape;1921;p8"/>
          <p:cNvPicPr preferRelativeResize="0"/>
          <p:nvPr/>
        </p:nvPicPr>
        <p:blipFill rotWithShape="1">
          <a:blip r:embed="rId6">
            <a:alphaModFix amt="80000"/>
          </a:blip>
          <a:srcRect b="16075" l="30064" r="13986" t="0"/>
          <a:stretch/>
        </p:blipFill>
        <p:spPr>
          <a:xfrm>
            <a:off x="5770561" y="2859038"/>
            <a:ext cx="3228413" cy="3228413"/>
          </a:xfrm>
          <a:custGeom>
            <a:rect b="b" l="l" r="r" t="t"/>
            <a:pathLst>
              <a:path extrusionOk="0" h="2037145" w="2037145">
                <a:moveTo>
                  <a:pt x="1018573" y="0"/>
                </a:moveTo>
                <a:cubicBezTo>
                  <a:pt x="1581115" y="0"/>
                  <a:pt x="2037145" y="456030"/>
                  <a:pt x="2037145" y="1018573"/>
                </a:cubicBezTo>
                <a:cubicBezTo>
                  <a:pt x="2037145" y="1581115"/>
                  <a:pt x="1581115" y="2037145"/>
                  <a:pt x="1018573" y="2037145"/>
                </a:cubicBezTo>
                <a:cubicBezTo>
                  <a:pt x="456030" y="2037145"/>
                  <a:pt x="0" y="1581115"/>
                  <a:pt x="0" y="1018573"/>
                </a:cubicBezTo>
                <a:cubicBezTo>
                  <a:pt x="0" y="456030"/>
                  <a:pt x="456030" y="0"/>
                  <a:pt x="1018573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1922" name="Google Shape;1922;p8"/>
          <p:cNvPicPr preferRelativeResize="0"/>
          <p:nvPr/>
        </p:nvPicPr>
        <p:blipFill rotWithShape="1">
          <a:blip r:embed="rId7">
            <a:alphaModFix/>
          </a:blip>
          <a:srcRect b="0" l="27164" r="6170" t="0"/>
          <a:stretch/>
        </p:blipFill>
        <p:spPr>
          <a:xfrm flipH="1">
            <a:off x="3742356" y="838510"/>
            <a:ext cx="1253998" cy="1253998"/>
          </a:xfrm>
          <a:custGeom>
            <a:rect b="b" l="l" r="r" t="t"/>
            <a:pathLst>
              <a:path extrusionOk="0" h="1756246" w="1756246">
                <a:moveTo>
                  <a:pt x="878123" y="0"/>
                </a:moveTo>
                <a:cubicBezTo>
                  <a:pt x="1363097" y="0"/>
                  <a:pt x="1756246" y="393149"/>
                  <a:pt x="1756246" y="878123"/>
                </a:cubicBezTo>
                <a:cubicBezTo>
                  <a:pt x="1756246" y="1363097"/>
                  <a:pt x="1363097" y="1756246"/>
                  <a:pt x="878123" y="1756246"/>
                </a:cubicBezTo>
                <a:cubicBezTo>
                  <a:pt x="393149" y="1756246"/>
                  <a:pt x="0" y="1363097"/>
                  <a:pt x="0" y="878123"/>
                </a:cubicBezTo>
                <a:cubicBezTo>
                  <a:pt x="0" y="393149"/>
                  <a:pt x="393149" y="0"/>
                  <a:pt x="878123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1923" name="Google Shape;1923;p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844185" y="5553842"/>
            <a:ext cx="643952" cy="6439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4" name="Google Shape;1924;p8"/>
          <p:cNvPicPr preferRelativeResize="0"/>
          <p:nvPr/>
        </p:nvPicPr>
        <p:blipFill rotWithShape="1">
          <a:blip r:embed="rId9">
            <a:alphaModFix amt="0"/>
          </a:blip>
          <a:srcRect b="14395" l="23148" r="56288" t="36464"/>
          <a:stretch/>
        </p:blipFill>
        <p:spPr>
          <a:xfrm>
            <a:off x="7553890" y="2877202"/>
            <a:ext cx="1445085" cy="2302208"/>
          </a:xfrm>
          <a:custGeom>
            <a:rect b="b" l="l" r="r" t="t"/>
            <a:pathLst>
              <a:path extrusionOk="0" h="2302208" w="1445085">
                <a:moveTo>
                  <a:pt x="60328" y="0"/>
                </a:moveTo>
                <a:lnTo>
                  <a:pt x="156198" y="14631"/>
                </a:lnTo>
                <a:cubicBezTo>
                  <a:pt x="891765" y="165150"/>
                  <a:pt x="1445085" y="815978"/>
                  <a:pt x="1445085" y="1596043"/>
                </a:cubicBezTo>
                <a:cubicBezTo>
                  <a:pt x="1445085" y="1818919"/>
                  <a:pt x="1399916" y="2031244"/>
                  <a:pt x="1318233" y="2224365"/>
                </a:cubicBezTo>
                <a:lnTo>
                  <a:pt x="1280734" y="2302208"/>
                </a:lnTo>
                <a:lnTo>
                  <a:pt x="1190268" y="2269097"/>
                </a:lnTo>
                <a:cubicBezTo>
                  <a:pt x="490798" y="1973246"/>
                  <a:pt x="0" y="1280638"/>
                  <a:pt x="0" y="473399"/>
                </a:cubicBezTo>
                <a:cubicBezTo>
                  <a:pt x="0" y="338859"/>
                  <a:pt x="13634" y="207504"/>
                  <a:pt x="39594" y="80638"/>
                </a:cubicBezTo>
                <a:close/>
              </a:path>
            </a:pathLst>
          </a:custGeom>
          <a:solidFill>
            <a:schemeClr val="lt1">
              <a:alpha val="25882"/>
            </a:schemeClr>
          </a:solidFill>
          <a:ln>
            <a:noFill/>
          </a:ln>
        </p:spPr>
      </p:pic>
      <p:pic>
        <p:nvPicPr>
          <p:cNvPr id="1925" name="Google Shape;1925;p8"/>
          <p:cNvPicPr preferRelativeResize="0"/>
          <p:nvPr/>
        </p:nvPicPr>
        <p:blipFill rotWithShape="1">
          <a:blip r:embed="rId10">
            <a:alphaModFix amt="0"/>
          </a:blip>
          <a:srcRect b="0" l="28610" r="21325" t="72780"/>
          <a:stretch/>
        </p:blipFill>
        <p:spPr>
          <a:xfrm>
            <a:off x="6397921" y="2859038"/>
            <a:ext cx="1538993" cy="574600"/>
          </a:xfrm>
          <a:custGeom>
            <a:rect b="b" l="l" r="r" t="t"/>
            <a:pathLst>
              <a:path extrusionOk="0" h="574600" w="1538993">
                <a:moveTo>
                  <a:pt x="986848" y="0"/>
                </a:moveTo>
                <a:cubicBezTo>
                  <a:pt x="1154005" y="0"/>
                  <a:pt x="1315227" y="25408"/>
                  <a:pt x="1466864" y="72572"/>
                </a:cubicBezTo>
                <a:lnTo>
                  <a:pt x="1538993" y="98971"/>
                </a:lnTo>
                <a:lnTo>
                  <a:pt x="1532753" y="109244"/>
                </a:lnTo>
                <a:cubicBezTo>
                  <a:pt x="1343073" y="390006"/>
                  <a:pt x="1021854" y="574600"/>
                  <a:pt x="657521" y="574600"/>
                </a:cubicBezTo>
                <a:cubicBezTo>
                  <a:pt x="438921" y="574600"/>
                  <a:pt x="235843" y="508146"/>
                  <a:pt x="67385" y="394339"/>
                </a:cubicBezTo>
                <a:lnTo>
                  <a:pt x="0" y="338741"/>
                </a:lnTo>
                <a:lnTo>
                  <a:pt x="84329" y="275681"/>
                </a:lnTo>
                <a:cubicBezTo>
                  <a:pt x="341958" y="101630"/>
                  <a:pt x="652535" y="0"/>
                  <a:pt x="986848" y="0"/>
                </a:cubicBezTo>
                <a:close/>
              </a:path>
            </a:pathLst>
          </a:custGeom>
          <a:solidFill>
            <a:schemeClr val="lt1">
              <a:alpha val="26666"/>
            </a:schemeClr>
          </a:solidFill>
          <a:ln>
            <a:noFill/>
          </a:ln>
        </p:spPr>
      </p:pic>
      <p:pic>
        <p:nvPicPr>
          <p:cNvPr id="1926" name="Google Shape;1926;p8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4937517" y="4609723"/>
            <a:ext cx="1080000" cy="10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7" name="Google Shape;1927;p8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5770561" y="627929"/>
            <a:ext cx="1080000" cy="10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8" name="Google Shape;1928;p8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9828128" y="5048907"/>
            <a:ext cx="1080000" cy="10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29" name="Google Shape;1929;p8"/>
          <p:cNvSpPr/>
          <p:nvPr/>
        </p:nvSpPr>
        <p:spPr>
          <a:xfrm>
            <a:off x="6245833" y="1350813"/>
            <a:ext cx="570770" cy="357117"/>
          </a:xfrm>
          <a:custGeom>
            <a:rect b="b" l="l" r="r" t="t"/>
            <a:pathLst>
              <a:path extrusionOk="0" h="357117" w="570770">
                <a:moveTo>
                  <a:pt x="570770" y="0"/>
                </a:moveTo>
                <a:lnTo>
                  <a:pt x="562292" y="27310"/>
                </a:lnTo>
                <a:cubicBezTo>
                  <a:pt x="480316" y="221124"/>
                  <a:pt x="288404" y="357117"/>
                  <a:pt x="64728" y="357117"/>
                </a:cubicBezTo>
                <a:lnTo>
                  <a:pt x="0" y="350592"/>
                </a:lnTo>
                <a:lnTo>
                  <a:pt x="63262" y="280987"/>
                </a:lnTo>
                <a:cubicBezTo>
                  <a:pt x="182641" y="161608"/>
                  <a:pt x="330484" y="70692"/>
                  <a:pt x="495737" y="19293"/>
                </a:cubicBezTo>
                <a:close/>
              </a:path>
            </a:pathLst>
          </a:custGeom>
          <a:solidFill>
            <a:schemeClr val="lt1">
              <a:alpha val="13725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30" name="Google Shape;1930;p8"/>
          <p:cNvPicPr preferRelativeResize="0"/>
          <p:nvPr/>
        </p:nvPicPr>
        <p:blipFill rotWithShape="1">
          <a:blip r:embed="rId9">
            <a:alphaModFix amt="0"/>
          </a:blip>
          <a:srcRect b="13007" l="57323" r="35722" t="82818"/>
          <a:stretch/>
        </p:blipFill>
        <p:spPr>
          <a:xfrm>
            <a:off x="9955458" y="5048908"/>
            <a:ext cx="488810" cy="195531"/>
          </a:xfrm>
          <a:custGeom>
            <a:rect b="b" l="l" r="r" t="t"/>
            <a:pathLst>
              <a:path extrusionOk="0" h="195531" w="488810">
                <a:moveTo>
                  <a:pt x="412670" y="0"/>
                </a:moveTo>
                <a:lnTo>
                  <a:pt x="488810" y="7676"/>
                </a:lnTo>
                <a:lnTo>
                  <a:pt x="476216" y="15327"/>
                </a:lnTo>
                <a:cubicBezTo>
                  <a:pt x="365760" y="75330"/>
                  <a:pt x="248855" y="124965"/>
                  <a:pt x="126807" y="162926"/>
                </a:cubicBezTo>
                <a:lnTo>
                  <a:pt x="0" y="195531"/>
                </a:lnTo>
                <a:lnTo>
                  <a:pt x="30832" y="158163"/>
                </a:lnTo>
                <a:cubicBezTo>
                  <a:pt x="128553" y="60442"/>
                  <a:pt x="263553" y="0"/>
                  <a:pt x="412670" y="0"/>
                </a:cubicBezTo>
                <a:close/>
              </a:path>
            </a:pathLst>
          </a:custGeom>
          <a:solidFill>
            <a:schemeClr val="lt1">
              <a:alpha val="13725"/>
            </a:schemeClr>
          </a:solidFill>
          <a:ln>
            <a:noFill/>
          </a:ln>
        </p:spPr>
      </p:pic>
      <p:pic>
        <p:nvPicPr>
          <p:cNvPr id="1931" name="Google Shape;1931;p8"/>
          <p:cNvPicPr preferRelativeResize="0"/>
          <p:nvPr/>
        </p:nvPicPr>
        <p:blipFill rotWithShape="1">
          <a:blip r:embed="rId14">
            <a:alphaModFix amt="0"/>
          </a:blip>
          <a:srcRect b="36731" l="30400" r="65656" t="48132"/>
          <a:stretch/>
        </p:blipFill>
        <p:spPr>
          <a:xfrm>
            <a:off x="5789932" y="4710607"/>
            <a:ext cx="227585" cy="582274"/>
          </a:xfrm>
          <a:custGeom>
            <a:rect b="b" l="l" r="r" t="t"/>
            <a:pathLst>
              <a:path extrusionOk="0" h="582274" w="227585">
                <a:moveTo>
                  <a:pt x="0" y="0"/>
                </a:moveTo>
                <a:lnTo>
                  <a:pt x="69423" y="57279"/>
                </a:lnTo>
                <a:cubicBezTo>
                  <a:pt x="167144" y="154999"/>
                  <a:pt x="227585" y="289999"/>
                  <a:pt x="227585" y="439116"/>
                </a:cubicBezTo>
                <a:cubicBezTo>
                  <a:pt x="227585" y="476396"/>
                  <a:pt x="223808" y="512792"/>
                  <a:pt x="216614" y="547945"/>
                </a:cubicBezTo>
                <a:lnTo>
                  <a:pt x="205958" y="582274"/>
                </a:lnTo>
                <a:lnTo>
                  <a:pt x="175455" y="532065"/>
                </a:lnTo>
                <a:cubicBezTo>
                  <a:pt x="100906" y="394832"/>
                  <a:pt x="45678" y="245579"/>
                  <a:pt x="13424" y="87957"/>
                </a:cubicBezTo>
                <a:close/>
              </a:path>
            </a:pathLst>
          </a:custGeom>
          <a:solidFill>
            <a:schemeClr val="lt1">
              <a:alpha val="14901"/>
            </a:schemeClr>
          </a:solidFill>
          <a:ln>
            <a:noFill/>
          </a:ln>
        </p:spPr>
      </p:pic>
      <p:pic>
        <p:nvPicPr>
          <p:cNvPr id="1932" name="Google Shape;1932;p8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3039028" y="1700958"/>
            <a:ext cx="529743" cy="5297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3" name="Google Shape;1933;p8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11057475" y="3864910"/>
            <a:ext cx="603902" cy="6039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4" name="Google Shape;1934;p8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9664875" y="1199800"/>
            <a:ext cx="531418" cy="5314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5" name="Google Shape;1935;p8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7623737" y="1481253"/>
            <a:ext cx="440092" cy="4400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6" name="Google Shape;1936;p8"/>
          <p:cNvPicPr preferRelativeResize="0"/>
          <p:nvPr/>
        </p:nvPicPr>
        <p:blipFill rotWithShape="1">
          <a:blip r:embed="rId19">
            <a:alphaModFix/>
          </a:blip>
          <a:srcRect b="0" l="0" r="0" t="0"/>
          <a:stretch/>
        </p:blipFill>
        <p:spPr>
          <a:xfrm>
            <a:off x="4577408" y="5878365"/>
            <a:ext cx="444029" cy="4440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7" name="Google Shape;1937;p8"/>
          <p:cNvPicPr preferRelativeResize="0"/>
          <p:nvPr/>
        </p:nvPicPr>
        <p:blipFill rotWithShape="1">
          <a:blip r:embed="rId20">
            <a:alphaModFix/>
          </a:blip>
          <a:srcRect b="0" l="0" r="0" t="0"/>
          <a:stretch/>
        </p:blipFill>
        <p:spPr>
          <a:xfrm>
            <a:off x="8579164" y="430905"/>
            <a:ext cx="387805" cy="3878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Break 1">
  <p:cSld name="Section Break 1">
    <p:spTree>
      <p:nvGrpSpPr>
        <p:cNvPr id="1938" name="Shape 1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chart&#10;&#10;Description automatically generated" id="1939" name="Google Shape;1939;p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495870" y="251460"/>
            <a:ext cx="1283570" cy="10388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0" name="Google Shape;1940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7202" y="334561"/>
            <a:ext cx="1667786" cy="100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41" name="Google Shape;1941;p9"/>
          <p:cNvGrpSpPr/>
          <p:nvPr/>
        </p:nvGrpSpPr>
        <p:grpSpPr>
          <a:xfrm>
            <a:off x="16431" y="2327127"/>
            <a:ext cx="12159138" cy="2203747"/>
            <a:chOff x="13727" y="4637103"/>
            <a:chExt cx="12159138" cy="2203747"/>
          </a:xfrm>
        </p:grpSpPr>
        <p:grpSp>
          <p:nvGrpSpPr>
            <p:cNvPr id="1942" name="Google Shape;1942;p9"/>
            <p:cNvGrpSpPr/>
            <p:nvPr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</p:grpSpPr>
          <p:sp>
            <p:nvSpPr>
              <p:cNvPr id="1943" name="Google Shape;1943;p9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44" name="Google Shape;1944;p9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45" name="Google Shape;1945;p9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46" name="Google Shape;1946;p9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47" name="Google Shape;1947;p9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48" name="Google Shape;1948;p9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49" name="Google Shape;1949;p9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50" name="Google Shape;1950;p9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51" name="Google Shape;1951;p9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52" name="Google Shape;1952;p9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53" name="Google Shape;1953;p9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54" name="Google Shape;1954;p9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55" name="Google Shape;1955;p9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56" name="Google Shape;1956;p9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57" name="Google Shape;1957;p9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58" name="Google Shape;1958;p9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59" name="Google Shape;1959;p9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0" name="Google Shape;1960;p9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1" name="Google Shape;1961;p9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2" name="Google Shape;1962;p9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3" name="Google Shape;1963;p9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4" name="Google Shape;1964;p9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5" name="Google Shape;1965;p9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6" name="Google Shape;1966;p9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7" name="Google Shape;1967;p9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8" name="Google Shape;1968;p9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9" name="Google Shape;1969;p9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0" name="Google Shape;1970;p9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1" name="Google Shape;1971;p9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2" name="Google Shape;1972;p9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3" name="Google Shape;1973;p9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4" name="Google Shape;1974;p9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5" name="Google Shape;1975;p9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6" name="Google Shape;1976;p9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7" name="Google Shape;1977;p9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8" name="Google Shape;1978;p9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9" name="Google Shape;1979;p9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0" name="Google Shape;1980;p9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1" name="Google Shape;1981;p9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2" name="Google Shape;1982;p9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3" name="Google Shape;1983;p9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84" name="Google Shape;1984;p9"/>
            <p:cNvGrpSpPr/>
            <p:nvPr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</p:grpSpPr>
          <p:sp>
            <p:nvSpPr>
              <p:cNvPr id="1985" name="Google Shape;1985;p9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6" name="Google Shape;1986;p9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7" name="Google Shape;1987;p9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8" name="Google Shape;1988;p9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9" name="Google Shape;1989;p9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0" name="Google Shape;1990;p9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1" name="Google Shape;1991;p9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2" name="Google Shape;1992;p9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3" name="Google Shape;1993;p9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4" name="Google Shape;1994;p9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5" name="Google Shape;1995;p9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6" name="Google Shape;1996;p9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7" name="Google Shape;1997;p9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8" name="Google Shape;1998;p9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9" name="Google Shape;1999;p9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0" name="Google Shape;2000;p9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1" name="Google Shape;2001;p9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2" name="Google Shape;2002;p9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3" name="Google Shape;2003;p9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4" name="Google Shape;2004;p9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5" name="Google Shape;2005;p9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6" name="Google Shape;2006;p9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7" name="Google Shape;2007;p9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8" name="Google Shape;2008;p9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9" name="Google Shape;2009;p9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0" name="Google Shape;2010;p9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1" name="Google Shape;2011;p9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2" name="Google Shape;2012;p9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3" name="Google Shape;2013;p9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4" name="Google Shape;2014;p9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5" name="Google Shape;2015;p9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6" name="Google Shape;2016;p9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7" name="Google Shape;2017;p9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8" name="Google Shape;2018;p9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9" name="Google Shape;2019;p9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0" name="Google Shape;2020;p9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1" name="Google Shape;2021;p9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2" name="Google Shape;2022;p9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3" name="Google Shape;2023;p9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4" name="Google Shape;2024;p9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5" name="Google Shape;2025;p9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26" name="Google Shape;2026;p9"/>
            <p:cNvGrpSpPr/>
            <p:nvPr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</p:grpSpPr>
          <p:sp>
            <p:nvSpPr>
              <p:cNvPr id="2027" name="Google Shape;2027;p9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8" name="Google Shape;2028;p9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9" name="Google Shape;2029;p9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0" name="Google Shape;2030;p9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1" name="Google Shape;2031;p9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2" name="Google Shape;2032;p9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3" name="Google Shape;2033;p9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4" name="Google Shape;2034;p9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5" name="Google Shape;2035;p9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6" name="Google Shape;2036;p9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7" name="Google Shape;2037;p9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8" name="Google Shape;2038;p9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9" name="Google Shape;2039;p9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0" name="Google Shape;2040;p9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1" name="Google Shape;2041;p9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2" name="Google Shape;2042;p9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3" name="Google Shape;2043;p9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4" name="Google Shape;2044;p9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5" name="Google Shape;2045;p9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6" name="Google Shape;2046;p9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7" name="Google Shape;2047;p9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8" name="Google Shape;2048;p9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9" name="Google Shape;2049;p9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0" name="Google Shape;2050;p9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1" name="Google Shape;2051;p9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2" name="Google Shape;2052;p9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3" name="Google Shape;2053;p9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4" name="Google Shape;2054;p9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5" name="Google Shape;2055;p9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6" name="Google Shape;2056;p9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7" name="Google Shape;2057;p9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8" name="Google Shape;2058;p9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9" name="Google Shape;2059;p9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0" name="Google Shape;2060;p9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1" name="Google Shape;2061;p9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2" name="Google Shape;2062;p9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3" name="Google Shape;2063;p9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4" name="Google Shape;2064;p9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5" name="Google Shape;2065;p9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6" name="Google Shape;2066;p9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7" name="Google Shape;2067;p9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68" name="Google Shape;2068;p9"/>
            <p:cNvGrpSpPr/>
            <p:nvPr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</p:grpSpPr>
          <p:sp>
            <p:nvSpPr>
              <p:cNvPr id="2069" name="Google Shape;2069;p9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0" name="Google Shape;2070;p9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1" name="Google Shape;2071;p9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2" name="Google Shape;2072;p9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3" name="Google Shape;2073;p9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4" name="Google Shape;2074;p9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5" name="Google Shape;2075;p9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6" name="Google Shape;2076;p9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7" name="Google Shape;2077;p9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8" name="Google Shape;2078;p9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9" name="Google Shape;2079;p9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0" name="Google Shape;2080;p9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1" name="Google Shape;2081;p9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2" name="Google Shape;2082;p9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3" name="Google Shape;2083;p9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4" name="Google Shape;2084;p9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5" name="Google Shape;2085;p9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6" name="Google Shape;2086;p9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7" name="Google Shape;2087;p9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8" name="Google Shape;2088;p9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9" name="Google Shape;2089;p9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0" name="Google Shape;2090;p9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1" name="Google Shape;2091;p9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2" name="Google Shape;2092;p9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3" name="Google Shape;2093;p9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4" name="Google Shape;2094;p9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5" name="Google Shape;2095;p9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6" name="Google Shape;2096;p9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7" name="Google Shape;2097;p9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8" name="Google Shape;2098;p9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9" name="Google Shape;2099;p9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0" name="Google Shape;2100;p9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1" name="Google Shape;2101;p9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2" name="Google Shape;2102;p9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3" name="Google Shape;2103;p9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4" name="Google Shape;2104;p9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5" name="Google Shape;2105;p9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6" name="Google Shape;2106;p9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7" name="Google Shape;2107;p9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8" name="Google Shape;2108;p9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9" name="Google Shape;2109;p9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10" name="Google Shape;2110;p9"/>
            <p:cNvGrpSpPr/>
            <p:nvPr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</p:grpSpPr>
          <p:sp>
            <p:nvSpPr>
              <p:cNvPr id="2111" name="Google Shape;2111;p9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2" name="Google Shape;2112;p9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3" name="Google Shape;2113;p9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4" name="Google Shape;2114;p9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5" name="Google Shape;2115;p9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6" name="Google Shape;2116;p9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7" name="Google Shape;2117;p9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8" name="Google Shape;2118;p9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9" name="Google Shape;2119;p9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0" name="Google Shape;2120;p9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1" name="Google Shape;2121;p9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2" name="Google Shape;2122;p9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3" name="Google Shape;2123;p9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4" name="Google Shape;2124;p9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5" name="Google Shape;2125;p9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6" name="Google Shape;2126;p9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7" name="Google Shape;2127;p9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8" name="Google Shape;2128;p9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9" name="Google Shape;2129;p9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0" name="Google Shape;2130;p9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1" name="Google Shape;2131;p9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2" name="Google Shape;2132;p9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3" name="Google Shape;2133;p9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4" name="Google Shape;2134;p9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5" name="Google Shape;2135;p9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6" name="Google Shape;2136;p9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7" name="Google Shape;2137;p9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8" name="Google Shape;2138;p9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9" name="Google Shape;2139;p9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0" name="Google Shape;2140;p9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1" name="Google Shape;2141;p9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2" name="Google Shape;2142;p9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3" name="Google Shape;2143;p9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4" name="Google Shape;2144;p9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5" name="Google Shape;2145;p9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6" name="Google Shape;2146;p9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7" name="Google Shape;2147;p9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8" name="Google Shape;2148;p9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9" name="Google Shape;2149;p9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0" name="Google Shape;2150;p9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1" name="Google Shape;2151;p9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52" name="Google Shape;2152;p9"/>
            <p:cNvGrpSpPr/>
            <p:nvPr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</p:grpSpPr>
          <p:sp>
            <p:nvSpPr>
              <p:cNvPr id="2153" name="Google Shape;2153;p9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4" name="Google Shape;2154;p9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5" name="Google Shape;2155;p9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6" name="Google Shape;2156;p9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7" name="Google Shape;2157;p9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8" name="Google Shape;2158;p9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9" name="Google Shape;2159;p9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0" name="Google Shape;2160;p9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1" name="Google Shape;2161;p9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2" name="Google Shape;2162;p9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3" name="Google Shape;2163;p9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4" name="Google Shape;2164;p9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5" name="Google Shape;2165;p9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6" name="Google Shape;2166;p9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7" name="Google Shape;2167;p9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8" name="Google Shape;2168;p9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9" name="Google Shape;2169;p9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0" name="Google Shape;2170;p9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1" name="Google Shape;2171;p9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2" name="Google Shape;2172;p9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3" name="Google Shape;2173;p9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4" name="Google Shape;2174;p9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5" name="Google Shape;2175;p9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6" name="Google Shape;2176;p9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7" name="Google Shape;2177;p9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8" name="Google Shape;2178;p9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9" name="Google Shape;2179;p9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0" name="Google Shape;2180;p9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1" name="Google Shape;2181;p9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2" name="Google Shape;2182;p9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3" name="Google Shape;2183;p9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4" name="Google Shape;2184;p9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5" name="Google Shape;2185;p9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6" name="Google Shape;2186;p9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7" name="Google Shape;2187;p9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8" name="Google Shape;2188;p9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9" name="Google Shape;2189;p9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0" name="Google Shape;2190;p9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1" name="Google Shape;2191;p9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2" name="Google Shape;2192;p9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3" name="Google Shape;2193;p9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194" name="Google Shape;2194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650799" y="1429710"/>
            <a:ext cx="3998592" cy="3998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5" name="Google Shape;2195;p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786218" y="1611738"/>
            <a:ext cx="576000" cy="57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6" name="Google Shape;2196;p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313816" y="1650852"/>
            <a:ext cx="576000" cy="57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7" name="Google Shape;2197;p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888190" y="3355265"/>
            <a:ext cx="576000" cy="57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8" name="Google Shape;2198;p9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17639" y="4736172"/>
            <a:ext cx="576000" cy="576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99" name="Google Shape;2199;p9"/>
          <p:cNvSpPr/>
          <p:nvPr/>
        </p:nvSpPr>
        <p:spPr>
          <a:xfrm>
            <a:off x="4971893" y="4781207"/>
            <a:ext cx="576000" cy="576000"/>
          </a:xfrm>
          <a:custGeom>
            <a:rect b="b" l="l" r="r" t="t"/>
            <a:pathLst>
              <a:path extrusionOk="0" h="576000" w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00" name="Google Shape;2200;p9"/>
          <p:cNvGrpSpPr/>
          <p:nvPr/>
        </p:nvGrpSpPr>
        <p:grpSpPr>
          <a:xfrm>
            <a:off x="5086281" y="4926423"/>
            <a:ext cx="351278" cy="263459"/>
            <a:chOff x="5086281" y="4926423"/>
            <a:chExt cx="351278" cy="263459"/>
          </a:xfrm>
        </p:grpSpPr>
        <p:sp>
          <p:nvSpPr>
            <p:cNvPr id="2201" name="Google Shape;2201;p9"/>
            <p:cNvSpPr/>
            <p:nvPr/>
          </p:nvSpPr>
          <p:spPr>
            <a:xfrm>
              <a:off x="5086281" y="4940215"/>
              <a:ext cx="351278" cy="249667"/>
            </a:xfrm>
            <a:custGeom>
              <a:rect b="b" l="l" r="r" t="t"/>
              <a:pathLst>
                <a:path extrusionOk="0" h="249667" w="351278">
                  <a:moveTo>
                    <a:pt x="347223" y="21904"/>
                  </a:moveTo>
                  <a:lnTo>
                    <a:pt x="319639" y="21904"/>
                  </a:lnTo>
                  <a:lnTo>
                    <a:pt x="319639" y="9735"/>
                  </a:lnTo>
                  <a:cubicBezTo>
                    <a:pt x="319639" y="8113"/>
                    <a:pt x="318828" y="7301"/>
                    <a:pt x="318017" y="7301"/>
                  </a:cubicBezTo>
                  <a:cubicBezTo>
                    <a:pt x="301792" y="3245"/>
                    <a:pt x="285566" y="811"/>
                    <a:pt x="269341" y="811"/>
                  </a:cubicBezTo>
                  <a:cubicBezTo>
                    <a:pt x="255549" y="811"/>
                    <a:pt x="239324" y="2434"/>
                    <a:pt x="223099" y="7301"/>
                  </a:cubicBezTo>
                  <a:cubicBezTo>
                    <a:pt x="223910" y="8924"/>
                    <a:pt x="224721" y="10546"/>
                    <a:pt x="225532" y="12980"/>
                  </a:cubicBezTo>
                  <a:cubicBezTo>
                    <a:pt x="240946" y="8113"/>
                    <a:pt x="256361" y="6490"/>
                    <a:pt x="269341" y="6490"/>
                  </a:cubicBezTo>
                  <a:cubicBezTo>
                    <a:pt x="283132" y="6490"/>
                    <a:pt x="297735" y="8113"/>
                    <a:pt x="311527" y="11358"/>
                  </a:cubicBezTo>
                  <a:lnTo>
                    <a:pt x="314772" y="12169"/>
                  </a:lnTo>
                  <a:lnTo>
                    <a:pt x="314772" y="203628"/>
                  </a:lnTo>
                  <a:lnTo>
                    <a:pt x="309904" y="202817"/>
                  </a:lnTo>
                  <a:cubicBezTo>
                    <a:pt x="297735" y="201194"/>
                    <a:pt x="284755" y="200383"/>
                    <a:pt x="272586" y="200383"/>
                  </a:cubicBezTo>
                  <a:cubicBezTo>
                    <a:pt x="227155" y="200383"/>
                    <a:pt x="199572" y="211741"/>
                    <a:pt x="184158" y="222287"/>
                  </a:cubicBezTo>
                  <a:lnTo>
                    <a:pt x="177668" y="226344"/>
                  </a:lnTo>
                  <a:lnTo>
                    <a:pt x="177668" y="143594"/>
                  </a:lnTo>
                  <a:cubicBezTo>
                    <a:pt x="176045" y="143594"/>
                    <a:pt x="173611" y="143594"/>
                    <a:pt x="171989" y="143594"/>
                  </a:cubicBezTo>
                  <a:lnTo>
                    <a:pt x="171989" y="224721"/>
                  </a:lnTo>
                  <a:lnTo>
                    <a:pt x="165499" y="220665"/>
                  </a:lnTo>
                  <a:cubicBezTo>
                    <a:pt x="150084" y="210930"/>
                    <a:pt x="123313" y="198761"/>
                    <a:pt x="77070" y="198761"/>
                  </a:cubicBezTo>
                  <a:cubicBezTo>
                    <a:pt x="64901" y="198761"/>
                    <a:pt x="51921" y="199572"/>
                    <a:pt x="39752" y="201194"/>
                  </a:cubicBezTo>
                  <a:lnTo>
                    <a:pt x="34885" y="202006"/>
                  </a:lnTo>
                  <a:lnTo>
                    <a:pt x="34885" y="11358"/>
                  </a:lnTo>
                  <a:lnTo>
                    <a:pt x="38130" y="10546"/>
                  </a:lnTo>
                  <a:cubicBezTo>
                    <a:pt x="51921" y="7301"/>
                    <a:pt x="66524" y="5679"/>
                    <a:pt x="80315" y="5679"/>
                  </a:cubicBezTo>
                  <a:cubicBezTo>
                    <a:pt x="91673" y="5679"/>
                    <a:pt x="104654" y="6490"/>
                    <a:pt x="118445" y="10546"/>
                  </a:cubicBezTo>
                  <a:cubicBezTo>
                    <a:pt x="119256" y="8924"/>
                    <a:pt x="120068" y="6490"/>
                    <a:pt x="121690" y="4868"/>
                  </a:cubicBezTo>
                  <a:cubicBezTo>
                    <a:pt x="107087" y="811"/>
                    <a:pt x="92485" y="0"/>
                    <a:pt x="81127" y="0"/>
                  </a:cubicBezTo>
                  <a:cubicBezTo>
                    <a:pt x="81127" y="0"/>
                    <a:pt x="81127" y="0"/>
                    <a:pt x="80315" y="0"/>
                  </a:cubicBezTo>
                  <a:cubicBezTo>
                    <a:pt x="64090" y="0"/>
                    <a:pt x="47865" y="2434"/>
                    <a:pt x="31639" y="6490"/>
                  </a:cubicBezTo>
                  <a:cubicBezTo>
                    <a:pt x="30828" y="6490"/>
                    <a:pt x="30017" y="8113"/>
                    <a:pt x="30017" y="8924"/>
                  </a:cubicBezTo>
                  <a:lnTo>
                    <a:pt x="30017" y="8924"/>
                  </a:lnTo>
                  <a:lnTo>
                    <a:pt x="30017" y="21093"/>
                  </a:lnTo>
                  <a:lnTo>
                    <a:pt x="2434" y="21093"/>
                  </a:lnTo>
                  <a:cubicBezTo>
                    <a:pt x="811" y="21093"/>
                    <a:pt x="0" y="22715"/>
                    <a:pt x="0" y="23527"/>
                  </a:cubicBezTo>
                  <a:lnTo>
                    <a:pt x="0" y="246625"/>
                  </a:lnTo>
                  <a:cubicBezTo>
                    <a:pt x="0" y="248248"/>
                    <a:pt x="1623" y="249059"/>
                    <a:pt x="2434" y="249059"/>
                  </a:cubicBezTo>
                  <a:cubicBezTo>
                    <a:pt x="3245" y="249059"/>
                    <a:pt x="3245" y="249059"/>
                    <a:pt x="4056" y="249059"/>
                  </a:cubicBezTo>
                  <a:lnTo>
                    <a:pt x="4056" y="249059"/>
                  </a:lnTo>
                  <a:cubicBezTo>
                    <a:pt x="11358" y="245003"/>
                    <a:pt x="79504" y="210930"/>
                    <a:pt x="174423" y="234456"/>
                  </a:cubicBezTo>
                  <a:lnTo>
                    <a:pt x="176045" y="234456"/>
                  </a:lnTo>
                  <a:cubicBezTo>
                    <a:pt x="176045" y="234456"/>
                    <a:pt x="176045" y="234456"/>
                    <a:pt x="176856" y="234456"/>
                  </a:cubicBezTo>
                  <a:cubicBezTo>
                    <a:pt x="227966" y="221476"/>
                    <a:pt x="270963" y="226344"/>
                    <a:pt x="298547" y="232023"/>
                  </a:cubicBezTo>
                  <a:cubicBezTo>
                    <a:pt x="322073" y="236890"/>
                    <a:pt x="341544" y="245814"/>
                    <a:pt x="347223" y="249059"/>
                  </a:cubicBezTo>
                  <a:lnTo>
                    <a:pt x="347223" y="249059"/>
                  </a:lnTo>
                  <a:cubicBezTo>
                    <a:pt x="348034" y="249870"/>
                    <a:pt x="348845" y="249870"/>
                    <a:pt x="349656" y="249059"/>
                  </a:cubicBezTo>
                  <a:cubicBezTo>
                    <a:pt x="350468" y="248248"/>
                    <a:pt x="351279" y="247437"/>
                    <a:pt x="351279" y="246625"/>
                  </a:cubicBezTo>
                  <a:lnTo>
                    <a:pt x="351279" y="24338"/>
                  </a:lnTo>
                  <a:cubicBezTo>
                    <a:pt x="349656" y="22715"/>
                    <a:pt x="348845" y="21904"/>
                    <a:pt x="347223" y="21904"/>
                  </a:cubicBezTo>
                  <a:close/>
                  <a:moveTo>
                    <a:pt x="135482" y="223099"/>
                  </a:moveTo>
                  <a:cubicBezTo>
                    <a:pt x="93296" y="218231"/>
                    <a:pt x="49487" y="223910"/>
                    <a:pt x="9735" y="240135"/>
                  </a:cubicBezTo>
                  <a:lnTo>
                    <a:pt x="4056" y="242569"/>
                  </a:lnTo>
                  <a:lnTo>
                    <a:pt x="4056" y="27583"/>
                  </a:lnTo>
                  <a:lnTo>
                    <a:pt x="29206" y="27583"/>
                  </a:lnTo>
                  <a:lnTo>
                    <a:pt x="29206" y="206062"/>
                  </a:lnTo>
                  <a:cubicBezTo>
                    <a:pt x="29206" y="207685"/>
                    <a:pt x="30017" y="209307"/>
                    <a:pt x="31639" y="209307"/>
                  </a:cubicBezTo>
                  <a:cubicBezTo>
                    <a:pt x="31639" y="209307"/>
                    <a:pt x="31639" y="209307"/>
                    <a:pt x="32451" y="209307"/>
                  </a:cubicBezTo>
                  <a:cubicBezTo>
                    <a:pt x="47054" y="206873"/>
                    <a:pt x="61656" y="206062"/>
                    <a:pt x="76259" y="206062"/>
                  </a:cubicBezTo>
                  <a:cubicBezTo>
                    <a:pt x="96541" y="206062"/>
                    <a:pt x="117634" y="208496"/>
                    <a:pt x="137104" y="214986"/>
                  </a:cubicBezTo>
                  <a:lnTo>
                    <a:pt x="135482" y="223099"/>
                  </a:lnTo>
                  <a:close/>
                  <a:moveTo>
                    <a:pt x="343977" y="241758"/>
                  </a:moveTo>
                  <a:lnTo>
                    <a:pt x="338299" y="239324"/>
                  </a:lnTo>
                  <a:cubicBezTo>
                    <a:pt x="298547" y="223099"/>
                    <a:pt x="254738" y="217420"/>
                    <a:pt x="212552" y="222287"/>
                  </a:cubicBezTo>
                  <a:lnTo>
                    <a:pt x="210930" y="214175"/>
                  </a:lnTo>
                  <a:cubicBezTo>
                    <a:pt x="230400" y="207685"/>
                    <a:pt x="251493" y="204439"/>
                    <a:pt x="271775" y="205251"/>
                  </a:cubicBezTo>
                  <a:cubicBezTo>
                    <a:pt x="286377" y="205251"/>
                    <a:pt x="301792" y="206873"/>
                    <a:pt x="316394" y="208496"/>
                  </a:cubicBezTo>
                  <a:cubicBezTo>
                    <a:pt x="317206" y="208496"/>
                    <a:pt x="318017" y="208496"/>
                    <a:pt x="318828" y="207685"/>
                  </a:cubicBezTo>
                  <a:cubicBezTo>
                    <a:pt x="319639" y="206873"/>
                    <a:pt x="319639" y="206873"/>
                    <a:pt x="319639" y="206062"/>
                  </a:cubicBezTo>
                  <a:cubicBezTo>
                    <a:pt x="319639" y="206062"/>
                    <a:pt x="319639" y="206062"/>
                    <a:pt x="319639" y="205251"/>
                  </a:cubicBezTo>
                  <a:lnTo>
                    <a:pt x="319639" y="27583"/>
                  </a:lnTo>
                  <a:lnTo>
                    <a:pt x="344789" y="27583"/>
                  </a:lnTo>
                  <a:lnTo>
                    <a:pt x="343977" y="24175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2" name="Google Shape;2202;p9"/>
            <p:cNvSpPr/>
            <p:nvPr/>
          </p:nvSpPr>
          <p:spPr>
            <a:xfrm>
              <a:off x="5179577" y="4926423"/>
              <a:ext cx="160630" cy="161442"/>
            </a:xfrm>
            <a:custGeom>
              <a:rect b="b" l="l" r="r" t="t"/>
              <a:pathLst>
                <a:path extrusionOk="0" h="161442" w="160630">
                  <a:moveTo>
                    <a:pt x="80315" y="0"/>
                  </a:moveTo>
                  <a:cubicBezTo>
                    <a:pt x="80315" y="0"/>
                    <a:pt x="80315" y="0"/>
                    <a:pt x="80315" y="0"/>
                  </a:cubicBezTo>
                  <a:cubicBezTo>
                    <a:pt x="58411" y="0"/>
                    <a:pt x="38941" y="8113"/>
                    <a:pt x="23527" y="23527"/>
                  </a:cubicBezTo>
                  <a:cubicBezTo>
                    <a:pt x="8113" y="38941"/>
                    <a:pt x="0" y="59223"/>
                    <a:pt x="0" y="80315"/>
                  </a:cubicBezTo>
                  <a:cubicBezTo>
                    <a:pt x="0" y="124935"/>
                    <a:pt x="35696" y="160631"/>
                    <a:pt x="80315" y="161442"/>
                  </a:cubicBezTo>
                  <a:cubicBezTo>
                    <a:pt x="80315" y="161442"/>
                    <a:pt x="80315" y="161442"/>
                    <a:pt x="80315" y="161442"/>
                  </a:cubicBezTo>
                  <a:cubicBezTo>
                    <a:pt x="101408" y="161442"/>
                    <a:pt x="121690" y="153330"/>
                    <a:pt x="137104" y="137916"/>
                  </a:cubicBezTo>
                  <a:cubicBezTo>
                    <a:pt x="152518" y="122501"/>
                    <a:pt x="160631" y="102220"/>
                    <a:pt x="160631" y="81127"/>
                  </a:cubicBezTo>
                  <a:cubicBezTo>
                    <a:pt x="160631" y="36507"/>
                    <a:pt x="124935" y="0"/>
                    <a:pt x="80315" y="0"/>
                  </a:cubicBezTo>
                  <a:close/>
                  <a:moveTo>
                    <a:pt x="75448" y="12169"/>
                  </a:moveTo>
                  <a:cubicBezTo>
                    <a:pt x="75448" y="9735"/>
                    <a:pt x="77882" y="7301"/>
                    <a:pt x="80315" y="7301"/>
                  </a:cubicBezTo>
                  <a:cubicBezTo>
                    <a:pt x="82749" y="7301"/>
                    <a:pt x="85183" y="8924"/>
                    <a:pt x="85183" y="12169"/>
                  </a:cubicBezTo>
                  <a:cubicBezTo>
                    <a:pt x="85183" y="13792"/>
                    <a:pt x="85183" y="15414"/>
                    <a:pt x="85183" y="17037"/>
                  </a:cubicBezTo>
                  <a:cubicBezTo>
                    <a:pt x="85183" y="18659"/>
                    <a:pt x="85183" y="20282"/>
                    <a:pt x="85183" y="21904"/>
                  </a:cubicBezTo>
                  <a:cubicBezTo>
                    <a:pt x="85183" y="25149"/>
                    <a:pt x="82749" y="26772"/>
                    <a:pt x="80315" y="26772"/>
                  </a:cubicBezTo>
                  <a:cubicBezTo>
                    <a:pt x="77882" y="26772"/>
                    <a:pt x="75448" y="24338"/>
                    <a:pt x="75448" y="21904"/>
                  </a:cubicBezTo>
                  <a:cubicBezTo>
                    <a:pt x="75448" y="18659"/>
                    <a:pt x="75448" y="15414"/>
                    <a:pt x="75448" y="12169"/>
                  </a:cubicBezTo>
                  <a:close/>
                  <a:moveTo>
                    <a:pt x="21093" y="85994"/>
                  </a:moveTo>
                  <a:cubicBezTo>
                    <a:pt x="17848" y="85994"/>
                    <a:pt x="14603" y="85994"/>
                    <a:pt x="11358" y="85994"/>
                  </a:cubicBezTo>
                  <a:cubicBezTo>
                    <a:pt x="8113" y="85994"/>
                    <a:pt x="6490" y="83561"/>
                    <a:pt x="6490" y="81127"/>
                  </a:cubicBezTo>
                  <a:cubicBezTo>
                    <a:pt x="6490" y="78693"/>
                    <a:pt x="8924" y="76259"/>
                    <a:pt x="11358" y="76259"/>
                  </a:cubicBezTo>
                  <a:cubicBezTo>
                    <a:pt x="12980" y="76259"/>
                    <a:pt x="14603" y="76259"/>
                    <a:pt x="16225" y="76259"/>
                  </a:cubicBezTo>
                  <a:cubicBezTo>
                    <a:pt x="17848" y="76259"/>
                    <a:pt x="19470" y="76259"/>
                    <a:pt x="21093" y="76259"/>
                  </a:cubicBezTo>
                  <a:cubicBezTo>
                    <a:pt x="23527" y="76259"/>
                    <a:pt x="25961" y="78693"/>
                    <a:pt x="25961" y="81127"/>
                  </a:cubicBezTo>
                  <a:cubicBezTo>
                    <a:pt x="25961" y="83561"/>
                    <a:pt x="24338" y="85994"/>
                    <a:pt x="21093" y="85994"/>
                  </a:cubicBezTo>
                  <a:close/>
                  <a:moveTo>
                    <a:pt x="41375" y="125746"/>
                  </a:moveTo>
                  <a:cubicBezTo>
                    <a:pt x="40563" y="126558"/>
                    <a:pt x="38941" y="128180"/>
                    <a:pt x="38130" y="128992"/>
                  </a:cubicBezTo>
                  <a:cubicBezTo>
                    <a:pt x="37318" y="129803"/>
                    <a:pt x="35696" y="131425"/>
                    <a:pt x="34885" y="132237"/>
                  </a:cubicBezTo>
                  <a:cubicBezTo>
                    <a:pt x="32451" y="133859"/>
                    <a:pt x="30017" y="133859"/>
                    <a:pt x="28394" y="132237"/>
                  </a:cubicBezTo>
                  <a:cubicBezTo>
                    <a:pt x="26772" y="130614"/>
                    <a:pt x="26772" y="127369"/>
                    <a:pt x="28394" y="125746"/>
                  </a:cubicBezTo>
                  <a:cubicBezTo>
                    <a:pt x="30828" y="123313"/>
                    <a:pt x="32451" y="120879"/>
                    <a:pt x="34885" y="119256"/>
                  </a:cubicBezTo>
                  <a:cubicBezTo>
                    <a:pt x="37318" y="117634"/>
                    <a:pt x="39752" y="117634"/>
                    <a:pt x="41375" y="119256"/>
                  </a:cubicBezTo>
                  <a:cubicBezTo>
                    <a:pt x="43808" y="120879"/>
                    <a:pt x="43808" y="124124"/>
                    <a:pt x="41375" y="125746"/>
                  </a:cubicBezTo>
                  <a:close/>
                  <a:moveTo>
                    <a:pt x="42186" y="42186"/>
                  </a:moveTo>
                  <a:cubicBezTo>
                    <a:pt x="40563" y="43808"/>
                    <a:pt x="37318" y="43808"/>
                    <a:pt x="35696" y="42186"/>
                  </a:cubicBezTo>
                  <a:cubicBezTo>
                    <a:pt x="33262" y="39752"/>
                    <a:pt x="30828" y="37318"/>
                    <a:pt x="29206" y="35696"/>
                  </a:cubicBezTo>
                  <a:cubicBezTo>
                    <a:pt x="27583" y="33262"/>
                    <a:pt x="27583" y="30828"/>
                    <a:pt x="29206" y="29206"/>
                  </a:cubicBezTo>
                  <a:cubicBezTo>
                    <a:pt x="30828" y="27583"/>
                    <a:pt x="34073" y="27583"/>
                    <a:pt x="35696" y="29206"/>
                  </a:cubicBezTo>
                  <a:cubicBezTo>
                    <a:pt x="36507" y="30017"/>
                    <a:pt x="38130" y="31639"/>
                    <a:pt x="38941" y="32451"/>
                  </a:cubicBezTo>
                  <a:cubicBezTo>
                    <a:pt x="39752" y="33262"/>
                    <a:pt x="41375" y="34885"/>
                    <a:pt x="42186" y="35696"/>
                  </a:cubicBezTo>
                  <a:cubicBezTo>
                    <a:pt x="43808" y="38130"/>
                    <a:pt x="43808" y="40563"/>
                    <a:pt x="42186" y="42186"/>
                  </a:cubicBezTo>
                  <a:close/>
                  <a:moveTo>
                    <a:pt x="85183" y="149273"/>
                  </a:moveTo>
                  <a:cubicBezTo>
                    <a:pt x="85183" y="152518"/>
                    <a:pt x="82749" y="154141"/>
                    <a:pt x="80315" y="154141"/>
                  </a:cubicBezTo>
                  <a:cubicBezTo>
                    <a:pt x="77882" y="154141"/>
                    <a:pt x="75448" y="151707"/>
                    <a:pt x="75448" y="149273"/>
                  </a:cubicBezTo>
                  <a:cubicBezTo>
                    <a:pt x="75448" y="146028"/>
                    <a:pt x="75448" y="142783"/>
                    <a:pt x="75448" y="139538"/>
                  </a:cubicBezTo>
                  <a:cubicBezTo>
                    <a:pt x="75448" y="136293"/>
                    <a:pt x="77882" y="134670"/>
                    <a:pt x="80315" y="134670"/>
                  </a:cubicBezTo>
                  <a:cubicBezTo>
                    <a:pt x="82749" y="134670"/>
                    <a:pt x="85183" y="137104"/>
                    <a:pt x="85183" y="139538"/>
                  </a:cubicBezTo>
                  <a:cubicBezTo>
                    <a:pt x="85183" y="141161"/>
                    <a:pt x="85183" y="142783"/>
                    <a:pt x="85183" y="144406"/>
                  </a:cubicBezTo>
                  <a:cubicBezTo>
                    <a:pt x="85183" y="146028"/>
                    <a:pt x="85183" y="147651"/>
                    <a:pt x="85183" y="149273"/>
                  </a:cubicBezTo>
                  <a:close/>
                  <a:moveTo>
                    <a:pt x="113577" y="111144"/>
                  </a:moveTo>
                  <a:cubicBezTo>
                    <a:pt x="112766" y="115200"/>
                    <a:pt x="108710" y="116011"/>
                    <a:pt x="105465" y="113577"/>
                  </a:cubicBezTo>
                  <a:cubicBezTo>
                    <a:pt x="103842" y="111955"/>
                    <a:pt x="102220" y="110332"/>
                    <a:pt x="100597" y="108710"/>
                  </a:cubicBezTo>
                  <a:cubicBezTo>
                    <a:pt x="92485" y="100597"/>
                    <a:pt x="85183" y="93296"/>
                    <a:pt x="77070" y="85183"/>
                  </a:cubicBezTo>
                  <a:cubicBezTo>
                    <a:pt x="75448" y="83561"/>
                    <a:pt x="74637" y="81938"/>
                    <a:pt x="74637" y="79504"/>
                  </a:cubicBezTo>
                  <a:cubicBezTo>
                    <a:pt x="74637" y="74637"/>
                    <a:pt x="74637" y="70580"/>
                    <a:pt x="74637" y="65713"/>
                  </a:cubicBezTo>
                  <a:cubicBezTo>
                    <a:pt x="74637" y="65713"/>
                    <a:pt x="74637" y="65713"/>
                    <a:pt x="74637" y="65713"/>
                  </a:cubicBezTo>
                  <a:cubicBezTo>
                    <a:pt x="74637" y="60845"/>
                    <a:pt x="74637" y="55977"/>
                    <a:pt x="74637" y="51110"/>
                  </a:cubicBezTo>
                  <a:cubicBezTo>
                    <a:pt x="74637" y="47054"/>
                    <a:pt x="78693" y="45431"/>
                    <a:pt x="81938" y="47054"/>
                  </a:cubicBezTo>
                  <a:cubicBezTo>
                    <a:pt x="83561" y="47865"/>
                    <a:pt x="84372" y="49487"/>
                    <a:pt x="84372" y="51921"/>
                  </a:cubicBezTo>
                  <a:cubicBezTo>
                    <a:pt x="84372" y="60034"/>
                    <a:pt x="84372" y="68958"/>
                    <a:pt x="84372" y="77070"/>
                  </a:cubicBezTo>
                  <a:cubicBezTo>
                    <a:pt x="84372" y="77882"/>
                    <a:pt x="84372" y="78693"/>
                    <a:pt x="85183" y="80315"/>
                  </a:cubicBezTo>
                  <a:cubicBezTo>
                    <a:pt x="94107" y="89239"/>
                    <a:pt x="102220" y="97352"/>
                    <a:pt x="111144" y="106276"/>
                  </a:cubicBezTo>
                  <a:cubicBezTo>
                    <a:pt x="113577" y="107087"/>
                    <a:pt x="114389" y="108710"/>
                    <a:pt x="113577" y="111144"/>
                  </a:cubicBezTo>
                  <a:close/>
                  <a:moveTo>
                    <a:pt x="118445" y="35696"/>
                  </a:moveTo>
                  <a:cubicBezTo>
                    <a:pt x="120879" y="33262"/>
                    <a:pt x="123313" y="30828"/>
                    <a:pt x="124935" y="29206"/>
                  </a:cubicBezTo>
                  <a:cubicBezTo>
                    <a:pt x="126558" y="27583"/>
                    <a:pt x="129803" y="27583"/>
                    <a:pt x="131425" y="29206"/>
                  </a:cubicBezTo>
                  <a:cubicBezTo>
                    <a:pt x="133048" y="30828"/>
                    <a:pt x="133048" y="34073"/>
                    <a:pt x="131425" y="35696"/>
                  </a:cubicBezTo>
                  <a:cubicBezTo>
                    <a:pt x="130614" y="36507"/>
                    <a:pt x="128992" y="38130"/>
                    <a:pt x="128180" y="38941"/>
                  </a:cubicBezTo>
                  <a:cubicBezTo>
                    <a:pt x="127369" y="39752"/>
                    <a:pt x="125746" y="41375"/>
                    <a:pt x="124935" y="42186"/>
                  </a:cubicBezTo>
                  <a:cubicBezTo>
                    <a:pt x="122501" y="43808"/>
                    <a:pt x="120068" y="43808"/>
                    <a:pt x="118445" y="42186"/>
                  </a:cubicBezTo>
                  <a:cubicBezTo>
                    <a:pt x="116823" y="40563"/>
                    <a:pt x="116823" y="38130"/>
                    <a:pt x="118445" y="35696"/>
                  </a:cubicBezTo>
                  <a:close/>
                  <a:moveTo>
                    <a:pt x="132237" y="133048"/>
                  </a:moveTo>
                  <a:cubicBezTo>
                    <a:pt x="130614" y="134670"/>
                    <a:pt x="127369" y="134670"/>
                    <a:pt x="125746" y="133048"/>
                  </a:cubicBezTo>
                  <a:cubicBezTo>
                    <a:pt x="124124" y="132237"/>
                    <a:pt x="123313" y="130614"/>
                    <a:pt x="122501" y="129803"/>
                  </a:cubicBezTo>
                  <a:cubicBezTo>
                    <a:pt x="121690" y="128992"/>
                    <a:pt x="120068" y="127369"/>
                    <a:pt x="119256" y="126558"/>
                  </a:cubicBezTo>
                  <a:cubicBezTo>
                    <a:pt x="117634" y="124935"/>
                    <a:pt x="117634" y="121690"/>
                    <a:pt x="119256" y="120068"/>
                  </a:cubicBezTo>
                  <a:cubicBezTo>
                    <a:pt x="120879" y="118445"/>
                    <a:pt x="124124" y="118445"/>
                    <a:pt x="125746" y="120068"/>
                  </a:cubicBezTo>
                  <a:cubicBezTo>
                    <a:pt x="128180" y="122501"/>
                    <a:pt x="130614" y="124935"/>
                    <a:pt x="133048" y="127369"/>
                  </a:cubicBezTo>
                  <a:cubicBezTo>
                    <a:pt x="133859" y="128180"/>
                    <a:pt x="133859" y="130614"/>
                    <a:pt x="132237" y="133048"/>
                  </a:cubicBezTo>
                  <a:close/>
                  <a:moveTo>
                    <a:pt x="149273" y="85994"/>
                  </a:moveTo>
                  <a:cubicBezTo>
                    <a:pt x="147651" y="85994"/>
                    <a:pt x="146028" y="85994"/>
                    <a:pt x="144406" y="85994"/>
                  </a:cubicBezTo>
                  <a:cubicBezTo>
                    <a:pt x="142783" y="85994"/>
                    <a:pt x="141161" y="85994"/>
                    <a:pt x="139538" y="85994"/>
                  </a:cubicBezTo>
                  <a:cubicBezTo>
                    <a:pt x="137104" y="85994"/>
                    <a:pt x="134670" y="83561"/>
                    <a:pt x="134670" y="81127"/>
                  </a:cubicBezTo>
                  <a:cubicBezTo>
                    <a:pt x="134670" y="78693"/>
                    <a:pt x="136293" y="76259"/>
                    <a:pt x="139538" y="76259"/>
                  </a:cubicBezTo>
                  <a:cubicBezTo>
                    <a:pt x="142783" y="76259"/>
                    <a:pt x="146028" y="76259"/>
                    <a:pt x="149273" y="76259"/>
                  </a:cubicBezTo>
                  <a:cubicBezTo>
                    <a:pt x="151707" y="76259"/>
                    <a:pt x="154141" y="78693"/>
                    <a:pt x="154141" y="81127"/>
                  </a:cubicBezTo>
                  <a:cubicBezTo>
                    <a:pt x="153330" y="83561"/>
                    <a:pt x="151707" y="85994"/>
                    <a:pt x="149273" y="8599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03" name="Google Shape;2203;p9"/>
          <p:cNvSpPr/>
          <p:nvPr/>
        </p:nvSpPr>
        <p:spPr>
          <a:xfrm>
            <a:off x="1320032" y="2263354"/>
            <a:ext cx="576000" cy="576000"/>
          </a:xfrm>
          <a:custGeom>
            <a:rect b="b" l="l" r="r" t="t"/>
            <a:pathLst>
              <a:path extrusionOk="0" h="576000" w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04" name="Google Shape;2204;p9"/>
          <p:cNvGrpSpPr/>
          <p:nvPr/>
        </p:nvGrpSpPr>
        <p:grpSpPr>
          <a:xfrm>
            <a:off x="1474984" y="2355838"/>
            <a:ext cx="305036" cy="323695"/>
            <a:chOff x="1474984" y="2355838"/>
            <a:chExt cx="305036" cy="323695"/>
          </a:xfrm>
        </p:grpSpPr>
        <p:sp>
          <p:nvSpPr>
            <p:cNvPr id="2205" name="Google Shape;2205;p9"/>
            <p:cNvSpPr/>
            <p:nvPr/>
          </p:nvSpPr>
          <p:spPr>
            <a:xfrm>
              <a:off x="1519603" y="2441021"/>
              <a:ext cx="160630" cy="161442"/>
            </a:xfrm>
            <a:custGeom>
              <a:rect b="b" l="l" r="r" t="t"/>
              <a:pathLst>
                <a:path extrusionOk="0" h="161442" w="160630">
                  <a:moveTo>
                    <a:pt x="80315" y="0"/>
                  </a:moveTo>
                  <a:cubicBezTo>
                    <a:pt x="80315" y="0"/>
                    <a:pt x="79504" y="0"/>
                    <a:pt x="80315" y="0"/>
                  </a:cubicBezTo>
                  <a:cubicBezTo>
                    <a:pt x="58411" y="0"/>
                    <a:pt x="38941" y="8113"/>
                    <a:pt x="23527" y="23527"/>
                  </a:cubicBezTo>
                  <a:cubicBezTo>
                    <a:pt x="8113" y="38941"/>
                    <a:pt x="0" y="59223"/>
                    <a:pt x="0" y="80315"/>
                  </a:cubicBezTo>
                  <a:cubicBezTo>
                    <a:pt x="0" y="124935"/>
                    <a:pt x="35696" y="160631"/>
                    <a:pt x="80315" y="161442"/>
                  </a:cubicBezTo>
                  <a:cubicBezTo>
                    <a:pt x="80315" y="161442"/>
                    <a:pt x="80315" y="161442"/>
                    <a:pt x="80315" y="161442"/>
                  </a:cubicBezTo>
                  <a:cubicBezTo>
                    <a:pt x="101408" y="161442"/>
                    <a:pt x="121690" y="153330"/>
                    <a:pt x="137104" y="137916"/>
                  </a:cubicBezTo>
                  <a:cubicBezTo>
                    <a:pt x="152518" y="122501"/>
                    <a:pt x="160631" y="102220"/>
                    <a:pt x="160631" y="81127"/>
                  </a:cubicBezTo>
                  <a:cubicBezTo>
                    <a:pt x="160631" y="35696"/>
                    <a:pt x="124124" y="0"/>
                    <a:pt x="80315" y="0"/>
                  </a:cubicBezTo>
                  <a:close/>
                  <a:moveTo>
                    <a:pt x="74637" y="11358"/>
                  </a:moveTo>
                  <a:cubicBezTo>
                    <a:pt x="74637" y="8924"/>
                    <a:pt x="77070" y="6490"/>
                    <a:pt x="79504" y="6490"/>
                  </a:cubicBezTo>
                  <a:cubicBezTo>
                    <a:pt x="81938" y="6490"/>
                    <a:pt x="84372" y="8113"/>
                    <a:pt x="84372" y="11358"/>
                  </a:cubicBezTo>
                  <a:cubicBezTo>
                    <a:pt x="84372" y="12980"/>
                    <a:pt x="84372" y="14603"/>
                    <a:pt x="84372" y="16225"/>
                  </a:cubicBezTo>
                  <a:cubicBezTo>
                    <a:pt x="84372" y="17848"/>
                    <a:pt x="84372" y="19470"/>
                    <a:pt x="84372" y="21093"/>
                  </a:cubicBezTo>
                  <a:cubicBezTo>
                    <a:pt x="84372" y="24338"/>
                    <a:pt x="81938" y="25961"/>
                    <a:pt x="79504" y="25961"/>
                  </a:cubicBezTo>
                  <a:cubicBezTo>
                    <a:pt x="77070" y="25961"/>
                    <a:pt x="74637" y="23527"/>
                    <a:pt x="74637" y="21093"/>
                  </a:cubicBezTo>
                  <a:cubicBezTo>
                    <a:pt x="74637" y="17848"/>
                    <a:pt x="74637" y="14603"/>
                    <a:pt x="74637" y="11358"/>
                  </a:cubicBezTo>
                  <a:close/>
                  <a:moveTo>
                    <a:pt x="21093" y="85183"/>
                  </a:moveTo>
                  <a:cubicBezTo>
                    <a:pt x="17848" y="85183"/>
                    <a:pt x="14603" y="85183"/>
                    <a:pt x="11358" y="85183"/>
                  </a:cubicBezTo>
                  <a:cubicBezTo>
                    <a:pt x="8113" y="85183"/>
                    <a:pt x="6490" y="82749"/>
                    <a:pt x="6490" y="80315"/>
                  </a:cubicBezTo>
                  <a:cubicBezTo>
                    <a:pt x="6490" y="77882"/>
                    <a:pt x="8924" y="75448"/>
                    <a:pt x="11358" y="75448"/>
                  </a:cubicBezTo>
                  <a:cubicBezTo>
                    <a:pt x="12980" y="75448"/>
                    <a:pt x="14603" y="75448"/>
                    <a:pt x="16225" y="75448"/>
                  </a:cubicBezTo>
                  <a:cubicBezTo>
                    <a:pt x="17848" y="75448"/>
                    <a:pt x="19470" y="75448"/>
                    <a:pt x="21093" y="75448"/>
                  </a:cubicBezTo>
                  <a:cubicBezTo>
                    <a:pt x="23527" y="75448"/>
                    <a:pt x="25961" y="77882"/>
                    <a:pt x="25961" y="80315"/>
                  </a:cubicBezTo>
                  <a:cubicBezTo>
                    <a:pt x="25961" y="82749"/>
                    <a:pt x="23527" y="85183"/>
                    <a:pt x="21093" y="85183"/>
                  </a:cubicBezTo>
                  <a:close/>
                  <a:moveTo>
                    <a:pt x="41375" y="125746"/>
                  </a:moveTo>
                  <a:cubicBezTo>
                    <a:pt x="40563" y="126558"/>
                    <a:pt x="38941" y="128180"/>
                    <a:pt x="38130" y="128992"/>
                  </a:cubicBezTo>
                  <a:cubicBezTo>
                    <a:pt x="37318" y="129803"/>
                    <a:pt x="35696" y="131425"/>
                    <a:pt x="34885" y="132237"/>
                  </a:cubicBezTo>
                  <a:cubicBezTo>
                    <a:pt x="32451" y="133859"/>
                    <a:pt x="30017" y="133859"/>
                    <a:pt x="28394" y="132237"/>
                  </a:cubicBezTo>
                  <a:cubicBezTo>
                    <a:pt x="26772" y="130614"/>
                    <a:pt x="26772" y="127369"/>
                    <a:pt x="28394" y="125746"/>
                  </a:cubicBezTo>
                  <a:cubicBezTo>
                    <a:pt x="30828" y="123313"/>
                    <a:pt x="32451" y="120879"/>
                    <a:pt x="34885" y="119256"/>
                  </a:cubicBezTo>
                  <a:cubicBezTo>
                    <a:pt x="37318" y="117634"/>
                    <a:pt x="39752" y="117634"/>
                    <a:pt x="41375" y="119256"/>
                  </a:cubicBezTo>
                  <a:cubicBezTo>
                    <a:pt x="43808" y="120879"/>
                    <a:pt x="43808" y="123313"/>
                    <a:pt x="41375" y="125746"/>
                  </a:cubicBezTo>
                  <a:close/>
                  <a:moveTo>
                    <a:pt x="41375" y="42186"/>
                  </a:moveTo>
                  <a:cubicBezTo>
                    <a:pt x="39752" y="43808"/>
                    <a:pt x="36507" y="43808"/>
                    <a:pt x="34885" y="42186"/>
                  </a:cubicBezTo>
                  <a:cubicBezTo>
                    <a:pt x="32451" y="39752"/>
                    <a:pt x="30017" y="37318"/>
                    <a:pt x="28394" y="35696"/>
                  </a:cubicBezTo>
                  <a:cubicBezTo>
                    <a:pt x="26772" y="33262"/>
                    <a:pt x="26772" y="30828"/>
                    <a:pt x="28394" y="29206"/>
                  </a:cubicBezTo>
                  <a:cubicBezTo>
                    <a:pt x="30017" y="27583"/>
                    <a:pt x="33262" y="27583"/>
                    <a:pt x="34885" y="29206"/>
                  </a:cubicBezTo>
                  <a:cubicBezTo>
                    <a:pt x="35696" y="30017"/>
                    <a:pt x="37318" y="31639"/>
                    <a:pt x="38130" y="32451"/>
                  </a:cubicBezTo>
                  <a:cubicBezTo>
                    <a:pt x="38941" y="33262"/>
                    <a:pt x="40563" y="34885"/>
                    <a:pt x="41375" y="35696"/>
                  </a:cubicBezTo>
                  <a:cubicBezTo>
                    <a:pt x="43808" y="37318"/>
                    <a:pt x="43808" y="39752"/>
                    <a:pt x="41375" y="42186"/>
                  </a:cubicBezTo>
                  <a:close/>
                  <a:moveTo>
                    <a:pt x="84372" y="149273"/>
                  </a:moveTo>
                  <a:cubicBezTo>
                    <a:pt x="84372" y="152518"/>
                    <a:pt x="81938" y="154141"/>
                    <a:pt x="79504" y="154141"/>
                  </a:cubicBezTo>
                  <a:cubicBezTo>
                    <a:pt x="77070" y="154141"/>
                    <a:pt x="74637" y="151707"/>
                    <a:pt x="74637" y="149273"/>
                  </a:cubicBezTo>
                  <a:cubicBezTo>
                    <a:pt x="74637" y="146028"/>
                    <a:pt x="74637" y="142783"/>
                    <a:pt x="74637" y="139538"/>
                  </a:cubicBezTo>
                  <a:cubicBezTo>
                    <a:pt x="74637" y="136293"/>
                    <a:pt x="77070" y="134670"/>
                    <a:pt x="79504" y="134670"/>
                  </a:cubicBezTo>
                  <a:cubicBezTo>
                    <a:pt x="81938" y="134670"/>
                    <a:pt x="84372" y="137104"/>
                    <a:pt x="84372" y="139538"/>
                  </a:cubicBezTo>
                  <a:cubicBezTo>
                    <a:pt x="84372" y="141161"/>
                    <a:pt x="84372" y="142783"/>
                    <a:pt x="84372" y="144406"/>
                  </a:cubicBezTo>
                  <a:cubicBezTo>
                    <a:pt x="84372" y="146028"/>
                    <a:pt x="84372" y="147651"/>
                    <a:pt x="84372" y="149273"/>
                  </a:cubicBezTo>
                  <a:close/>
                  <a:moveTo>
                    <a:pt x="113577" y="110332"/>
                  </a:moveTo>
                  <a:cubicBezTo>
                    <a:pt x="112766" y="114389"/>
                    <a:pt x="108710" y="115200"/>
                    <a:pt x="105465" y="112766"/>
                  </a:cubicBezTo>
                  <a:cubicBezTo>
                    <a:pt x="103842" y="111144"/>
                    <a:pt x="102220" y="109521"/>
                    <a:pt x="100597" y="107899"/>
                  </a:cubicBezTo>
                  <a:cubicBezTo>
                    <a:pt x="92485" y="99786"/>
                    <a:pt x="85183" y="92485"/>
                    <a:pt x="77070" y="84372"/>
                  </a:cubicBezTo>
                  <a:cubicBezTo>
                    <a:pt x="75448" y="82749"/>
                    <a:pt x="74637" y="81127"/>
                    <a:pt x="74637" y="78693"/>
                  </a:cubicBezTo>
                  <a:cubicBezTo>
                    <a:pt x="74637" y="73825"/>
                    <a:pt x="74637" y="69769"/>
                    <a:pt x="74637" y="64901"/>
                  </a:cubicBezTo>
                  <a:cubicBezTo>
                    <a:pt x="74637" y="64901"/>
                    <a:pt x="74637" y="64901"/>
                    <a:pt x="74637" y="64901"/>
                  </a:cubicBezTo>
                  <a:cubicBezTo>
                    <a:pt x="74637" y="60034"/>
                    <a:pt x="74637" y="55166"/>
                    <a:pt x="74637" y="50299"/>
                  </a:cubicBezTo>
                  <a:cubicBezTo>
                    <a:pt x="74637" y="46242"/>
                    <a:pt x="78693" y="44620"/>
                    <a:pt x="81938" y="46242"/>
                  </a:cubicBezTo>
                  <a:cubicBezTo>
                    <a:pt x="84372" y="47865"/>
                    <a:pt x="84372" y="49487"/>
                    <a:pt x="84372" y="51921"/>
                  </a:cubicBezTo>
                  <a:cubicBezTo>
                    <a:pt x="84372" y="60034"/>
                    <a:pt x="84372" y="68958"/>
                    <a:pt x="84372" y="77070"/>
                  </a:cubicBezTo>
                  <a:cubicBezTo>
                    <a:pt x="84372" y="77882"/>
                    <a:pt x="84372" y="78693"/>
                    <a:pt x="85183" y="80315"/>
                  </a:cubicBezTo>
                  <a:cubicBezTo>
                    <a:pt x="94107" y="89239"/>
                    <a:pt x="102220" y="97352"/>
                    <a:pt x="111144" y="106276"/>
                  </a:cubicBezTo>
                  <a:cubicBezTo>
                    <a:pt x="113577" y="107087"/>
                    <a:pt x="114389" y="108710"/>
                    <a:pt x="113577" y="110332"/>
                  </a:cubicBezTo>
                  <a:close/>
                  <a:moveTo>
                    <a:pt x="118445" y="34885"/>
                  </a:moveTo>
                  <a:cubicBezTo>
                    <a:pt x="120879" y="32451"/>
                    <a:pt x="123313" y="30017"/>
                    <a:pt x="124935" y="28394"/>
                  </a:cubicBezTo>
                  <a:cubicBezTo>
                    <a:pt x="126558" y="26772"/>
                    <a:pt x="129803" y="26772"/>
                    <a:pt x="131425" y="28394"/>
                  </a:cubicBezTo>
                  <a:cubicBezTo>
                    <a:pt x="133048" y="30017"/>
                    <a:pt x="133048" y="33262"/>
                    <a:pt x="131425" y="34885"/>
                  </a:cubicBezTo>
                  <a:cubicBezTo>
                    <a:pt x="130614" y="35696"/>
                    <a:pt x="128992" y="37318"/>
                    <a:pt x="128180" y="38130"/>
                  </a:cubicBezTo>
                  <a:cubicBezTo>
                    <a:pt x="127369" y="38941"/>
                    <a:pt x="125746" y="40563"/>
                    <a:pt x="124935" y="41375"/>
                  </a:cubicBezTo>
                  <a:cubicBezTo>
                    <a:pt x="122501" y="42997"/>
                    <a:pt x="120068" y="42997"/>
                    <a:pt x="118445" y="41375"/>
                  </a:cubicBezTo>
                  <a:cubicBezTo>
                    <a:pt x="116011" y="40563"/>
                    <a:pt x="116011" y="37318"/>
                    <a:pt x="118445" y="34885"/>
                  </a:cubicBezTo>
                  <a:close/>
                  <a:moveTo>
                    <a:pt x="131425" y="132237"/>
                  </a:moveTo>
                  <a:cubicBezTo>
                    <a:pt x="129803" y="133859"/>
                    <a:pt x="126558" y="133859"/>
                    <a:pt x="124935" y="132237"/>
                  </a:cubicBezTo>
                  <a:cubicBezTo>
                    <a:pt x="123313" y="131425"/>
                    <a:pt x="122501" y="129803"/>
                    <a:pt x="121690" y="128992"/>
                  </a:cubicBezTo>
                  <a:cubicBezTo>
                    <a:pt x="120879" y="128180"/>
                    <a:pt x="119256" y="126558"/>
                    <a:pt x="118445" y="125746"/>
                  </a:cubicBezTo>
                  <a:cubicBezTo>
                    <a:pt x="116823" y="124124"/>
                    <a:pt x="116823" y="120879"/>
                    <a:pt x="118445" y="119256"/>
                  </a:cubicBezTo>
                  <a:cubicBezTo>
                    <a:pt x="120068" y="117634"/>
                    <a:pt x="123313" y="117634"/>
                    <a:pt x="124935" y="119256"/>
                  </a:cubicBezTo>
                  <a:cubicBezTo>
                    <a:pt x="127369" y="121690"/>
                    <a:pt x="129803" y="124124"/>
                    <a:pt x="132237" y="126558"/>
                  </a:cubicBezTo>
                  <a:cubicBezTo>
                    <a:pt x="133859" y="127369"/>
                    <a:pt x="133859" y="130614"/>
                    <a:pt x="131425" y="132237"/>
                  </a:cubicBezTo>
                  <a:close/>
                  <a:moveTo>
                    <a:pt x="148462" y="85183"/>
                  </a:moveTo>
                  <a:cubicBezTo>
                    <a:pt x="146839" y="85183"/>
                    <a:pt x="145217" y="85183"/>
                    <a:pt x="143594" y="85183"/>
                  </a:cubicBezTo>
                  <a:cubicBezTo>
                    <a:pt x="141972" y="85183"/>
                    <a:pt x="140349" y="85183"/>
                    <a:pt x="138727" y="85183"/>
                  </a:cubicBezTo>
                  <a:cubicBezTo>
                    <a:pt x="136293" y="85183"/>
                    <a:pt x="133859" y="82749"/>
                    <a:pt x="133859" y="80315"/>
                  </a:cubicBezTo>
                  <a:cubicBezTo>
                    <a:pt x="133859" y="77882"/>
                    <a:pt x="135482" y="75448"/>
                    <a:pt x="138727" y="75448"/>
                  </a:cubicBezTo>
                  <a:cubicBezTo>
                    <a:pt x="141972" y="75448"/>
                    <a:pt x="145217" y="75448"/>
                    <a:pt x="148462" y="75448"/>
                  </a:cubicBezTo>
                  <a:cubicBezTo>
                    <a:pt x="150896" y="75448"/>
                    <a:pt x="153330" y="77882"/>
                    <a:pt x="153330" y="80315"/>
                  </a:cubicBezTo>
                  <a:cubicBezTo>
                    <a:pt x="153330" y="82749"/>
                    <a:pt x="150896" y="85183"/>
                    <a:pt x="148462" y="8518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6" name="Google Shape;2206;p9"/>
            <p:cNvSpPr/>
            <p:nvPr/>
          </p:nvSpPr>
          <p:spPr>
            <a:xfrm>
              <a:off x="1474984" y="2481584"/>
              <a:ext cx="305036" cy="197949"/>
            </a:xfrm>
            <a:custGeom>
              <a:rect b="b" l="l" r="r" t="t"/>
              <a:pathLst>
                <a:path extrusionOk="0" h="197949" w="305036">
                  <a:moveTo>
                    <a:pt x="304225" y="21904"/>
                  </a:moveTo>
                  <a:cubicBezTo>
                    <a:pt x="304225" y="20282"/>
                    <a:pt x="302603" y="18659"/>
                    <a:pt x="300980" y="18659"/>
                  </a:cubicBezTo>
                  <a:lnTo>
                    <a:pt x="248248" y="18659"/>
                  </a:lnTo>
                  <a:lnTo>
                    <a:pt x="248248" y="3245"/>
                  </a:lnTo>
                  <a:cubicBezTo>
                    <a:pt x="248248" y="1623"/>
                    <a:pt x="246625" y="0"/>
                    <a:pt x="245003" y="0"/>
                  </a:cubicBezTo>
                  <a:lnTo>
                    <a:pt x="184158" y="0"/>
                  </a:lnTo>
                  <a:cubicBezTo>
                    <a:pt x="182535" y="0"/>
                    <a:pt x="180913" y="1623"/>
                    <a:pt x="180913" y="3245"/>
                  </a:cubicBezTo>
                  <a:cubicBezTo>
                    <a:pt x="180913" y="4868"/>
                    <a:pt x="182535" y="6490"/>
                    <a:pt x="184158" y="6490"/>
                  </a:cubicBezTo>
                  <a:lnTo>
                    <a:pt x="242569" y="6490"/>
                  </a:lnTo>
                  <a:lnTo>
                    <a:pt x="242569" y="55977"/>
                  </a:lnTo>
                  <a:cubicBezTo>
                    <a:pt x="242569" y="97352"/>
                    <a:pt x="219854" y="136293"/>
                    <a:pt x="184158" y="157386"/>
                  </a:cubicBezTo>
                  <a:lnTo>
                    <a:pt x="183346" y="157386"/>
                  </a:lnTo>
                  <a:lnTo>
                    <a:pt x="65713" y="157386"/>
                  </a:lnTo>
                  <a:lnTo>
                    <a:pt x="64901" y="157386"/>
                  </a:lnTo>
                  <a:cubicBezTo>
                    <a:pt x="29206" y="136293"/>
                    <a:pt x="6490" y="97352"/>
                    <a:pt x="6490" y="55977"/>
                  </a:cubicBezTo>
                  <a:lnTo>
                    <a:pt x="6490" y="6490"/>
                  </a:lnTo>
                  <a:lnTo>
                    <a:pt x="49487" y="6490"/>
                  </a:lnTo>
                  <a:cubicBezTo>
                    <a:pt x="51110" y="6490"/>
                    <a:pt x="52732" y="4868"/>
                    <a:pt x="52732" y="3245"/>
                  </a:cubicBezTo>
                  <a:cubicBezTo>
                    <a:pt x="52732" y="1623"/>
                    <a:pt x="51110" y="0"/>
                    <a:pt x="49487" y="0"/>
                  </a:cubicBezTo>
                  <a:lnTo>
                    <a:pt x="3245" y="0"/>
                  </a:lnTo>
                  <a:cubicBezTo>
                    <a:pt x="1623" y="0"/>
                    <a:pt x="0" y="1623"/>
                    <a:pt x="0" y="3245"/>
                  </a:cubicBezTo>
                  <a:lnTo>
                    <a:pt x="0" y="55977"/>
                  </a:lnTo>
                  <a:cubicBezTo>
                    <a:pt x="0" y="78693"/>
                    <a:pt x="5679" y="100597"/>
                    <a:pt x="17037" y="119256"/>
                  </a:cubicBezTo>
                  <a:cubicBezTo>
                    <a:pt x="24338" y="132237"/>
                    <a:pt x="34885" y="143594"/>
                    <a:pt x="46242" y="152518"/>
                  </a:cubicBezTo>
                  <a:lnTo>
                    <a:pt x="52732" y="157386"/>
                  </a:lnTo>
                  <a:lnTo>
                    <a:pt x="3245" y="157386"/>
                  </a:lnTo>
                  <a:cubicBezTo>
                    <a:pt x="1623" y="157386"/>
                    <a:pt x="0" y="159008"/>
                    <a:pt x="0" y="160631"/>
                  </a:cubicBezTo>
                  <a:cubicBezTo>
                    <a:pt x="0" y="180913"/>
                    <a:pt x="17037" y="197949"/>
                    <a:pt x="37318" y="197949"/>
                  </a:cubicBezTo>
                  <a:lnTo>
                    <a:pt x="226344" y="197949"/>
                  </a:lnTo>
                  <a:cubicBezTo>
                    <a:pt x="246625" y="197949"/>
                    <a:pt x="263662" y="180913"/>
                    <a:pt x="263662" y="160631"/>
                  </a:cubicBezTo>
                  <a:cubicBezTo>
                    <a:pt x="263662" y="159008"/>
                    <a:pt x="262039" y="157386"/>
                    <a:pt x="260417" y="157386"/>
                  </a:cubicBezTo>
                  <a:lnTo>
                    <a:pt x="196327" y="157386"/>
                  </a:lnTo>
                  <a:lnTo>
                    <a:pt x="202817" y="152518"/>
                  </a:lnTo>
                  <a:cubicBezTo>
                    <a:pt x="213363" y="143594"/>
                    <a:pt x="223099" y="133859"/>
                    <a:pt x="230400" y="121690"/>
                  </a:cubicBezTo>
                  <a:lnTo>
                    <a:pt x="231211" y="120068"/>
                  </a:lnTo>
                  <a:lnTo>
                    <a:pt x="249870" y="120068"/>
                  </a:lnTo>
                  <a:cubicBezTo>
                    <a:pt x="280699" y="120068"/>
                    <a:pt x="305037" y="94918"/>
                    <a:pt x="305037" y="64901"/>
                  </a:cubicBezTo>
                  <a:lnTo>
                    <a:pt x="305037" y="21904"/>
                  </a:lnTo>
                  <a:close/>
                  <a:moveTo>
                    <a:pt x="257172" y="163876"/>
                  </a:moveTo>
                  <a:lnTo>
                    <a:pt x="256361" y="167121"/>
                  </a:lnTo>
                  <a:cubicBezTo>
                    <a:pt x="253115" y="180913"/>
                    <a:pt x="240946" y="191459"/>
                    <a:pt x="226344" y="191459"/>
                  </a:cubicBezTo>
                  <a:lnTo>
                    <a:pt x="37318" y="191459"/>
                  </a:lnTo>
                  <a:cubicBezTo>
                    <a:pt x="22715" y="191459"/>
                    <a:pt x="10546" y="181724"/>
                    <a:pt x="7301" y="167121"/>
                  </a:cubicBezTo>
                  <a:lnTo>
                    <a:pt x="6490" y="163876"/>
                  </a:lnTo>
                  <a:lnTo>
                    <a:pt x="257172" y="163876"/>
                  </a:lnTo>
                  <a:close/>
                  <a:moveTo>
                    <a:pt x="245003" y="85994"/>
                  </a:moveTo>
                  <a:cubicBezTo>
                    <a:pt x="247437" y="76259"/>
                    <a:pt x="249059" y="65713"/>
                    <a:pt x="249059" y="55166"/>
                  </a:cubicBezTo>
                  <a:lnTo>
                    <a:pt x="249059" y="49487"/>
                  </a:lnTo>
                  <a:lnTo>
                    <a:pt x="274208" y="49487"/>
                  </a:lnTo>
                  <a:lnTo>
                    <a:pt x="274208" y="64901"/>
                  </a:lnTo>
                  <a:cubicBezTo>
                    <a:pt x="274208" y="78693"/>
                    <a:pt x="262851" y="90051"/>
                    <a:pt x="249059" y="90051"/>
                  </a:cubicBezTo>
                  <a:lnTo>
                    <a:pt x="244192" y="90051"/>
                  </a:lnTo>
                  <a:lnTo>
                    <a:pt x="245003" y="85994"/>
                  </a:lnTo>
                  <a:close/>
                  <a:moveTo>
                    <a:pt x="297735" y="64901"/>
                  </a:moveTo>
                  <a:cubicBezTo>
                    <a:pt x="297735" y="91673"/>
                    <a:pt x="275831" y="113577"/>
                    <a:pt x="249059" y="113577"/>
                  </a:cubicBezTo>
                  <a:lnTo>
                    <a:pt x="234456" y="113577"/>
                  </a:lnTo>
                  <a:lnTo>
                    <a:pt x="236079" y="109521"/>
                  </a:lnTo>
                  <a:cubicBezTo>
                    <a:pt x="237701" y="105465"/>
                    <a:pt x="239324" y="101408"/>
                    <a:pt x="240946" y="97352"/>
                  </a:cubicBezTo>
                  <a:lnTo>
                    <a:pt x="241758" y="95730"/>
                  </a:lnTo>
                  <a:lnTo>
                    <a:pt x="249059" y="95730"/>
                  </a:lnTo>
                  <a:cubicBezTo>
                    <a:pt x="266096" y="95730"/>
                    <a:pt x="280699" y="81938"/>
                    <a:pt x="280699" y="64090"/>
                  </a:cubicBezTo>
                  <a:lnTo>
                    <a:pt x="280699" y="45431"/>
                  </a:lnTo>
                  <a:cubicBezTo>
                    <a:pt x="280699" y="43808"/>
                    <a:pt x="279076" y="42186"/>
                    <a:pt x="277454" y="42186"/>
                  </a:cubicBezTo>
                  <a:lnTo>
                    <a:pt x="249059" y="42186"/>
                  </a:lnTo>
                  <a:lnTo>
                    <a:pt x="249059" y="25149"/>
                  </a:lnTo>
                  <a:lnTo>
                    <a:pt x="298547" y="25149"/>
                  </a:lnTo>
                  <a:lnTo>
                    <a:pt x="298547" y="6490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7" name="Google Shape;2207;p9"/>
            <p:cNvSpPr/>
            <p:nvPr/>
          </p:nvSpPr>
          <p:spPr>
            <a:xfrm>
              <a:off x="1590386" y="2355838"/>
              <a:ext cx="19575" cy="75980"/>
            </a:xfrm>
            <a:custGeom>
              <a:rect b="b" l="l" r="r" t="t"/>
              <a:pathLst>
                <a:path extrusionOk="0" h="75980" w="19575">
                  <a:moveTo>
                    <a:pt x="12777" y="33262"/>
                  </a:moveTo>
                  <a:lnTo>
                    <a:pt x="9532" y="29206"/>
                  </a:lnTo>
                  <a:cubicBezTo>
                    <a:pt x="3854" y="22715"/>
                    <a:pt x="3854" y="12980"/>
                    <a:pt x="9532" y="5679"/>
                  </a:cubicBezTo>
                  <a:cubicBezTo>
                    <a:pt x="10344" y="4868"/>
                    <a:pt x="10344" y="4056"/>
                    <a:pt x="10344" y="3245"/>
                  </a:cubicBezTo>
                  <a:cubicBezTo>
                    <a:pt x="10344" y="2434"/>
                    <a:pt x="9532" y="1623"/>
                    <a:pt x="9532" y="811"/>
                  </a:cubicBezTo>
                  <a:cubicBezTo>
                    <a:pt x="8721" y="0"/>
                    <a:pt x="7910" y="0"/>
                    <a:pt x="7910" y="0"/>
                  </a:cubicBezTo>
                  <a:cubicBezTo>
                    <a:pt x="7099" y="0"/>
                    <a:pt x="6287" y="811"/>
                    <a:pt x="5476" y="1623"/>
                  </a:cubicBezTo>
                  <a:cubicBezTo>
                    <a:pt x="-1825" y="10546"/>
                    <a:pt x="-1825" y="23527"/>
                    <a:pt x="5476" y="33262"/>
                  </a:cubicBezTo>
                  <a:lnTo>
                    <a:pt x="8721" y="37318"/>
                  </a:lnTo>
                  <a:cubicBezTo>
                    <a:pt x="15211" y="46242"/>
                    <a:pt x="15211" y="57600"/>
                    <a:pt x="8721" y="66524"/>
                  </a:cubicBezTo>
                  <a:lnTo>
                    <a:pt x="5476" y="70580"/>
                  </a:lnTo>
                  <a:cubicBezTo>
                    <a:pt x="4665" y="71392"/>
                    <a:pt x="4665" y="72203"/>
                    <a:pt x="4665" y="73014"/>
                  </a:cubicBezTo>
                  <a:cubicBezTo>
                    <a:pt x="4665" y="73825"/>
                    <a:pt x="5476" y="74637"/>
                    <a:pt x="5476" y="75448"/>
                  </a:cubicBezTo>
                  <a:cubicBezTo>
                    <a:pt x="7099" y="76259"/>
                    <a:pt x="8721" y="76259"/>
                    <a:pt x="10344" y="74637"/>
                  </a:cubicBezTo>
                  <a:lnTo>
                    <a:pt x="13589" y="70580"/>
                  </a:lnTo>
                  <a:cubicBezTo>
                    <a:pt x="21701" y="60034"/>
                    <a:pt x="21701" y="44620"/>
                    <a:pt x="12777" y="3326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8" name="Google Shape;2208;p9"/>
            <p:cNvSpPr/>
            <p:nvPr/>
          </p:nvSpPr>
          <p:spPr>
            <a:xfrm>
              <a:off x="1623648" y="2361517"/>
              <a:ext cx="19575" cy="75980"/>
            </a:xfrm>
            <a:custGeom>
              <a:rect b="b" l="l" r="r" t="t"/>
              <a:pathLst>
                <a:path extrusionOk="0" h="75980" w="19575">
                  <a:moveTo>
                    <a:pt x="12777" y="33262"/>
                  </a:moveTo>
                  <a:lnTo>
                    <a:pt x="9532" y="29206"/>
                  </a:lnTo>
                  <a:cubicBezTo>
                    <a:pt x="3854" y="22715"/>
                    <a:pt x="3854" y="12980"/>
                    <a:pt x="9532" y="5679"/>
                  </a:cubicBezTo>
                  <a:cubicBezTo>
                    <a:pt x="10344" y="4868"/>
                    <a:pt x="10344" y="4056"/>
                    <a:pt x="10344" y="3245"/>
                  </a:cubicBezTo>
                  <a:cubicBezTo>
                    <a:pt x="10344" y="2434"/>
                    <a:pt x="9532" y="1623"/>
                    <a:pt x="9532" y="811"/>
                  </a:cubicBezTo>
                  <a:cubicBezTo>
                    <a:pt x="8721" y="0"/>
                    <a:pt x="7910" y="0"/>
                    <a:pt x="7910" y="0"/>
                  </a:cubicBezTo>
                  <a:cubicBezTo>
                    <a:pt x="7910" y="0"/>
                    <a:pt x="7910" y="0"/>
                    <a:pt x="7910" y="0"/>
                  </a:cubicBezTo>
                  <a:cubicBezTo>
                    <a:pt x="7099" y="0"/>
                    <a:pt x="6287" y="811"/>
                    <a:pt x="5476" y="811"/>
                  </a:cubicBezTo>
                  <a:cubicBezTo>
                    <a:pt x="-1825" y="9735"/>
                    <a:pt x="-1825" y="22715"/>
                    <a:pt x="5476" y="32451"/>
                  </a:cubicBezTo>
                  <a:lnTo>
                    <a:pt x="8721" y="36507"/>
                  </a:lnTo>
                  <a:cubicBezTo>
                    <a:pt x="15211" y="45431"/>
                    <a:pt x="15211" y="56789"/>
                    <a:pt x="8721" y="65713"/>
                  </a:cubicBezTo>
                  <a:lnTo>
                    <a:pt x="4665" y="70580"/>
                  </a:lnTo>
                  <a:cubicBezTo>
                    <a:pt x="3854" y="72203"/>
                    <a:pt x="3854" y="73825"/>
                    <a:pt x="5476" y="75448"/>
                  </a:cubicBezTo>
                  <a:cubicBezTo>
                    <a:pt x="7099" y="76259"/>
                    <a:pt x="8721" y="76259"/>
                    <a:pt x="10344" y="74637"/>
                  </a:cubicBezTo>
                  <a:lnTo>
                    <a:pt x="13589" y="70580"/>
                  </a:lnTo>
                  <a:cubicBezTo>
                    <a:pt x="21701" y="59223"/>
                    <a:pt x="21701" y="43808"/>
                    <a:pt x="12777" y="3326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9" name="Google Shape;2209;p9"/>
            <p:cNvSpPr/>
            <p:nvPr/>
          </p:nvSpPr>
          <p:spPr>
            <a:xfrm>
              <a:off x="1556313" y="2363139"/>
              <a:ext cx="19575" cy="75980"/>
            </a:xfrm>
            <a:custGeom>
              <a:rect b="b" l="l" r="r" t="t"/>
              <a:pathLst>
                <a:path extrusionOk="0" h="75980" w="19575">
                  <a:moveTo>
                    <a:pt x="13589" y="33262"/>
                  </a:moveTo>
                  <a:lnTo>
                    <a:pt x="10344" y="29206"/>
                  </a:lnTo>
                  <a:cubicBezTo>
                    <a:pt x="4665" y="22715"/>
                    <a:pt x="4665" y="12980"/>
                    <a:pt x="10344" y="5679"/>
                  </a:cubicBezTo>
                  <a:cubicBezTo>
                    <a:pt x="11155" y="4056"/>
                    <a:pt x="11155" y="2434"/>
                    <a:pt x="9532" y="811"/>
                  </a:cubicBezTo>
                  <a:cubicBezTo>
                    <a:pt x="8721" y="0"/>
                    <a:pt x="7910" y="0"/>
                    <a:pt x="7910" y="0"/>
                  </a:cubicBezTo>
                  <a:cubicBezTo>
                    <a:pt x="7099" y="0"/>
                    <a:pt x="6287" y="811"/>
                    <a:pt x="5476" y="1623"/>
                  </a:cubicBezTo>
                  <a:cubicBezTo>
                    <a:pt x="-1825" y="10546"/>
                    <a:pt x="-1825" y="23527"/>
                    <a:pt x="5476" y="33262"/>
                  </a:cubicBezTo>
                  <a:lnTo>
                    <a:pt x="8721" y="37318"/>
                  </a:lnTo>
                  <a:cubicBezTo>
                    <a:pt x="15211" y="46242"/>
                    <a:pt x="15211" y="57600"/>
                    <a:pt x="8721" y="66524"/>
                  </a:cubicBezTo>
                  <a:lnTo>
                    <a:pt x="4665" y="70580"/>
                  </a:lnTo>
                  <a:cubicBezTo>
                    <a:pt x="3854" y="71392"/>
                    <a:pt x="3854" y="72203"/>
                    <a:pt x="3854" y="73014"/>
                  </a:cubicBezTo>
                  <a:cubicBezTo>
                    <a:pt x="3854" y="73825"/>
                    <a:pt x="4665" y="74637"/>
                    <a:pt x="4665" y="75448"/>
                  </a:cubicBezTo>
                  <a:cubicBezTo>
                    <a:pt x="6287" y="76259"/>
                    <a:pt x="7910" y="76259"/>
                    <a:pt x="9532" y="74637"/>
                  </a:cubicBezTo>
                  <a:lnTo>
                    <a:pt x="12777" y="70580"/>
                  </a:lnTo>
                  <a:cubicBezTo>
                    <a:pt x="21701" y="59223"/>
                    <a:pt x="21701" y="43808"/>
                    <a:pt x="13589" y="3326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10" name="Google Shape;2210;p9"/>
          <p:cNvSpPr/>
          <p:nvPr/>
        </p:nvSpPr>
        <p:spPr>
          <a:xfrm>
            <a:off x="10863383" y="4809167"/>
            <a:ext cx="576000" cy="576000"/>
          </a:xfrm>
          <a:custGeom>
            <a:rect b="b" l="l" r="r" t="t"/>
            <a:pathLst>
              <a:path extrusionOk="0" h="576000" w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11" name="Google Shape;2211;p9"/>
          <p:cNvGrpSpPr/>
          <p:nvPr/>
        </p:nvGrpSpPr>
        <p:grpSpPr>
          <a:xfrm>
            <a:off x="11001174" y="4938034"/>
            <a:ext cx="306906" cy="306907"/>
            <a:chOff x="11032126" y="4968986"/>
            <a:chExt cx="245002" cy="245003"/>
          </a:xfrm>
        </p:grpSpPr>
        <p:sp>
          <p:nvSpPr>
            <p:cNvPr id="2212" name="Google Shape;2212;p9"/>
            <p:cNvSpPr/>
            <p:nvPr/>
          </p:nvSpPr>
          <p:spPr>
            <a:xfrm>
              <a:off x="11032126" y="4968986"/>
              <a:ext cx="245002" cy="245002"/>
            </a:xfrm>
            <a:custGeom>
              <a:rect b="b" l="l" r="r" t="t"/>
              <a:pathLst>
                <a:path extrusionOk="0" h="245002" w="245002">
                  <a:moveTo>
                    <a:pt x="122501" y="245003"/>
                  </a:moveTo>
                  <a:cubicBezTo>
                    <a:pt x="109521" y="245003"/>
                    <a:pt x="96541" y="242569"/>
                    <a:pt x="84372" y="238513"/>
                  </a:cubicBezTo>
                  <a:cubicBezTo>
                    <a:pt x="82749" y="237701"/>
                    <a:pt x="81127" y="236079"/>
                    <a:pt x="81938" y="233645"/>
                  </a:cubicBezTo>
                  <a:cubicBezTo>
                    <a:pt x="82749" y="232023"/>
                    <a:pt x="84372" y="230400"/>
                    <a:pt x="86806" y="231211"/>
                  </a:cubicBezTo>
                  <a:cubicBezTo>
                    <a:pt x="98163" y="235268"/>
                    <a:pt x="110332" y="236890"/>
                    <a:pt x="121690" y="236890"/>
                  </a:cubicBezTo>
                  <a:cubicBezTo>
                    <a:pt x="120068" y="236079"/>
                    <a:pt x="119256" y="235268"/>
                    <a:pt x="119256" y="233645"/>
                  </a:cubicBezTo>
                  <a:lnTo>
                    <a:pt x="119256" y="181724"/>
                  </a:lnTo>
                  <a:lnTo>
                    <a:pt x="102220" y="181724"/>
                  </a:lnTo>
                  <a:cubicBezTo>
                    <a:pt x="100597" y="181724"/>
                    <a:pt x="98975" y="180101"/>
                    <a:pt x="98975" y="178479"/>
                  </a:cubicBezTo>
                  <a:cubicBezTo>
                    <a:pt x="98975" y="176856"/>
                    <a:pt x="100597" y="175234"/>
                    <a:pt x="102220" y="175234"/>
                  </a:cubicBezTo>
                  <a:lnTo>
                    <a:pt x="119256" y="175234"/>
                  </a:lnTo>
                  <a:lnTo>
                    <a:pt x="119256" y="126558"/>
                  </a:lnTo>
                  <a:lnTo>
                    <a:pt x="62468" y="126558"/>
                  </a:lnTo>
                  <a:cubicBezTo>
                    <a:pt x="62468" y="137916"/>
                    <a:pt x="64090" y="149273"/>
                    <a:pt x="65713" y="160631"/>
                  </a:cubicBezTo>
                  <a:cubicBezTo>
                    <a:pt x="65713" y="162254"/>
                    <a:pt x="64901" y="164687"/>
                    <a:pt x="62468" y="164687"/>
                  </a:cubicBezTo>
                  <a:cubicBezTo>
                    <a:pt x="60845" y="164687"/>
                    <a:pt x="58411" y="163876"/>
                    <a:pt x="58411" y="161442"/>
                  </a:cubicBezTo>
                  <a:cubicBezTo>
                    <a:pt x="56789" y="150085"/>
                    <a:pt x="55166" y="138727"/>
                    <a:pt x="55166" y="126558"/>
                  </a:cubicBezTo>
                  <a:lnTo>
                    <a:pt x="10546" y="126558"/>
                  </a:lnTo>
                  <a:cubicBezTo>
                    <a:pt x="8924" y="126558"/>
                    <a:pt x="8113" y="125746"/>
                    <a:pt x="7301" y="124124"/>
                  </a:cubicBezTo>
                  <a:cubicBezTo>
                    <a:pt x="7301" y="141972"/>
                    <a:pt x="11358" y="159008"/>
                    <a:pt x="18659" y="172800"/>
                  </a:cubicBezTo>
                  <a:cubicBezTo>
                    <a:pt x="19470" y="174423"/>
                    <a:pt x="18659" y="176856"/>
                    <a:pt x="17037" y="177668"/>
                  </a:cubicBezTo>
                  <a:cubicBezTo>
                    <a:pt x="15414" y="178479"/>
                    <a:pt x="12980" y="177668"/>
                    <a:pt x="12169" y="176045"/>
                  </a:cubicBezTo>
                  <a:cubicBezTo>
                    <a:pt x="4056" y="160631"/>
                    <a:pt x="0" y="141972"/>
                    <a:pt x="0" y="122501"/>
                  </a:cubicBezTo>
                  <a:cubicBezTo>
                    <a:pt x="0" y="55166"/>
                    <a:pt x="55166" y="0"/>
                    <a:pt x="122501" y="0"/>
                  </a:cubicBezTo>
                  <a:cubicBezTo>
                    <a:pt x="189837" y="0"/>
                    <a:pt x="245003" y="55166"/>
                    <a:pt x="245003" y="122501"/>
                  </a:cubicBezTo>
                  <a:cubicBezTo>
                    <a:pt x="245003" y="189837"/>
                    <a:pt x="189837" y="245003"/>
                    <a:pt x="122501" y="245003"/>
                  </a:cubicBezTo>
                  <a:close/>
                  <a:moveTo>
                    <a:pt x="126558" y="181724"/>
                  </a:moveTo>
                  <a:lnTo>
                    <a:pt x="126558" y="233645"/>
                  </a:lnTo>
                  <a:cubicBezTo>
                    <a:pt x="126558" y="235268"/>
                    <a:pt x="125746" y="236079"/>
                    <a:pt x="124124" y="236890"/>
                  </a:cubicBezTo>
                  <a:cubicBezTo>
                    <a:pt x="145217" y="236079"/>
                    <a:pt x="163065" y="213363"/>
                    <a:pt x="173611" y="180913"/>
                  </a:cubicBezTo>
                  <a:lnTo>
                    <a:pt x="126558" y="180913"/>
                  </a:lnTo>
                  <a:close/>
                  <a:moveTo>
                    <a:pt x="181724" y="181724"/>
                  </a:moveTo>
                  <a:cubicBezTo>
                    <a:pt x="174423" y="204439"/>
                    <a:pt x="163876" y="223099"/>
                    <a:pt x="150085" y="234456"/>
                  </a:cubicBezTo>
                  <a:cubicBezTo>
                    <a:pt x="180101" y="227155"/>
                    <a:pt x="206062" y="207685"/>
                    <a:pt x="221476" y="181724"/>
                  </a:cubicBezTo>
                  <a:cubicBezTo>
                    <a:pt x="221476" y="181724"/>
                    <a:pt x="220665" y="181724"/>
                    <a:pt x="220665" y="181724"/>
                  </a:cubicBezTo>
                  <a:lnTo>
                    <a:pt x="181724" y="181724"/>
                  </a:lnTo>
                  <a:close/>
                  <a:moveTo>
                    <a:pt x="183347" y="175234"/>
                  </a:moveTo>
                  <a:lnTo>
                    <a:pt x="220665" y="175234"/>
                  </a:lnTo>
                  <a:cubicBezTo>
                    <a:pt x="222287" y="175234"/>
                    <a:pt x="223910" y="176045"/>
                    <a:pt x="223910" y="177668"/>
                  </a:cubicBezTo>
                  <a:cubicBezTo>
                    <a:pt x="232834" y="161442"/>
                    <a:pt x="237701" y="143594"/>
                    <a:pt x="237701" y="124124"/>
                  </a:cubicBezTo>
                  <a:cubicBezTo>
                    <a:pt x="236890" y="125746"/>
                    <a:pt x="236079" y="126558"/>
                    <a:pt x="234456" y="126558"/>
                  </a:cubicBezTo>
                  <a:lnTo>
                    <a:pt x="189837" y="126558"/>
                  </a:lnTo>
                  <a:cubicBezTo>
                    <a:pt x="189837" y="143594"/>
                    <a:pt x="187403" y="159820"/>
                    <a:pt x="183347" y="175234"/>
                  </a:cubicBezTo>
                  <a:close/>
                  <a:moveTo>
                    <a:pt x="126558" y="175234"/>
                  </a:moveTo>
                  <a:lnTo>
                    <a:pt x="176045" y="175234"/>
                  </a:lnTo>
                  <a:cubicBezTo>
                    <a:pt x="180101" y="160631"/>
                    <a:pt x="182535" y="143594"/>
                    <a:pt x="182535" y="126558"/>
                  </a:cubicBezTo>
                  <a:lnTo>
                    <a:pt x="125746" y="126558"/>
                  </a:lnTo>
                  <a:lnTo>
                    <a:pt x="125746" y="175234"/>
                  </a:lnTo>
                  <a:close/>
                  <a:moveTo>
                    <a:pt x="189837" y="119256"/>
                  </a:moveTo>
                  <a:lnTo>
                    <a:pt x="234456" y="119256"/>
                  </a:lnTo>
                  <a:cubicBezTo>
                    <a:pt x="236079" y="119256"/>
                    <a:pt x="237701" y="120068"/>
                    <a:pt x="237701" y="121690"/>
                  </a:cubicBezTo>
                  <a:cubicBezTo>
                    <a:pt x="237701" y="102220"/>
                    <a:pt x="232834" y="84372"/>
                    <a:pt x="223910" y="68146"/>
                  </a:cubicBezTo>
                  <a:cubicBezTo>
                    <a:pt x="223099" y="69769"/>
                    <a:pt x="222287" y="70580"/>
                    <a:pt x="220665" y="70580"/>
                  </a:cubicBezTo>
                  <a:lnTo>
                    <a:pt x="183347" y="70580"/>
                  </a:lnTo>
                  <a:cubicBezTo>
                    <a:pt x="187403" y="85183"/>
                    <a:pt x="189837" y="101408"/>
                    <a:pt x="189837" y="119256"/>
                  </a:cubicBezTo>
                  <a:close/>
                  <a:moveTo>
                    <a:pt x="21093" y="68146"/>
                  </a:moveTo>
                  <a:cubicBezTo>
                    <a:pt x="12169" y="84372"/>
                    <a:pt x="7301" y="102220"/>
                    <a:pt x="7301" y="121690"/>
                  </a:cubicBezTo>
                  <a:cubicBezTo>
                    <a:pt x="8113" y="120068"/>
                    <a:pt x="8924" y="119256"/>
                    <a:pt x="10546" y="119256"/>
                  </a:cubicBezTo>
                  <a:lnTo>
                    <a:pt x="55166" y="119256"/>
                  </a:lnTo>
                  <a:cubicBezTo>
                    <a:pt x="55166" y="101408"/>
                    <a:pt x="57600" y="85183"/>
                    <a:pt x="61656" y="70580"/>
                  </a:cubicBezTo>
                  <a:lnTo>
                    <a:pt x="25149" y="70580"/>
                  </a:lnTo>
                  <a:cubicBezTo>
                    <a:pt x="23527" y="70580"/>
                    <a:pt x="21904" y="68958"/>
                    <a:pt x="21093" y="68146"/>
                  </a:cubicBezTo>
                  <a:close/>
                  <a:moveTo>
                    <a:pt x="126558" y="119256"/>
                  </a:moveTo>
                  <a:lnTo>
                    <a:pt x="183347" y="119256"/>
                  </a:lnTo>
                  <a:cubicBezTo>
                    <a:pt x="183347" y="101408"/>
                    <a:pt x="180913" y="85183"/>
                    <a:pt x="176856" y="70580"/>
                  </a:cubicBezTo>
                  <a:lnTo>
                    <a:pt x="127369" y="70580"/>
                  </a:lnTo>
                  <a:lnTo>
                    <a:pt x="127369" y="119256"/>
                  </a:lnTo>
                  <a:close/>
                  <a:moveTo>
                    <a:pt x="62468" y="119256"/>
                  </a:moveTo>
                  <a:lnTo>
                    <a:pt x="119256" y="119256"/>
                  </a:lnTo>
                  <a:lnTo>
                    <a:pt x="119256" y="70580"/>
                  </a:lnTo>
                  <a:lnTo>
                    <a:pt x="69769" y="70580"/>
                  </a:lnTo>
                  <a:cubicBezTo>
                    <a:pt x="64901" y="85183"/>
                    <a:pt x="63279" y="101408"/>
                    <a:pt x="62468" y="119256"/>
                  </a:cubicBezTo>
                  <a:close/>
                  <a:moveTo>
                    <a:pt x="181724" y="63279"/>
                  </a:moveTo>
                  <a:lnTo>
                    <a:pt x="220665" y="63279"/>
                  </a:lnTo>
                  <a:cubicBezTo>
                    <a:pt x="220665" y="63279"/>
                    <a:pt x="221476" y="63279"/>
                    <a:pt x="221476" y="63279"/>
                  </a:cubicBezTo>
                  <a:cubicBezTo>
                    <a:pt x="206062" y="37318"/>
                    <a:pt x="180101" y="17848"/>
                    <a:pt x="150085" y="10546"/>
                  </a:cubicBezTo>
                  <a:cubicBezTo>
                    <a:pt x="163065" y="21093"/>
                    <a:pt x="174423" y="39752"/>
                    <a:pt x="181724" y="63279"/>
                  </a:cubicBezTo>
                  <a:close/>
                  <a:moveTo>
                    <a:pt x="94918" y="10546"/>
                  </a:moveTo>
                  <a:cubicBezTo>
                    <a:pt x="64901" y="17848"/>
                    <a:pt x="39752" y="37318"/>
                    <a:pt x="24338" y="63279"/>
                  </a:cubicBezTo>
                  <a:cubicBezTo>
                    <a:pt x="24338" y="63279"/>
                    <a:pt x="25149" y="63279"/>
                    <a:pt x="25149" y="63279"/>
                  </a:cubicBezTo>
                  <a:lnTo>
                    <a:pt x="64090" y="63279"/>
                  </a:lnTo>
                  <a:cubicBezTo>
                    <a:pt x="70580" y="39752"/>
                    <a:pt x="81127" y="21904"/>
                    <a:pt x="94918" y="10546"/>
                  </a:cubicBezTo>
                  <a:close/>
                  <a:moveTo>
                    <a:pt x="126558" y="63279"/>
                  </a:moveTo>
                  <a:lnTo>
                    <a:pt x="174423" y="63279"/>
                  </a:lnTo>
                  <a:cubicBezTo>
                    <a:pt x="163876" y="30828"/>
                    <a:pt x="145217" y="8924"/>
                    <a:pt x="124124" y="7301"/>
                  </a:cubicBezTo>
                  <a:cubicBezTo>
                    <a:pt x="125746" y="8113"/>
                    <a:pt x="126558" y="8924"/>
                    <a:pt x="126558" y="10546"/>
                  </a:cubicBezTo>
                  <a:lnTo>
                    <a:pt x="126558" y="63279"/>
                  </a:lnTo>
                  <a:close/>
                  <a:moveTo>
                    <a:pt x="71392" y="63279"/>
                  </a:moveTo>
                  <a:lnTo>
                    <a:pt x="119256" y="63279"/>
                  </a:lnTo>
                  <a:lnTo>
                    <a:pt x="119256" y="10546"/>
                  </a:lnTo>
                  <a:cubicBezTo>
                    <a:pt x="119256" y="8924"/>
                    <a:pt x="120068" y="8113"/>
                    <a:pt x="121690" y="7301"/>
                  </a:cubicBezTo>
                  <a:cubicBezTo>
                    <a:pt x="99786" y="8113"/>
                    <a:pt x="81938" y="30828"/>
                    <a:pt x="71392" y="6327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213" name="Google Shape;2213;p9"/>
            <p:cNvGrpSpPr/>
            <p:nvPr/>
          </p:nvGrpSpPr>
          <p:grpSpPr>
            <a:xfrm>
              <a:off x="11044701" y="5145507"/>
              <a:ext cx="68888" cy="68482"/>
              <a:chOff x="11044701" y="5145507"/>
              <a:chExt cx="68888" cy="68482"/>
            </a:xfrm>
          </p:grpSpPr>
          <p:sp>
            <p:nvSpPr>
              <p:cNvPr id="2214" name="Google Shape;2214;p9"/>
              <p:cNvSpPr/>
              <p:nvPr/>
            </p:nvSpPr>
            <p:spPr>
              <a:xfrm>
                <a:off x="11048352" y="5149088"/>
                <a:ext cx="60845" cy="60845"/>
              </a:xfrm>
              <a:custGeom>
                <a:rect b="b" l="l" r="r" t="t"/>
                <a:pathLst>
                  <a:path extrusionOk="0" h="60845" w="60845">
                    <a:moveTo>
                      <a:pt x="8113" y="19470"/>
                    </a:moveTo>
                    <a:lnTo>
                      <a:pt x="41375" y="52732"/>
                    </a:lnTo>
                    <a:lnTo>
                      <a:pt x="60845" y="0"/>
                    </a:lnTo>
                    <a:lnTo>
                      <a:pt x="8113" y="19470"/>
                    </a:lnTo>
                    <a:close/>
                    <a:moveTo>
                      <a:pt x="25149" y="35696"/>
                    </a:moveTo>
                    <a:lnTo>
                      <a:pt x="0" y="60845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15" name="Google Shape;2215;p9"/>
              <p:cNvSpPr/>
              <p:nvPr/>
            </p:nvSpPr>
            <p:spPr>
              <a:xfrm>
                <a:off x="11044701" y="5145507"/>
                <a:ext cx="68888" cy="68482"/>
              </a:xfrm>
              <a:custGeom>
                <a:rect b="b" l="l" r="r" t="t"/>
                <a:pathLst>
                  <a:path extrusionOk="0" h="68482" w="68888">
                    <a:moveTo>
                      <a:pt x="3651" y="68483"/>
                    </a:moveTo>
                    <a:cubicBezTo>
                      <a:pt x="2839" y="68483"/>
                      <a:pt x="2028" y="68483"/>
                      <a:pt x="1217" y="67671"/>
                    </a:cubicBezTo>
                    <a:cubicBezTo>
                      <a:pt x="-406" y="66049"/>
                      <a:pt x="-406" y="63615"/>
                      <a:pt x="1217" y="62804"/>
                    </a:cubicBezTo>
                    <a:lnTo>
                      <a:pt x="23121" y="40088"/>
                    </a:lnTo>
                    <a:lnTo>
                      <a:pt x="9330" y="26297"/>
                    </a:lnTo>
                    <a:cubicBezTo>
                      <a:pt x="8518" y="25485"/>
                      <a:pt x="7707" y="23863"/>
                      <a:pt x="8518" y="23052"/>
                    </a:cubicBezTo>
                    <a:cubicBezTo>
                      <a:pt x="8518" y="22240"/>
                      <a:pt x="9330" y="20618"/>
                      <a:pt x="10952" y="20618"/>
                    </a:cubicBezTo>
                    <a:lnTo>
                      <a:pt x="63685" y="336"/>
                    </a:lnTo>
                    <a:cubicBezTo>
                      <a:pt x="65307" y="-475"/>
                      <a:pt x="66118" y="336"/>
                      <a:pt x="67741" y="1147"/>
                    </a:cubicBezTo>
                    <a:cubicBezTo>
                      <a:pt x="68552" y="1959"/>
                      <a:pt x="69363" y="3581"/>
                      <a:pt x="68552" y="5204"/>
                    </a:cubicBezTo>
                    <a:lnTo>
                      <a:pt x="49082" y="57936"/>
                    </a:lnTo>
                    <a:cubicBezTo>
                      <a:pt x="48270" y="58747"/>
                      <a:pt x="47459" y="59559"/>
                      <a:pt x="46648" y="60370"/>
                    </a:cubicBezTo>
                    <a:cubicBezTo>
                      <a:pt x="45837" y="60370"/>
                      <a:pt x="44214" y="60370"/>
                      <a:pt x="43403" y="59559"/>
                    </a:cubicBezTo>
                    <a:lnTo>
                      <a:pt x="28800" y="44956"/>
                    </a:lnTo>
                    <a:lnTo>
                      <a:pt x="6896" y="67671"/>
                    </a:lnTo>
                    <a:cubicBezTo>
                      <a:pt x="5273" y="68483"/>
                      <a:pt x="4462" y="68483"/>
                      <a:pt x="3651" y="68483"/>
                    </a:cubicBezTo>
                    <a:close/>
                    <a:moveTo>
                      <a:pt x="32045" y="38466"/>
                    </a:moveTo>
                    <a:lnTo>
                      <a:pt x="44214" y="50635"/>
                    </a:lnTo>
                    <a:lnTo>
                      <a:pt x="59628" y="10071"/>
                    </a:lnTo>
                    <a:lnTo>
                      <a:pt x="19065" y="25485"/>
                    </a:lnTo>
                    <a:lnTo>
                      <a:pt x="30423" y="36843"/>
                    </a:lnTo>
                    <a:cubicBezTo>
                      <a:pt x="31234" y="36843"/>
                      <a:pt x="31234" y="37654"/>
                      <a:pt x="31234" y="37654"/>
                    </a:cubicBezTo>
                    <a:cubicBezTo>
                      <a:pt x="31234" y="37654"/>
                      <a:pt x="32045" y="37654"/>
                      <a:pt x="32045" y="3846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2216" name="Google Shape;2216;p9"/>
          <p:cNvSpPr txBox="1"/>
          <p:nvPr>
            <p:ph idx="11" type="ftr"/>
          </p:nvPr>
        </p:nvSpPr>
        <p:spPr>
          <a:xfrm>
            <a:off x="3359696" y="6237312"/>
            <a:ext cx="5472608" cy="2936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17" name="Google Shape;2217;p9"/>
          <p:cNvSpPr txBox="1"/>
          <p:nvPr>
            <p:ph idx="12" type="sldNum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Break 2">
  <p:cSld name="Section Break 2">
    <p:spTree>
      <p:nvGrpSpPr>
        <p:cNvPr id="2218" name="Shape 2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chart&#10;&#10;Description automatically generated" id="2219" name="Google Shape;2219;p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495870" y="251460"/>
            <a:ext cx="1283570" cy="10388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0" name="Google Shape;2220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7202" y="334561"/>
            <a:ext cx="1667786" cy="100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21" name="Google Shape;2221;p10"/>
          <p:cNvGrpSpPr/>
          <p:nvPr/>
        </p:nvGrpSpPr>
        <p:grpSpPr>
          <a:xfrm>
            <a:off x="16431" y="2327127"/>
            <a:ext cx="12159138" cy="2203747"/>
            <a:chOff x="13727" y="4637103"/>
            <a:chExt cx="12159138" cy="2203747"/>
          </a:xfrm>
        </p:grpSpPr>
        <p:grpSp>
          <p:nvGrpSpPr>
            <p:cNvPr id="2222" name="Google Shape;2222;p10"/>
            <p:cNvGrpSpPr/>
            <p:nvPr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</p:grpSpPr>
          <p:sp>
            <p:nvSpPr>
              <p:cNvPr id="2223" name="Google Shape;2223;p10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24" name="Google Shape;2224;p10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25" name="Google Shape;2225;p10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26" name="Google Shape;2226;p10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27" name="Google Shape;2227;p10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28" name="Google Shape;2228;p10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29" name="Google Shape;2229;p10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0" name="Google Shape;2230;p10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1" name="Google Shape;2231;p10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2" name="Google Shape;2232;p10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3" name="Google Shape;2233;p10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4" name="Google Shape;2234;p10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5" name="Google Shape;2235;p10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6" name="Google Shape;2236;p10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7" name="Google Shape;2237;p10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8" name="Google Shape;2238;p10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9" name="Google Shape;2239;p10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0" name="Google Shape;2240;p10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1" name="Google Shape;2241;p10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2" name="Google Shape;2242;p10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3" name="Google Shape;2243;p10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4" name="Google Shape;2244;p10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5" name="Google Shape;2245;p10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6" name="Google Shape;2246;p10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7" name="Google Shape;2247;p10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8" name="Google Shape;2248;p10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9" name="Google Shape;2249;p10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0" name="Google Shape;2250;p10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1" name="Google Shape;2251;p10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2" name="Google Shape;2252;p10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3" name="Google Shape;2253;p10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4" name="Google Shape;2254;p10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5" name="Google Shape;2255;p10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6" name="Google Shape;2256;p10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7" name="Google Shape;2257;p10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8" name="Google Shape;2258;p10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9" name="Google Shape;2259;p10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0" name="Google Shape;2260;p10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1" name="Google Shape;2261;p10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2" name="Google Shape;2262;p10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3" name="Google Shape;2263;p10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264" name="Google Shape;2264;p10"/>
            <p:cNvGrpSpPr/>
            <p:nvPr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</p:grpSpPr>
          <p:sp>
            <p:nvSpPr>
              <p:cNvPr id="2265" name="Google Shape;2265;p10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6" name="Google Shape;2266;p10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7" name="Google Shape;2267;p10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8" name="Google Shape;2268;p10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9" name="Google Shape;2269;p10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0" name="Google Shape;2270;p10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1" name="Google Shape;2271;p10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2" name="Google Shape;2272;p10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3" name="Google Shape;2273;p10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4" name="Google Shape;2274;p10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5" name="Google Shape;2275;p10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6" name="Google Shape;2276;p10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7" name="Google Shape;2277;p10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8" name="Google Shape;2278;p10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9" name="Google Shape;2279;p10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0" name="Google Shape;2280;p10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1" name="Google Shape;2281;p10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2" name="Google Shape;2282;p10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3" name="Google Shape;2283;p10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4" name="Google Shape;2284;p10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5" name="Google Shape;2285;p10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6" name="Google Shape;2286;p10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7" name="Google Shape;2287;p10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8" name="Google Shape;2288;p10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9" name="Google Shape;2289;p10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0" name="Google Shape;2290;p10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1" name="Google Shape;2291;p10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2" name="Google Shape;2292;p10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3" name="Google Shape;2293;p10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4" name="Google Shape;2294;p10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5" name="Google Shape;2295;p10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6" name="Google Shape;2296;p10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7" name="Google Shape;2297;p10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8" name="Google Shape;2298;p10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9" name="Google Shape;2299;p10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0" name="Google Shape;2300;p10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1" name="Google Shape;2301;p10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2" name="Google Shape;2302;p10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3" name="Google Shape;2303;p10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4" name="Google Shape;2304;p10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5" name="Google Shape;2305;p10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06" name="Google Shape;2306;p10"/>
            <p:cNvGrpSpPr/>
            <p:nvPr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</p:grpSpPr>
          <p:sp>
            <p:nvSpPr>
              <p:cNvPr id="2307" name="Google Shape;2307;p10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8" name="Google Shape;2308;p10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9" name="Google Shape;2309;p10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0" name="Google Shape;2310;p10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1" name="Google Shape;2311;p10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2" name="Google Shape;2312;p10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3" name="Google Shape;2313;p10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4" name="Google Shape;2314;p10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5" name="Google Shape;2315;p10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6" name="Google Shape;2316;p10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7" name="Google Shape;2317;p10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8" name="Google Shape;2318;p10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9" name="Google Shape;2319;p10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0" name="Google Shape;2320;p10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1" name="Google Shape;2321;p10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2" name="Google Shape;2322;p10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3" name="Google Shape;2323;p10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4" name="Google Shape;2324;p10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5" name="Google Shape;2325;p10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6" name="Google Shape;2326;p10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7" name="Google Shape;2327;p10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8" name="Google Shape;2328;p10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9" name="Google Shape;2329;p10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0" name="Google Shape;2330;p10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1" name="Google Shape;2331;p10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2" name="Google Shape;2332;p10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3" name="Google Shape;2333;p10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4" name="Google Shape;2334;p10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5" name="Google Shape;2335;p10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6" name="Google Shape;2336;p10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7" name="Google Shape;2337;p10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8" name="Google Shape;2338;p10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9" name="Google Shape;2339;p10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0" name="Google Shape;2340;p10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1" name="Google Shape;2341;p10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2" name="Google Shape;2342;p10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3" name="Google Shape;2343;p10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4" name="Google Shape;2344;p10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5" name="Google Shape;2345;p10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6" name="Google Shape;2346;p10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7" name="Google Shape;2347;p10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48" name="Google Shape;2348;p10"/>
            <p:cNvGrpSpPr/>
            <p:nvPr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</p:grpSpPr>
          <p:sp>
            <p:nvSpPr>
              <p:cNvPr id="2349" name="Google Shape;2349;p10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0" name="Google Shape;2350;p10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1" name="Google Shape;2351;p10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2" name="Google Shape;2352;p10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3" name="Google Shape;2353;p10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4" name="Google Shape;2354;p10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5" name="Google Shape;2355;p10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6" name="Google Shape;2356;p10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7" name="Google Shape;2357;p10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8" name="Google Shape;2358;p10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9" name="Google Shape;2359;p10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0" name="Google Shape;2360;p10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1" name="Google Shape;2361;p10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2" name="Google Shape;2362;p10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3" name="Google Shape;2363;p10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4" name="Google Shape;2364;p10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5" name="Google Shape;2365;p10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6" name="Google Shape;2366;p10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7" name="Google Shape;2367;p10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8" name="Google Shape;2368;p10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9" name="Google Shape;2369;p10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0" name="Google Shape;2370;p10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1" name="Google Shape;2371;p10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2" name="Google Shape;2372;p10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3" name="Google Shape;2373;p10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4" name="Google Shape;2374;p10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5" name="Google Shape;2375;p10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6" name="Google Shape;2376;p10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7" name="Google Shape;2377;p10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8" name="Google Shape;2378;p10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9" name="Google Shape;2379;p10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0" name="Google Shape;2380;p10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1" name="Google Shape;2381;p10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2" name="Google Shape;2382;p10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3" name="Google Shape;2383;p10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4" name="Google Shape;2384;p10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5" name="Google Shape;2385;p10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6" name="Google Shape;2386;p10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7" name="Google Shape;2387;p10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8" name="Google Shape;2388;p10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9" name="Google Shape;2389;p10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90" name="Google Shape;2390;p10"/>
            <p:cNvGrpSpPr/>
            <p:nvPr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</p:grpSpPr>
          <p:sp>
            <p:nvSpPr>
              <p:cNvPr id="2391" name="Google Shape;2391;p10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2" name="Google Shape;2392;p10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3" name="Google Shape;2393;p10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4" name="Google Shape;2394;p10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5" name="Google Shape;2395;p10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6" name="Google Shape;2396;p10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7" name="Google Shape;2397;p10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8" name="Google Shape;2398;p10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9" name="Google Shape;2399;p10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0" name="Google Shape;2400;p10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1" name="Google Shape;2401;p10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2" name="Google Shape;2402;p10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3" name="Google Shape;2403;p10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4" name="Google Shape;2404;p10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5" name="Google Shape;2405;p10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6" name="Google Shape;2406;p10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7" name="Google Shape;2407;p10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8" name="Google Shape;2408;p10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9" name="Google Shape;2409;p10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0" name="Google Shape;2410;p10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1" name="Google Shape;2411;p10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2" name="Google Shape;2412;p10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3" name="Google Shape;2413;p10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4" name="Google Shape;2414;p10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5" name="Google Shape;2415;p10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6" name="Google Shape;2416;p10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7" name="Google Shape;2417;p10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8" name="Google Shape;2418;p10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9" name="Google Shape;2419;p10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0" name="Google Shape;2420;p10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1" name="Google Shape;2421;p10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2" name="Google Shape;2422;p10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3" name="Google Shape;2423;p10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4" name="Google Shape;2424;p10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5" name="Google Shape;2425;p10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6" name="Google Shape;2426;p10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7" name="Google Shape;2427;p10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8" name="Google Shape;2428;p10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9" name="Google Shape;2429;p10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0" name="Google Shape;2430;p10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1" name="Google Shape;2431;p10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32" name="Google Shape;2432;p10"/>
            <p:cNvGrpSpPr/>
            <p:nvPr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</p:grpSpPr>
          <p:sp>
            <p:nvSpPr>
              <p:cNvPr id="2433" name="Google Shape;2433;p10"/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4" name="Google Shape;2434;p10"/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5" name="Google Shape;2435;p10"/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6" name="Google Shape;2436;p10"/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7" name="Google Shape;2437;p10"/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8" name="Google Shape;2438;p10"/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9" name="Google Shape;2439;p10"/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0" name="Google Shape;2440;p10"/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1" name="Google Shape;2441;p10"/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2" name="Google Shape;2442;p10"/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3" name="Google Shape;2443;p10"/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4" name="Google Shape;2444;p10"/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5" name="Google Shape;2445;p10"/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6" name="Google Shape;2446;p10"/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7" name="Google Shape;2447;p10"/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8" name="Google Shape;2448;p10"/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9" name="Google Shape;2449;p10"/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0" name="Google Shape;2450;p10"/>
              <p:cNvSpPr/>
              <p:nvPr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1" name="Google Shape;2451;p10"/>
              <p:cNvSpPr/>
              <p:nvPr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2" name="Google Shape;2452;p10"/>
              <p:cNvSpPr/>
              <p:nvPr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3" name="Google Shape;2453;p10"/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4" name="Google Shape;2454;p10"/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5" name="Google Shape;2455;p10"/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6" name="Google Shape;2456;p10"/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7" name="Google Shape;2457;p10"/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8" name="Google Shape;2458;p10"/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9" name="Google Shape;2459;p10"/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0" name="Google Shape;2460;p10"/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1" name="Google Shape;2461;p10"/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2" name="Google Shape;2462;p10"/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3" name="Google Shape;2463;p10"/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4" name="Google Shape;2464;p10"/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5" name="Google Shape;2465;p10"/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6" name="Google Shape;2466;p10"/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7" name="Google Shape;2467;p10"/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8" name="Google Shape;2468;p10"/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9" name="Google Shape;2469;p10"/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0" name="Google Shape;2470;p10"/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1" name="Google Shape;2471;p10"/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2" name="Google Shape;2472;p10"/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3" name="Google Shape;2473;p10"/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solidFill>
                <a:schemeClr val="lt2">
                  <a:alpha val="2470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474" name="Google Shape;2474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13816" y="1650852"/>
            <a:ext cx="576000" cy="576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75" name="Google Shape;2475;p10"/>
          <p:cNvGrpSpPr/>
          <p:nvPr/>
        </p:nvGrpSpPr>
        <p:grpSpPr>
          <a:xfrm>
            <a:off x="5086281" y="4926423"/>
            <a:ext cx="351278" cy="263459"/>
            <a:chOff x="5086281" y="4926423"/>
            <a:chExt cx="351278" cy="263459"/>
          </a:xfrm>
        </p:grpSpPr>
        <p:sp>
          <p:nvSpPr>
            <p:cNvPr id="2476" name="Google Shape;2476;p10"/>
            <p:cNvSpPr/>
            <p:nvPr/>
          </p:nvSpPr>
          <p:spPr>
            <a:xfrm>
              <a:off x="5086281" y="4940215"/>
              <a:ext cx="351278" cy="249667"/>
            </a:xfrm>
            <a:custGeom>
              <a:rect b="b" l="l" r="r" t="t"/>
              <a:pathLst>
                <a:path extrusionOk="0" h="249667" w="351278">
                  <a:moveTo>
                    <a:pt x="347223" y="21904"/>
                  </a:moveTo>
                  <a:lnTo>
                    <a:pt x="319639" y="21904"/>
                  </a:lnTo>
                  <a:lnTo>
                    <a:pt x="319639" y="9735"/>
                  </a:lnTo>
                  <a:cubicBezTo>
                    <a:pt x="319639" y="8113"/>
                    <a:pt x="318828" y="7301"/>
                    <a:pt x="318017" y="7301"/>
                  </a:cubicBezTo>
                  <a:cubicBezTo>
                    <a:pt x="301792" y="3245"/>
                    <a:pt x="285566" y="811"/>
                    <a:pt x="269341" y="811"/>
                  </a:cubicBezTo>
                  <a:cubicBezTo>
                    <a:pt x="255549" y="811"/>
                    <a:pt x="239324" y="2434"/>
                    <a:pt x="223099" y="7301"/>
                  </a:cubicBezTo>
                  <a:cubicBezTo>
                    <a:pt x="223910" y="8924"/>
                    <a:pt x="224721" y="10546"/>
                    <a:pt x="225532" y="12980"/>
                  </a:cubicBezTo>
                  <a:cubicBezTo>
                    <a:pt x="240946" y="8113"/>
                    <a:pt x="256361" y="6490"/>
                    <a:pt x="269341" y="6490"/>
                  </a:cubicBezTo>
                  <a:cubicBezTo>
                    <a:pt x="283132" y="6490"/>
                    <a:pt x="297735" y="8113"/>
                    <a:pt x="311527" y="11358"/>
                  </a:cubicBezTo>
                  <a:lnTo>
                    <a:pt x="314772" y="12169"/>
                  </a:lnTo>
                  <a:lnTo>
                    <a:pt x="314772" y="203628"/>
                  </a:lnTo>
                  <a:lnTo>
                    <a:pt x="309904" y="202817"/>
                  </a:lnTo>
                  <a:cubicBezTo>
                    <a:pt x="297735" y="201194"/>
                    <a:pt x="284755" y="200383"/>
                    <a:pt x="272586" y="200383"/>
                  </a:cubicBezTo>
                  <a:cubicBezTo>
                    <a:pt x="227155" y="200383"/>
                    <a:pt x="199572" y="211741"/>
                    <a:pt x="184158" y="222287"/>
                  </a:cubicBezTo>
                  <a:lnTo>
                    <a:pt x="177668" y="226344"/>
                  </a:lnTo>
                  <a:lnTo>
                    <a:pt x="177668" y="143594"/>
                  </a:lnTo>
                  <a:cubicBezTo>
                    <a:pt x="176045" y="143594"/>
                    <a:pt x="173611" y="143594"/>
                    <a:pt x="171989" y="143594"/>
                  </a:cubicBezTo>
                  <a:lnTo>
                    <a:pt x="171989" y="224721"/>
                  </a:lnTo>
                  <a:lnTo>
                    <a:pt x="165499" y="220665"/>
                  </a:lnTo>
                  <a:cubicBezTo>
                    <a:pt x="150084" y="210930"/>
                    <a:pt x="123313" y="198761"/>
                    <a:pt x="77070" y="198761"/>
                  </a:cubicBezTo>
                  <a:cubicBezTo>
                    <a:pt x="64901" y="198761"/>
                    <a:pt x="51921" y="199572"/>
                    <a:pt x="39752" y="201194"/>
                  </a:cubicBezTo>
                  <a:lnTo>
                    <a:pt x="34885" y="202006"/>
                  </a:lnTo>
                  <a:lnTo>
                    <a:pt x="34885" y="11358"/>
                  </a:lnTo>
                  <a:lnTo>
                    <a:pt x="38130" y="10546"/>
                  </a:lnTo>
                  <a:cubicBezTo>
                    <a:pt x="51921" y="7301"/>
                    <a:pt x="66524" y="5679"/>
                    <a:pt x="80315" y="5679"/>
                  </a:cubicBezTo>
                  <a:cubicBezTo>
                    <a:pt x="91673" y="5679"/>
                    <a:pt x="104654" y="6490"/>
                    <a:pt x="118445" y="10546"/>
                  </a:cubicBezTo>
                  <a:cubicBezTo>
                    <a:pt x="119256" y="8924"/>
                    <a:pt x="120068" y="6490"/>
                    <a:pt x="121690" y="4868"/>
                  </a:cubicBezTo>
                  <a:cubicBezTo>
                    <a:pt x="107087" y="811"/>
                    <a:pt x="92485" y="0"/>
                    <a:pt x="81127" y="0"/>
                  </a:cubicBezTo>
                  <a:cubicBezTo>
                    <a:pt x="81127" y="0"/>
                    <a:pt x="81127" y="0"/>
                    <a:pt x="80315" y="0"/>
                  </a:cubicBezTo>
                  <a:cubicBezTo>
                    <a:pt x="64090" y="0"/>
                    <a:pt x="47865" y="2434"/>
                    <a:pt x="31639" y="6490"/>
                  </a:cubicBezTo>
                  <a:cubicBezTo>
                    <a:pt x="30828" y="6490"/>
                    <a:pt x="30017" y="8113"/>
                    <a:pt x="30017" y="8924"/>
                  </a:cubicBezTo>
                  <a:lnTo>
                    <a:pt x="30017" y="8924"/>
                  </a:lnTo>
                  <a:lnTo>
                    <a:pt x="30017" y="21093"/>
                  </a:lnTo>
                  <a:lnTo>
                    <a:pt x="2434" y="21093"/>
                  </a:lnTo>
                  <a:cubicBezTo>
                    <a:pt x="811" y="21093"/>
                    <a:pt x="0" y="22715"/>
                    <a:pt x="0" y="23527"/>
                  </a:cubicBezTo>
                  <a:lnTo>
                    <a:pt x="0" y="246625"/>
                  </a:lnTo>
                  <a:cubicBezTo>
                    <a:pt x="0" y="248248"/>
                    <a:pt x="1623" y="249059"/>
                    <a:pt x="2434" y="249059"/>
                  </a:cubicBezTo>
                  <a:cubicBezTo>
                    <a:pt x="3245" y="249059"/>
                    <a:pt x="3245" y="249059"/>
                    <a:pt x="4056" y="249059"/>
                  </a:cubicBezTo>
                  <a:lnTo>
                    <a:pt x="4056" y="249059"/>
                  </a:lnTo>
                  <a:cubicBezTo>
                    <a:pt x="11358" y="245003"/>
                    <a:pt x="79504" y="210930"/>
                    <a:pt x="174423" y="234456"/>
                  </a:cubicBezTo>
                  <a:lnTo>
                    <a:pt x="176045" y="234456"/>
                  </a:lnTo>
                  <a:cubicBezTo>
                    <a:pt x="176045" y="234456"/>
                    <a:pt x="176045" y="234456"/>
                    <a:pt x="176856" y="234456"/>
                  </a:cubicBezTo>
                  <a:cubicBezTo>
                    <a:pt x="227966" y="221476"/>
                    <a:pt x="270963" y="226344"/>
                    <a:pt x="298547" y="232023"/>
                  </a:cubicBezTo>
                  <a:cubicBezTo>
                    <a:pt x="322073" y="236890"/>
                    <a:pt x="341544" y="245814"/>
                    <a:pt x="347223" y="249059"/>
                  </a:cubicBezTo>
                  <a:lnTo>
                    <a:pt x="347223" y="249059"/>
                  </a:lnTo>
                  <a:cubicBezTo>
                    <a:pt x="348034" y="249870"/>
                    <a:pt x="348845" y="249870"/>
                    <a:pt x="349656" y="249059"/>
                  </a:cubicBezTo>
                  <a:cubicBezTo>
                    <a:pt x="350468" y="248248"/>
                    <a:pt x="351279" y="247437"/>
                    <a:pt x="351279" y="246625"/>
                  </a:cubicBezTo>
                  <a:lnTo>
                    <a:pt x="351279" y="24338"/>
                  </a:lnTo>
                  <a:cubicBezTo>
                    <a:pt x="349656" y="22715"/>
                    <a:pt x="348845" y="21904"/>
                    <a:pt x="347223" y="21904"/>
                  </a:cubicBezTo>
                  <a:close/>
                  <a:moveTo>
                    <a:pt x="135482" y="223099"/>
                  </a:moveTo>
                  <a:cubicBezTo>
                    <a:pt x="93296" y="218231"/>
                    <a:pt x="49487" y="223910"/>
                    <a:pt x="9735" y="240135"/>
                  </a:cubicBezTo>
                  <a:lnTo>
                    <a:pt x="4056" y="242569"/>
                  </a:lnTo>
                  <a:lnTo>
                    <a:pt x="4056" y="27583"/>
                  </a:lnTo>
                  <a:lnTo>
                    <a:pt x="29206" y="27583"/>
                  </a:lnTo>
                  <a:lnTo>
                    <a:pt x="29206" y="206062"/>
                  </a:lnTo>
                  <a:cubicBezTo>
                    <a:pt x="29206" y="207685"/>
                    <a:pt x="30017" y="209307"/>
                    <a:pt x="31639" y="209307"/>
                  </a:cubicBezTo>
                  <a:cubicBezTo>
                    <a:pt x="31639" y="209307"/>
                    <a:pt x="31639" y="209307"/>
                    <a:pt x="32451" y="209307"/>
                  </a:cubicBezTo>
                  <a:cubicBezTo>
                    <a:pt x="47054" y="206873"/>
                    <a:pt x="61656" y="206062"/>
                    <a:pt x="76259" y="206062"/>
                  </a:cubicBezTo>
                  <a:cubicBezTo>
                    <a:pt x="96541" y="206062"/>
                    <a:pt x="117634" y="208496"/>
                    <a:pt x="137104" y="214986"/>
                  </a:cubicBezTo>
                  <a:lnTo>
                    <a:pt x="135482" y="223099"/>
                  </a:lnTo>
                  <a:close/>
                  <a:moveTo>
                    <a:pt x="343977" y="241758"/>
                  </a:moveTo>
                  <a:lnTo>
                    <a:pt x="338299" y="239324"/>
                  </a:lnTo>
                  <a:cubicBezTo>
                    <a:pt x="298547" y="223099"/>
                    <a:pt x="254738" y="217420"/>
                    <a:pt x="212552" y="222287"/>
                  </a:cubicBezTo>
                  <a:lnTo>
                    <a:pt x="210930" y="214175"/>
                  </a:lnTo>
                  <a:cubicBezTo>
                    <a:pt x="230400" y="207685"/>
                    <a:pt x="251493" y="204439"/>
                    <a:pt x="271775" y="205251"/>
                  </a:cubicBezTo>
                  <a:cubicBezTo>
                    <a:pt x="286377" y="205251"/>
                    <a:pt x="301792" y="206873"/>
                    <a:pt x="316394" y="208496"/>
                  </a:cubicBezTo>
                  <a:cubicBezTo>
                    <a:pt x="317206" y="208496"/>
                    <a:pt x="318017" y="208496"/>
                    <a:pt x="318828" y="207685"/>
                  </a:cubicBezTo>
                  <a:cubicBezTo>
                    <a:pt x="319639" y="206873"/>
                    <a:pt x="319639" y="206873"/>
                    <a:pt x="319639" y="206062"/>
                  </a:cubicBezTo>
                  <a:cubicBezTo>
                    <a:pt x="319639" y="206062"/>
                    <a:pt x="319639" y="206062"/>
                    <a:pt x="319639" y="205251"/>
                  </a:cubicBezTo>
                  <a:lnTo>
                    <a:pt x="319639" y="27583"/>
                  </a:lnTo>
                  <a:lnTo>
                    <a:pt x="344789" y="27583"/>
                  </a:lnTo>
                  <a:lnTo>
                    <a:pt x="343977" y="24175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7" name="Google Shape;2477;p10"/>
            <p:cNvSpPr/>
            <p:nvPr/>
          </p:nvSpPr>
          <p:spPr>
            <a:xfrm>
              <a:off x="5179577" y="4926423"/>
              <a:ext cx="160630" cy="161442"/>
            </a:xfrm>
            <a:custGeom>
              <a:rect b="b" l="l" r="r" t="t"/>
              <a:pathLst>
                <a:path extrusionOk="0" h="161442" w="160630">
                  <a:moveTo>
                    <a:pt x="80315" y="0"/>
                  </a:moveTo>
                  <a:cubicBezTo>
                    <a:pt x="80315" y="0"/>
                    <a:pt x="80315" y="0"/>
                    <a:pt x="80315" y="0"/>
                  </a:cubicBezTo>
                  <a:cubicBezTo>
                    <a:pt x="58411" y="0"/>
                    <a:pt x="38941" y="8113"/>
                    <a:pt x="23527" y="23527"/>
                  </a:cubicBezTo>
                  <a:cubicBezTo>
                    <a:pt x="8113" y="38941"/>
                    <a:pt x="0" y="59223"/>
                    <a:pt x="0" y="80315"/>
                  </a:cubicBezTo>
                  <a:cubicBezTo>
                    <a:pt x="0" y="124935"/>
                    <a:pt x="35696" y="160631"/>
                    <a:pt x="80315" y="161442"/>
                  </a:cubicBezTo>
                  <a:cubicBezTo>
                    <a:pt x="80315" y="161442"/>
                    <a:pt x="80315" y="161442"/>
                    <a:pt x="80315" y="161442"/>
                  </a:cubicBezTo>
                  <a:cubicBezTo>
                    <a:pt x="101408" y="161442"/>
                    <a:pt x="121690" y="153330"/>
                    <a:pt x="137104" y="137916"/>
                  </a:cubicBezTo>
                  <a:cubicBezTo>
                    <a:pt x="152518" y="122501"/>
                    <a:pt x="160631" y="102220"/>
                    <a:pt x="160631" y="81127"/>
                  </a:cubicBezTo>
                  <a:cubicBezTo>
                    <a:pt x="160631" y="36507"/>
                    <a:pt x="124935" y="0"/>
                    <a:pt x="80315" y="0"/>
                  </a:cubicBezTo>
                  <a:close/>
                  <a:moveTo>
                    <a:pt x="75448" y="12169"/>
                  </a:moveTo>
                  <a:cubicBezTo>
                    <a:pt x="75448" y="9735"/>
                    <a:pt x="77882" y="7301"/>
                    <a:pt x="80315" y="7301"/>
                  </a:cubicBezTo>
                  <a:cubicBezTo>
                    <a:pt x="82749" y="7301"/>
                    <a:pt x="85183" y="8924"/>
                    <a:pt x="85183" y="12169"/>
                  </a:cubicBezTo>
                  <a:cubicBezTo>
                    <a:pt x="85183" y="13792"/>
                    <a:pt x="85183" y="15414"/>
                    <a:pt x="85183" y="17037"/>
                  </a:cubicBezTo>
                  <a:cubicBezTo>
                    <a:pt x="85183" y="18659"/>
                    <a:pt x="85183" y="20282"/>
                    <a:pt x="85183" y="21904"/>
                  </a:cubicBezTo>
                  <a:cubicBezTo>
                    <a:pt x="85183" y="25149"/>
                    <a:pt x="82749" y="26772"/>
                    <a:pt x="80315" y="26772"/>
                  </a:cubicBezTo>
                  <a:cubicBezTo>
                    <a:pt x="77882" y="26772"/>
                    <a:pt x="75448" y="24338"/>
                    <a:pt x="75448" y="21904"/>
                  </a:cubicBezTo>
                  <a:cubicBezTo>
                    <a:pt x="75448" y="18659"/>
                    <a:pt x="75448" y="15414"/>
                    <a:pt x="75448" y="12169"/>
                  </a:cubicBezTo>
                  <a:close/>
                  <a:moveTo>
                    <a:pt x="21093" y="85994"/>
                  </a:moveTo>
                  <a:cubicBezTo>
                    <a:pt x="17848" y="85994"/>
                    <a:pt x="14603" y="85994"/>
                    <a:pt x="11358" y="85994"/>
                  </a:cubicBezTo>
                  <a:cubicBezTo>
                    <a:pt x="8113" y="85994"/>
                    <a:pt x="6490" y="83561"/>
                    <a:pt x="6490" y="81127"/>
                  </a:cubicBezTo>
                  <a:cubicBezTo>
                    <a:pt x="6490" y="78693"/>
                    <a:pt x="8924" y="76259"/>
                    <a:pt x="11358" y="76259"/>
                  </a:cubicBezTo>
                  <a:cubicBezTo>
                    <a:pt x="12980" y="76259"/>
                    <a:pt x="14603" y="76259"/>
                    <a:pt x="16225" y="76259"/>
                  </a:cubicBezTo>
                  <a:cubicBezTo>
                    <a:pt x="17848" y="76259"/>
                    <a:pt x="19470" y="76259"/>
                    <a:pt x="21093" y="76259"/>
                  </a:cubicBezTo>
                  <a:cubicBezTo>
                    <a:pt x="23527" y="76259"/>
                    <a:pt x="25961" y="78693"/>
                    <a:pt x="25961" y="81127"/>
                  </a:cubicBezTo>
                  <a:cubicBezTo>
                    <a:pt x="25961" y="83561"/>
                    <a:pt x="24338" y="85994"/>
                    <a:pt x="21093" y="85994"/>
                  </a:cubicBezTo>
                  <a:close/>
                  <a:moveTo>
                    <a:pt x="41375" y="125746"/>
                  </a:moveTo>
                  <a:cubicBezTo>
                    <a:pt x="40563" y="126558"/>
                    <a:pt x="38941" y="128180"/>
                    <a:pt x="38130" y="128992"/>
                  </a:cubicBezTo>
                  <a:cubicBezTo>
                    <a:pt x="37318" y="129803"/>
                    <a:pt x="35696" y="131425"/>
                    <a:pt x="34885" y="132237"/>
                  </a:cubicBezTo>
                  <a:cubicBezTo>
                    <a:pt x="32451" y="133859"/>
                    <a:pt x="30017" y="133859"/>
                    <a:pt x="28394" y="132237"/>
                  </a:cubicBezTo>
                  <a:cubicBezTo>
                    <a:pt x="26772" y="130614"/>
                    <a:pt x="26772" y="127369"/>
                    <a:pt x="28394" y="125746"/>
                  </a:cubicBezTo>
                  <a:cubicBezTo>
                    <a:pt x="30828" y="123313"/>
                    <a:pt x="32451" y="120879"/>
                    <a:pt x="34885" y="119256"/>
                  </a:cubicBezTo>
                  <a:cubicBezTo>
                    <a:pt x="37318" y="117634"/>
                    <a:pt x="39752" y="117634"/>
                    <a:pt x="41375" y="119256"/>
                  </a:cubicBezTo>
                  <a:cubicBezTo>
                    <a:pt x="43808" y="120879"/>
                    <a:pt x="43808" y="124124"/>
                    <a:pt x="41375" y="125746"/>
                  </a:cubicBezTo>
                  <a:close/>
                  <a:moveTo>
                    <a:pt x="42186" y="42186"/>
                  </a:moveTo>
                  <a:cubicBezTo>
                    <a:pt x="40563" y="43808"/>
                    <a:pt x="37318" y="43808"/>
                    <a:pt x="35696" y="42186"/>
                  </a:cubicBezTo>
                  <a:cubicBezTo>
                    <a:pt x="33262" y="39752"/>
                    <a:pt x="30828" y="37318"/>
                    <a:pt x="29206" y="35696"/>
                  </a:cubicBezTo>
                  <a:cubicBezTo>
                    <a:pt x="27583" y="33262"/>
                    <a:pt x="27583" y="30828"/>
                    <a:pt x="29206" y="29206"/>
                  </a:cubicBezTo>
                  <a:cubicBezTo>
                    <a:pt x="30828" y="27583"/>
                    <a:pt x="34073" y="27583"/>
                    <a:pt x="35696" y="29206"/>
                  </a:cubicBezTo>
                  <a:cubicBezTo>
                    <a:pt x="36507" y="30017"/>
                    <a:pt x="38130" y="31639"/>
                    <a:pt x="38941" y="32451"/>
                  </a:cubicBezTo>
                  <a:cubicBezTo>
                    <a:pt x="39752" y="33262"/>
                    <a:pt x="41375" y="34885"/>
                    <a:pt x="42186" y="35696"/>
                  </a:cubicBezTo>
                  <a:cubicBezTo>
                    <a:pt x="43808" y="38130"/>
                    <a:pt x="43808" y="40563"/>
                    <a:pt x="42186" y="42186"/>
                  </a:cubicBezTo>
                  <a:close/>
                  <a:moveTo>
                    <a:pt x="85183" y="149273"/>
                  </a:moveTo>
                  <a:cubicBezTo>
                    <a:pt x="85183" y="152518"/>
                    <a:pt x="82749" y="154141"/>
                    <a:pt x="80315" y="154141"/>
                  </a:cubicBezTo>
                  <a:cubicBezTo>
                    <a:pt x="77882" y="154141"/>
                    <a:pt x="75448" y="151707"/>
                    <a:pt x="75448" y="149273"/>
                  </a:cubicBezTo>
                  <a:cubicBezTo>
                    <a:pt x="75448" y="146028"/>
                    <a:pt x="75448" y="142783"/>
                    <a:pt x="75448" y="139538"/>
                  </a:cubicBezTo>
                  <a:cubicBezTo>
                    <a:pt x="75448" y="136293"/>
                    <a:pt x="77882" y="134670"/>
                    <a:pt x="80315" y="134670"/>
                  </a:cubicBezTo>
                  <a:cubicBezTo>
                    <a:pt x="82749" y="134670"/>
                    <a:pt x="85183" y="137104"/>
                    <a:pt x="85183" y="139538"/>
                  </a:cubicBezTo>
                  <a:cubicBezTo>
                    <a:pt x="85183" y="141161"/>
                    <a:pt x="85183" y="142783"/>
                    <a:pt x="85183" y="144406"/>
                  </a:cubicBezTo>
                  <a:cubicBezTo>
                    <a:pt x="85183" y="146028"/>
                    <a:pt x="85183" y="147651"/>
                    <a:pt x="85183" y="149273"/>
                  </a:cubicBezTo>
                  <a:close/>
                  <a:moveTo>
                    <a:pt x="113577" y="111144"/>
                  </a:moveTo>
                  <a:cubicBezTo>
                    <a:pt x="112766" y="115200"/>
                    <a:pt x="108710" y="116011"/>
                    <a:pt x="105465" y="113577"/>
                  </a:cubicBezTo>
                  <a:cubicBezTo>
                    <a:pt x="103842" y="111955"/>
                    <a:pt x="102220" y="110332"/>
                    <a:pt x="100597" y="108710"/>
                  </a:cubicBezTo>
                  <a:cubicBezTo>
                    <a:pt x="92485" y="100597"/>
                    <a:pt x="85183" y="93296"/>
                    <a:pt x="77070" y="85183"/>
                  </a:cubicBezTo>
                  <a:cubicBezTo>
                    <a:pt x="75448" y="83561"/>
                    <a:pt x="74637" y="81938"/>
                    <a:pt x="74637" y="79504"/>
                  </a:cubicBezTo>
                  <a:cubicBezTo>
                    <a:pt x="74637" y="74637"/>
                    <a:pt x="74637" y="70580"/>
                    <a:pt x="74637" y="65713"/>
                  </a:cubicBezTo>
                  <a:cubicBezTo>
                    <a:pt x="74637" y="65713"/>
                    <a:pt x="74637" y="65713"/>
                    <a:pt x="74637" y="65713"/>
                  </a:cubicBezTo>
                  <a:cubicBezTo>
                    <a:pt x="74637" y="60845"/>
                    <a:pt x="74637" y="55977"/>
                    <a:pt x="74637" y="51110"/>
                  </a:cubicBezTo>
                  <a:cubicBezTo>
                    <a:pt x="74637" y="47054"/>
                    <a:pt x="78693" y="45431"/>
                    <a:pt x="81938" y="47054"/>
                  </a:cubicBezTo>
                  <a:cubicBezTo>
                    <a:pt x="83561" y="47865"/>
                    <a:pt x="84372" y="49487"/>
                    <a:pt x="84372" y="51921"/>
                  </a:cubicBezTo>
                  <a:cubicBezTo>
                    <a:pt x="84372" y="60034"/>
                    <a:pt x="84372" y="68958"/>
                    <a:pt x="84372" y="77070"/>
                  </a:cubicBezTo>
                  <a:cubicBezTo>
                    <a:pt x="84372" y="77882"/>
                    <a:pt x="84372" y="78693"/>
                    <a:pt x="85183" y="80315"/>
                  </a:cubicBezTo>
                  <a:cubicBezTo>
                    <a:pt x="94107" y="89239"/>
                    <a:pt x="102220" y="97352"/>
                    <a:pt x="111144" y="106276"/>
                  </a:cubicBezTo>
                  <a:cubicBezTo>
                    <a:pt x="113577" y="107087"/>
                    <a:pt x="114389" y="108710"/>
                    <a:pt x="113577" y="111144"/>
                  </a:cubicBezTo>
                  <a:close/>
                  <a:moveTo>
                    <a:pt x="118445" y="35696"/>
                  </a:moveTo>
                  <a:cubicBezTo>
                    <a:pt x="120879" y="33262"/>
                    <a:pt x="123313" y="30828"/>
                    <a:pt x="124935" y="29206"/>
                  </a:cubicBezTo>
                  <a:cubicBezTo>
                    <a:pt x="126558" y="27583"/>
                    <a:pt x="129803" y="27583"/>
                    <a:pt x="131425" y="29206"/>
                  </a:cubicBezTo>
                  <a:cubicBezTo>
                    <a:pt x="133048" y="30828"/>
                    <a:pt x="133048" y="34073"/>
                    <a:pt x="131425" y="35696"/>
                  </a:cubicBezTo>
                  <a:cubicBezTo>
                    <a:pt x="130614" y="36507"/>
                    <a:pt x="128992" y="38130"/>
                    <a:pt x="128180" y="38941"/>
                  </a:cubicBezTo>
                  <a:cubicBezTo>
                    <a:pt x="127369" y="39752"/>
                    <a:pt x="125746" y="41375"/>
                    <a:pt x="124935" y="42186"/>
                  </a:cubicBezTo>
                  <a:cubicBezTo>
                    <a:pt x="122501" y="43808"/>
                    <a:pt x="120068" y="43808"/>
                    <a:pt x="118445" y="42186"/>
                  </a:cubicBezTo>
                  <a:cubicBezTo>
                    <a:pt x="116823" y="40563"/>
                    <a:pt x="116823" y="38130"/>
                    <a:pt x="118445" y="35696"/>
                  </a:cubicBezTo>
                  <a:close/>
                  <a:moveTo>
                    <a:pt x="132237" y="133048"/>
                  </a:moveTo>
                  <a:cubicBezTo>
                    <a:pt x="130614" y="134670"/>
                    <a:pt x="127369" y="134670"/>
                    <a:pt x="125746" y="133048"/>
                  </a:cubicBezTo>
                  <a:cubicBezTo>
                    <a:pt x="124124" y="132237"/>
                    <a:pt x="123313" y="130614"/>
                    <a:pt x="122501" y="129803"/>
                  </a:cubicBezTo>
                  <a:cubicBezTo>
                    <a:pt x="121690" y="128992"/>
                    <a:pt x="120068" y="127369"/>
                    <a:pt x="119256" y="126558"/>
                  </a:cubicBezTo>
                  <a:cubicBezTo>
                    <a:pt x="117634" y="124935"/>
                    <a:pt x="117634" y="121690"/>
                    <a:pt x="119256" y="120068"/>
                  </a:cubicBezTo>
                  <a:cubicBezTo>
                    <a:pt x="120879" y="118445"/>
                    <a:pt x="124124" y="118445"/>
                    <a:pt x="125746" y="120068"/>
                  </a:cubicBezTo>
                  <a:cubicBezTo>
                    <a:pt x="128180" y="122501"/>
                    <a:pt x="130614" y="124935"/>
                    <a:pt x="133048" y="127369"/>
                  </a:cubicBezTo>
                  <a:cubicBezTo>
                    <a:pt x="133859" y="128180"/>
                    <a:pt x="133859" y="130614"/>
                    <a:pt x="132237" y="133048"/>
                  </a:cubicBezTo>
                  <a:close/>
                  <a:moveTo>
                    <a:pt x="149273" y="85994"/>
                  </a:moveTo>
                  <a:cubicBezTo>
                    <a:pt x="147651" y="85994"/>
                    <a:pt x="146028" y="85994"/>
                    <a:pt x="144406" y="85994"/>
                  </a:cubicBezTo>
                  <a:cubicBezTo>
                    <a:pt x="142783" y="85994"/>
                    <a:pt x="141161" y="85994"/>
                    <a:pt x="139538" y="85994"/>
                  </a:cubicBezTo>
                  <a:cubicBezTo>
                    <a:pt x="137104" y="85994"/>
                    <a:pt x="134670" y="83561"/>
                    <a:pt x="134670" y="81127"/>
                  </a:cubicBezTo>
                  <a:cubicBezTo>
                    <a:pt x="134670" y="78693"/>
                    <a:pt x="136293" y="76259"/>
                    <a:pt x="139538" y="76259"/>
                  </a:cubicBezTo>
                  <a:cubicBezTo>
                    <a:pt x="142783" y="76259"/>
                    <a:pt x="146028" y="76259"/>
                    <a:pt x="149273" y="76259"/>
                  </a:cubicBezTo>
                  <a:cubicBezTo>
                    <a:pt x="151707" y="76259"/>
                    <a:pt x="154141" y="78693"/>
                    <a:pt x="154141" y="81127"/>
                  </a:cubicBezTo>
                  <a:cubicBezTo>
                    <a:pt x="153330" y="83561"/>
                    <a:pt x="151707" y="85994"/>
                    <a:pt x="149273" y="8599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78" name="Google Shape;2478;p10"/>
          <p:cNvSpPr/>
          <p:nvPr/>
        </p:nvSpPr>
        <p:spPr>
          <a:xfrm>
            <a:off x="1320032" y="2263354"/>
            <a:ext cx="576000" cy="576000"/>
          </a:xfrm>
          <a:custGeom>
            <a:rect b="b" l="l" r="r" t="t"/>
            <a:pathLst>
              <a:path extrusionOk="0" h="576000" w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79" name="Google Shape;2479;p10"/>
          <p:cNvGrpSpPr/>
          <p:nvPr/>
        </p:nvGrpSpPr>
        <p:grpSpPr>
          <a:xfrm>
            <a:off x="1474984" y="2355838"/>
            <a:ext cx="305036" cy="323695"/>
            <a:chOff x="1474984" y="2355838"/>
            <a:chExt cx="305036" cy="323695"/>
          </a:xfrm>
        </p:grpSpPr>
        <p:sp>
          <p:nvSpPr>
            <p:cNvPr id="2480" name="Google Shape;2480;p10"/>
            <p:cNvSpPr/>
            <p:nvPr/>
          </p:nvSpPr>
          <p:spPr>
            <a:xfrm>
              <a:off x="1519603" y="2441021"/>
              <a:ext cx="160630" cy="161442"/>
            </a:xfrm>
            <a:custGeom>
              <a:rect b="b" l="l" r="r" t="t"/>
              <a:pathLst>
                <a:path extrusionOk="0" h="161442" w="160630">
                  <a:moveTo>
                    <a:pt x="80315" y="0"/>
                  </a:moveTo>
                  <a:cubicBezTo>
                    <a:pt x="80315" y="0"/>
                    <a:pt x="79504" y="0"/>
                    <a:pt x="80315" y="0"/>
                  </a:cubicBezTo>
                  <a:cubicBezTo>
                    <a:pt x="58411" y="0"/>
                    <a:pt x="38941" y="8113"/>
                    <a:pt x="23527" y="23527"/>
                  </a:cubicBezTo>
                  <a:cubicBezTo>
                    <a:pt x="8113" y="38941"/>
                    <a:pt x="0" y="59223"/>
                    <a:pt x="0" y="80315"/>
                  </a:cubicBezTo>
                  <a:cubicBezTo>
                    <a:pt x="0" y="124935"/>
                    <a:pt x="35696" y="160631"/>
                    <a:pt x="80315" y="161442"/>
                  </a:cubicBezTo>
                  <a:cubicBezTo>
                    <a:pt x="80315" y="161442"/>
                    <a:pt x="80315" y="161442"/>
                    <a:pt x="80315" y="161442"/>
                  </a:cubicBezTo>
                  <a:cubicBezTo>
                    <a:pt x="101408" y="161442"/>
                    <a:pt x="121690" y="153330"/>
                    <a:pt x="137104" y="137916"/>
                  </a:cubicBezTo>
                  <a:cubicBezTo>
                    <a:pt x="152518" y="122501"/>
                    <a:pt x="160631" y="102220"/>
                    <a:pt x="160631" y="81127"/>
                  </a:cubicBezTo>
                  <a:cubicBezTo>
                    <a:pt x="160631" y="35696"/>
                    <a:pt x="124124" y="0"/>
                    <a:pt x="80315" y="0"/>
                  </a:cubicBezTo>
                  <a:close/>
                  <a:moveTo>
                    <a:pt x="74637" y="11358"/>
                  </a:moveTo>
                  <a:cubicBezTo>
                    <a:pt x="74637" y="8924"/>
                    <a:pt x="77070" y="6490"/>
                    <a:pt x="79504" y="6490"/>
                  </a:cubicBezTo>
                  <a:cubicBezTo>
                    <a:pt x="81938" y="6490"/>
                    <a:pt x="84372" y="8113"/>
                    <a:pt x="84372" y="11358"/>
                  </a:cubicBezTo>
                  <a:cubicBezTo>
                    <a:pt x="84372" y="12980"/>
                    <a:pt x="84372" y="14603"/>
                    <a:pt x="84372" y="16225"/>
                  </a:cubicBezTo>
                  <a:cubicBezTo>
                    <a:pt x="84372" y="17848"/>
                    <a:pt x="84372" y="19470"/>
                    <a:pt x="84372" y="21093"/>
                  </a:cubicBezTo>
                  <a:cubicBezTo>
                    <a:pt x="84372" y="24338"/>
                    <a:pt x="81938" y="25961"/>
                    <a:pt x="79504" y="25961"/>
                  </a:cubicBezTo>
                  <a:cubicBezTo>
                    <a:pt x="77070" y="25961"/>
                    <a:pt x="74637" y="23527"/>
                    <a:pt x="74637" y="21093"/>
                  </a:cubicBezTo>
                  <a:cubicBezTo>
                    <a:pt x="74637" y="17848"/>
                    <a:pt x="74637" y="14603"/>
                    <a:pt x="74637" y="11358"/>
                  </a:cubicBezTo>
                  <a:close/>
                  <a:moveTo>
                    <a:pt x="21093" y="85183"/>
                  </a:moveTo>
                  <a:cubicBezTo>
                    <a:pt x="17848" y="85183"/>
                    <a:pt x="14603" y="85183"/>
                    <a:pt x="11358" y="85183"/>
                  </a:cubicBezTo>
                  <a:cubicBezTo>
                    <a:pt x="8113" y="85183"/>
                    <a:pt x="6490" y="82749"/>
                    <a:pt x="6490" y="80315"/>
                  </a:cubicBezTo>
                  <a:cubicBezTo>
                    <a:pt x="6490" y="77882"/>
                    <a:pt x="8924" y="75448"/>
                    <a:pt x="11358" y="75448"/>
                  </a:cubicBezTo>
                  <a:cubicBezTo>
                    <a:pt x="12980" y="75448"/>
                    <a:pt x="14603" y="75448"/>
                    <a:pt x="16225" y="75448"/>
                  </a:cubicBezTo>
                  <a:cubicBezTo>
                    <a:pt x="17848" y="75448"/>
                    <a:pt x="19470" y="75448"/>
                    <a:pt x="21093" y="75448"/>
                  </a:cubicBezTo>
                  <a:cubicBezTo>
                    <a:pt x="23527" y="75448"/>
                    <a:pt x="25961" y="77882"/>
                    <a:pt x="25961" y="80315"/>
                  </a:cubicBezTo>
                  <a:cubicBezTo>
                    <a:pt x="25961" y="82749"/>
                    <a:pt x="23527" y="85183"/>
                    <a:pt x="21093" y="85183"/>
                  </a:cubicBezTo>
                  <a:close/>
                  <a:moveTo>
                    <a:pt x="41375" y="125746"/>
                  </a:moveTo>
                  <a:cubicBezTo>
                    <a:pt x="40563" y="126558"/>
                    <a:pt x="38941" y="128180"/>
                    <a:pt x="38130" y="128992"/>
                  </a:cubicBezTo>
                  <a:cubicBezTo>
                    <a:pt x="37318" y="129803"/>
                    <a:pt x="35696" y="131425"/>
                    <a:pt x="34885" y="132237"/>
                  </a:cubicBezTo>
                  <a:cubicBezTo>
                    <a:pt x="32451" y="133859"/>
                    <a:pt x="30017" y="133859"/>
                    <a:pt x="28394" y="132237"/>
                  </a:cubicBezTo>
                  <a:cubicBezTo>
                    <a:pt x="26772" y="130614"/>
                    <a:pt x="26772" y="127369"/>
                    <a:pt x="28394" y="125746"/>
                  </a:cubicBezTo>
                  <a:cubicBezTo>
                    <a:pt x="30828" y="123313"/>
                    <a:pt x="32451" y="120879"/>
                    <a:pt x="34885" y="119256"/>
                  </a:cubicBezTo>
                  <a:cubicBezTo>
                    <a:pt x="37318" y="117634"/>
                    <a:pt x="39752" y="117634"/>
                    <a:pt x="41375" y="119256"/>
                  </a:cubicBezTo>
                  <a:cubicBezTo>
                    <a:pt x="43808" y="120879"/>
                    <a:pt x="43808" y="123313"/>
                    <a:pt x="41375" y="125746"/>
                  </a:cubicBezTo>
                  <a:close/>
                  <a:moveTo>
                    <a:pt x="41375" y="42186"/>
                  </a:moveTo>
                  <a:cubicBezTo>
                    <a:pt x="39752" y="43808"/>
                    <a:pt x="36507" y="43808"/>
                    <a:pt x="34885" y="42186"/>
                  </a:cubicBezTo>
                  <a:cubicBezTo>
                    <a:pt x="32451" y="39752"/>
                    <a:pt x="30017" y="37318"/>
                    <a:pt x="28394" y="35696"/>
                  </a:cubicBezTo>
                  <a:cubicBezTo>
                    <a:pt x="26772" y="33262"/>
                    <a:pt x="26772" y="30828"/>
                    <a:pt x="28394" y="29206"/>
                  </a:cubicBezTo>
                  <a:cubicBezTo>
                    <a:pt x="30017" y="27583"/>
                    <a:pt x="33262" y="27583"/>
                    <a:pt x="34885" y="29206"/>
                  </a:cubicBezTo>
                  <a:cubicBezTo>
                    <a:pt x="35696" y="30017"/>
                    <a:pt x="37318" y="31639"/>
                    <a:pt x="38130" y="32451"/>
                  </a:cubicBezTo>
                  <a:cubicBezTo>
                    <a:pt x="38941" y="33262"/>
                    <a:pt x="40563" y="34885"/>
                    <a:pt x="41375" y="35696"/>
                  </a:cubicBezTo>
                  <a:cubicBezTo>
                    <a:pt x="43808" y="37318"/>
                    <a:pt x="43808" y="39752"/>
                    <a:pt x="41375" y="42186"/>
                  </a:cubicBezTo>
                  <a:close/>
                  <a:moveTo>
                    <a:pt x="84372" y="149273"/>
                  </a:moveTo>
                  <a:cubicBezTo>
                    <a:pt x="84372" y="152518"/>
                    <a:pt x="81938" y="154141"/>
                    <a:pt x="79504" y="154141"/>
                  </a:cubicBezTo>
                  <a:cubicBezTo>
                    <a:pt x="77070" y="154141"/>
                    <a:pt x="74637" y="151707"/>
                    <a:pt x="74637" y="149273"/>
                  </a:cubicBezTo>
                  <a:cubicBezTo>
                    <a:pt x="74637" y="146028"/>
                    <a:pt x="74637" y="142783"/>
                    <a:pt x="74637" y="139538"/>
                  </a:cubicBezTo>
                  <a:cubicBezTo>
                    <a:pt x="74637" y="136293"/>
                    <a:pt x="77070" y="134670"/>
                    <a:pt x="79504" y="134670"/>
                  </a:cubicBezTo>
                  <a:cubicBezTo>
                    <a:pt x="81938" y="134670"/>
                    <a:pt x="84372" y="137104"/>
                    <a:pt x="84372" y="139538"/>
                  </a:cubicBezTo>
                  <a:cubicBezTo>
                    <a:pt x="84372" y="141161"/>
                    <a:pt x="84372" y="142783"/>
                    <a:pt x="84372" y="144406"/>
                  </a:cubicBezTo>
                  <a:cubicBezTo>
                    <a:pt x="84372" y="146028"/>
                    <a:pt x="84372" y="147651"/>
                    <a:pt x="84372" y="149273"/>
                  </a:cubicBezTo>
                  <a:close/>
                  <a:moveTo>
                    <a:pt x="113577" y="110332"/>
                  </a:moveTo>
                  <a:cubicBezTo>
                    <a:pt x="112766" y="114389"/>
                    <a:pt x="108710" y="115200"/>
                    <a:pt x="105465" y="112766"/>
                  </a:cubicBezTo>
                  <a:cubicBezTo>
                    <a:pt x="103842" y="111144"/>
                    <a:pt x="102220" y="109521"/>
                    <a:pt x="100597" y="107899"/>
                  </a:cubicBezTo>
                  <a:cubicBezTo>
                    <a:pt x="92485" y="99786"/>
                    <a:pt x="85183" y="92485"/>
                    <a:pt x="77070" y="84372"/>
                  </a:cubicBezTo>
                  <a:cubicBezTo>
                    <a:pt x="75448" y="82749"/>
                    <a:pt x="74637" y="81127"/>
                    <a:pt x="74637" y="78693"/>
                  </a:cubicBezTo>
                  <a:cubicBezTo>
                    <a:pt x="74637" y="73825"/>
                    <a:pt x="74637" y="69769"/>
                    <a:pt x="74637" y="64901"/>
                  </a:cubicBezTo>
                  <a:cubicBezTo>
                    <a:pt x="74637" y="64901"/>
                    <a:pt x="74637" y="64901"/>
                    <a:pt x="74637" y="64901"/>
                  </a:cubicBezTo>
                  <a:cubicBezTo>
                    <a:pt x="74637" y="60034"/>
                    <a:pt x="74637" y="55166"/>
                    <a:pt x="74637" y="50299"/>
                  </a:cubicBezTo>
                  <a:cubicBezTo>
                    <a:pt x="74637" y="46242"/>
                    <a:pt x="78693" y="44620"/>
                    <a:pt x="81938" y="46242"/>
                  </a:cubicBezTo>
                  <a:cubicBezTo>
                    <a:pt x="84372" y="47865"/>
                    <a:pt x="84372" y="49487"/>
                    <a:pt x="84372" y="51921"/>
                  </a:cubicBezTo>
                  <a:cubicBezTo>
                    <a:pt x="84372" y="60034"/>
                    <a:pt x="84372" y="68958"/>
                    <a:pt x="84372" y="77070"/>
                  </a:cubicBezTo>
                  <a:cubicBezTo>
                    <a:pt x="84372" y="77882"/>
                    <a:pt x="84372" y="78693"/>
                    <a:pt x="85183" y="80315"/>
                  </a:cubicBezTo>
                  <a:cubicBezTo>
                    <a:pt x="94107" y="89239"/>
                    <a:pt x="102220" y="97352"/>
                    <a:pt x="111144" y="106276"/>
                  </a:cubicBezTo>
                  <a:cubicBezTo>
                    <a:pt x="113577" y="107087"/>
                    <a:pt x="114389" y="108710"/>
                    <a:pt x="113577" y="110332"/>
                  </a:cubicBezTo>
                  <a:close/>
                  <a:moveTo>
                    <a:pt x="118445" y="34885"/>
                  </a:moveTo>
                  <a:cubicBezTo>
                    <a:pt x="120879" y="32451"/>
                    <a:pt x="123313" y="30017"/>
                    <a:pt x="124935" y="28394"/>
                  </a:cubicBezTo>
                  <a:cubicBezTo>
                    <a:pt x="126558" y="26772"/>
                    <a:pt x="129803" y="26772"/>
                    <a:pt x="131425" y="28394"/>
                  </a:cubicBezTo>
                  <a:cubicBezTo>
                    <a:pt x="133048" y="30017"/>
                    <a:pt x="133048" y="33262"/>
                    <a:pt x="131425" y="34885"/>
                  </a:cubicBezTo>
                  <a:cubicBezTo>
                    <a:pt x="130614" y="35696"/>
                    <a:pt x="128992" y="37318"/>
                    <a:pt x="128180" y="38130"/>
                  </a:cubicBezTo>
                  <a:cubicBezTo>
                    <a:pt x="127369" y="38941"/>
                    <a:pt x="125746" y="40563"/>
                    <a:pt x="124935" y="41375"/>
                  </a:cubicBezTo>
                  <a:cubicBezTo>
                    <a:pt x="122501" y="42997"/>
                    <a:pt x="120068" y="42997"/>
                    <a:pt x="118445" y="41375"/>
                  </a:cubicBezTo>
                  <a:cubicBezTo>
                    <a:pt x="116011" y="40563"/>
                    <a:pt x="116011" y="37318"/>
                    <a:pt x="118445" y="34885"/>
                  </a:cubicBezTo>
                  <a:close/>
                  <a:moveTo>
                    <a:pt x="131425" y="132237"/>
                  </a:moveTo>
                  <a:cubicBezTo>
                    <a:pt x="129803" y="133859"/>
                    <a:pt x="126558" y="133859"/>
                    <a:pt x="124935" y="132237"/>
                  </a:cubicBezTo>
                  <a:cubicBezTo>
                    <a:pt x="123313" y="131425"/>
                    <a:pt x="122501" y="129803"/>
                    <a:pt x="121690" y="128992"/>
                  </a:cubicBezTo>
                  <a:cubicBezTo>
                    <a:pt x="120879" y="128180"/>
                    <a:pt x="119256" y="126558"/>
                    <a:pt x="118445" y="125746"/>
                  </a:cubicBezTo>
                  <a:cubicBezTo>
                    <a:pt x="116823" y="124124"/>
                    <a:pt x="116823" y="120879"/>
                    <a:pt x="118445" y="119256"/>
                  </a:cubicBezTo>
                  <a:cubicBezTo>
                    <a:pt x="120068" y="117634"/>
                    <a:pt x="123313" y="117634"/>
                    <a:pt x="124935" y="119256"/>
                  </a:cubicBezTo>
                  <a:cubicBezTo>
                    <a:pt x="127369" y="121690"/>
                    <a:pt x="129803" y="124124"/>
                    <a:pt x="132237" y="126558"/>
                  </a:cubicBezTo>
                  <a:cubicBezTo>
                    <a:pt x="133859" y="127369"/>
                    <a:pt x="133859" y="130614"/>
                    <a:pt x="131425" y="132237"/>
                  </a:cubicBezTo>
                  <a:close/>
                  <a:moveTo>
                    <a:pt x="148462" y="85183"/>
                  </a:moveTo>
                  <a:cubicBezTo>
                    <a:pt x="146839" y="85183"/>
                    <a:pt x="145217" y="85183"/>
                    <a:pt x="143594" y="85183"/>
                  </a:cubicBezTo>
                  <a:cubicBezTo>
                    <a:pt x="141972" y="85183"/>
                    <a:pt x="140349" y="85183"/>
                    <a:pt x="138727" y="85183"/>
                  </a:cubicBezTo>
                  <a:cubicBezTo>
                    <a:pt x="136293" y="85183"/>
                    <a:pt x="133859" y="82749"/>
                    <a:pt x="133859" y="80315"/>
                  </a:cubicBezTo>
                  <a:cubicBezTo>
                    <a:pt x="133859" y="77882"/>
                    <a:pt x="135482" y="75448"/>
                    <a:pt x="138727" y="75448"/>
                  </a:cubicBezTo>
                  <a:cubicBezTo>
                    <a:pt x="141972" y="75448"/>
                    <a:pt x="145217" y="75448"/>
                    <a:pt x="148462" y="75448"/>
                  </a:cubicBezTo>
                  <a:cubicBezTo>
                    <a:pt x="150896" y="75448"/>
                    <a:pt x="153330" y="77882"/>
                    <a:pt x="153330" y="80315"/>
                  </a:cubicBezTo>
                  <a:cubicBezTo>
                    <a:pt x="153330" y="82749"/>
                    <a:pt x="150896" y="85183"/>
                    <a:pt x="148462" y="8518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1" name="Google Shape;2481;p10"/>
            <p:cNvSpPr/>
            <p:nvPr/>
          </p:nvSpPr>
          <p:spPr>
            <a:xfrm>
              <a:off x="1474984" y="2481584"/>
              <a:ext cx="305036" cy="197949"/>
            </a:xfrm>
            <a:custGeom>
              <a:rect b="b" l="l" r="r" t="t"/>
              <a:pathLst>
                <a:path extrusionOk="0" h="197949" w="305036">
                  <a:moveTo>
                    <a:pt x="304225" y="21904"/>
                  </a:moveTo>
                  <a:cubicBezTo>
                    <a:pt x="304225" y="20282"/>
                    <a:pt x="302603" y="18659"/>
                    <a:pt x="300980" y="18659"/>
                  </a:cubicBezTo>
                  <a:lnTo>
                    <a:pt x="248248" y="18659"/>
                  </a:lnTo>
                  <a:lnTo>
                    <a:pt x="248248" y="3245"/>
                  </a:lnTo>
                  <a:cubicBezTo>
                    <a:pt x="248248" y="1623"/>
                    <a:pt x="246625" y="0"/>
                    <a:pt x="245003" y="0"/>
                  </a:cubicBezTo>
                  <a:lnTo>
                    <a:pt x="184158" y="0"/>
                  </a:lnTo>
                  <a:cubicBezTo>
                    <a:pt x="182535" y="0"/>
                    <a:pt x="180913" y="1623"/>
                    <a:pt x="180913" y="3245"/>
                  </a:cubicBezTo>
                  <a:cubicBezTo>
                    <a:pt x="180913" y="4868"/>
                    <a:pt x="182535" y="6490"/>
                    <a:pt x="184158" y="6490"/>
                  </a:cubicBezTo>
                  <a:lnTo>
                    <a:pt x="242569" y="6490"/>
                  </a:lnTo>
                  <a:lnTo>
                    <a:pt x="242569" y="55977"/>
                  </a:lnTo>
                  <a:cubicBezTo>
                    <a:pt x="242569" y="97352"/>
                    <a:pt x="219854" y="136293"/>
                    <a:pt x="184158" y="157386"/>
                  </a:cubicBezTo>
                  <a:lnTo>
                    <a:pt x="183346" y="157386"/>
                  </a:lnTo>
                  <a:lnTo>
                    <a:pt x="65713" y="157386"/>
                  </a:lnTo>
                  <a:lnTo>
                    <a:pt x="64901" y="157386"/>
                  </a:lnTo>
                  <a:cubicBezTo>
                    <a:pt x="29206" y="136293"/>
                    <a:pt x="6490" y="97352"/>
                    <a:pt x="6490" y="55977"/>
                  </a:cubicBezTo>
                  <a:lnTo>
                    <a:pt x="6490" y="6490"/>
                  </a:lnTo>
                  <a:lnTo>
                    <a:pt x="49487" y="6490"/>
                  </a:lnTo>
                  <a:cubicBezTo>
                    <a:pt x="51110" y="6490"/>
                    <a:pt x="52732" y="4868"/>
                    <a:pt x="52732" y="3245"/>
                  </a:cubicBezTo>
                  <a:cubicBezTo>
                    <a:pt x="52732" y="1623"/>
                    <a:pt x="51110" y="0"/>
                    <a:pt x="49487" y="0"/>
                  </a:cubicBezTo>
                  <a:lnTo>
                    <a:pt x="3245" y="0"/>
                  </a:lnTo>
                  <a:cubicBezTo>
                    <a:pt x="1623" y="0"/>
                    <a:pt x="0" y="1623"/>
                    <a:pt x="0" y="3245"/>
                  </a:cubicBezTo>
                  <a:lnTo>
                    <a:pt x="0" y="55977"/>
                  </a:lnTo>
                  <a:cubicBezTo>
                    <a:pt x="0" y="78693"/>
                    <a:pt x="5679" y="100597"/>
                    <a:pt x="17037" y="119256"/>
                  </a:cubicBezTo>
                  <a:cubicBezTo>
                    <a:pt x="24338" y="132237"/>
                    <a:pt x="34885" y="143594"/>
                    <a:pt x="46242" y="152518"/>
                  </a:cubicBezTo>
                  <a:lnTo>
                    <a:pt x="52732" y="157386"/>
                  </a:lnTo>
                  <a:lnTo>
                    <a:pt x="3245" y="157386"/>
                  </a:lnTo>
                  <a:cubicBezTo>
                    <a:pt x="1623" y="157386"/>
                    <a:pt x="0" y="159008"/>
                    <a:pt x="0" y="160631"/>
                  </a:cubicBezTo>
                  <a:cubicBezTo>
                    <a:pt x="0" y="180913"/>
                    <a:pt x="17037" y="197949"/>
                    <a:pt x="37318" y="197949"/>
                  </a:cubicBezTo>
                  <a:lnTo>
                    <a:pt x="226344" y="197949"/>
                  </a:lnTo>
                  <a:cubicBezTo>
                    <a:pt x="246625" y="197949"/>
                    <a:pt x="263662" y="180913"/>
                    <a:pt x="263662" y="160631"/>
                  </a:cubicBezTo>
                  <a:cubicBezTo>
                    <a:pt x="263662" y="159008"/>
                    <a:pt x="262039" y="157386"/>
                    <a:pt x="260417" y="157386"/>
                  </a:cubicBezTo>
                  <a:lnTo>
                    <a:pt x="196327" y="157386"/>
                  </a:lnTo>
                  <a:lnTo>
                    <a:pt x="202817" y="152518"/>
                  </a:lnTo>
                  <a:cubicBezTo>
                    <a:pt x="213363" y="143594"/>
                    <a:pt x="223099" y="133859"/>
                    <a:pt x="230400" y="121690"/>
                  </a:cubicBezTo>
                  <a:lnTo>
                    <a:pt x="231211" y="120068"/>
                  </a:lnTo>
                  <a:lnTo>
                    <a:pt x="249870" y="120068"/>
                  </a:lnTo>
                  <a:cubicBezTo>
                    <a:pt x="280699" y="120068"/>
                    <a:pt x="305037" y="94918"/>
                    <a:pt x="305037" y="64901"/>
                  </a:cubicBezTo>
                  <a:lnTo>
                    <a:pt x="305037" y="21904"/>
                  </a:lnTo>
                  <a:close/>
                  <a:moveTo>
                    <a:pt x="257172" y="163876"/>
                  </a:moveTo>
                  <a:lnTo>
                    <a:pt x="256361" y="167121"/>
                  </a:lnTo>
                  <a:cubicBezTo>
                    <a:pt x="253115" y="180913"/>
                    <a:pt x="240946" y="191459"/>
                    <a:pt x="226344" y="191459"/>
                  </a:cubicBezTo>
                  <a:lnTo>
                    <a:pt x="37318" y="191459"/>
                  </a:lnTo>
                  <a:cubicBezTo>
                    <a:pt x="22715" y="191459"/>
                    <a:pt x="10546" y="181724"/>
                    <a:pt x="7301" y="167121"/>
                  </a:cubicBezTo>
                  <a:lnTo>
                    <a:pt x="6490" y="163876"/>
                  </a:lnTo>
                  <a:lnTo>
                    <a:pt x="257172" y="163876"/>
                  </a:lnTo>
                  <a:close/>
                  <a:moveTo>
                    <a:pt x="245003" y="85994"/>
                  </a:moveTo>
                  <a:cubicBezTo>
                    <a:pt x="247437" y="76259"/>
                    <a:pt x="249059" y="65713"/>
                    <a:pt x="249059" y="55166"/>
                  </a:cubicBezTo>
                  <a:lnTo>
                    <a:pt x="249059" y="49487"/>
                  </a:lnTo>
                  <a:lnTo>
                    <a:pt x="274208" y="49487"/>
                  </a:lnTo>
                  <a:lnTo>
                    <a:pt x="274208" y="64901"/>
                  </a:lnTo>
                  <a:cubicBezTo>
                    <a:pt x="274208" y="78693"/>
                    <a:pt x="262851" y="90051"/>
                    <a:pt x="249059" y="90051"/>
                  </a:cubicBezTo>
                  <a:lnTo>
                    <a:pt x="244192" y="90051"/>
                  </a:lnTo>
                  <a:lnTo>
                    <a:pt x="245003" y="85994"/>
                  </a:lnTo>
                  <a:close/>
                  <a:moveTo>
                    <a:pt x="297735" y="64901"/>
                  </a:moveTo>
                  <a:cubicBezTo>
                    <a:pt x="297735" y="91673"/>
                    <a:pt x="275831" y="113577"/>
                    <a:pt x="249059" y="113577"/>
                  </a:cubicBezTo>
                  <a:lnTo>
                    <a:pt x="234456" y="113577"/>
                  </a:lnTo>
                  <a:lnTo>
                    <a:pt x="236079" y="109521"/>
                  </a:lnTo>
                  <a:cubicBezTo>
                    <a:pt x="237701" y="105465"/>
                    <a:pt x="239324" y="101408"/>
                    <a:pt x="240946" y="97352"/>
                  </a:cubicBezTo>
                  <a:lnTo>
                    <a:pt x="241758" y="95730"/>
                  </a:lnTo>
                  <a:lnTo>
                    <a:pt x="249059" y="95730"/>
                  </a:lnTo>
                  <a:cubicBezTo>
                    <a:pt x="266096" y="95730"/>
                    <a:pt x="280699" y="81938"/>
                    <a:pt x="280699" y="64090"/>
                  </a:cubicBezTo>
                  <a:lnTo>
                    <a:pt x="280699" y="45431"/>
                  </a:lnTo>
                  <a:cubicBezTo>
                    <a:pt x="280699" y="43808"/>
                    <a:pt x="279076" y="42186"/>
                    <a:pt x="277454" y="42186"/>
                  </a:cubicBezTo>
                  <a:lnTo>
                    <a:pt x="249059" y="42186"/>
                  </a:lnTo>
                  <a:lnTo>
                    <a:pt x="249059" y="25149"/>
                  </a:lnTo>
                  <a:lnTo>
                    <a:pt x="298547" y="25149"/>
                  </a:lnTo>
                  <a:lnTo>
                    <a:pt x="298547" y="6490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2" name="Google Shape;2482;p10"/>
            <p:cNvSpPr/>
            <p:nvPr/>
          </p:nvSpPr>
          <p:spPr>
            <a:xfrm>
              <a:off x="1590386" y="2355838"/>
              <a:ext cx="19575" cy="75980"/>
            </a:xfrm>
            <a:custGeom>
              <a:rect b="b" l="l" r="r" t="t"/>
              <a:pathLst>
                <a:path extrusionOk="0" h="75980" w="19575">
                  <a:moveTo>
                    <a:pt x="12777" y="33262"/>
                  </a:moveTo>
                  <a:lnTo>
                    <a:pt x="9532" y="29206"/>
                  </a:lnTo>
                  <a:cubicBezTo>
                    <a:pt x="3854" y="22715"/>
                    <a:pt x="3854" y="12980"/>
                    <a:pt x="9532" y="5679"/>
                  </a:cubicBezTo>
                  <a:cubicBezTo>
                    <a:pt x="10344" y="4868"/>
                    <a:pt x="10344" y="4056"/>
                    <a:pt x="10344" y="3245"/>
                  </a:cubicBezTo>
                  <a:cubicBezTo>
                    <a:pt x="10344" y="2434"/>
                    <a:pt x="9532" y="1623"/>
                    <a:pt x="9532" y="811"/>
                  </a:cubicBezTo>
                  <a:cubicBezTo>
                    <a:pt x="8721" y="0"/>
                    <a:pt x="7910" y="0"/>
                    <a:pt x="7910" y="0"/>
                  </a:cubicBezTo>
                  <a:cubicBezTo>
                    <a:pt x="7099" y="0"/>
                    <a:pt x="6287" y="811"/>
                    <a:pt x="5476" y="1623"/>
                  </a:cubicBezTo>
                  <a:cubicBezTo>
                    <a:pt x="-1825" y="10546"/>
                    <a:pt x="-1825" y="23527"/>
                    <a:pt x="5476" y="33262"/>
                  </a:cubicBezTo>
                  <a:lnTo>
                    <a:pt x="8721" y="37318"/>
                  </a:lnTo>
                  <a:cubicBezTo>
                    <a:pt x="15211" y="46242"/>
                    <a:pt x="15211" y="57600"/>
                    <a:pt x="8721" y="66524"/>
                  </a:cubicBezTo>
                  <a:lnTo>
                    <a:pt x="5476" y="70580"/>
                  </a:lnTo>
                  <a:cubicBezTo>
                    <a:pt x="4665" y="71392"/>
                    <a:pt x="4665" y="72203"/>
                    <a:pt x="4665" y="73014"/>
                  </a:cubicBezTo>
                  <a:cubicBezTo>
                    <a:pt x="4665" y="73825"/>
                    <a:pt x="5476" y="74637"/>
                    <a:pt x="5476" y="75448"/>
                  </a:cubicBezTo>
                  <a:cubicBezTo>
                    <a:pt x="7099" y="76259"/>
                    <a:pt x="8721" y="76259"/>
                    <a:pt x="10344" y="74637"/>
                  </a:cubicBezTo>
                  <a:lnTo>
                    <a:pt x="13589" y="70580"/>
                  </a:lnTo>
                  <a:cubicBezTo>
                    <a:pt x="21701" y="60034"/>
                    <a:pt x="21701" y="44620"/>
                    <a:pt x="12777" y="3326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3" name="Google Shape;2483;p10"/>
            <p:cNvSpPr/>
            <p:nvPr/>
          </p:nvSpPr>
          <p:spPr>
            <a:xfrm>
              <a:off x="1623648" y="2361517"/>
              <a:ext cx="19575" cy="75980"/>
            </a:xfrm>
            <a:custGeom>
              <a:rect b="b" l="l" r="r" t="t"/>
              <a:pathLst>
                <a:path extrusionOk="0" h="75980" w="19575">
                  <a:moveTo>
                    <a:pt x="12777" y="33262"/>
                  </a:moveTo>
                  <a:lnTo>
                    <a:pt x="9532" y="29206"/>
                  </a:lnTo>
                  <a:cubicBezTo>
                    <a:pt x="3854" y="22715"/>
                    <a:pt x="3854" y="12980"/>
                    <a:pt x="9532" y="5679"/>
                  </a:cubicBezTo>
                  <a:cubicBezTo>
                    <a:pt x="10344" y="4868"/>
                    <a:pt x="10344" y="4056"/>
                    <a:pt x="10344" y="3245"/>
                  </a:cubicBezTo>
                  <a:cubicBezTo>
                    <a:pt x="10344" y="2434"/>
                    <a:pt x="9532" y="1623"/>
                    <a:pt x="9532" y="811"/>
                  </a:cubicBezTo>
                  <a:cubicBezTo>
                    <a:pt x="8721" y="0"/>
                    <a:pt x="7910" y="0"/>
                    <a:pt x="7910" y="0"/>
                  </a:cubicBezTo>
                  <a:cubicBezTo>
                    <a:pt x="7910" y="0"/>
                    <a:pt x="7910" y="0"/>
                    <a:pt x="7910" y="0"/>
                  </a:cubicBezTo>
                  <a:cubicBezTo>
                    <a:pt x="7099" y="0"/>
                    <a:pt x="6287" y="811"/>
                    <a:pt x="5476" y="811"/>
                  </a:cubicBezTo>
                  <a:cubicBezTo>
                    <a:pt x="-1825" y="9735"/>
                    <a:pt x="-1825" y="22715"/>
                    <a:pt x="5476" y="32451"/>
                  </a:cubicBezTo>
                  <a:lnTo>
                    <a:pt x="8721" y="36507"/>
                  </a:lnTo>
                  <a:cubicBezTo>
                    <a:pt x="15211" y="45431"/>
                    <a:pt x="15211" y="56789"/>
                    <a:pt x="8721" y="65713"/>
                  </a:cubicBezTo>
                  <a:lnTo>
                    <a:pt x="4665" y="70580"/>
                  </a:lnTo>
                  <a:cubicBezTo>
                    <a:pt x="3854" y="72203"/>
                    <a:pt x="3854" y="73825"/>
                    <a:pt x="5476" y="75448"/>
                  </a:cubicBezTo>
                  <a:cubicBezTo>
                    <a:pt x="7099" y="76259"/>
                    <a:pt x="8721" y="76259"/>
                    <a:pt x="10344" y="74637"/>
                  </a:cubicBezTo>
                  <a:lnTo>
                    <a:pt x="13589" y="70580"/>
                  </a:lnTo>
                  <a:cubicBezTo>
                    <a:pt x="21701" y="59223"/>
                    <a:pt x="21701" y="43808"/>
                    <a:pt x="12777" y="3326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4" name="Google Shape;2484;p10"/>
            <p:cNvSpPr/>
            <p:nvPr/>
          </p:nvSpPr>
          <p:spPr>
            <a:xfrm>
              <a:off x="1556313" y="2363139"/>
              <a:ext cx="19575" cy="75980"/>
            </a:xfrm>
            <a:custGeom>
              <a:rect b="b" l="l" r="r" t="t"/>
              <a:pathLst>
                <a:path extrusionOk="0" h="75980" w="19575">
                  <a:moveTo>
                    <a:pt x="13589" y="33262"/>
                  </a:moveTo>
                  <a:lnTo>
                    <a:pt x="10344" y="29206"/>
                  </a:lnTo>
                  <a:cubicBezTo>
                    <a:pt x="4665" y="22715"/>
                    <a:pt x="4665" y="12980"/>
                    <a:pt x="10344" y="5679"/>
                  </a:cubicBezTo>
                  <a:cubicBezTo>
                    <a:pt x="11155" y="4056"/>
                    <a:pt x="11155" y="2434"/>
                    <a:pt x="9532" y="811"/>
                  </a:cubicBezTo>
                  <a:cubicBezTo>
                    <a:pt x="8721" y="0"/>
                    <a:pt x="7910" y="0"/>
                    <a:pt x="7910" y="0"/>
                  </a:cubicBezTo>
                  <a:cubicBezTo>
                    <a:pt x="7099" y="0"/>
                    <a:pt x="6287" y="811"/>
                    <a:pt x="5476" y="1623"/>
                  </a:cubicBezTo>
                  <a:cubicBezTo>
                    <a:pt x="-1825" y="10546"/>
                    <a:pt x="-1825" y="23527"/>
                    <a:pt x="5476" y="33262"/>
                  </a:cubicBezTo>
                  <a:lnTo>
                    <a:pt x="8721" y="37318"/>
                  </a:lnTo>
                  <a:cubicBezTo>
                    <a:pt x="15211" y="46242"/>
                    <a:pt x="15211" y="57600"/>
                    <a:pt x="8721" y="66524"/>
                  </a:cubicBezTo>
                  <a:lnTo>
                    <a:pt x="4665" y="70580"/>
                  </a:lnTo>
                  <a:cubicBezTo>
                    <a:pt x="3854" y="71392"/>
                    <a:pt x="3854" y="72203"/>
                    <a:pt x="3854" y="73014"/>
                  </a:cubicBezTo>
                  <a:cubicBezTo>
                    <a:pt x="3854" y="73825"/>
                    <a:pt x="4665" y="74637"/>
                    <a:pt x="4665" y="75448"/>
                  </a:cubicBezTo>
                  <a:cubicBezTo>
                    <a:pt x="6287" y="76259"/>
                    <a:pt x="7910" y="76259"/>
                    <a:pt x="9532" y="74637"/>
                  </a:cubicBezTo>
                  <a:lnTo>
                    <a:pt x="12777" y="70580"/>
                  </a:lnTo>
                  <a:cubicBezTo>
                    <a:pt x="21701" y="59223"/>
                    <a:pt x="21701" y="43808"/>
                    <a:pt x="13589" y="3326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485" name="Google Shape;2485;p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649791" y="1429200"/>
            <a:ext cx="3999600" cy="39996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86" name="Google Shape;2486;p10"/>
          <p:cNvGrpSpPr/>
          <p:nvPr/>
        </p:nvGrpSpPr>
        <p:grpSpPr>
          <a:xfrm>
            <a:off x="5105752" y="4922367"/>
            <a:ext cx="306659" cy="275831"/>
            <a:chOff x="5105752" y="4922367"/>
            <a:chExt cx="306659" cy="275831"/>
          </a:xfrm>
        </p:grpSpPr>
        <p:sp>
          <p:nvSpPr>
            <p:cNvPr id="2487" name="Google Shape;2487;p10"/>
            <p:cNvSpPr/>
            <p:nvPr/>
          </p:nvSpPr>
          <p:spPr>
            <a:xfrm>
              <a:off x="5105752" y="4922367"/>
              <a:ext cx="306659" cy="275831"/>
            </a:xfrm>
            <a:custGeom>
              <a:rect b="b" l="l" r="r" t="t"/>
              <a:pathLst>
                <a:path extrusionOk="0" h="275831" w="306659">
                  <a:moveTo>
                    <a:pt x="61656" y="257983"/>
                  </a:moveTo>
                  <a:lnTo>
                    <a:pt x="62468" y="257172"/>
                  </a:lnTo>
                  <a:lnTo>
                    <a:pt x="64090" y="257983"/>
                  </a:lnTo>
                  <a:cubicBezTo>
                    <a:pt x="76259" y="262039"/>
                    <a:pt x="91673" y="264473"/>
                    <a:pt x="105465" y="264473"/>
                  </a:cubicBezTo>
                  <a:cubicBezTo>
                    <a:pt x="158197" y="264473"/>
                    <a:pt x="202817" y="227966"/>
                    <a:pt x="206062" y="181724"/>
                  </a:cubicBezTo>
                  <a:lnTo>
                    <a:pt x="206062" y="179290"/>
                  </a:lnTo>
                  <a:lnTo>
                    <a:pt x="208496" y="179290"/>
                  </a:lnTo>
                  <a:cubicBezTo>
                    <a:pt x="220665" y="178479"/>
                    <a:pt x="233645" y="176045"/>
                    <a:pt x="244192" y="172800"/>
                  </a:cubicBezTo>
                  <a:lnTo>
                    <a:pt x="245814" y="171989"/>
                  </a:lnTo>
                  <a:lnTo>
                    <a:pt x="246625" y="172800"/>
                  </a:lnTo>
                  <a:cubicBezTo>
                    <a:pt x="258794" y="184158"/>
                    <a:pt x="275020" y="190648"/>
                    <a:pt x="291245" y="190648"/>
                  </a:cubicBezTo>
                  <a:cubicBezTo>
                    <a:pt x="292868" y="190648"/>
                    <a:pt x="294490" y="189837"/>
                    <a:pt x="294490" y="188214"/>
                  </a:cubicBezTo>
                  <a:cubicBezTo>
                    <a:pt x="295301" y="186592"/>
                    <a:pt x="294490" y="184969"/>
                    <a:pt x="293679" y="184158"/>
                  </a:cubicBezTo>
                  <a:cubicBezTo>
                    <a:pt x="283944" y="174423"/>
                    <a:pt x="279887" y="160631"/>
                    <a:pt x="283132" y="146839"/>
                  </a:cubicBezTo>
                  <a:lnTo>
                    <a:pt x="283132" y="146028"/>
                  </a:lnTo>
                  <a:lnTo>
                    <a:pt x="283944" y="145217"/>
                  </a:lnTo>
                  <a:cubicBezTo>
                    <a:pt x="298546" y="128992"/>
                    <a:pt x="306659" y="109521"/>
                    <a:pt x="306659" y="88428"/>
                  </a:cubicBezTo>
                  <a:cubicBezTo>
                    <a:pt x="306659" y="35696"/>
                    <a:pt x="252304" y="0"/>
                    <a:pt x="202006" y="0"/>
                  </a:cubicBezTo>
                  <a:cubicBezTo>
                    <a:pt x="149273" y="0"/>
                    <a:pt x="104654" y="36507"/>
                    <a:pt x="101408" y="82749"/>
                  </a:cubicBezTo>
                  <a:lnTo>
                    <a:pt x="101408" y="85183"/>
                  </a:lnTo>
                  <a:lnTo>
                    <a:pt x="98975" y="85183"/>
                  </a:lnTo>
                  <a:cubicBezTo>
                    <a:pt x="73825" y="86806"/>
                    <a:pt x="48676" y="96541"/>
                    <a:pt x="30017" y="111955"/>
                  </a:cubicBezTo>
                  <a:cubicBezTo>
                    <a:pt x="10546" y="128992"/>
                    <a:pt x="0" y="150896"/>
                    <a:pt x="0" y="173611"/>
                  </a:cubicBezTo>
                  <a:cubicBezTo>
                    <a:pt x="0" y="193893"/>
                    <a:pt x="8113" y="214175"/>
                    <a:pt x="22715" y="230400"/>
                  </a:cubicBezTo>
                  <a:lnTo>
                    <a:pt x="23527" y="231211"/>
                  </a:lnTo>
                  <a:lnTo>
                    <a:pt x="23527" y="232023"/>
                  </a:lnTo>
                  <a:cubicBezTo>
                    <a:pt x="26772" y="245003"/>
                    <a:pt x="22715" y="259606"/>
                    <a:pt x="12980" y="269341"/>
                  </a:cubicBezTo>
                  <a:cubicBezTo>
                    <a:pt x="12169" y="270152"/>
                    <a:pt x="11358" y="271775"/>
                    <a:pt x="12169" y="273397"/>
                  </a:cubicBezTo>
                  <a:cubicBezTo>
                    <a:pt x="12980" y="275020"/>
                    <a:pt x="13792" y="275831"/>
                    <a:pt x="15414" y="275831"/>
                  </a:cubicBezTo>
                  <a:cubicBezTo>
                    <a:pt x="33262" y="275831"/>
                    <a:pt x="50299" y="269341"/>
                    <a:pt x="61656" y="257983"/>
                  </a:cubicBezTo>
                  <a:close/>
                  <a:moveTo>
                    <a:pt x="109521" y="83561"/>
                  </a:moveTo>
                  <a:cubicBezTo>
                    <a:pt x="112766" y="41375"/>
                    <a:pt x="154141" y="8113"/>
                    <a:pt x="202817" y="8113"/>
                  </a:cubicBezTo>
                  <a:cubicBezTo>
                    <a:pt x="255549" y="8113"/>
                    <a:pt x="300169" y="45431"/>
                    <a:pt x="300169" y="89239"/>
                  </a:cubicBezTo>
                  <a:cubicBezTo>
                    <a:pt x="300169" y="108710"/>
                    <a:pt x="292056" y="127369"/>
                    <a:pt x="278265" y="141972"/>
                  </a:cubicBezTo>
                  <a:cubicBezTo>
                    <a:pt x="277454" y="142783"/>
                    <a:pt x="277454" y="142783"/>
                    <a:pt x="277454" y="143594"/>
                  </a:cubicBezTo>
                  <a:cubicBezTo>
                    <a:pt x="274208" y="154952"/>
                    <a:pt x="275020" y="167121"/>
                    <a:pt x="280699" y="177668"/>
                  </a:cubicBezTo>
                  <a:lnTo>
                    <a:pt x="283132" y="182535"/>
                  </a:lnTo>
                  <a:lnTo>
                    <a:pt x="278265" y="180913"/>
                  </a:lnTo>
                  <a:cubicBezTo>
                    <a:pt x="266907" y="178479"/>
                    <a:pt x="257172" y="171989"/>
                    <a:pt x="249870" y="163876"/>
                  </a:cubicBezTo>
                  <a:cubicBezTo>
                    <a:pt x="249059" y="163065"/>
                    <a:pt x="247437" y="162254"/>
                    <a:pt x="245814" y="163065"/>
                  </a:cubicBezTo>
                  <a:cubicBezTo>
                    <a:pt x="236079" y="167121"/>
                    <a:pt x="222287" y="169555"/>
                    <a:pt x="209307" y="170366"/>
                  </a:cubicBezTo>
                  <a:lnTo>
                    <a:pt x="206873" y="170366"/>
                  </a:lnTo>
                  <a:lnTo>
                    <a:pt x="206873" y="167932"/>
                  </a:lnTo>
                  <a:cubicBezTo>
                    <a:pt x="205251" y="151707"/>
                    <a:pt x="199572" y="135482"/>
                    <a:pt x="188214" y="122501"/>
                  </a:cubicBezTo>
                  <a:cubicBezTo>
                    <a:pt x="176856" y="109521"/>
                    <a:pt x="165499" y="101408"/>
                    <a:pt x="157386" y="97352"/>
                  </a:cubicBezTo>
                  <a:lnTo>
                    <a:pt x="156575" y="97352"/>
                  </a:lnTo>
                  <a:cubicBezTo>
                    <a:pt x="142783" y="90862"/>
                    <a:pt x="128180" y="86806"/>
                    <a:pt x="111955" y="85994"/>
                  </a:cubicBezTo>
                  <a:lnTo>
                    <a:pt x="109521" y="85994"/>
                  </a:lnTo>
                  <a:lnTo>
                    <a:pt x="109521" y="83561"/>
                  </a:lnTo>
                  <a:close/>
                  <a:moveTo>
                    <a:pt x="28394" y="263662"/>
                  </a:moveTo>
                  <a:cubicBezTo>
                    <a:pt x="34073" y="253115"/>
                    <a:pt x="34885" y="240946"/>
                    <a:pt x="31639" y="229589"/>
                  </a:cubicBezTo>
                  <a:cubicBezTo>
                    <a:pt x="31639" y="228777"/>
                    <a:pt x="30828" y="228777"/>
                    <a:pt x="30828" y="227966"/>
                  </a:cubicBezTo>
                  <a:cubicBezTo>
                    <a:pt x="17037" y="213363"/>
                    <a:pt x="8924" y="194704"/>
                    <a:pt x="8924" y="175234"/>
                  </a:cubicBezTo>
                  <a:cubicBezTo>
                    <a:pt x="8924" y="131425"/>
                    <a:pt x="53544" y="94107"/>
                    <a:pt x="106276" y="94107"/>
                  </a:cubicBezTo>
                  <a:cubicBezTo>
                    <a:pt x="157386" y="94107"/>
                    <a:pt x="198761" y="129803"/>
                    <a:pt x="198761" y="175234"/>
                  </a:cubicBezTo>
                  <a:cubicBezTo>
                    <a:pt x="198761" y="219854"/>
                    <a:pt x="156575" y="256361"/>
                    <a:pt x="105465" y="256361"/>
                  </a:cubicBezTo>
                  <a:cubicBezTo>
                    <a:pt x="90862" y="256361"/>
                    <a:pt x="73825" y="253115"/>
                    <a:pt x="63279" y="249059"/>
                  </a:cubicBezTo>
                  <a:cubicBezTo>
                    <a:pt x="61656" y="248248"/>
                    <a:pt x="60034" y="249059"/>
                    <a:pt x="59223" y="249870"/>
                  </a:cubicBezTo>
                  <a:cubicBezTo>
                    <a:pt x="51921" y="257983"/>
                    <a:pt x="42186" y="263662"/>
                    <a:pt x="30828" y="266907"/>
                  </a:cubicBezTo>
                  <a:lnTo>
                    <a:pt x="25961" y="268530"/>
                  </a:lnTo>
                  <a:lnTo>
                    <a:pt x="28394" y="26366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8" name="Google Shape;2488;p10"/>
            <p:cNvSpPr/>
            <p:nvPr/>
          </p:nvSpPr>
          <p:spPr>
            <a:xfrm>
              <a:off x="5162540" y="5048925"/>
              <a:ext cx="84371" cy="98974"/>
            </a:xfrm>
            <a:custGeom>
              <a:rect b="b" l="l" r="r" t="t"/>
              <a:pathLst>
                <a:path extrusionOk="0" h="98974" w="84371">
                  <a:moveTo>
                    <a:pt x="83561" y="86806"/>
                  </a:moveTo>
                  <a:lnTo>
                    <a:pt x="68958" y="98975"/>
                  </a:lnTo>
                  <a:lnTo>
                    <a:pt x="55977" y="83561"/>
                  </a:lnTo>
                  <a:cubicBezTo>
                    <a:pt x="54355" y="84372"/>
                    <a:pt x="52732" y="84372"/>
                    <a:pt x="51921" y="84372"/>
                  </a:cubicBezTo>
                  <a:cubicBezTo>
                    <a:pt x="51110" y="84372"/>
                    <a:pt x="49487" y="85183"/>
                    <a:pt x="48676" y="85183"/>
                  </a:cubicBezTo>
                  <a:cubicBezTo>
                    <a:pt x="47865" y="85183"/>
                    <a:pt x="46242" y="85183"/>
                    <a:pt x="45431" y="85183"/>
                  </a:cubicBezTo>
                  <a:cubicBezTo>
                    <a:pt x="44620" y="85183"/>
                    <a:pt x="42997" y="85183"/>
                    <a:pt x="42186" y="85183"/>
                  </a:cubicBezTo>
                  <a:cubicBezTo>
                    <a:pt x="36507" y="85183"/>
                    <a:pt x="30828" y="84372"/>
                    <a:pt x="25149" y="81938"/>
                  </a:cubicBezTo>
                  <a:cubicBezTo>
                    <a:pt x="20282" y="81127"/>
                    <a:pt x="16225" y="77882"/>
                    <a:pt x="12169" y="73825"/>
                  </a:cubicBezTo>
                  <a:cubicBezTo>
                    <a:pt x="8113" y="69769"/>
                    <a:pt x="5679" y="65713"/>
                    <a:pt x="3245" y="60034"/>
                  </a:cubicBezTo>
                  <a:cubicBezTo>
                    <a:pt x="811" y="55166"/>
                    <a:pt x="0" y="49487"/>
                    <a:pt x="0" y="42997"/>
                  </a:cubicBezTo>
                  <a:cubicBezTo>
                    <a:pt x="0" y="36507"/>
                    <a:pt x="811" y="30828"/>
                    <a:pt x="3245" y="25961"/>
                  </a:cubicBezTo>
                  <a:cubicBezTo>
                    <a:pt x="5679" y="21093"/>
                    <a:pt x="8113" y="16225"/>
                    <a:pt x="12169" y="12169"/>
                  </a:cubicBezTo>
                  <a:cubicBezTo>
                    <a:pt x="16225" y="8113"/>
                    <a:pt x="20282" y="5679"/>
                    <a:pt x="25149" y="3245"/>
                  </a:cubicBezTo>
                  <a:cubicBezTo>
                    <a:pt x="30017" y="811"/>
                    <a:pt x="35696" y="0"/>
                    <a:pt x="42186" y="0"/>
                  </a:cubicBezTo>
                  <a:cubicBezTo>
                    <a:pt x="48676" y="0"/>
                    <a:pt x="53544" y="811"/>
                    <a:pt x="59223" y="3245"/>
                  </a:cubicBezTo>
                  <a:cubicBezTo>
                    <a:pt x="64090" y="5679"/>
                    <a:pt x="68958" y="8113"/>
                    <a:pt x="72203" y="12169"/>
                  </a:cubicBezTo>
                  <a:cubicBezTo>
                    <a:pt x="76259" y="16225"/>
                    <a:pt x="78693" y="20282"/>
                    <a:pt x="81127" y="25961"/>
                  </a:cubicBezTo>
                  <a:cubicBezTo>
                    <a:pt x="83561" y="30828"/>
                    <a:pt x="84372" y="36507"/>
                    <a:pt x="84372" y="42997"/>
                  </a:cubicBezTo>
                  <a:cubicBezTo>
                    <a:pt x="84372" y="46242"/>
                    <a:pt x="84372" y="48676"/>
                    <a:pt x="83561" y="51921"/>
                  </a:cubicBezTo>
                  <a:cubicBezTo>
                    <a:pt x="82749" y="55166"/>
                    <a:pt x="81938" y="57600"/>
                    <a:pt x="81127" y="60034"/>
                  </a:cubicBezTo>
                  <a:cubicBezTo>
                    <a:pt x="80316" y="61656"/>
                    <a:pt x="80316" y="62468"/>
                    <a:pt x="79504" y="64090"/>
                  </a:cubicBezTo>
                  <a:cubicBezTo>
                    <a:pt x="78693" y="64901"/>
                    <a:pt x="78693" y="66524"/>
                    <a:pt x="77882" y="67335"/>
                  </a:cubicBezTo>
                  <a:cubicBezTo>
                    <a:pt x="77070" y="68146"/>
                    <a:pt x="76259" y="69769"/>
                    <a:pt x="75448" y="70580"/>
                  </a:cubicBezTo>
                  <a:cubicBezTo>
                    <a:pt x="74637" y="71392"/>
                    <a:pt x="73014" y="73014"/>
                    <a:pt x="72203" y="74637"/>
                  </a:cubicBezTo>
                  <a:lnTo>
                    <a:pt x="83561" y="86806"/>
                  </a:lnTo>
                  <a:close/>
                  <a:moveTo>
                    <a:pt x="42186" y="21093"/>
                  </a:moveTo>
                  <a:cubicBezTo>
                    <a:pt x="38941" y="21093"/>
                    <a:pt x="36507" y="21904"/>
                    <a:pt x="34073" y="22715"/>
                  </a:cubicBezTo>
                  <a:cubicBezTo>
                    <a:pt x="31639" y="23527"/>
                    <a:pt x="29206" y="25149"/>
                    <a:pt x="27583" y="27583"/>
                  </a:cubicBezTo>
                  <a:cubicBezTo>
                    <a:pt x="25961" y="30017"/>
                    <a:pt x="24338" y="31639"/>
                    <a:pt x="22715" y="34885"/>
                  </a:cubicBezTo>
                  <a:cubicBezTo>
                    <a:pt x="21904" y="37318"/>
                    <a:pt x="21093" y="40563"/>
                    <a:pt x="21093" y="43808"/>
                  </a:cubicBezTo>
                  <a:cubicBezTo>
                    <a:pt x="21093" y="47054"/>
                    <a:pt x="21904" y="49487"/>
                    <a:pt x="22715" y="52732"/>
                  </a:cubicBezTo>
                  <a:cubicBezTo>
                    <a:pt x="23527" y="55166"/>
                    <a:pt x="25149" y="57600"/>
                    <a:pt x="27583" y="60034"/>
                  </a:cubicBezTo>
                  <a:cubicBezTo>
                    <a:pt x="29206" y="62468"/>
                    <a:pt x="31639" y="63279"/>
                    <a:pt x="34073" y="64901"/>
                  </a:cubicBezTo>
                  <a:cubicBezTo>
                    <a:pt x="36507" y="65713"/>
                    <a:pt x="38941" y="66524"/>
                    <a:pt x="42186" y="66524"/>
                  </a:cubicBezTo>
                  <a:cubicBezTo>
                    <a:pt x="45431" y="66524"/>
                    <a:pt x="47865" y="65713"/>
                    <a:pt x="50299" y="64901"/>
                  </a:cubicBezTo>
                  <a:cubicBezTo>
                    <a:pt x="52732" y="64090"/>
                    <a:pt x="55166" y="62468"/>
                    <a:pt x="56789" y="60034"/>
                  </a:cubicBezTo>
                  <a:cubicBezTo>
                    <a:pt x="58411" y="57600"/>
                    <a:pt x="60034" y="55977"/>
                    <a:pt x="60845" y="52732"/>
                  </a:cubicBezTo>
                  <a:cubicBezTo>
                    <a:pt x="61656" y="50299"/>
                    <a:pt x="62468" y="47054"/>
                    <a:pt x="62468" y="43808"/>
                  </a:cubicBezTo>
                  <a:cubicBezTo>
                    <a:pt x="62468" y="40563"/>
                    <a:pt x="61656" y="38130"/>
                    <a:pt x="60845" y="34885"/>
                  </a:cubicBezTo>
                  <a:cubicBezTo>
                    <a:pt x="60034" y="32451"/>
                    <a:pt x="58411" y="30017"/>
                    <a:pt x="55977" y="27583"/>
                  </a:cubicBezTo>
                  <a:cubicBezTo>
                    <a:pt x="54355" y="25149"/>
                    <a:pt x="51921" y="24338"/>
                    <a:pt x="49487" y="22715"/>
                  </a:cubicBezTo>
                  <a:cubicBezTo>
                    <a:pt x="47865" y="21904"/>
                    <a:pt x="45431" y="21093"/>
                    <a:pt x="42186" y="2109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9" name="Google Shape;2489;p10"/>
            <p:cNvSpPr/>
            <p:nvPr/>
          </p:nvSpPr>
          <p:spPr>
            <a:xfrm>
              <a:off x="5272062" y="4966987"/>
              <a:ext cx="73825" cy="81938"/>
            </a:xfrm>
            <a:custGeom>
              <a:rect b="b" l="l" r="r" t="t"/>
              <a:pathLst>
                <a:path extrusionOk="0" h="81938" w="73825">
                  <a:moveTo>
                    <a:pt x="22715" y="0"/>
                  </a:moveTo>
                  <a:lnTo>
                    <a:pt x="44620" y="0"/>
                  </a:lnTo>
                  <a:lnTo>
                    <a:pt x="73825" y="81938"/>
                  </a:lnTo>
                  <a:lnTo>
                    <a:pt x="51921" y="81938"/>
                  </a:lnTo>
                  <a:lnTo>
                    <a:pt x="47054" y="66524"/>
                  </a:lnTo>
                  <a:lnTo>
                    <a:pt x="20282" y="66524"/>
                  </a:lnTo>
                  <a:lnTo>
                    <a:pt x="15414" y="81938"/>
                  </a:lnTo>
                  <a:lnTo>
                    <a:pt x="0" y="65713"/>
                  </a:lnTo>
                  <a:lnTo>
                    <a:pt x="22715" y="0"/>
                  </a:lnTo>
                  <a:close/>
                  <a:moveTo>
                    <a:pt x="25149" y="51110"/>
                  </a:moveTo>
                  <a:lnTo>
                    <a:pt x="42997" y="51110"/>
                  </a:lnTo>
                  <a:lnTo>
                    <a:pt x="36507" y="30828"/>
                  </a:lnTo>
                  <a:cubicBezTo>
                    <a:pt x="35696" y="28394"/>
                    <a:pt x="34885" y="25961"/>
                    <a:pt x="34885" y="23527"/>
                  </a:cubicBezTo>
                  <a:cubicBezTo>
                    <a:pt x="34885" y="21093"/>
                    <a:pt x="34073" y="17848"/>
                    <a:pt x="34073" y="14603"/>
                  </a:cubicBezTo>
                  <a:cubicBezTo>
                    <a:pt x="34073" y="16225"/>
                    <a:pt x="34073" y="17848"/>
                    <a:pt x="34073" y="19470"/>
                  </a:cubicBezTo>
                  <a:cubicBezTo>
                    <a:pt x="34073" y="21093"/>
                    <a:pt x="34073" y="21904"/>
                    <a:pt x="34073" y="23527"/>
                  </a:cubicBezTo>
                  <a:cubicBezTo>
                    <a:pt x="34073" y="25149"/>
                    <a:pt x="33262" y="25961"/>
                    <a:pt x="33262" y="27583"/>
                  </a:cubicBezTo>
                  <a:cubicBezTo>
                    <a:pt x="33262" y="28394"/>
                    <a:pt x="32451" y="30017"/>
                    <a:pt x="32451" y="31639"/>
                  </a:cubicBezTo>
                  <a:lnTo>
                    <a:pt x="25149" y="511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90" name="Google Shape;2490;p10"/>
          <p:cNvSpPr/>
          <p:nvPr/>
        </p:nvSpPr>
        <p:spPr>
          <a:xfrm>
            <a:off x="10863383" y="4809167"/>
            <a:ext cx="576000" cy="576000"/>
          </a:xfrm>
          <a:custGeom>
            <a:rect b="b" l="l" r="r" t="t"/>
            <a:pathLst>
              <a:path extrusionOk="0" h="576000" w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91" name="Google Shape;2491;p10"/>
          <p:cNvGrpSpPr/>
          <p:nvPr/>
        </p:nvGrpSpPr>
        <p:grpSpPr>
          <a:xfrm>
            <a:off x="11001174" y="4938034"/>
            <a:ext cx="306906" cy="306907"/>
            <a:chOff x="11032126" y="4968986"/>
            <a:chExt cx="245002" cy="245003"/>
          </a:xfrm>
        </p:grpSpPr>
        <p:sp>
          <p:nvSpPr>
            <p:cNvPr id="2492" name="Google Shape;2492;p10"/>
            <p:cNvSpPr/>
            <p:nvPr/>
          </p:nvSpPr>
          <p:spPr>
            <a:xfrm>
              <a:off x="11032126" y="4968986"/>
              <a:ext cx="245002" cy="245002"/>
            </a:xfrm>
            <a:custGeom>
              <a:rect b="b" l="l" r="r" t="t"/>
              <a:pathLst>
                <a:path extrusionOk="0" h="245002" w="245002">
                  <a:moveTo>
                    <a:pt x="122501" y="245003"/>
                  </a:moveTo>
                  <a:cubicBezTo>
                    <a:pt x="109521" y="245003"/>
                    <a:pt x="96541" y="242569"/>
                    <a:pt x="84372" y="238513"/>
                  </a:cubicBezTo>
                  <a:cubicBezTo>
                    <a:pt x="82749" y="237701"/>
                    <a:pt x="81127" y="236079"/>
                    <a:pt x="81938" y="233645"/>
                  </a:cubicBezTo>
                  <a:cubicBezTo>
                    <a:pt x="82749" y="232023"/>
                    <a:pt x="84372" y="230400"/>
                    <a:pt x="86806" y="231211"/>
                  </a:cubicBezTo>
                  <a:cubicBezTo>
                    <a:pt x="98163" y="235268"/>
                    <a:pt x="110332" y="236890"/>
                    <a:pt x="121690" y="236890"/>
                  </a:cubicBezTo>
                  <a:cubicBezTo>
                    <a:pt x="120068" y="236079"/>
                    <a:pt x="119256" y="235268"/>
                    <a:pt x="119256" y="233645"/>
                  </a:cubicBezTo>
                  <a:lnTo>
                    <a:pt x="119256" y="181724"/>
                  </a:lnTo>
                  <a:lnTo>
                    <a:pt x="102220" y="181724"/>
                  </a:lnTo>
                  <a:cubicBezTo>
                    <a:pt x="100597" y="181724"/>
                    <a:pt x="98975" y="180101"/>
                    <a:pt x="98975" y="178479"/>
                  </a:cubicBezTo>
                  <a:cubicBezTo>
                    <a:pt x="98975" y="176856"/>
                    <a:pt x="100597" y="175234"/>
                    <a:pt x="102220" y="175234"/>
                  </a:cubicBezTo>
                  <a:lnTo>
                    <a:pt x="119256" y="175234"/>
                  </a:lnTo>
                  <a:lnTo>
                    <a:pt x="119256" y="126558"/>
                  </a:lnTo>
                  <a:lnTo>
                    <a:pt x="62468" y="126558"/>
                  </a:lnTo>
                  <a:cubicBezTo>
                    <a:pt x="62468" y="137916"/>
                    <a:pt x="64090" y="149273"/>
                    <a:pt x="65713" y="160631"/>
                  </a:cubicBezTo>
                  <a:cubicBezTo>
                    <a:pt x="65713" y="162254"/>
                    <a:pt x="64901" y="164687"/>
                    <a:pt x="62468" y="164687"/>
                  </a:cubicBezTo>
                  <a:cubicBezTo>
                    <a:pt x="60845" y="164687"/>
                    <a:pt x="58411" y="163876"/>
                    <a:pt x="58411" y="161442"/>
                  </a:cubicBezTo>
                  <a:cubicBezTo>
                    <a:pt x="56789" y="150085"/>
                    <a:pt x="55166" y="138727"/>
                    <a:pt x="55166" y="126558"/>
                  </a:cubicBezTo>
                  <a:lnTo>
                    <a:pt x="10546" y="126558"/>
                  </a:lnTo>
                  <a:cubicBezTo>
                    <a:pt x="8924" y="126558"/>
                    <a:pt x="8113" y="125746"/>
                    <a:pt x="7301" y="124124"/>
                  </a:cubicBezTo>
                  <a:cubicBezTo>
                    <a:pt x="7301" y="141972"/>
                    <a:pt x="11358" y="159008"/>
                    <a:pt x="18659" y="172800"/>
                  </a:cubicBezTo>
                  <a:cubicBezTo>
                    <a:pt x="19470" y="174423"/>
                    <a:pt x="18659" y="176856"/>
                    <a:pt x="17037" y="177668"/>
                  </a:cubicBezTo>
                  <a:cubicBezTo>
                    <a:pt x="15414" y="178479"/>
                    <a:pt x="12980" y="177668"/>
                    <a:pt x="12169" y="176045"/>
                  </a:cubicBezTo>
                  <a:cubicBezTo>
                    <a:pt x="4056" y="160631"/>
                    <a:pt x="0" y="141972"/>
                    <a:pt x="0" y="122501"/>
                  </a:cubicBezTo>
                  <a:cubicBezTo>
                    <a:pt x="0" y="55166"/>
                    <a:pt x="55166" y="0"/>
                    <a:pt x="122501" y="0"/>
                  </a:cubicBezTo>
                  <a:cubicBezTo>
                    <a:pt x="189837" y="0"/>
                    <a:pt x="245003" y="55166"/>
                    <a:pt x="245003" y="122501"/>
                  </a:cubicBezTo>
                  <a:cubicBezTo>
                    <a:pt x="245003" y="189837"/>
                    <a:pt x="189837" y="245003"/>
                    <a:pt x="122501" y="245003"/>
                  </a:cubicBezTo>
                  <a:close/>
                  <a:moveTo>
                    <a:pt x="126558" y="181724"/>
                  </a:moveTo>
                  <a:lnTo>
                    <a:pt x="126558" y="233645"/>
                  </a:lnTo>
                  <a:cubicBezTo>
                    <a:pt x="126558" y="235268"/>
                    <a:pt x="125746" y="236079"/>
                    <a:pt x="124124" y="236890"/>
                  </a:cubicBezTo>
                  <a:cubicBezTo>
                    <a:pt x="145217" y="236079"/>
                    <a:pt x="163065" y="213363"/>
                    <a:pt x="173611" y="180913"/>
                  </a:cubicBezTo>
                  <a:lnTo>
                    <a:pt x="126558" y="180913"/>
                  </a:lnTo>
                  <a:close/>
                  <a:moveTo>
                    <a:pt x="181724" y="181724"/>
                  </a:moveTo>
                  <a:cubicBezTo>
                    <a:pt x="174423" y="204439"/>
                    <a:pt x="163876" y="223099"/>
                    <a:pt x="150085" y="234456"/>
                  </a:cubicBezTo>
                  <a:cubicBezTo>
                    <a:pt x="180101" y="227155"/>
                    <a:pt x="206062" y="207685"/>
                    <a:pt x="221476" y="181724"/>
                  </a:cubicBezTo>
                  <a:cubicBezTo>
                    <a:pt x="221476" y="181724"/>
                    <a:pt x="220665" y="181724"/>
                    <a:pt x="220665" y="181724"/>
                  </a:cubicBezTo>
                  <a:lnTo>
                    <a:pt x="181724" y="181724"/>
                  </a:lnTo>
                  <a:close/>
                  <a:moveTo>
                    <a:pt x="183347" y="175234"/>
                  </a:moveTo>
                  <a:lnTo>
                    <a:pt x="220665" y="175234"/>
                  </a:lnTo>
                  <a:cubicBezTo>
                    <a:pt x="222287" y="175234"/>
                    <a:pt x="223910" y="176045"/>
                    <a:pt x="223910" y="177668"/>
                  </a:cubicBezTo>
                  <a:cubicBezTo>
                    <a:pt x="232834" y="161442"/>
                    <a:pt x="237701" y="143594"/>
                    <a:pt x="237701" y="124124"/>
                  </a:cubicBezTo>
                  <a:cubicBezTo>
                    <a:pt x="236890" y="125746"/>
                    <a:pt x="236079" y="126558"/>
                    <a:pt x="234456" y="126558"/>
                  </a:cubicBezTo>
                  <a:lnTo>
                    <a:pt x="189837" y="126558"/>
                  </a:lnTo>
                  <a:cubicBezTo>
                    <a:pt x="189837" y="143594"/>
                    <a:pt x="187403" y="159820"/>
                    <a:pt x="183347" y="175234"/>
                  </a:cubicBezTo>
                  <a:close/>
                  <a:moveTo>
                    <a:pt x="126558" y="175234"/>
                  </a:moveTo>
                  <a:lnTo>
                    <a:pt x="176045" y="175234"/>
                  </a:lnTo>
                  <a:cubicBezTo>
                    <a:pt x="180101" y="160631"/>
                    <a:pt x="182535" y="143594"/>
                    <a:pt x="182535" y="126558"/>
                  </a:cubicBezTo>
                  <a:lnTo>
                    <a:pt x="125746" y="126558"/>
                  </a:lnTo>
                  <a:lnTo>
                    <a:pt x="125746" y="175234"/>
                  </a:lnTo>
                  <a:close/>
                  <a:moveTo>
                    <a:pt x="189837" y="119256"/>
                  </a:moveTo>
                  <a:lnTo>
                    <a:pt x="234456" y="119256"/>
                  </a:lnTo>
                  <a:cubicBezTo>
                    <a:pt x="236079" y="119256"/>
                    <a:pt x="237701" y="120068"/>
                    <a:pt x="237701" y="121690"/>
                  </a:cubicBezTo>
                  <a:cubicBezTo>
                    <a:pt x="237701" y="102220"/>
                    <a:pt x="232834" y="84372"/>
                    <a:pt x="223910" y="68146"/>
                  </a:cubicBezTo>
                  <a:cubicBezTo>
                    <a:pt x="223099" y="69769"/>
                    <a:pt x="222287" y="70580"/>
                    <a:pt x="220665" y="70580"/>
                  </a:cubicBezTo>
                  <a:lnTo>
                    <a:pt x="183347" y="70580"/>
                  </a:lnTo>
                  <a:cubicBezTo>
                    <a:pt x="187403" y="85183"/>
                    <a:pt x="189837" y="101408"/>
                    <a:pt x="189837" y="119256"/>
                  </a:cubicBezTo>
                  <a:close/>
                  <a:moveTo>
                    <a:pt x="21093" y="68146"/>
                  </a:moveTo>
                  <a:cubicBezTo>
                    <a:pt x="12169" y="84372"/>
                    <a:pt x="7301" y="102220"/>
                    <a:pt x="7301" y="121690"/>
                  </a:cubicBezTo>
                  <a:cubicBezTo>
                    <a:pt x="8113" y="120068"/>
                    <a:pt x="8924" y="119256"/>
                    <a:pt x="10546" y="119256"/>
                  </a:cubicBezTo>
                  <a:lnTo>
                    <a:pt x="55166" y="119256"/>
                  </a:lnTo>
                  <a:cubicBezTo>
                    <a:pt x="55166" y="101408"/>
                    <a:pt x="57600" y="85183"/>
                    <a:pt x="61656" y="70580"/>
                  </a:cubicBezTo>
                  <a:lnTo>
                    <a:pt x="25149" y="70580"/>
                  </a:lnTo>
                  <a:cubicBezTo>
                    <a:pt x="23527" y="70580"/>
                    <a:pt x="21904" y="68958"/>
                    <a:pt x="21093" y="68146"/>
                  </a:cubicBezTo>
                  <a:close/>
                  <a:moveTo>
                    <a:pt x="126558" y="119256"/>
                  </a:moveTo>
                  <a:lnTo>
                    <a:pt x="183347" y="119256"/>
                  </a:lnTo>
                  <a:cubicBezTo>
                    <a:pt x="183347" y="101408"/>
                    <a:pt x="180913" y="85183"/>
                    <a:pt x="176856" y="70580"/>
                  </a:cubicBezTo>
                  <a:lnTo>
                    <a:pt x="127369" y="70580"/>
                  </a:lnTo>
                  <a:lnTo>
                    <a:pt x="127369" y="119256"/>
                  </a:lnTo>
                  <a:close/>
                  <a:moveTo>
                    <a:pt x="62468" y="119256"/>
                  </a:moveTo>
                  <a:lnTo>
                    <a:pt x="119256" y="119256"/>
                  </a:lnTo>
                  <a:lnTo>
                    <a:pt x="119256" y="70580"/>
                  </a:lnTo>
                  <a:lnTo>
                    <a:pt x="69769" y="70580"/>
                  </a:lnTo>
                  <a:cubicBezTo>
                    <a:pt x="64901" y="85183"/>
                    <a:pt x="63279" y="101408"/>
                    <a:pt x="62468" y="119256"/>
                  </a:cubicBezTo>
                  <a:close/>
                  <a:moveTo>
                    <a:pt x="181724" y="63279"/>
                  </a:moveTo>
                  <a:lnTo>
                    <a:pt x="220665" y="63279"/>
                  </a:lnTo>
                  <a:cubicBezTo>
                    <a:pt x="220665" y="63279"/>
                    <a:pt x="221476" y="63279"/>
                    <a:pt x="221476" y="63279"/>
                  </a:cubicBezTo>
                  <a:cubicBezTo>
                    <a:pt x="206062" y="37318"/>
                    <a:pt x="180101" y="17848"/>
                    <a:pt x="150085" y="10546"/>
                  </a:cubicBezTo>
                  <a:cubicBezTo>
                    <a:pt x="163065" y="21093"/>
                    <a:pt x="174423" y="39752"/>
                    <a:pt x="181724" y="63279"/>
                  </a:cubicBezTo>
                  <a:close/>
                  <a:moveTo>
                    <a:pt x="94918" y="10546"/>
                  </a:moveTo>
                  <a:cubicBezTo>
                    <a:pt x="64901" y="17848"/>
                    <a:pt x="39752" y="37318"/>
                    <a:pt x="24338" y="63279"/>
                  </a:cubicBezTo>
                  <a:cubicBezTo>
                    <a:pt x="24338" y="63279"/>
                    <a:pt x="25149" y="63279"/>
                    <a:pt x="25149" y="63279"/>
                  </a:cubicBezTo>
                  <a:lnTo>
                    <a:pt x="64090" y="63279"/>
                  </a:lnTo>
                  <a:cubicBezTo>
                    <a:pt x="70580" y="39752"/>
                    <a:pt x="81127" y="21904"/>
                    <a:pt x="94918" y="10546"/>
                  </a:cubicBezTo>
                  <a:close/>
                  <a:moveTo>
                    <a:pt x="126558" y="63279"/>
                  </a:moveTo>
                  <a:lnTo>
                    <a:pt x="174423" y="63279"/>
                  </a:lnTo>
                  <a:cubicBezTo>
                    <a:pt x="163876" y="30828"/>
                    <a:pt x="145217" y="8924"/>
                    <a:pt x="124124" y="7301"/>
                  </a:cubicBezTo>
                  <a:cubicBezTo>
                    <a:pt x="125746" y="8113"/>
                    <a:pt x="126558" y="8924"/>
                    <a:pt x="126558" y="10546"/>
                  </a:cubicBezTo>
                  <a:lnTo>
                    <a:pt x="126558" y="63279"/>
                  </a:lnTo>
                  <a:close/>
                  <a:moveTo>
                    <a:pt x="71392" y="63279"/>
                  </a:moveTo>
                  <a:lnTo>
                    <a:pt x="119256" y="63279"/>
                  </a:lnTo>
                  <a:lnTo>
                    <a:pt x="119256" y="10546"/>
                  </a:lnTo>
                  <a:cubicBezTo>
                    <a:pt x="119256" y="8924"/>
                    <a:pt x="120068" y="8113"/>
                    <a:pt x="121690" y="7301"/>
                  </a:cubicBezTo>
                  <a:cubicBezTo>
                    <a:pt x="99786" y="8113"/>
                    <a:pt x="81938" y="30828"/>
                    <a:pt x="71392" y="6327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493" name="Google Shape;2493;p10"/>
            <p:cNvGrpSpPr/>
            <p:nvPr/>
          </p:nvGrpSpPr>
          <p:grpSpPr>
            <a:xfrm>
              <a:off x="11044701" y="5145507"/>
              <a:ext cx="68888" cy="68482"/>
              <a:chOff x="11044701" y="5145507"/>
              <a:chExt cx="68888" cy="68482"/>
            </a:xfrm>
          </p:grpSpPr>
          <p:sp>
            <p:nvSpPr>
              <p:cNvPr id="2494" name="Google Shape;2494;p10"/>
              <p:cNvSpPr/>
              <p:nvPr/>
            </p:nvSpPr>
            <p:spPr>
              <a:xfrm>
                <a:off x="11048352" y="5149088"/>
                <a:ext cx="60845" cy="60845"/>
              </a:xfrm>
              <a:custGeom>
                <a:rect b="b" l="l" r="r" t="t"/>
                <a:pathLst>
                  <a:path extrusionOk="0" h="60845" w="60845">
                    <a:moveTo>
                      <a:pt x="8113" y="19470"/>
                    </a:moveTo>
                    <a:lnTo>
                      <a:pt x="41375" y="52732"/>
                    </a:lnTo>
                    <a:lnTo>
                      <a:pt x="60845" y="0"/>
                    </a:lnTo>
                    <a:lnTo>
                      <a:pt x="8113" y="19470"/>
                    </a:lnTo>
                    <a:close/>
                    <a:moveTo>
                      <a:pt x="25149" y="35696"/>
                    </a:moveTo>
                    <a:lnTo>
                      <a:pt x="0" y="60845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5" name="Google Shape;2495;p10"/>
              <p:cNvSpPr/>
              <p:nvPr/>
            </p:nvSpPr>
            <p:spPr>
              <a:xfrm>
                <a:off x="11044701" y="5145507"/>
                <a:ext cx="68888" cy="68482"/>
              </a:xfrm>
              <a:custGeom>
                <a:rect b="b" l="l" r="r" t="t"/>
                <a:pathLst>
                  <a:path extrusionOk="0" h="68482" w="68888">
                    <a:moveTo>
                      <a:pt x="3651" y="68483"/>
                    </a:moveTo>
                    <a:cubicBezTo>
                      <a:pt x="2839" y="68483"/>
                      <a:pt x="2028" y="68483"/>
                      <a:pt x="1217" y="67671"/>
                    </a:cubicBezTo>
                    <a:cubicBezTo>
                      <a:pt x="-406" y="66049"/>
                      <a:pt x="-406" y="63615"/>
                      <a:pt x="1217" y="62804"/>
                    </a:cubicBezTo>
                    <a:lnTo>
                      <a:pt x="23121" y="40088"/>
                    </a:lnTo>
                    <a:lnTo>
                      <a:pt x="9330" y="26297"/>
                    </a:lnTo>
                    <a:cubicBezTo>
                      <a:pt x="8518" y="25485"/>
                      <a:pt x="7707" y="23863"/>
                      <a:pt x="8518" y="23052"/>
                    </a:cubicBezTo>
                    <a:cubicBezTo>
                      <a:pt x="8518" y="22240"/>
                      <a:pt x="9330" y="20618"/>
                      <a:pt x="10952" y="20618"/>
                    </a:cubicBezTo>
                    <a:lnTo>
                      <a:pt x="63685" y="336"/>
                    </a:lnTo>
                    <a:cubicBezTo>
                      <a:pt x="65307" y="-475"/>
                      <a:pt x="66118" y="336"/>
                      <a:pt x="67741" y="1147"/>
                    </a:cubicBezTo>
                    <a:cubicBezTo>
                      <a:pt x="68552" y="1959"/>
                      <a:pt x="69363" y="3581"/>
                      <a:pt x="68552" y="5204"/>
                    </a:cubicBezTo>
                    <a:lnTo>
                      <a:pt x="49082" y="57936"/>
                    </a:lnTo>
                    <a:cubicBezTo>
                      <a:pt x="48270" y="58747"/>
                      <a:pt x="47459" y="59559"/>
                      <a:pt x="46648" y="60370"/>
                    </a:cubicBezTo>
                    <a:cubicBezTo>
                      <a:pt x="45837" y="60370"/>
                      <a:pt x="44214" y="60370"/>
                      <a:pt x="43403" y="59559"/>
                    </a:cubicBezTo>
                    <a:lnTo>
                      <a:pt x="28800" y="44956"/>
                    </a:lnTo>
                    <a:lnTo>
                      <a:pt x="6896" y="67671"/>
                    </a:lnTo>
                    <a:cubicBezTo>
                      <a:pt x="5273" y="68483"/>
                      <a:pt x="4462" y="68483"/>
                      <a:pt x="3651" y="68483"/>
                    </a:cubicBezTo>
                    <a:close/>
                    <a:moveTo>
                      <a:pt x="32045" y="38466"/>
                    </a:moveTo>
                    <a:lnTo>
                      <a:pt x="44214" y="50635"/>
                    </a:lnTo>
                    <a:lnTo>
                      <a:pt x="59628" y="10071"/>
                    </a:lnTo>
                    <a:lnTo>
                      <a:pt x="19065" y="25485"/>
                    </a:lnTo>
                    <a:lnTo>
                      <a:pt x="30423" y="36843"/>
                    </a:lnTo>
                    <a:cubicBezTo>
                      <a:pt x="31234" y="36843"/>
                      <a:pt x="31234" y="37654"/>
                      <a:pt x="31234" y="37654"/>
                    </a:cubicBezTo>
                    <a:cubicBezTo>
                      <a:pt x="31234" y="37654"/>
                      <a:pt x="32045" y="37654"/>
                      <a:pt x="32045" y="3846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2496" name="Google Shape;2496;p10"/>
          <p:cNvSpPr/>
          <p:nvPr/>
        </p:nvSpPr>
        <p:spPr>
          <a:xfrm>
            <a:off x="9786218" y="1611738"/>
            <a:ext cx="576000" cy="576000"/>
          </a:xfrm>
          <a:custGeom>
            <a:rect b="b" l="l" r="r" t="t"/>
            <a:pathLst>
              <a:path extrusionOk="0" h="576000" w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97" name="Google Shape;2497;p10"/>
          <p:cNvGrpSpPr/>
          <p:nvPr/>
        </p:nvGrpSpPr>
        <p:grpSpPr>
          <a:xfrm>
            <a:off x="9995342" y="1758901"/>
            <a:ext cx="155134" cy="271450"/>
            <a:chOff x="9995342" y="1758901"/>
            <a:chExt cx="155134" cy="271450"/>
          </a:xfrm>
        </p:grpSpPr>
        <p:sp>
          <p:nvSpPr>
            <p:cNvPr id="2498" name="Google Shape;2498;p10"/>
            <p:cNvSpPr/>
            <p:nvPr/>
          </p:nvSpPr>
          <p:spPr>
            <a:xfrm>
              <a:off x="9995342" y="1758901"/>
              <a:ext cx="155134" cy="193630"/>
            </a:xfrm>
            <a:custGeom>
              <a:rect b="b" l="l" r="r" t="t"/>
              <a:pathLst>
                <a:path extrusionOk="0" h="193630" w="155134">
                  <a:moveTo>
                    <a:pt x="76442" y="193569"/>
                  </a:moveTo>
                  <a:cubicBezTo>
                    <a:pt x="87800" y="192758"/>
                    <a:pt x="95912" y="185456"/>
                    <a:pt x="96724" y="174099"/>
                  </a:cubicBezTo>
                  <a:cubicBezTo>
                    <a:pt x="97535" y="162741"/>
                    <a:pt x="102402" y="154628"/>
                    <a:pt x="113760" y="148138"/>
                  </a:cubicBezTo>
                  <a:cubicBezTo>
                    <a:pt x="139721" y="133535"/>
                    <a:pt x="153512" y="110820"/>
                    <a:pt x="155135" y="79992"/>
                  </a:cubicBezTo>
                  <a:cubicBezTo>
                    <a:pt x="155135" y="78369"/>
                    <a:pt x="155135" y="77558"/>
                    <a:pt x="155135" y="75935"/>
                  </a:cubicBezTo>
                  <a:cubicBezTo>
                    <a:pt x="155135" y="73501"/>
                    <a:pt x="155135" y="71068"/>
                    <a:pt x="154324" y="68634"/>
                  </a:cubicBezTo>
                  <a:cubicBezTo>
                    <a:pt x="151078" y="46730"/>
                    <a:pt x="139721" y="28070"/>
                    <a:pt x="121873" y="15090"/>
                  </a:cubicBezTo>
                  <a:cubicBezTo>
                    <a:pt x="104836" y="2921"/>
                    <a:pt x="83743" y="-2758"/>
                    <a:pt x="62650" y="1299"/>
                  </a:cubicBezTo>
                  <a:cubicBezTo>
                    <a:pt x="31822" y="6166"/>
                    <a:pt x="10729" y="24825"/>
                    <a:pt x="994" y="54842"/>
                  </a:cubicBezTo>
                  <a:cubicBezTo>
                    <a:pt x="-2251" y="64577"/>
                    <a:pt x="2616" y="75124"/>
                    <a:pt x="13163" y="79180"/>
                  </a:cubicBezTo>
                  <a:cubicBezTo>
                    <a:pt x="22898" y="83237"/>
                    <a:pt x="34256" y="79992"/>
                    <a:pt x="39124" y="71068"/>
                  </a:cubicBezTo>
                  <a:cubicBezTo>
                    <a:pt x="39935" y="69445"/>
                    <a:pt x="40746" y="67823"/>
                    <a:pt x="41557" y="65389"/>
                  </a:cubicBezTo>
                  <a:cubicBezTo>
                    <a:pt x="41557" y="64577"/>
                    <a:pt x="42369" y="64577"/>
                    <a:pt x="42369" y="63766"/>
                  </a:cubicBezTo>
                  <a:cubicBezTo>
                    <a:pt x="48047" y="49975"/>
                    <a:pt x="61839" y="41862"/>
                    <a:pt x="75631" y="41862"/>
                  </a:cubicBezTo>
                  <a:cubicBezTo>
                    <a:pt x="77253" y="41862"/>
                    <a:pt x="78876" y="41862"/>
                    <a:pt x="80498" y="41862"/>
                  </a:cubicBezTo>
                  <a:cubicBezTo>
                    <a:pt x="95912" y="44296"/>
                    <a:pt x="110515" y="58087"/>
                    <a:pt x="112138" y="73501"/>
                  </a:cubicBezTo>
                  <a:cubicBezTo>
                    <a:pt x="114571" y="88916"/>
                    <a:pt x="106459" y="103518"/>
                    <a:pt x="92667" y="110820"/>
                  </a:cubicBezTo>
                  <a:cubicBezTo>
                    <a:pt x="78064" y="118932"/>
                    <a:pt x="67518" y="129479"/>
                    <a:pt x="61028" y="143270"/>
                  </a:cubicBezTo>
                  <a:cubicBezTo>
                    <a:pt x="56160" y="154628"/>
                    <a:pt x="53726" y="165175"/>
                    <a:pt x="55349" y="174910"/>
                  </a:cubicBezTo>
                  <a:cubicBezTo>
                    <a:pt x="56971" y="187079"/>
                    <a:pt x="65895" y="194380"/>
                    <a:pt x="76442" y="193569"/>
                  </a:cubicBezTo>
                  <a:close/>
                  <a:moveTo>
                    <a:pt x="91856" y="119744"/>
                  </a:moveTo>
                  <a:cubicBezTo>
                    <a:pt x="99157" y="115687"/>
                    <a:pt x="106459" y="110820"/>
                    <a:pt x="110515" y="103518"/>
                  </a:cubicBezTo>
                  <a:cubicBezTo>
                    <a:pt x="120250" y="88916"/>
                    <a:pt x="120250" y="73501"/>
                    <a:pt x="112138" y="59710"/>
                  </a:cubicBezTo>
                  <a:cubicBezTo>
                    <a:pt x="102402" y="43485"/>
                    <a:pt x="88611" y="36183"/>
                    <a:pt x="71574" y="37806"/>
                  </a:cubicBezTo>
                  <a:cubicBezTo>
                    <a:pt x="54538" y="39428"/>
                    <a:pt x="43180" y="47541"/>
                    <a:pt x="35878" y="63766"/>
                  </a:cubicBezTo>
                  <a:cubicBezTo>
                    <a:pt x="35878" y="63766"/>
                    <a:pt x="35878" y="64577"/>
                    <a:pt x="35067" y="64577"/>
                  </a:cubicBezTo>
                  <a:cubicBezTo>
                    <a:pt x="35067" y="65389"/>
                    <a:pt x="35067" y="65389"/>
                    <a:pt x="34256" y="66200"/>
                  </a:cubicBezTo>
                  <a:cubicBezTo>
                    <a:pt x="31011" y="74313"/>
                    <a:pt x="22898" y="78369"/>
                    <a:pt x="14785" y="75124"/>
                  </a:cubicBezTo>
                  <a:cubicBezTo>
                    <a:pt x="10729" y="73501"/>
                    <a:pt x="8295" y="71068"/>
                    <a:pt x="6673" y="67823"/>
                  </a:cubicBezTo>
                  <a:cubicBezTo>
                    <a:pt x="5050" y="63766"/>
                    <a:pt x="5050" y="59710"/>
                    <a:pt x="6673" y="55654"/>
                  </a:cubicBezTo>
                  <a:cubicBezTo>
                    <a:pt x="16408" y="29693"/>
                    <a:pt x="35067" y="14279"/>
                    <a:pt x="61028" y="8600"/>
                  </a:cubicBezTo>
                  <a:cubicBezTo>
                    <a:pt x="81309" y="4544"/>
                    <a:pt x="103214" y="9411"/>
                    <a:pt x="120250" y="23203"/>
                  </a:cubicBezTo>
                  <a:cubicBezTo>
                    <a:pt x="138098" y="37806"/>
                    <a:pt x="147833" y="59710"/>
                    <a:pt x="147833" y="83237"/>
                  </a:cubicBezTo>
                  <a:lnTo>
                    <a:pt x="147833" y="83237"/>
                  </a:lnTo>
                  <a:cubicBezTo>
                    <a:pt x="147022" y="109197"/>
                    <a:pt x="133231" y="130290"/>
                    <a:pt x="109704" y="143270"/>
                  </a:cubicBezTo>
                  <a:cubicBezTo>
                    <a:pt x="99157" y="148949"/>
                    <a:pt x="92667" y="157062"/>
                    <a:pt x="91045" y="166797"/>
                  </a:cubicBezTo>
                  <a:cubicBezTo>
                    <a:pt x="91045" y="167608"/>
                    <a:pt x="91045" y="169231"/>
                    <a:pt x="91045" y="170042"/>
                  </a:cubicBezTo>
                  <a:cubicBezTo>
                    <a:pt x="91045" y="170854"/>
                    <a:pt x="91045" y="171665"/>
                    <a:pt x="91045" y="172476"/>
                  </a:cubicBezTo>
                  <a:cubicBezTo>
                    <a:pt x="90233" y="181400"/>
                    <a:pt x="84554" y="187079"/>
                    <a:pt x="76442" y="187079"/>
                  </a:cubicBezTo>
                  <a:cubicBezTo>
                    <a:pt x="76442" y="187079"/>
                    <a:pt x="76442" y="187079"/>
                    <a:pt x="75631" y="187079"/>
                  </a:cubicBezTo>
                  <a:cubicBezTo>
                    <a:pt x="66707" y="187079"/>
                    <a:pt x="61028" y="179777"/>
                    <a:pt x="61028" y="170854"/>
                  </a:cubicBezTo>
                  <a:cubicBezTo>
                    <a:pt x="61839" y="148949"/>
                    <a:pt x="72385" y="131101"/>
                    <a:pt x="91856" y="11974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9" name="Google Shape;2499;p10"/>
            <p:cNvSpPr/>
            <p:nvPr/>
          </p:nvSpPr>
          <p:spPr>
            <a:xfrm>
              <a:off x="10045012" y="1977619"/>
              <a:ext cx="52732" cy="52732"/>
            </a:xfrm>
            <a:custGeom>
              <a:rect b="b" l="l" r="r" t="t"/>
              <a:pathLst>
                <a:path extrusionOk="0" h="52732" w="52732">
                  <a:moveTo>
                    <a:pt x="0" y="25961"/>
                  </a:moveTo>
                  <a:cubicBezTo>
                    <a:pt x="0" y="11358"/>
                    <a:pt x="12169" y="0"/>
                    <a:pt x="25961" y="0"/>
                  </a:cubicBezTo>
                  <a:cubicBezTo>
                    <a:pt x="40563" y="0"/>
                    <a:pt x="52732" y="12169"/>
                    <a:pt x="52732" y="26772"/>
                  </a:cubicBezTo>
                  <a:cubicBezTo>
                    <a:pt x="52732" y="41375"/>
                    <a:pt x="40563" y="52732"/>
                    <a:pt x="25961" y="52732"/>
                  </a:cubicBezTo>
                  <a:cubicBezTo>
                    <a:pt x="11358" y="52732"/>
                    <a:pt x="0" y="40563"/>
                    <a:pt x="0" y="2596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00" name="Google Shape;2500;p10"/>
          <p:cNvGrpSpPr/>
          <p:nvPr/>
        </p:nvGrpSpPr>
        <p:grpSpPr>
          <a:xfrm>
            <a:off x="5086281" y="4926423"/>
            <a:ext cx="351278" cy="263459"/>
            <a:chOff x="5086281" y="4926423"/>
            <a:chExt cx="351278" cy="263459"/>
          </a:xfrm>
        </p:grpSpPr>
        <p:sp>
          <p:nvSpPr>
            <p:cNvPr id="2501" name="Google Shape;2501;p10"/>
            <p:cNvSpPr/>
            <p:nvPr/>
          </p:nvSpPr>
          <p:spPr>
            <a:xfrm>
              <a:off x="5086281" y="4940215"/>
              <a:ext cx="351278" cy="249667"/>
            </a:xfrm>
            <a:custGeom>
              <a:rect b="b" l="l" r="r" t="t"/>
              <a:pathLst>
                <a:path extrusionOk="0" h="249667" w="351278">
                  <a:moveTo>
                    <a:pt x="347223" y="21904"/>
                  </a:moveTo>
                  <a:lnTo>
                    <a:pt x="319639" y="21904"/>
                  </a:lnTo>
                  <a:lnTo>
                    <a:pt x="319639" y="9735"/>
                  </a:lnTo>
                  <a:cubicBezTo>
                    <a:pt x="319639" y="8113"/>
                    <a:pt x="318828" y="7301"/>
                    <a:pt x="318017" y="7301"/>
                  </a:cubicBezTo>
                  <a:cubicBezTo>
                    <a:pt x="301792" y="3245"/>
                    <a:pt x="285566" y="811"/>
                    <a:pt x="269341" y="811"/>
                  </a:cubicBezTo>
                  <a:cubicBezTo>
                    <a:pt x="255549" y="811"/>
                    <a:pt x="239324" y="2434"/>
                    <a:pt x="223099" y="7301"/>
                  </a:cubicBezTo>
                  <a:cubicBezTo>
                    <a:pt x="223910" y="8924"/>
                    <a:pt x="224721" y="10546"/>
                    <a:pt x="225532" y="12980"/>
                  </a:cubicBezTo>
                  <a:cubicBezTo>
                    <a:pt x="240946" y="8113"/>
                    <a:pt x="256361" y="6490"/>
                    <a:pt x="269341" y="6490"/>
                  </a:cubicBezTo>
                  <a:cubicBezTo>
                    <a:pt x="283132" y="6490"/>
                    <a:pt x="297735" y="8113"/>
                    <a:pt x="311527" y="11358"/>
                  </a:cubicBezTo>
                  <a:lnTo>
                    <a:pt x="314772" y="12169"/>
                  </a:lnTo>
                  <a:lnTo>
                    <a:pt x="314772" y="203628"/>
                  </a:lnTo>
                  <a:lnTo>
                    <a:pt x="309904" y="202817"/>
                  </a:lnTo>
                  <a:cubicBezTo>
                    <a:pt x="297735" y="201194"/>
                    <a:pt x="284755" y="200383"/>
                    <a:pt x="272586" y="200383"/>
                  </a:cubicBezTo>
                  <a:cubicBezTo>
                    <a:pt x="227155" y="200383"/>
                    <a:pt x="199572" y="211741"/>
                    <a:pt x="184158" y="222287"/>
                  </a:cubicBezTo>
                  <a:lnTo>
                    <a:pt x="177668" y="226344"/>
                  </a:lnTo>
                  <a:lnTo>
                    <a:pt x="177668" y="143594"/>
                  </a:lnTo>
                  <a:cubicBezTo>
                    <a:pt x="176045" y="143594"/>
                    <a:pt x="173611" y="143594"/>
                    <a:pt x="171989" y="143594"/>
                  </a:cubicBezTo>
                  <a:lnTo>
                    <a:pt x="171989" y="224721"/>
                  </a:lnTo>
                  <a:lnTo>
                    <a:pt x="165499" y="220665"/>
                  </a:lnTo>
                  <a:cubicBezTo>
                    <a:pt x="150084" y="210930"/>
                    <a:pt x="123313" y="198761"/>
                    <a:pt x="77070" y="198761"/>
                  </a:cubicBezTo>
                  <a:cubicBezTo>
                    <a:pt x="64901" y="198761"/>
                    <a:pt x="51921" y="199572"/>
                    <a:pt x="39752" y="201194"/>
                  </a:cubicBezTo>
                  <a:lnTo>
                    <a:pt x="34885" y="202006"/>
                  </a:lnTo>
                  <a:lnTo>
                    <a:pt x="34885" y="11358"/>
                  </a:lnTo>
                  <a:lnTo>
                    <a:pt x="38130" y="10546"/>
                  </a:lnTo>
                  <a:cubicBezTo>
                    <a:pt x="51921" y="7301"/>
                    <a:pt x="66524" y="5679"/>
                    <a:pt x="80315" y="5679"/>
                  </a:cubicBezTo>
                  <a:cubicBezTo>
                    <a:pt x="91673" y="5679"/>
                    <a:pt x="104654" y="6490"/>
                    <a:pt x="118445" y="10546"/>
                  </a:cubicBezTo>
                  <a:cubicBezTo>
                    <a:pt x="119256" y="8924"/>
                    <a:pt x="120068" y="6490"/>
                    <a:pt x="121690" y="4868"/>
                  </a:cubicBezTo>
                  <a:cubicBezTo>
                    <a:pt x="107087" y="811"/>
                    <a:pt x="92485" y="0"/>
                    <a:pt x="81127" y="0"/>
                  </a:cubicBezTo>
                  <a:cubicBezTo>
                    <a:pt x="81127" y="0"/>
                    <a:pt x="81127" y="0"/>
                    <a:pt x="80315" y="0"/>
                  </a:cubicBezTo>
                  <a:cubicBezTo>
                    <a:pt x="64090" y="0"/>
                    <a:pt x="47865" y="2434"/>
                    <a:pt x="31639" y="6490"/>
                  </a:cubicBezTo>
                  <a:cubicBezTo>
                    <a:pt x="30828" y="6490"/>
                    <a:pt x="30017" y="8113"/>
                    <a:pt x="30017" y="8924"/>
                  </a:cubicBezTo>
                  <a:lnTo>
                    <a:pt x="30017" y="8924"/>
                  </a:lnTo>
                  <a:lnTo>
                    <a:pt x="30017" y="21093"/>
                  </a:lnTo>
                  <a:lnTo>
                    <a:pt x="2434" y="21093"/>
                  </a:lnTo>
                  <a:cubicBezTo>
                    <a:pt x="811" y="21093"/>
                    <a:pt x="0" y="22715"/>
                    <a:pt x="0" y="23527"/>
                  </a:cubicBezTo>
                  <a:lnTo>
                    <a:pt x="0" y="246625"/>
                  </a:lnTo>
                  <a:cubicBezTo>
                    <a:pt x="0" y="248248"/>
                    <a:pt x="1623" y="249059"/>
                    <a:pt x="2434" y="249059"/>
                  </a:cubicBezTo>
                  <a:cubicBezTo>
                    <a:pt x="3245" y="249059"/>
                    <a:pt x="3245" y="249059"/>
                    <a:pt x="4056" y="249059"/>
                  </a:cubicBezTo>
                  <a:lnTo>
                    <a:pt x="4056" y="249059"/>
                  </a:lnTo>
                  <a:cubicBezTo>
                    <a:pt x="11358" y="245003"/>
                    <a:pt x="79504" y="210930"/>
                    <a:pt x="174423" y="234456"/>
                  </a:cubicBezTo>
                  <a:lnTo>
                    <a:pt x="176045" y="234456"/>
                  </a:lnTo>
                  <a:cubicBezTo>
                    <a:pt x="176045" y="234456"/>
                    <a:pt x="176045" y="234456"/>
                    <a:pt x="176856" y="234456"/>
                  </a:cubicBezTo>
                  <a:cubicBezTo>
                    <a:pt x="227966" y="221476"/>
                    <a:pt x="270963" y="226344"/>
                    <a:pt x="298547" y="232023"/>
                  </a:cubicBezTo>
                  <a:cubicBezTo>
                    <a:pt x="322073" y="236890"/>
                    <a:pt x="341544" y="245814"/>
                    <a:pt x="347223" y="249059"/>
                  </a:cubicBezTo>
                  <a:lnTo>
                    <a:pt x="347223" y="249059"/>
                  </a:lnTo>
                  <a:cubicBezTo>
                    <a:pt x="348034" y="249870"/>
                    <a:pt x="348845" y="249870"/>
                    <a:pt x="349656" y="249059"/>
                  </a:cubicBezTo>
                  <a:cubicBezTo>
                    <a:pt x="350468" y="248248"/>
                    <a:pt x="351279" y="247437"/>
                    <a:pt x="351279" y="246625"/>
                  </a:cubicBezTo>
                  <a:lnTo>
                    <a:pt x="351279" y="24338"/>
                  </a:lnTo>
                  <a:cubicBezTo>
                    <a:pt x="349656" y="22715"/>
                    <a:pt x="348845" y="21904"/>
                    <a:pt x="347223" y="21904"/>
                  </a:cubicBezTo>
                  <a:close/>
                  <a:moveTo>
                    <a:pt x="135482" y="223099"/>
                  </a:moveTo>
                  <a:cubicBezTo>
                    <a:pt x="93296" y="218231"/>
                    <a:pt x="49487" y="223910"/>
                    <a:pt x="9735" y="240135"/>
                  </a:cubicBezTo>
                  <a:lnTo>
                    <a:pt x="4056" y="242569"/>
                  </a:lnTo>
                  <a:lnTo>
                    <a:pt x="4056" y="27583"/>
                  </a:lnTo>
                  <a:lnTo>
                    <a:pt x="29206" y="27583"/>
                  </a:lnTo>
                  <a:lnTo>
                    <a:pt x="29206" y="206062"/>
                  </a:lnTo>
                  <a:cubicBezTo>
                    <a:pt x="29206" y="207685"/>
                    <a:pt x="30017" y="209307"/>
                    <a:pt x="31639" y="209307"/>
                  </a:cubicBezTo>
                  <a:cubicBezTo>
                    <a:pt x="31639" y="209307"/>
                    <a:pt x="31639" y="209307"/>
                    <a:pt x="32451" y="209307"/>
                  </a:cubicBezTo>
                  <a:cubicBezTo>
                    <a:pt x="47054" y="206873"/>
                    <a:pt x="61656" y="206062"/>
                    <a:pt x="76259" y="206062"/>
                  </a:cubicBezTo>
                  <a:cubicBezTo>
                    <a:pt x="96541" y="206062"/>
                    <a:pt x="117634" y="208496"/>
                    <a:pt x="137104" y="214986"/>
                  </a:cubicBezTo>
                  <a:lnTo>
                    <a:pt x="135482" y="223099"/>
                  </a:lnTo>
                  <a:close/>
                  <a:moveTo>
                    <a:pt x="343977" y="241758"/>
                  </a:moveTo>
                  <a:lnTo>
                    <a:pt x="338299" y="239324"/>
                  </a:lnTo>
                  <a:cubicBezTo>
                    <a:pt x="298547" y="223099"/>
                    <a:pt x="254738" y="217420"/>
                    <a:pt x="212552" y="222287"/>
                  </a:cubicBezTo>
                  <a:lnTo>
                    <a:pt x="210930" y="214175"/>
                  </a:lnTo>
                  <a:cubicBezTo>
                    <a:pt x="230400" y="207685"/>
                    <a:pt x="251493" y="204439"/>
                    <a:pt x="271775" y="205251"/>
                  </a:cubicBezTo>
                  <a:cubicBezTo>
                    <a:pt x="286377" y="205251"/>
                    <a:pt x="301792" y="206873"/>
                    <a:pt x="316394" y="208496"/>
                  </a:cubicBezTo>
                  <a:cubicBezTo>
                    <a:pt x="317206" y="208496"/>
                    <a:pt x="318017" y="208496"/>
                    <a:pt x="318828" y="207685"/>
                  </a:cubicBezTo>
                  <a:cubicBezTo>
                    <a:pt x="319639" y="206873"/>
                    <a:pt x="319639" y="206873"/>
                    <a:pt x="319639" y="206062"/>
                  </a:cubicBezTo>
                  <a:cubicBezTo>
                    <a:pt x="319639" y="206062"/>
                    <a:pt x="319639" y="206062"/>
                    <a:pt x="319639" y="205251"/>
                  </a:cubicBezTo>
                  <a:lnTo>
                    <a:pt x="319639" y="27583"/>
                  </a:lnTo>
                  <a:lnTo>
                    <a:pt x="344789" y="27583"/>
                  </a:lnTo>
                  <a:lnTo>
                    <a:pt x="343977" y="24175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2" name="Google Shape;2502;p10"/>
            <p:cNvSpPr/>
            <p:nvPr/>
          </p:nvSpPr>
          <p:spPr>
            <a:xfrm>
              <a:off x="5179577" y="4926423"/>
              <a:ext cx="160630" cy="161442"/>
            </a:xfrm>
            <a:custGeom>
              <a:rect b="b" l="l" r="r" t="t"/>
              <a:pathLst>
                <a:path extrusionOk="0" h="161442" w="160630">
                  <a:moveTo>
                    <a:pt x="80315" y="0"/>
                  </a:moveTo>
                  <a:cubicBezTo>
                    <a:pt x="80315" y="0"/>
                    <a:pt x="80315" y="0"/>
                    <a:pt x="80315" y="0"/>
                  </a:cubicBezTo>
                  <a:cubicBezTo>
                    <a:pt x="58411" y="0"/>
                    <a:pt x="38941" y="8113"/>
                    <a:pt x="23527" y="23527"/>
                  </a:cubicBezTo>
                  <a:cubicBezTo>
                    <a:pt x="8113" y="38941"/>
                    <a:pt x="0" y="59223"/>
                    <a:pt x="0" y="80315"/>
                  </a:cubicBezTo>
                  <a:cubicBezTo>
                    <a:pt x="0" y="124935"/>
                    <a:pt x="35696" y="160631"/>
                    <a:pt x="80315" y="161442"/>
                  </a:cubicBezTo>
                  <a:cubicBezTo>
                    <a:pt x="80315" y="161442"/>
                    <a:pt x="80315" y="161442"/>
                    <a:pt x="80315" y="161442"/>
                  </a:cubicBezTo>
                  <a:cubicBezTo>
                    <a:pt x="101408" y="161442"/>
                    <a:pt x="121690" y="153330"/>
                    <a:pt x="137104" y="137916"/>
                  </a:cubicBezTo>
                  <a:cubicBezTo>
                    <a:pt x="152518" y="122501"/>
                    <a:pt x="160631" y="102220"/>
                    <a:pt x="160631" y="81127"/>
                  </a:cubicBezTo>
                  <a:cubicBezTo>
                    <a:pt x="160631" y="36507"/>
                    <a:pt x="124935" y="0"/>
                    <a:pt x="80315" y="0"/>
                  </a:cubicBezTo>
                  <a:close/>
                  <a:moveTo>
                    <a:pt x="75448" y="12169"/>
                  </a:moveTo>
                  <a:cubicBezTo>
                    <a:pt x="75448" y="9735"/>
                    <a:pt x="77882" y="7301"/>
                    <a:pt x="80315" y="7301"/>
                  </a:cubicBezTo>
                  <a:cubicBezTo>
                    <a:pt x="82749" y="7301"/>
                    <a:pt x="85183" y="8924"/>
                    <a:pt x="85183" y="12169"/>
                  </a:cubicBezTo>
                  <a:cubicBezTo>
                    <a:pt x="85183" y="13792"/>
                    <a:pt x="85183" y="15414"/>
                    <a:pt x="85183" y="17037"/>
                  </a:cubicBezTo>
                  <a:cubicBezTo>
                    <a:pt x="85183" y="18659"/>
                    <a:pt x="85183" y="20282"/>
                    <a:pt x="85183" y="21904"/>
                  </a:cubicBezTo>
                  <a:cubicBezTo>
                    <a:pt x="85183" y="25149"/>
                    <a:pt x="82749" y="26772"/>
                    <a:pt x="80315" y="26772"/>
                  </a:cubicBezTo>
                  <a:cubicBezTo>
                    <a:pt x="77882" y="26772"/>
                    <a:pt x="75448" y="24338"/>
                    <a:pt x="75448" y="21904"/>
                  </a:cubicBezTo>
                  <a:cubicBezTo>
                    <a:pt x="75448" y="18659"/>
                    <a:pt x="75448" y="15414"/>
                    <a:pt x="75448" y="12169"/>
                  </a:cubicBezTo>
                  <a:close/>
                  <a:moveTo>
                    <a:pt x="21093" y="85994"/>
                  </a:moveTo>
                  <a:cubicBezTo>
                    <a:pt x="17848" y="85994"/>
                    <a:pt x="14603" y="85994"/>
                    <a:pt x="11358" y="85994"/>
                  </a:cubicBezTo>
                  <a:cubicBezTo>
                    <a:pt x="8113" y="85994"/>
                    <a:pt x="6490" y="83561"/>
                    <a:pt x="6490" y="81127"/>
                  </a:cubicBezTo>
                  <a:cubicBezTo>
                    <a:pt x="6490" y="78693"/>
                    <a:pt x="8924" y="76259"/>
                    <a:pt x="11358" y="76259"/>
                  </a:cubicBezTo>
                  <a:cubicBezTo>
                    <a:pt x="12980" y="76259"/>
                    <a:pt x="14603" y="76259"/>
                    <a:pt x="16225" y="76259"/>
                  </a:cubicBezTo>
                  <a:cubicBezTo>
                    <a:pt x="17848" y="76259"/>
                    <a:pt x="19470" y="76259"/>
                    <a:pt x="21093" y="76259"/>
                  </a:cubicBezTo>
                  <a:cubicBezTo>
                    <a:pt x="23527" y="76259"/>
                    <a:pt x="25961" y="78693"/>
                    <a:pt x="25961" y="81127"/>
                  </a:cubicBezTo>
                  <a:cubicBezTo>
                    <a:pt x="25961" y="83561"/>
                    <a:pt x="24338" y="85994"/>
                    <a:pt x="21093" y="85994"/>
                  </a:cubicBezTo>
                  <a:close/>
                  <a:moveTo>
                    <a:pt x="41375" y="125746"/>
                  </a:moveTo>
                  <a:cubicBezTo>
                    <a:pt x="40563" y="126558"/>
                    <a:pt x="38941" y="128180"/>
                    <a:pt x="38130" y="128992"/>
                  </a:cubicBezTo>
                  <a:cubicBezTo>
                    <a:pt x="37318" y="129803"/>
                    <a:pt x="35696" y="131425"/>
                    <a:pt x="34885" y="132237"/>
                  </a:cubicBezTo>
                  <a:cubicBezTo>
                    <a:pt x="32451" y="133859"/>
                    <a:pt x="30017" y="133859"/>
                    <a:pt x="28394" y="132237"/>
                  </a:cubicBezTo>
                  <a:cubicBezTo>
                    <a:pt x="26772" y="130614"/>
                    <a:pt x="26772" y="127369"/>
                    <a:pt x="28394" y="125746"/>
                  </a:cubicBezTo>
                  <a:cubicBezTo>
                    <a:pt x="30828" y="123313"/>
                    <a:pt x="32451" y="120879"/>
                    <a:pt x="34885" y="119256"/>
                  </a:cubicBezTo>
                  <a:cubicBezTo>
                    <a:pt x="37318" y="117634"/>
                    <a:pt x="39752" y="117634"/>
                    <a:pt x="41375" y="119256"/>
                  </a:cubicBezTo>
                  <a:cubicBezTo>
                    <a:pt x="43808" y="120879"/>
                    <a:pt x="43808" y="124124"/>
                    <a:pt x="41375" y="125746"/>
                  </a:cubicBezTo>
                  <a:close/>
                  <a:moveTo>
                    <a:pt x="42186" y="42186"/>
                  </a:moveTo>
                  <a:cubicBezTo>
                    <a:pt x="40563" y="43808"/>
                    <a:pt x="37318" y="43808"/>
                    <a:pt x="35696" y="42186"/>
                  </a:cubicBezTo>
                  <a:cubicBezTo>
                    <a:pt x="33262" y="39752"/>
                    <a:pt x="30828" y="37318"/>
                    <a:pt x="29206" y="35696"/>
                  </a:cubicBezTo>
                  <a:cubicBezTo>
                    <a:pt x="27583" y="33262"/>
                    <a:pt x="27583" y="30828"/>
                    <a:pt x="29206" y="29206"/>
                  </a:cubicBezTo>
                  <a:cubicBezTo>
                    <a:pt x="30828" y="27583"/>
                    <a:pt x="34073" y="27583"/>
                    <a:pt x="35696" y="29206"/>
                  </a:cubicBezTo>
                  <a:cubicBezTo>
                    <a:pt x="36507" y="30017"/>
                    <a:pt x="38130" y="31639"/>
                    <a:pt x="38941" y="32451"/>
                  </a:cubicBezTo>
                  <a:cubicBezTo>
                    <a:pt x="39752" y="33262"/>
                    <a:pt x="41375" y="34885"/>
                    <a:pt x="42186" y="35696"/>
                  </a:cubicBezTo>
                  <a:cubicBezTo>
                    <a:pt x="43808" y="38130"/>
                    <a:pt x="43808" y="40563"/>
                    <a:pt x="42186" y="42186"/>
                  </a:cubicBezTo>
                  <a:close/>
                  <a:moveTo>
                    <a:pt x="85183" y="149273"/>
                  </a:moveTo>
                  <a:cubicBezTo>
                    <a:pt x="85183" y="152518"/>
                    <a:pt x="82749" y="154141"/>
                    <a:pt x="80315" y="154141"/>
                  </a:cubicBezTo>
                  <a:cubicBezTo>
                    <a:pt x="77882" y="154141"/>
                    <a:pt x="75448" y="151707"/>
                    <a:pt x="75448" y="149273"/>
                  </a:cubicBezTo>
                  <a:cubicBezTo>
                    <a:pt x="75448" y="146028"/>
                    <a:pt x="75448" y="142783"/>
                    <a:pt x="75448" y="139538"/>
                  </a:cubicBezTo>
                  <a:cubicBezTo>
                    <a:pt x="75448" y="136293"/>
                    <a:pt x="77882" y="134670"/>
                    <a:pt x="80315" y="134670"/>
                  </a:cubicBezTo>
                  <a:cubicBezTo>
                    <a:pt x="82749" y="134670"/>
                    <a:pt x="85183" y="137104"/>
                    <a:pt x="85183" y="139538"/>
                  </a:cubicBezTo>
                  <a:cubicBezTo>
                    <a:pt x="85183" y="141161"/>
                    <a:pt x="85183" y="142783"/>
                    <a:pt x="85183" y="144406"/>
                  </a:cubicBezTo>
                  <a:cubicBezTo>
                    <a:pt x="85183" y="146028"/>
                    <a:pt x="85183" y="147651"/>
                    <a:pt x="85183" y="149273"/>
                  </a:cubicBezTo>
                  <a:close/>
                  <a:moveTo>
                    <a:pt x="113577" y="111144"/>
                  </a:moveTo>
                  <a:cubicBezTo>
                    <a:pt x="112766" y="115200"/>
                    <a:pt x="108710" y="116011"/>
                    <a:pt x="105465" y="113577"/>
                  </a:cubicBezTo>
                  <a:cubicBezTo>
                    <a:pt x="103842" y="111955"/>
                    <a:pt x="102220" y="110332"/>
                    <a:pt x="100597" y="108710"/>
                  </a:cubicBezTo>
                  <a:cubicBezTo>
                    <a:pt x="92485" y="100597"/>
                    <a:pt x="85183" y="93296"/>
                    <a:pt x="77070" y="85183"/>
                  </a:cubicBezTo>
                  <a:cubicBezTo>
                    <a:pt x="75448" y="83561"/>
                    <a:pt x="74637" y="81938"/>
                    <a:pt x="74637" y="79504"/>
                  </a:cubicBezTo>
                  <a:cubicBezTo>
                    <a:pt x="74637" y="74637"/>
                    <a:pt x="74637" y="70580"/>
                    <a:pt x="74637" y="65713"/>
                  </a:cubicBezTo>
                  <a:cubicBezTo>
                    <a:pt x="74637" y="65713"/>
                    <a:pt x="74637" y="65713"/>
                    <a:pt x="74637" y="65713"/>
                  </a:cubicBezTo>
                  <a:cubicBezTo>
                    <a:pt x="74637" y="60845"/>
                    <a:pt x="74637" y="55977"/>
                    <a:pt x="74637" y="51110"/>
                  </a:cubicBezTo>
                  <a:cubicBezTo>
                    <a:pt x="74637" y="47054"/>
                    <a:pt x="78693" y="45431"/>
                    <a:pt x="81938" y="47054"/>
                  </a:cubicBezTo>
                  <a:cubicBezTo>
                    <a:pt x="83561" y="47865"/>
                    <a:pt x="84372" y="49487"/>
                    <a:pt x="84372" y="51921"/>
                  </a:cubicBezTo>
                  <a:cubicBezTo>
                    <a:pt x="84372" y="60034"/>
                    <a:pt x="84372" y="68958"/>
                    <a:pt x="84372" y="77070"/>
                  </a:cubicBezTo>
                  <a:cubicBezTo>
                    <a:pt x="84372" y="77882"/>
                    <a:pt x="84372" y="78693"/>
                    <a:pt x="85183" y="80315"/>
                  </a:cubicBezTo>
                  <a:cubicBezTo>
                    <a:pt x="94107" y="89239"/>
                    <a:pt x="102220" y="97352"/>
                    <a:pt x="111144" y="106276"/>
                  </a:cubicBezTo>
                  <a:cubicBezTo>
                    <a:pt x="113577" y="107087"/>
                    <a:pt x="114389" y="108710"/>
                    <a:pt x="113577" y="111144"/>
                  </a:cubicBezTo>
                  <a:close/>
                  <a:moveTo>
                    <a:pt x="118445" y="35696"/>
                  </a:moveTo>
                  <a:cubicBezTo>
                    <a:pt x="120879" y="33262"/>
                    <a:pt x="123313" y="30828"/>
                    <a:pt x="124935" y="29206"/>
                  </a:cubicBezTo>
                  <a:cubicBezTo>
                    <a:pt x="126558" y="27583"/>
                    <a:pt x="129803" y="27583"/>
                    <a:pt x="131425" y="29206"/>
                  </a:cubicBezTo>
                  <a:cubicBezTo>
                    <a:pt x="133048" y="30828"/>
                    <a:pt x="133048" y="34073"/>
                    <a:pt x="131425" y="35696"/>
                  </a:cubicBezTo>
                  <a:cubicBezTo>
                    <a:pt x="130614" y="36507"/>
                    <a:pt x="128992" y="38130"/>
                    <a:pt x="128180" y="38941"/>
                  </a:cubicBezTo>
                  <a:cubicBezTo>
                    <a:pt x="127369" y="39752"/>
                    <a:pt x="125746" y="41375"/>
                    <a:pt x="124935" y="42186"/>
                  </a:cubicBezTo>
                  <a:cubicBezTo>
                    <a:pt x="122501" y="43808"/>
                    <a:pt x="120068" y="43808"/>
                    <a:pt x="118445" y="42186"/>
                  </a:cubicBezTo>
                  <a:cubicBezTo>
                    <a:pt x="116823" y="40563"/>
                    <a:pt x="116823" y="38130"/>
                    <a:pt x="118445" y="35696"/>
                  </a:cubicBezTo>
                  <a:close/>
                  <a:moveTo>
                    <a:pt x="132237" y="133048"/>
                  </a:moveTo>
                  <a:cubicBezTo>
                    <a:pt x="130614" y="134670"/>
                    <a:pt x="127369" y="134670"/>
                    <a:pt x="125746" y="133048"/>
                  </a:cubicBezTo>
                  <a:cubicBezTo>
                    <a:pt x="124124" y="132237"/>
                    <a:pt x="123313" y="130614"/>
                    <a:pt x="122501" y="129803"/>
                  </a:cubicBezTo>
                  <a:cubicBezTo>
                    <a:pt x="121690" y="128992"/>
                    <a:pt x="120068" y="127369"/>
                    <a:pt x="119256" y="126558"/>
                  </a:cubicBezTo>
                  <a:cubicBezTo>
                    <a:pt x="117634" y="124935"/>
                    <a:pt x="117634" y="121690"/>
                    <a:pt x="119256" y="120068"/>
                  </a:cubicBezTo>
                  <a:cubicBezTo>
                    <a:pt x="120879" y="118445"/>
                    <a:pt x="124124" y="118445"/>
                    <a:pt x="125746" y="120068"/>
                  </a:cubicBezTo>
                  <a:cubicBezTo>
                    <a:pt x="128180" y="122501"/>
                    <a:pt x="130614" y="124935"/>
                    <a:pt x="133048" y="127369"/>
                  </a:cubicBezTo>
                  <a:cubicBezTo>
                    <a:pt x="133859" y="128180"/>
                    <a:pt x="133859" y="130614"/>
                    <a:pt x="132237" y="133048"/>
                  </a:cubicBezTo>
                  <a:close/>
                  <a:moveTo>
                    <a:pt x="149273" y="85994"/>
                  </a:moveTo>
                  <a:cubicBezTo>
                    <a:pt x="147651" y="85994"/>
                    <a:pt x="146028" y="85994"/>
                    <a:pt x="144406" y="85994"/>
                  </a:cubicBezTo>
                  <a:cubicBezTo>
                    <a:pt x="142783" y="85994"/>
                    <a:pt x="141161" y="85994"/>
                    <a:pt x="139538" y="85994"/>
                  </a:cubicBezTo>
                  <a:cubicBezTo>
                    <a:pt x="137104" y="85994"/>
                    <a:pt x="134670" y="83561"/>
                    <a:pt x="134670" y="81127"/>
                  </a:cubicBezTo>
                  <a:cubicBezTo>
                    <a:pt x="134670" y="78693"/>
                    <a:pt x="136293" y="76259"/>
                    <a:pt x="139538" y="76259"/>
                  </a:cubicBezTo>
                  <a:cubicBezTo>
                    <a:pt x="142783" y="76259"/>
                    <a:pt x="146028" y="76259"/>
                    <a:pt x="149273" y="76259"/>
                  </a:cubicBezTo>
                  <a:cubicBezTo>
                    <a:pt x="151707" y="76259"/>
                    <a:pt x="154141" y="78693"/>
                    <a:pt x="154141" y="81127"/>
                  </a:cubicBezTo>
                  <a:cubicBezTo>
                    <a:pt x="153330" y="83561"/>
                    <a:pt x="151707" y="85994"/>
                    <a:pt x="149273" y="8599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03" name="Google Shape;2503;p10"/>
          <p:cNvSpPr/>
          <p:nvPr/>
        </p:nvSpPr>
        <p:spPr>
          <a:xfrm>
            <a:off x="4971893" y="4781207"/>
            <a:ext cx="576000" cy="576000"/>
          </a:xfrm>
          <a:custGeom>
            <a:rect b="b" l="l" r="r" t="t"/>
            <a:pathLst>
              <a:path extrusionOk="0" h="576000" w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504" name="Google Shape;2504;p10"/>
          <p:cNvGrpSpPr/>
          <p:nvPr/>
        </p:nvGrpSpPr>
        <p:grpSpPr>
          <a:xfrm>
            <a:off x="5162540" y="4937449"/>
            <a:ext cx="215830" cy="269394"/>
            <a:chOff x="5162540" y="4937449"/>
            <a:chExt cx="215830" cy="269394"/>
          </a:xfrm>
        </p:grpSpPr>
        <p:sp>
          <p:nvSpPr>
            <p:cNvPr id="2505" name="Google Shape;2505;p10"/>
            <p:cNvSpPr/>
            <p:nvPr/>
          </p:nvSpPr>
          <p:spPr>
            <a:xfrm>
              <a:off x="5237988" y="4937449"/>
              <a:ext cx="140382" cy="269394"/>
            </a:xfrm>
            <a:custGeom>
              <a:rect b="b" l="l" r="r" t="t"/>
              <a:pathLst>
                <a:path extrusionOk="0" h="269394" w="140382">
                  <a:moveTo>
                    <a:pt x="139538" y="152851"/>
                  </a:moveTo>
                  <a:cubicBezTo>
                    <a:pt x="141161" y="147983"/>
                    <a:pt x="140349" y="143115"/>
                    <a:pt x="137916" y="139059"/>
                  </a:cubicBezTo>
                  <a:cubicBezTo>
                    <a:pt x="135482" y="135814"/>
                    <a:pt x="133048" y="131758"/>
                    <a:pt x="131425" y="128513"/>
                  </a:cubicBezTo>
                  <a:cubicBezTo>
                    <a:pt x="128180" y="123645"/>
                    <a:pt x="124935" y="118777"/>
                    <a:pt x="121690" y="113910"/>
                  </a:cubicBezTo>
                  <a:cubicBezTo>
                    <a:pt x="119256" y="109853"/>
                    <a:pt x="117634" y="105797"/>
                    <a:pt x="117634" y="100118"/>
                  </a:cubicBezTo>
                  <a:cubicBezTo>
                    <a:pt x="117634" y="93628"/>
                    <a:pt x="117634" y="87138"/>
                    <a:pt x="116823" y="80648"/>
                  </a:cubicBezTo>
                  <a:cubicBezTo>
                    <a:pt x="116011" y="76591"/>
                    <a:pt x="116823" y="73346"/>
                    <a:pt x="118445" y="70101"/>
                  </a:cubicBezTo>
                  <a:cubicBezTo>
                    <a:pt x="121690" y="64422"/>
                    <a:pt x="121690" y="57932"/>
                    <a:pt x="119256" y="51442"/>
                  </a:cubicBezTo>
                  <a:cubicBezTo>
                    <a:pt x="116011" y="43329"/>
                    <a:pt x="110332" y="36839"/>
                    <a:pt x="105465" y="31972"/>
                  </a:cubicBezTo>
                  <a:cubicBezTo>
                    <a:pt x="92485" y="18180"/>
                    <a:pt x="76259" y="9256"/>
                    <a:pt x="55977" y="4389"/>
                  </a:cubicBezTo>
                  <a:cubicBezTo>
                    <a:pt x="38130" y="332"/>
                    <a:pt x="21093" y="-1290"/>
                    <a:pt x="4056" y="1144"/>
                  </a:cubicBezTo>
                  <a:cubicBezTo>
                    <a:pt x="2434" y="1144"/>
                    <a:pt x="0" y="1955"/>
                    <a:pt x="0" y="5200"/>
                  </a:cubicBezTo>
                  <a:cubicBezTo>
                    <a:pt x="0" y="8445"/>
                    <a:pt x="3245" y="8445"/>
                    <a:pt x="4056" y="8445"/>
                  </a:cubicBezTo>
                  <a:cubicBezTo>
                    <a:pt x="4868" y="8445"/>
                    <a:pt x="4868" y="8445"/>
                    <a:pt x="5679" y="8445"/>
                  </a:cubicBezTo>
                  <a:cubicBezTo>
                    <a:pt x="21093" y="6822"/>
                    <a:pt x="36507" y="7634"/>
                    <a:pt x="51921" y="11690"/>
                  </a:cubicBezTo>
                  <a:cubicBezTo>
                    <a:pt x="76259" y="17369"/>
                    <a:pt x="94918" y="29538"/>
                    <a:pt x="108710" y="48197"/>
                  </a:cubicBezTo>
                  <a:cubicBezTo>
                    <a:pt x="114389" y="55498"/>
                    <a:pt x="114389" y="63611"/>
                    <a:pt x="110332" y="70913"/>
                  </a:cubicBezTo>
                  <a:cubicBezTo>
                    <a:pt x="108710" y="73346"/>
                    <a:pt x="108710" y="76591"/>
                    <a:pt x="108710" y="79836"/>
                  </a:cubicBezTo>
                  <a:cubicBezTo>
                    <a:pt x="110332" y="87949"/>
                    <a:pt x="110332" y="96873"/>
                    <a:pt x="110332" y="104986"/>
                  </a:cubicBezTo>
                  <a:cubicBezTo>
                    <a:pt x="110332" y="109042"/>
                    <a:pt x="111144" y="113098"/>
                    <a:pt x="113577" y="117155"/>
                  </a:cubicBezTo>
                  <a:cubicBezTo>
                    <a:pt x="119256" y="126079"/>
                    <a:pt x="125746" y="135814"/>
                    <a:pt x="131425" y="144738"/>
                  </a:cubicBezTo>
                  <a:cubicBezTo>
                    <a:pt x="133859" y="148794"/>
                    <a:pt x="133048" y="151228"/>
                    <a:pt x="132237" y="152039"/>
                  </a:cubicBezTo>
                  <a:cubicBezTo>
                    <a:pt x="131425" y="153662"/>
                    <a:pt x="129803" y="155284"/>
                    <a:pt x="125746" y="156096"/>
                  </a:cubicBezTo>
                  <a:cubicBezTo>
                    <a:pt x="124124" y="156096"/>
                    <a:pt x="122501" y="156096"/>
                    <a:pt x="120879" y="156096"/>
                  </a:cubicBezTo>
                  <a:cubicBezTo>
                    <a:pt x="120068" y="156096"/>
                    <a:pt x="119256" y="156096"/>
                    <a:pt x="119256" y="156096"/>
                  </a:cubicBezTo>
                  <a:cubicBezTo>
                    <a:pt x="117634" y="156096"/>
                    <a:pt x="116823" y="156907"/>
                    <a:pt x="116011" y="157718"/>
                  </a:cubicBezTo>
                  <a:cubicBezTo>
                    <a:pt x="115200" y="156907"/>
                    <a:pt x="115200" y="157718"/>
                    <a:pt x="115200" y="159341"/>
                  </a:cubicBezTo>
                  <a:cubicBezTo>
                    <a:pt x="115200" y="160963"/>
                    <a:pt x="116011" y="161775"/>
                    <a:pt x="116011" y="163397"/>
                  </a:cubicBezTo>
                  <a:cubicBezTo>
                    <a:pt x="116823" y="165831"/>
                    <a:pt x="116823" y="167453"/>
                    <a:pt x="117634" y="169887"/>
                  </a:cubicBezTo>
                  <a:cubicBezTo>
                    <a:pt x="117634" y="172321"/>
                    <a:pt x="116823" y="174755"/>
                    <a:pt x="115200" y="176377"/>
                  </a:cubicBezTo>
                  <a:cubicBezTo>
                    <a:pt x="111955" y="179622"/>
                    <a:pt x="111955" y="179622"/>
                    <a:pt x="113577" y="183679"/>
                  </a:cubicBezTo>
                  <a:cubicBezTo>
                    <a:pt x="115200" y="186924"/>
                    <a:pt x="115200" y="190980"/>
                    <a:pt x="112766" y="193414"/>
                  </a:cubicBezTo>
                  <a:cubicBezTo>
                    <a:pt x="109521" y="196659"/>
                    <a:pt x="108710" y="200715"/>
                    <a:pt x="108710" y="205583"/>
                  </a:cubicBezTo>
                  <a:cubicBezTo>
                    <a:pt x="108710" y="212884"/>
                    <a:pt x="102220" y="220186"/>
                    <a:pt x="95730" y="222620"/>
                  </a:cubicBezTo>
                  <a:cubicBezTo>
                    <a:pt x="89239" y="225053"/>
                    <a:pt x="83561" y="223431"/>
                    <a:pt x="78693" y="221808"/>
                  </a:cubicBezTo>
                  <a:cubicBezTo>
                    <a:pt x="73014" y="220186"/>
                    <a:pt x="68146" y="220186"/>
                    <a:pt x="64090" y="223431"/>
                  </a:cubicBezTo>
                  <a:cubicBezTo>
                    <a:pt x="60034" y="225865"/>
                    <a:pt x="57600" y="230732"/>
                    <a:pt x="56789" y="235600"/>
                  </a:cubicBezTo>
                  <a:cubicBezTo>
                    <a:pt x="55977" y="239656"/>
                    <a:pt x="55977" y="242901"/>
                    <a:pt x="55977" y="246958"/>
                  </a:cubicBezTo>
                  <a:cubicBezTo>
                    <a:pt x="55977" y="248580"/>
                    <a:pt x="55977" y="250203"/>
                    <a:pt x="55977" y="251825"/>
                  </a:cubicBezTo>
                  <a:cubicBezTo>
                    <a:pt x="55977" y="253448"/>
                    <a:pt x="55977" y="254259"/>
                    <a:pt x="55977" y="255882"/>
                  </a:cubicBezTo>
                  <a:cubicBezTo>
                    <a:pt x="55977" y="256693"/>
                    <a:pt x="55977" y="257504"/>
                    <a:pt x="55977" y="258315"/>
                  </a:cubicBezTo>
                  <a:lnTo>
                    <a:pt x="55977" y="262372"/>
                  </a:lnTo>
                  <a:lnTo>
                    <a:pt x="51921" y="261560"/>
                  </a:lnTo>
                  <a:cubicBezTo>
                    <a:pt x="51921" y="261560"/>
                    <a:pt x="51110" y="261560"/>
                    <a:pt x="51110" y="261560"/>
                  </a:cubicBezTo>
                  <a:cubicBezTo>
                    <a:pt x="50299" y="261560"/>
                    <a:pt x="50299" y="261560"/>
                    <a:pt x="49487" y="261560"/>
                  </a:cubicBezTo>
                  <a:cubicBezTo>
                    <a:pt x="43808" y="259938"/>
                    <a:pt x="38130" y="258315"/>
                    <a:pt x="32451" y="255882"/>
                  </a:cubicBezTo>
                  <a:cubicBezTo>
                    <a:pt x="30017" y="255070"/>
                    <a:pt x="26772" y="254259"/>
                    <a:pt x="24338" y="253448"/>
                  </a:cubicBezTo>
                  <a:cubicBezTo>
                    <a:pt x="18659" y="251825"/>
                    <a:pt x="12980" y="249391"/>
                    <a:pt x="6490" y="247769"/>
                  </a:cubicBezTo>
                  <a:cubicBezTo>
                    <a:pt x="5679" y="247769"/>
                    <a:pt x="4868" y="247769"/>
                    <a:pt x="4868" y="247769"/>
                  </a:cubicBezTo>
                  <a:cubicBezTo>
                    <a:pt x="3245" y="247769"/>
                    <a:pt x="2434" y="248580"/>
                    <a:pt x="1623" y="250203"/>
                  </a:cubicBezTo>
                  <a:cubicBezTo>
                    <a:pt x="1623" y="251014"/>
                    <a:pt x="1623" y="251825"/>
                    <a:pt x="1623" y="252636"/>
                  </a:cubicBezTo>
                  <a:cubicBezTo>
                    <a:pt x="2434" y="253448"/>
                    <a:pt x="3245" y="254259"/>
                    <a:pt x="4868" y="255070"/>
                  </a:cubicBezTo>
                  <a:lnTo>
                    <a:pt x="5679" y="255070"/>
                  </a:lnTo>
                  <a:cubicBezTo>
                    <a:pt x="19470" y="259938"/>
                    <a:pt x="34073" y="263994"/>
                    <a:pt x="48676" y="268862"/>
                  </a:cubicBezTo>
                  <a:cubicBezTo>
                    <a:pt x="51921" y="269673"/>
                    <a:pt x="55166" y="269673"/>
                    <a:pt x="58411" y="268051"/>
                  </a:cubicBezTo>
                  <a:cubicBezTo>
                    <a:pt x="60845" y="266428"/>
                    <a:pt x="62468" y="263183"/>
                    <a:pt x="63279" y="259938"/>
                  </a:cubicBezTo>
                  <a:cubicBezTo>
                    <a:pt x="63279" y="258315"/>
                    <a:pt x="63279" y="256693"/>
                    <a:pt x="63279" y="255070"/>
                  </a:cubicBezTo>
                  <a:cubicBezTo>
                    <a:pt x="63279" y="253448"/>
                    <a:pt x="63279" y="252636"/>
                    <a:pt x="63279" y="251014"/>
                  </a:cubicBezTo>
                  <a:lnTo>
                    <a:pt x="63279" y="248580"/>
                  </a:lnTo>
                  <a:cubicBezTo>
                    <a:pt x="63279" y="244524"/>
                    <a:pt x="63279" y="241279"/>
                    <a:pt x="64090" y="237222"/>
                  </a:cubicBezTo>
                  <a:cubicBezTo>
                    <a:pt x="64090" y="234789"/>
                    <a:pt x="65713" y="232355"/>
                    <a:pt x="68146" y="230732"/>
                  </a:cubicBezTo>
                  <a:cubicBezTo>
                    <a:pt x="70580" y="229110"/>
                    <a:pt x="73014" y="229110"/>
                    <a:pt x="76259" y="229110"/>
                  </a:cubicBezTo>
                  <a:cubicBezTo>
                    <a:pt x="77070" y="229110"/>
                    <a:pt x="78693" y="229921"/>
                    <a:pt x="79504" y="229921"/>
                  </a:cubicBezTo>
                  <a:lnTo>
                    <a:pt x="80316" y="229921"/>
                  </a:lnTo>
                  <a:cubicBezTo>
                    <a:pt x="89239" y="232355"/>
                    <a:pt x="98163" y="231544"/>
                    <a:pt x="105465" y="225865"/>
                  </a:cubicBezTo>
                  <a:cubicBezTo>
                    <a:pt x="112766" y="220186"/>
                    <a:pt x="116823" y="212073"/>
                    <a:pt x="116823" y="203149"/>
                  </a:cubicBezTo>
                  <a:cubicBezTo>
                    <a:pt x="116823" y="201527"/>
                    <a:pt x="117634" y="199904"/>
                    <a:pt x="118445" y="198282"/>
                  </a:cubicBezTo>
                  <a:cubicBezTo>
                    <a:pt x="121690" y="194225"/>
                    <a:pt x="123313" y="190169"/>
                    <a:pt x="122501" y="184490"/>
                  </a:cubicBezTo>
                  <a:cubicBezTo>
                    <a:pt x="122501" y="182867"/>
                    <a:pt x="122501" y="180434"/>
                    <a:pt x="123313" y="178811"/>
                  </a:cubicBezTo>
                  <a:cubicBezTo>
                    <a:pt x="124935" y="175566"/>
                    <a:pt x="125746" y="172321"/>
                    <a:pt x="124935" y="169076"/>
                  </a:cubicBezTo>
                  <a:lnTo>
                    <a:pt x="123313" y="162586"/>
                  </a:lnTo>
                  <a:lnTo>
                    <a:pt x="126558" y="161775"/>
                  </a:lnTo>
                  <a:cubicBezTo>
                    <a:pt x="127369" y="161775"/>
                    <a:pt x="127369" y="161775"/>
                    <a:pt x="128180" y="161775"/>
                  </a:cubicBezTo>
                  <a:cubicBezTo>
                    <a:pt x="128992" y="161775"/>
                    <a:pt x="129803" y="161775"/>
                    <a:pt x="130614" y="160963"/>
                  </a:cubicBezTo>
                  <a:cubicBezTo>
                    <a:pt x="134670" y="159341"/>
                    <a:pt x="137916" y="156907"/>
                    <a:pt x="139538" y="15285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6" name="Google Shape;2506;p10"/>
            <p:cNvSpPr/>
            <p:nvPr/>
          </p:nvSpPr>
          <p:spPr>
            <a:xfrm>
              <a:off x="5162540" y="4966987"/>
              <a:ext cx="91673" cy="184157"/>
            </a:xfrm>
            <a:custGeom>
              <a:rect b="b" l="l" r="r" t="t"/>
              <a:pathLst>
                <a:path extrusionOk="0" h="184157" w="91673">
                  <a:moveTo>
                    <a:pt x="80316" y="22716"/>
                  </a:moveTo>
                  <a:lnTo>
                    <a:pt x="68958" y="22716"/>
                  </a:lnTo>
                  <a:lnTo>
                    <a:pt x="68958" y="5679"/>
                  </a:lnTo>
                  <a:cubicBezTo>
                    <a:pt x="68958" y="2434"/>
                    <a:pt x="66524" y="0"/>
                    <a:pt x="63279" y="0"/>
                  </a:cubicBezTo>
                  <a:lnTo>
                    <a:pt x="28394" y="0"/>
                  </a:lnTo>
                  <a:cubicBezTo>
                    <a:pt x="25149" y="0"/>
                    <a:pt x="22715" y="2434"/>
                    <a:pt x="22715" y="5679"/>
                  </a:cubicBezTo>
                  <a:lnTo>
                    <a:pt x="22715" y="22716"/>
                  </a:lnTo>
                  <a:lnTo>
                    <a:pt x="11358" y="22716"/>
                  </a:lnTo>
                  <a:cubicBezTo>
                    <a:pt x="4868" y="22716"/>
                    <a:pt x="0" y="27583"/>
                    <a:pt x="0" y="34073"/>
                  </a:cubicBezTo>
                  <a:lnTo>
                    <a:pt x="0" y="172800"/>
                  </a:lnTo>
                  <a:cubicBezTo>
                    <a:pt x="0" y="179290"/>
                    <a:pt x="4868" y="184158"/>
                    <a:pt x="11358" y="184158"/>
                  </a:cubicBezTo>
                  <a:lnTo>
                    <a:pt x="80316" y="184158"/>
                  </a:lnTo>
                  <a:cubicBezTo>
                    <a:pt x="86806" y="184158"/>
                    <a:pt x="91673" y="179290"/>
                    <a:pt x="91673" y="172800"/>
                  </a:cubicBezTo>
                  <a:lnTo>
                    <a:pt x="91673" y="34885"/>
                  </a:lnTo>
                  <a:cubicBezTo>
                    <a:pt x="91673" y="28394"/>
                    <a:pt x="86806" y="22716"/>
                    <a:pt x="80316" y="22716"/>
                  </a:cubicBezTo>
                  <a:close/>
                  <a:moveTo>
                    <a:pt x="45431" y="150085"/>
                  </a:moveTo>
                  <a:lnTo>
                    <a:pt x="45431" y="115200"/>
                  </a:lnTo>
                  <a:lnTo>
                    <a:pt x="22715" y="115200"/>
                  </a:lnTo>
                  <a:lnTo>
                    <a:pt x="45431" y="57600"/>
                  </a:lnTo>
                  <a:lnTo>
                    <a:pt x="45431" y="92485"/>
                  </a:lnTo>
                  <a:lnTo>
                    <a:pt x="68958" y="92485"/>
                  </a:lnTo>
                  <a:lnTo>
                    <a:pt x="45431" y="15008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507" name="Google Shape;2507;p1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17639" y="4736172"/>
            <a:ext cx="576000" cy="57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8" name="Google Shape;2508;p1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888190" y="3355265"/>
            <a:ext cx="576000" cy="576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09" name="Google Shape;2509;p10"/>
          <p:cNvSpPr txBox="1"/>
          <p:nvPr>
            <p:ph idx="11" type="ftr"/>
          </p:nvPr>
        </p:nvSpPr>
        <p:spPr>
          <a:xfrm>
            <a:off x="3359696" y="6237312"/>
            <a:ext cx="5472608" cy="2936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10" name="Google Shape;2510;p10"/>
          <p:cNvSpPr txBox="1"/>
          <p:nvPr>
            <p:ph idx="12" type="sldNum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21" Type="http://schemas.openxmlformats.org/officeDocument/2006/relationships/theme" Target="../theme/theme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6" Type="http://schemas.openxmlformats.org/officeDocument/2006/relationships/slideLayout" Target="../slideLayouts/slideLayout6.xml"/><Relationship Id="rId1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623888" y="332657"/>
            <a:ext cx="10932794" cy="10801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1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623888" y="1628775"/>
            <a:ext cx="10932794" cy="4537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0200" lvl="3" marL="18288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11280576" y="6237312"/>
            <a:ext cx="287536" cy="2936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0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2963900" y="6237312"/>
            <a:ext cx="6264200" cy="2936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pos="7287">
          <p15:clr>
            <a:srgbClr val="F26B43"/>
          </p15:clr>
        </p15:guide>
        <p15:guide id="2" orient="horz" pos="210">
          <p15:clr>
            <a:srgbClr val="F26B43"/>
          </p15:clr>
        </p15:guide>
        <p15:guide id="3" orient="horz" pos="3884">
          <p15:clr>
            <a:srgbClr val="F26B43"/>
          </p15:clr>
        </p15:guide>
        <p15:guide id="4" pos="393">
          <p15:clr>
            <a:srgbClr val="F26B43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40" name="Shape 5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1" name="Google Shape;5541;p22"/>
          <p:cNvSpPr txBox="1"/>
          <p:nvPr>
            <p:ph type="ctrTitle"/>
          </p:nvPr>
        </p:nvSpPr>
        <p:spPr>
          <a:xfrm>
            <a:off x="611188" y="2457981"/>
            <a:ext cx="4763691" cy="178883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GB">
                <a:latin typeface="Arial"/>
                <a:ea typeface="Arial"/>
                <a:cs typeface="Arial"/>
                <a:sym typeface="Arial"/>
              </a:rPr>
              <a:t>VET and skills development in Bangladesh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2" name="Google Shape;5542;p22"/>
          <p:cNvSpPr txBox="1"/>
          <p:nvPr>
            <p:ph idx="1" type="body"/>
          </p:nvPr>
        </p:nvSpPr>
        <p:spPr>
          <a:xfrm>
            <a:off x="611188" y="4468812"/>
            <a:ext cx="4256871" cy="16970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b="1" lang="en-GB"/>
              <a:t>INTPA VET training – practical training about VET and employability opportunities</a:t>
            </a:r>
            <a:r>
              <a:rPr lang="en-GB"/>
              <a:t> 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GB"/>
              <a:t>28-30 March 2023, Vientiane, Laos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46" name="Shape 5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7" name="Google Shape;5547;p23"/>
          <p:cNvSpPr txBox="1"/>
          <p:nvPr>
            <p:ph type="title"/>
          </p:nvPr>
        </p:nvSpPr>
        <p:spPr>
          <a:xfrm>
            <a:off x="623888" y="332657"/>
            <a:ext cx="10944224" cy="10801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GB" sz="3600">
                <a:latin typeface="Arial"/>
                <a:ea typeface="Arial"/>
                <a:cs typeface="Arial"/>
                <a:sym typeface="Arial"/>
              </a:rPr>
              <a:t>Bangladesh</a:t>
            </a:r>
            <a:r>
              <a:rPr lang="en-GB">
                <a:latin typeface="Arial"/>
                <a:ea typeface="Arial"/>
                <a:cs typeface="Arial"/>
                <a:sym typeface="Arial"/>
              </a:rPr>
              <a:t>: Context</a:t>
            </a:r>
            <a:endParaRPr/>
          </a:p>
        </p:txBody>
      </p:sp>
      <p:sp>
        <p:nvSpPr>
          <p:cNvPr id="5548" name="Google Shape;5548;p23"/>
          <p:cNvSpPr txBox="1"/>
          <p:nvPr>
            <p:ph idx="1" type="body"/>
          </p:nvPr>
        </p:nvSpPr>
        <p:spPr>
          <a:xfrm>
            <a:off x="623887" y="1628802"/>
            <a:ext cx="10944225" cy="40322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GB"/>
              <a:t>Key-data on TVET, education, labour market 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  <a:p>
            <a:pPr indent="-285750" lvl="4" marL="827405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Noto Sans Symbols"/>
              <a:buChar char="▪"/>
            </a:pPr>
            <a:r>
              <a:rPr lang="en-GB" sz="1900"/>
              <a:t>Low participation in formal VET (17% (1.38 M)- 98% general education)</a:t>
            </a:r>
            <a:endParaRPr/>
          </a:p>
          <a:p>
            <a:pPr indent="-285750" lvl="4" marL="827405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Noto Sans Symbols"/>
              <a:buChar char="▪"/>
            </a:pPr>
            <a:r>
              <a:rPr lang="en-GB" sz="1900"/>
              <a:t>Women participation is less only 27%</a:t>
            </a:r>
            <a:endParaRPr sz="1900"/>
          </a:p>
          <a:p>
            <a:pPr indent="-285750" lvl="4" marL="827405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Noto Sans Symbols"/>
              <a:buChar char="▪"/>
            </a:pPr>
            <a:r>
              <a:rPr lang="en-GB" sz="1900"/>
              <a:t>No sector coordination, Fragmented governance of VET (24 Ministries)</a:t>
            </a:r>
            <a:endParaRPr/>
          </a:p>
          <a:p>
            <a:pPr indent="-285750" lvl="4" marL="827405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Noto Sans Symbols"/>
              <a:buChar char="▪"/>
            </a:pPr>
            <a:r>
              <a:rPr lang="en-GB" sz="1900"/>
              <a:t>Mismatch in supply demand side</a:t>
            </a:r>
            <a:endParaRPr/>
          </a:p>
          <a:p>
            <a:pPr indent="-285750" lvl="4" marL="827405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Noto Sans Symbols"/>
              <a:buChar char="▪"/>
            </a:pPr>
            <a:r>
              <a:rPr lang="en-GB" sz="1900"/>
              <a:t>Labour force (about 85%) is engaged in informal employments</a:t>
            </a:r>
            <a:endParaRPr/>
          </a:p>
          <a:p>
            <a:pPr indent="-285750" lvl="4" marL="827405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Noto Sans Symbols"/>
              <a:buChar char="▪"/>
            </a:pPr>
            <a:r>
              <a:rPr lang="en-GB" sz="1900"/>
              <a:t>More than 55% of the Bangladeshi expatriates are semi-skilled or low-skilled resulting in low-wage earnings</a:t>
            </a:r>
            <a:endParaRPr sz="1900"/>
          </a:p>
          <a:p>
            <a:pPr indent="-165100" lvl="4" marL="827405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Noto Sans Symbols"/>
              <a:buNone/>
            </a:pPr>
            <a:r>
              <a:t/>
            </a:r>
            <a:endParaRPr sz="1900"/>
          </a:p>
        </p:txBody>
      </p:sp>
      <p:sp>
        <p:nvSpPr>
          <p:cNvPr id="5549" name="Google Shape;5549;p23"/>
          <p:cNvSpPr txBox="1"/>
          <p:nvPr>
            <p:ph idx="12" type="sldNum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0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5550" name="Google Shape;5550;p23"/>
          <p:cNvSpPr txBox="1"/>
          <p:nvPr>
            <p:ph idx="11" type="ftr"/>
          </p:nvPr>
        </p:nvSpPr>
        <p:spPr>
          <a:xfrm>
            <a:off x="3359696" y="6237312"/>
            <a:ext cx="5472608" cy="2936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/>
              <a:t>INTPA VET training, 28-30 March 2023, Vientiane, Laos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54" name="Shape 5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5" name="Google Shape;5555;p24"/>
          <p:cNvSpPr txBox="1"/>
          <p:nvPr>
            <p:ph type="title"/>
          </p:nvPr>
        </p:nvSpPr>
        <p:spPr>
          <a:xfrm>
            <a:off x="623888" y="332657"/>
            <a:ext cx="10944224" cy="10801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GB">
                <a:latin typeface="Arial"/>
                <a:ea typeface="Arial"/>
                <a:cs typeface="Arial"/>
                <a:sym typeface="Arial"/>
              </a:rPr>
              <a:t>Bangladesh: TVET reforms</a:t>
            </a:r>
            <a:endParaRPr/>
          </a:p>
        </p:txBody>
      </p:sp>
      <p:sp>
        <p:nvSpPr>
          <p:cNvPr id="5556" name="Google Shape;5556;p24"/>
          <p:cNvSpPr txBox="1"/>
          <p:nvPr>
            <p:ph idx="1" type="body"/>
          </p:nvPr>
        </p:nvSpPr>
        <p:spPr>
          <a:xfrm>
            <a:off x="623887" y="1628802"/>
            <a:ext cx="10944225" cy="40322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 lnSpcReduction="1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GB"/>
              <a:t>Main elements in TVET reforms in the past 5 years</a:t>
            </a:r>
            <a:endParaRPr/>
          </a:p>
          <a:p>
            <a:pPr indent="-285750" lvl="4" marL="827405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oto Sans Symbols"/>
              <a:buChar char="▪"/>
            </a:pPr>
            <a:r>
              <a:rPr lang="en-GB" sz="1700"/>
              <a:t>Establishment of Technical and Madrasah Education Division under MoE</a:t>
            </a:r>
            <a:endParaRPr sz="1700"/>
          </a:p>
          <a:p>
            <a:pPr indent="-285750" lvl="4" marL="827405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oto Sans Symbols"/>
              <a:buChar char="▪"/>
            </a:pPr>
            <a:r>
              <a:rPr lang="en-GB" sz="1700"/>
              <a:t>Expansion of TVET intuitions and 23.56%increase enrolment in tvet (from 2016 to 2021)</a:t>
            </a:r>
            <a:endParaRPr/>
          </a:p>
          <a:p>
            <a:pPr indent="-285750" lvl="4" marL="827405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oto Sans Symbols"/>
              <a:buChar char="▪"/>
            </a:pPr>
            <a:r>
              <a:rPr lang="en-GB" sz="1700"/>
              <a:t>Development of Bangladesh National Qualification Framework</a:t>
            </a:r>
            <a:endParaRPr/>
          </a:p>
          <a:p>
            <a:pPr indent="-285750" lvl="4" marL="827405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oto Sans Symbols"/>
              <a:buChar char="▪"/>
            </a:pPr>
            <a:r>
              <a:rPr lang="en-GB" sz="1700"/>
              <a:t>Establishment of National Skills Development Authority (NSDA)</a:t>
            </a:r>
            <a:endParaRPr/>
          </a:p>
          <a:p>
            <a:pPr indent="-285750" lvl="4" marL="827405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oto Sans Symbols"/>
              <a:buChar char="▪"/>
            </a:pPr>
            <a:r>
              <a:rPr lang="en-GB" sz="1700"/>
              <a:t>Revision of National Skills Development Policy (NSDP)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GB"/>
              <a:t>Main Challenges:</a:t>
            </a:r>
            <a:endParaRPr/>
          </a:p>
          <a:p>
            <a:pPr indent="-285750" lvl="0" marL="28575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lang="en-GB"/>
              <a:t>Strong leadership and clear vision</a:t>
            </a:r>
            <a:endParaRPr/>
          </a:p>
          <a:p>
            <a:pPr indent="-285750" lvl="0" marL="28575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lang="en-GB"/>
              <a:t>Adequate teachers</a:t>
            </a:r>
            <a:endParaRPr/>
          </a:p>
          <a:p>
            <a:pPr indent="-285750" lvl="0" marL="28575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lang="en-GB"/>
              <a:t>Institute-industry linkage</a:t>
            </a:r>
            <a:endParaRPr/>
          </a:p>
          <a:p>
            <a:pPr indent="-285750" lvl="0" marL="28575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lang="en-GB"/>
              <a:t>Coordination among the agencies </a:t>
            </a:r>
            <a:endParaRPr/>
          </a:p>
          <a:p>
            <a:pPr indent="-171450" lvl="0" marL="28575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/>
          </a:p>
          <a:p>
            <a:pPr indent="0" lvl="1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  <a:p>
            <a:pPr indent="0" lvl="4" marL="541655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557" name="Google Shape;5557;p24"/>
          <p:cNvSpPr txBox="1"/>
          <p:nvPr>
            <p:ph idx="12" type="sldNum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0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5558" name="Google Shape;5558;p24"/>
          <p:cNvSpPr txBox="1"/>
          <p:nvPr>
            <p:ph idx="11" type="ftr"/>
          </p:nvPr>
        </p:nvSpPr>
        <p:spPr>
          <a:xfrm>
            <a:off x="3359696" y="6237312"/>
            <a:ext cx="5472608" cy="2936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/>
              <a:t>INTPA VET training, 28-30 March 2023, Vientiane, Laos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62" name="Shape 5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3" name="Google Shape;5563;p25"/>
          <p:cNvSpPr txBox="1"/>
          <p:nvPr>
            <p:ph type="title"/>
          </p:nvPr>
        </p:nvSpPr>
        <p:spPr>
          <a:xfrm>
            <a:off x="623888" y="332657"/>
            <a:ext cx="10944224" cy="10801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GB">
                <a:latin typeface="Arial"/>
                <a:ea typeface="Arial"/>
                <a:cs typeface="Arial"/>
                <a:sym typeface="Arial"/>
              </a:rPr>
              <a:t>Bangladesh: EU responses </a:t>
            </a:r>
            <a:endParaRPr/>
          </a:p>
        </p:txBody>
      </p:sp>
      <p:sp>
        <p:nvSpPr>
          <p:cNvPr id="5564" name="Google Shape;5564;p25"/>
          <p:cNvSpPr txBox="1"/>
          <p:nvPr>
            <p:ph idx="1" type="body"/>
          </p:nvPr>
        </p:nvSpPr>
        <p:spPr>
          <a:xfrm>
            <a:off x="623887" y="1628802"/>
            <a:ext cx="10944225" cy="40322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GB"/>
              <a:t>EU intervention (programmes), ongoing or planned and interventions by others development agencies: 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  <a:p>
            <a:pPr indent="-285750" lvl="4" marL="827405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</a:pPr>
            <a:r>
              <a:rPr lang="en-GB" sz="1600"/>
              <a:t>BNQF, NSDP- Human Capital Development Programme (HCDP 21- EU programme)</a:t>
            </a:r>
            <a:endParaRPr sz="1600"/>
          </a:p>
          <a:p>
            <a:pPr indent="-285750" lvl="4" marL="827405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</a:pPr>
            <a:r>
              <a:rPr lang="en-GB" sz="1600"/>
              <a:t>BNQF (Skills 21 EU programme)</a:t>
            </a:r>
            <a:endParaRPr/>
          </a:p>
          <a:p>
            <a:pPr indent="-285750" lvl="4" marL="827405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</a:pPr>
            <a:r>
              <a:rPr lang="en-GB" sz="1600"/>
              <a:t>Skilling and up-skilling of 8,41,680 trainees, NSDA, Skills for Employment Investment Program (SEIP) (ADB&amp;Govt)</a:t>
            </a:r>
            <a:endParaRPr/>
          </a:p>
          <a:p>
            <a:pPr indent="-285750" lvl="4" marL="827405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</a:pPr>
            <a:r>
              <a:rPr lang="en-GB" sz="1600"/>
              <a:t>Modernize and build resilience of the technical vocational education and training sector (ASSET- WB &amp;Govt)</a:t>
            </a:r>
            <a:endParaRPr/>
          </a:p>
          <a:p>
            <a:pPr indent="-184150" lvl="4" marL="827405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r>
              <a:t/>
            </a:r>
            <a:endParaRPr sz="1600"/>
          </a:p>
          <a:p>
            <a:pPr indent="-184150" lvl="4" marL="827405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r>
              <a:t/>
            </a:r>
            <a:endParaRPr sz="1600"/>
          </a:p>
          <a:p>
            <a:pPr indent="-184150" lvl="4" marL="827405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r>
              <a:t/>
            </a:r>
            <a:endParaRPr sz="1600"/>
          </a:p>
          <a:p>
            <a:pPr indent="0" lvl="4" marL="541655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i="1"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  <a:p>
            <a:pPr indent="0" lvl="1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i="1" sz="1400">
              <a:solidFill>
                <a:srgbClr val="A5A5A5"/>
              </a:solidFill>
            </a:endParaRPr>
          </a:p>
          <a:p>
            <a:pPr indent="0" lvl="4" marL="541655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i="1">
              <a:solidFill>
                <a:srgbClr val="A5A5A5"/>
              </a:solidFill>
            </a:endParaRPr>
          </a:p>
        </p:txBody>
      </p:sp>
      <p:sp>
        <p:nvSpPr>
          <p:cNvPr id="5565" name="Google Shape;5565;p25"/>
          <p:cNvSpPr txBox="1"/>
          <p:nvPr>
            <p:ph idx="12" type="sldNum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0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5566" name="Google Shape;5566;p25"/>
          <p:cNvSpPr txBox="1"/>
          <p:nvPr>
            <p:ph idx="11" type="ftr"/>
          </p:nvPr>
        </p:nvSpPr>
        <p:spPr>
          <a:xfrm>
            <a:off x="3359696" y="6237312"/>
            <a:ext cx="5472608" cy="2936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/>
              <a:t>INTPA VET training, 28-30 March 2023, Vientiane, Laos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ETF EU Training Course Template">
  <a:themeElements>
    <a:clrScheme name="ETF-TrainingCourse">
      <a:dk1>
        <a:srgbClr val="455560"/>
      </a:dk1>
      <a:lt1>
        <a:srgbClr val="FFFFFF"/>
      </a:lt1>
      <a:dk2>
        <a:srgbClr val="0092BB"/>
      </a:dk2>
      <a:lt2>
        <a:srgbClr val="D6DCE4"/>
      </a:lt2>
      <a:accent1>
        <a:srgbClr val="97BE0D"/>
      </a:accent1>
      <a:accent2>
        <a:srgbClr val="009CDE"/>
      </a:accent2>
      <a:accent3>
        <a:srgbClr val="F07E26"/>
      </a:accent3>
      <a:accent4>
        <a:srgbClr val="38B6AB"/>
      </a:accent4>
      <a:accent5>
        <a:srgbClr val="E9473D"/>
      </a:accent5>
      <a:accent6>
        <a:srgbClr val="DC006B"/>
      </a:accent6>
      <a:hlink>
        <a:srgbClr val="0092BB"/>
      </a:hlink>
      <a:folHlink>
        <a:srgbClr val="27257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E605446CC665A48A81EE6EB83C8EB71" ma:contentTypeVersion="12" ma:contentTypeDescription="Create a new document." ma:contentTypeScope="" ma:versionID="6dc42404172279c3f99301b6991f2b05">
  <xsd:schema xmlns:xsd="http://www.w3.org/2001/XMLSchema" xmlns:xs="http://www.w3.org/2001/XMLSchema" xmlns:p="http://schemas.microsoft.com/office/2006/metadata/properties" xmlns:ns2="db2ac159-ab1f-4eee-9445-534d17aac9c4" xmlns:ns3="d6b2250c-dc3b-4a20-965d-62ac2eebb400" targetNamespace="http://schemas.microsoft.com/office/2006/metadata/properties" ma:root="true" ma:fieldsID="6850e83058afa7e3d4e3a66d01c7d4d1" ns2:_="" ns3:_="">
    <xsd:import namespace="db2ac159-ab1f-4eee-9445-534d17aac9c4"/>
    <xsd:import namespace="d6b2250c-dc3b-4a20-965d-62ac2eebb40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2ac159-ab1f-4eee-9445-534d17aac9c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010ffe1f-c839-4a66-9ae8-9a2945e4919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b2250c-dc3b-4a20-965d-62ac2eebb40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34be6eda-18b1-42e9-b4e0-71b0bcc67b73}" ma:internalName="TaxCatchAll" ma:showField="CatchAllData" ma:web="d6b2250c-dc3b-4a20-965d-62ac2eebb40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5FA5C69-3E7B-4FD2-8933-AB591ED60B02}"/>
</file>

<file path=customXml/itemProps2.xml><?xml version="1.0" encoding="utf-8"?>
<ds:datastoreItem xmlns:ds="http://schemas.openxmlformats.org/officeDocument/2006/customXml" ds:itemID="{C528A7F1-3B37-4CC9-8AD1-B3A26942A57D}"/>
</file>