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4"/>
  </p:sldMasterIdLst>
  <p:handoutMasterIdLst>
    <p:handoutMasterId r:id="rId8"/>
  </p:handoutMasterIdLst>
  <p:sldIdLst>
    <p:sldId id="264" r:id="rId5"/>
    <p:sldId id="265" r:id="rId6"/>
    <p:sldId id="266" r:id="rId7"/>
  </p:sldIdLst>
  <p:sldSz cx="12192000" cy="6858000"/>
  <p:notesSz cx="6735763" cy="9866313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3E3A92-636C-5179-70F5-C351C934F43F}" v="46" dt="2023-01-23T16:22:00.550"/>
    <p1510:client id="{8AF42E1A-7CB3-4A29-88DE-47424BBC73FF}" v="47" dt="2023-02-09T15:05:45.676"/>
    <p1510:client id="{EEDCED5B-D704-4CEE-803F-654435EFBFEB}" v="3" dt="2023-01-23T16:57:33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Thomas (ETF)" userId="S::stefan.thomas@etf.europa.eu::22da98d6-11f4-4c9a-81df-f7ddbbfb5093" providerId="AD" clId="Web-{E8DDD360-B18C-D03C-9499-AA616DCA1C1C}"/>
    <pc:docChg chg="modSld">
      <pc:chgData name="Stefan Thomas (ETF)" userId="S::stefan.thomas@etf.europa.eu::22da98d6-11f4-4c9a-81df-f7ddbbfb5093" providerId="AD" clId="Web-{E8DDD360-B18C-D03C-9499-AA616DCA1C1C}" dt="2022-10-21T09:42:12.694" v="16" actId="20577"/>
      <pc:docMkLst>
        <pc:docMk/>
      </pc:docMkLst>
      <pc:sldChg chg="modSp">
        <pc:chgData name="Stefan Thomas (ETF)" userId="S::stefan.thomas@etf.europa.eu::22da98d6-11f4-4c9a-81df-f7ddbbfb5093" providerId="AD" clId="Web-{E8DDD360-B18C-D03C-9499-AA616DCA1C1C}" dt="2022-10-21T09:42:12.694" v="16" actId="20577"/>
        <pc:sldMkLst>
          <pc:docMk/>
          <pc:sldMk cId="1184125395" sldId="263"/>
        </pc:sldMkLst>
        <pc:spChg chg="mod">
          <ac:chgData name="Stefan Thomas (ETF)" userId="S::stefan.thomas@etf.europa.eu::22da98d6-11f4-4c9a-81df-f7ddbbfb5093" providerId="AD" clId="Web-{E8DDD360-B18C-D03C-9499-AA616DCA1C1C}" dt="2022-10-21T09:42:12.694" v="16" actId="20577"/>
          <ac:spMkLst>
            <pc:docMk/>
            <pc:sldMk cId="1184125395" sldId="263"/>
            <ac:spMk id="2" creationId="{7DDCBF68-D0F0-44D0-B9D4-B8DF7C7F8857}"/>
          </ac:spMkLst>
        </pc:spChg>
      </pc:sldChg>
    </pc:docChg>
  </pc:docChgLst>
  <pc:docChgLst>
    <pc:chgData name="Anna Kolobova (ETF)" userId="S::anna.kolobova@etf.europa.eu::0f9a7816-6181-4d2e-a496-312b9ffd4338" providerId="AD" clId="Web-{AE5EAE90-F70B-5FA1-C29F-24B9D7363C6A}"/>
    <pc:docChg chg="modSld">
      <pc:chgData name="Anna Kolobova (ETF)" userId="S::anna.kolobova@etf.europa.eu::0f9a7816-6181-4d2e-a496-312b9ffd4338" providerId="AD" clId="Web-{AE5EAE90-F70B-5FA1-C29F-24B9D7363C6A}" dt="2022-10-19T08:52:50.780" v="1" actId="20577"/>
      <pc:docMkLst>
        <pc:docMk/>
      </pc:docMkLst>
      <pc:sldChg chg="modSp">
        <pc:chgData name="Anna Kolobova (ETF)" userId="S::anna.kolobova@etf.europa.eu::0f9a7816-6181-4d2e-a496-312b9ffd4338" providerId="AD" clId="Web-{AE5EAE90-F70B-5FA1-C29F-24B9D7363C6A}" dt="2022-10-19T08:52:50.780" v="1" actId="20577"/>
        <pc:sldMkLst>
          <pc:docMk/>
          <pc:sldMk cId="3092855475" sldId="259"/>
        </pc:sldMkLst>
        <pc:spChg chg="mod">
          <ac:chgData name="Anna Kolobova (ETF)" userId="S::anna.kolobova@etf.europa.eu::0f9a7816-6181-4d2e-a496-312b9ffd4338" providerId="AD" clId="Web-{AE5EAE90-F70B-5FA1-C29F-24B9D7363C6A}" dt="2022-10-19T08:52:50.780" v="1" actId="20577"/>
          <ac:spMkLst>
            <pc:docMk/>
            <pc:sldMk cId="3092855475" sldId="259"/>
            <ac:spMk id="5" creationId="{5C9FCF17-1B49-4E15-BDD0-508A3AAC0112}"/>
          </ac:spMkLst>
        </pc:spChg>
      </pc:sldChg>
    </pc:docChg>
  </pc:docChgLst>
  <pc:docChgLst>
    <pc:chgData name="Anna Kolobova (ETF)" userId="S::anna.kolobova@etf.europa.eu::0f9a7816-6181-4d2e-a496-312b9ffd4338" providerId="AD" clId="Web-{8AF42E1A-7CB3-4A29-88DE-47424BBC73FF}"/>
    <pc:docChg chg="modSld">
      <pc:chgData name="Anna Kolobova (ETF)" userId="S::anna.kolobova@etf.europa.eu::0f9a7816-6181-4d2e-a496-312b9ffd4338" providerId="AD" clId="Web-{8AF42E1A-7CB3-4A29-88DE-47424BBC73FF}" dt="2023-02-09T15:05:45.676" v="45" actId="20577"/>
      <pc:docMkLst>
        <pc:docMk/>
      </pc:docMkLst>
      <pc:sldChg chg="modSp">
        <pc:chgData name="Anna Kolobova (ETF)" userId="S::anna.kolobova@etf.europa.eu::0f9a7816-6181-4d2e-a496-312b9ffd4338" providerId="AD" clId="Web-{8AF42E1A-7CB3-4A29-88DE-47424BBC73FF}" dt="2023-02-09T14:48:31.805" v="22" actId="20577"/>
        <pc:sldMkLst>
          <pc:docMk/>
          <pc:sldMk cId="3092855475" sldId="259"/>
        </pc:sldMkLst>
        <pc:spChg chg="mod">
          <ac:chgData name="Anna Kolobova (ETF)" userId="S::anna.kolobova@etf.europa.eu::0f9a7816-6181-4d2e-a496-312b9ffd4338" providerId="AD" clId="Web-{8AF42E1A-7CB3-4A29-88DE-47424BBC73FF}" dt="2023-02-09T14:48:31.805" v="22" actId="20577"/>
          <ac:spMkLst>
            <pc:docMk/>
            <pc:sldMk cId="3092855475" sldId="259"/>
            <ac:spMk id="6" creationId="{3A789460-F006-4285-BFD1-45A472A25F48}"/>
          </ac:spMkLst>
        </pc:spChg>
      </pc:sldChg>
      <pc:sldChg chg="addSp delSp modSp">
        <pc:chgData name="Anna Kolobova (ETF)" userId="S::anna.kolobova@etf.europa.eu::0f9a7816-6181-4d2e-a496-312b9ffd4338" providerId="AD" clId="Web-{8AF42E1A-7CB3-4A29-88DE-47424BBC73FF}" dt="2023-02-09T15:04:49.846" v="36" actId="20577"/>
        <pc:sldMkLst>
          <pc:docMk/>
          <pc:sldMk cId="3432378224" sldId="262"/>
        </pc:sldMkLst>
        <pc:spChg chg="mod">
          <ac:chgData name="Anna Kolobova (ETF)" userId="S::anna.kolobova@etf.europa.eu::0f9a7816-6181-4d2e-a496-312b9ffd4338" providerId="AD" clId="Web-{8AF42E1A-7CB3-4A29-88DE-47424BBC73FF}" dt="2023-02-09T15:04:49.846" v="36" actId="20577"/>
          <ac:spMkLst>
            <pc:docMk/>
            <pc:sldMk cId="3432378224" sldId="262"/>
            <ac:spMk id="2" creationId="{7DDCBF68-D0F0-44D0-B9D4-B8DF7C7F8857}"/>
          </ac:spMkLst>
        </pc:spChg>
        <pc:spChg chg="del">
          <ac:chgData name="Anna Kolobova (ETF)" userId="S::anna.kolobova@etf.europa.eu::0f9a7816-6181-4d2e-a496-312b9ffd4338" providerId="AD" clId="Web-{8AF42E1A-7CB3-4A29-88DE-47424BBC73FF}" dt="2023-02-09T14:48:53.602" v="26"/>
          <ac:spMkLst>
            <pc:docMk/>
            <pc:sldMk cId="3432378224" sldId="262"/>
            <ac:spMk id="6" creationId="{3A789460-F006-4285-BFD1-45A472A25F48}"/>
          </ac:spMkLst>
        </pc:spChg>
        <pc:spChg chg="add mod">
          <ac:chgData name="Anna Kolobova (ETF)" userId="S::anna.kolobova@etf.europa.eu::0f9a7816-6181-4d2e-a496-312b9ffd4338" providerId="AD" clId="Web-{8AF42E1A-7CB3-4A29-88DE-47424BBC73FF}" dt="2023-02-09T14:48:56.024" v="27"/>
          <ac:spMkLst>
            <pc:docMk/>
            <pc:sldMk cId="3432378224" sldId="262"/>
            <ac:spMk id="7" creationId="{4E4B5A15-7FFE-A0AD-A9C6-3765A4ACE198}"/>
          </ac:spMkLst>
        </pc:spChg>
      </pc:sldChg>
      <pc:sldChg chg="addSp delSp modSp">
        <pc:chgData name="Anna Kolobova (ETF)" userId="S::anna.kolobova@etf.europa.eu::0f9a7816-6181-4d2e-a496-312b9ffd4338" providerId="AD" clId="Web-{8AF42E1A-7CB3-4A29-88DE-47424BBC73FF}" dt="2023-02-09T14:49:08.243" v="31"/>
        <pc:sldMkLst>
          <pc:docMk/>
          <pc:sldMk cId="1184125395" sldId="263"/>
        </pc:sldMkLst>
        <pc:spChg chg="del">
          <ac:chgData name="Anna Kolobova (ETF)" userId="S::anna.kolobova@etf.europa.eu::0f9a7816-6181-4d2e-a496-312b9ffd4338" providerId="AD" clId="Web-{8AF42E1A-7CB3-4A29-88DE-47424BBC73FF}" dt="2023-02-09T14:49:07.274" v="30"/>
          <ac:spMkLst>
            <pc:docMk/>
            <pc:sldMk cId="1184125395" sldId="263"/>
            <ac:spMk id="6" creationId="{3A789460-F006-4285-BFD1-45A472A25F48}"/>
          </ac:spMkLst>
        </pc:spChg>
        <pc:spChg chg="add mod">
          <ac:chgData name="Anna Kolobova (ETF)" userId="S::anna.kolobova@etf.europa.eu::0f9a7816-6181-4d2e-a496-312b9ffd4338" providerId="AD" clId="Web-{8AF42E1A-7CB3-4A29-88DE-47424BBC73FF}" dt="2023-02-09T14:49:08.243" v="31"/>
          <ac:spMkLst>
            <pc:docMk/>
            <pc:sldMk cId="1184125395" sldId="263"/>
            <ac:spMk id="7" creationId="{356DEF38-73F6-9084-B564-8448E0317F6E}"/>
          </ac:spMkLst>
        </pc:spChg>
      </pc:sldChg>
      <pc:sldChg chg="addSp delSp modSp">
        <pc:chgData name="Anna Kolobova (ETF)" userId="S::anna.kolobova@etf.europa.eu::0f9a7816-6181-4d2e-a496-312b9ffd4338" providerId="AD" clId="Web-{8AF42E1A-7CB3-4A29-88DE-47424BBC73FF}" dt="2023-02-09T15:05:16.566" v="41" actId="20577"/>
        <pc:sldMkLst>
          <pc:docMk/>
          <pc:sldMk cId="1560762751" sldId="264"/>
        </pc:sldMkLst>
        <pc:spChg chg="mod">
          <ac:chgData name="Anna Kolobova (ETF)" userId="S::anna.kolobova@etf.europa.eu::0f9a7816-6181-4d2e-a496-312b9ffd4338" providerId="AD" clId="Web-{8AF42E1A-7CB3-4A29-88DE-47424BBC73FF}" dt="2023-02-09T15:04:37.455" v="34" actId="20577"/>
          <ac:spMkLst>
            <pc:docMk/>
            <pc:sldMk cId="1560762751" sldId="264"/>
            <ac:spMk id="2" creationId="{7DDCBF68-D0F0-44D0-B9D4-B8DF7C7F8857}"/>
          </ac:spMkLst>
        </pc:spChg>
        <pc:spChg chg="mod">
          <ac:chgData name="Anna Kolobova (ETF)" userId="S::anna.kolobova@etf.europa.eu::0f9a7816-6181-4d2e-a496-312b9ffd4338" providerId="AD" clId="Web-{8AF42E1A-7CB3-4A29-88DE-47424BBC73FF}" dt="2023-02-09T15:05:16.566" v="41" actId="20577"/>
          <ac:spMkLst>
            <pc:docMk/>
            <pc:sldMk cId="1560762751" sldId="264"/>
            <ac:spMk id="5" creationId="{5C9FCF17-1B49-4E15-BDD0-508A3AAC0112}"/>
          </ac:spMkLst>
        </pc:spChg>
        <pc:spChg chg="del mod">
          <ac:chgData name="Anna Kolobova (ETF)" userId="S::anna.kolobova@etf.europa.eu::0f9a7816-6181-4d2e-a496-312b9ffd4338" providerId="AD" clId="Web-{8AF42E1A-7CB3-4A29-88DE-47424BBC73FF}" dt="2023-02-09T14:48:47.774" v="24"/>
          <ac:spMkLst>
            <pc:docMk/>
            <pc:sldMk cId="1560762751" sldId="264"/>
            <ac:spMk id="6" creationId="{3A789460-F006-4285-BFD1-45A472A25F48}"/>
          </ac:spMkLst>
        </pc:spChg>
        <pc:spChg chg="add mod">
          <ac:chgData name="Anna Kolobova (ETF)" userId="S::anna.kolobova@etf.europa.eu::0f9a7816-6181-4d2e-a496-312b9ffd4338" providerId="AD" clId="Web-{8AF42E1A-7CB3-4A29-88DE-47424BBC73FF}" dt="2023-02-09T14:48:48.461" v="25"/>
          <ac:spMkLst>
            <pc:docMk/>
            <pc:sldMk cId="1560762751" sldId="264"/>
            <ac:spMk id="7" creationId="{9557059F-A7DD-C3E5-69EA-400DA4466F9C}"/>
          </ac:spMkLst>
        </pc:spChg>
      </pc:sldChg>
      <pc:sldChg chg="addSp delSp modSp">
        <pc:chgData name="Anna Kolobova (ETF)" userId="S::anna.kolobova@etf.europa.eu::0f9a7816-6181-4d2e-a496-312b9ffd4338" providerId="AD" clId="Web-{8AF42E1A-7CB3-4A29-88DE-47424BBC73FF}" dt="2023-02-09T15:05:04.206" v="38" actId="20577"/>
        <pc:sldMkLst>
          <pc:docMk/>
          <pc:sldMk cId="1769110627" sldId="265"/>
        </pc:sldMkLst>
        <pc:spChg chg="mod">
          <ac:chgData name="Anna Kolobova (ETF)" userId="S::anna.kolobova@etf.europa.eu::0f9a7816-6181-4d2e-a496-312b9ffd4338" providerId="AD" clId="Web-{8AF42E1A-7CB3-4A29-88DE-47424BBC73FF}" dt="2023-02-09T15:04:56.784" v="37" actId="20577"/>
          <ac:spMkLst>
            <pc:docMk/>
            <pc:sldMk cId="1769110627" sldId="265"/>
            <ac:spMk id="2" creationId="{7DDCBF68-D0F0-44D0-B9D4-B8DF7C7F8857}"/>
          </ac:spMkLst>
        </pc:spChg>
        <pc:spChg chg="mod">
          <ac:chgData name="Anna Kolobova (ETF)" userId="S::anna.kolobova@etf.europa.eu::0f9a7816-6181-4d2e-a496-312b9ffd4338" providerId="AD" clId="Web-{8AF42E1A-7CB3-4A29-88DE-47424BBC73FF}" dt="2023-02-09T15:05:04.206" v="38" actId="20577"/>
          <ac:spMkLst>
            <pc:docMk/>
            <pc:sldMk cId="1769110627" sldId="265"/>
            <ac:spMk id="5" creationId="{5C9FCF17-1B49-4E15-BDD0-508A3AAC0112}"/>
          </ac:spMkLst>
        </pc:spChg>
        <pc:spChg chg="del">
          <ac:chgData name="Anna Kolobova (ETF)" userId="S::anna.kolobova@etf.europa.eu::0f9a7816-6181-4d2e-a496-312b9ffd4338" providerId="AD" clId="Web-{8AF42E1A-7CB3-4A29-88DE-47424BBC73FF}" dt="2023-02-09T14:49:01.133" v="28"/>
          <ac:spMkLst>
            <pc:docMk/>
            <pc:sldMk cId="1769110627" sldId="265"/>
            <ac:spMk id="6" creationId="{3A789460-F006-4285-BFD1-45A472A25F48}"/>
          </ac:spMkLst>
        </pc:spChg>
        <pc:spChg chg="add mod">
          <ac:chgData name="Anna Kolobova (ETF)" userId="S::anna.kolobova@etf.europa.eu::0f9a7816-6181-4d2e-a496-312b9ffd4338" providerId="AD" clId="Web-{8AF42E1A-7CB3-4A29-88DE-47424BBC73FF}" dt="2023-02-09T14:49:02.196" v="29"/>
          <ac:spMkLst>
            <pc:docMk/>
            <pc:sldMk cId="1769110627" sldId="265"/>
            <ac:spMk id="7" creationId="{B6AAC88B-7BA9-D538-0D8B-776D08E1F333}"/>
          </ac:spMkLst>
        </pc:spChg>
      </pc:sldChg>
      <pc:sldChg chg="addSp delSp modSp">
        <pc:chgData name="Anna Kolobova (ETF)" userId="S::anna.kolobova@etf.europa.eu::0f9a7816-6181-4d2e-a496-312b9ffd4338" providerId="AD" clId="Web-{8AF42E1A-7CB3-4A29-88DE-47424BBC73FF}" dt="2023-02-09T15:05:45.676" v="45" actId="20577"/>
        <pc:sldMkLst>
          <pc:docMk/>
          <pc:sldMk cId="2769635213" sldId="266"/>
        </pc:sldMkLst>
        <pc:spChg chg="mod">
          <ac:chgData name="Anna Kolobova (ETF)" userId="S::anna.kolobova@etf.europa.eu::0f9a7816-6181-4d2e-a496-312b9ffd4338" providerId="AD" clId="Web-{8AF42E1A-7CB3-4A29-88DE-47424BBC73FF}" dt="2023-02-09T15:05:42.566" v="44" actId="20577"/>
          <ac:spMkLst>
            <pc:docMk/>
            <pc:sldMk cId="2769635213" sldId="266"/>
            <ac:spMk id="2" creationId="{7DDCBF68-D0F0-44D0-B9D4-B8DF7C7F8857}"/>
          </ac:spMkLst>
        </pc:spChg>
        <pc:spChg chg="mod">
          <ac:chgData name="Anna Kolobova (ETF)" userId="S::anna.kolobova@etf.europa.eu::0f9a7816-6181-4d2e-a496-312b9ffd4338" providerId="AD" clId="Web-{8AF42E1A-7CB3-4A29-88DE-47424BBC73FF}" dt="2023-02-09T15:05:45.676" v="45" actId="20577"/>
          <ac:spMkLst>
            <pc:docMk/>
            <pc:sldMk cId="2769635213" sldId="266"/>
            <ac:spMk id="5" creationId="{5C9FCF17-1B49-4E15-BDD0-508A3AAC0112}"/>
          </ac:spMkLst>
        </pc:spChg>
        <pc:spChg chg="del">
          <ac:chgData name="Anna Kolobova (ETF)" userId="S::anna.kolobova@etf.europa.eu::0f9a7816-6181-4d2e-a496-312b9ffd4338" providerId="AD" clId="Web-{8AF42E1A-7CB3-4A29-88DE-47424BBC73FF}" dt="2023-02-09T14:49:11.696" v="32"/>
          <ac:spMkLst>
            <pc:docMk/>
            <pc:sldMk cId="2769635213" sldId="266"/>
            <ac:spMk id="6" creationId="{3A789460-F006-4285-BFD1-45A472A25F48}"/>
          </ac:spMkLst>
        </pc:spChg>
        <pc:spChg chg="add mod">
          <ac:chgData name="Anna Kolobova (ETF)" userId="S::anna.kolobova@etf.europa.eu::0f9a7816-6181-4d2e-a496-312b9ffd4338" providerId="AD" clId="Web-{8AF42E1A-7CB3-4A29-88DE-47424BBC73FF}" dt="2023-02-09T14:49:12.087" v="33"/>
          <ac:spMkLst>
            <pc:docMk/>
            <pc:sldMk cId="2769635213" sldId="266"/>
            <ac:spMk id="7" creationId="{8D138DD1-6344-C103-0D41-E0DC99A4C23B}"/>
          </ac:spMkLst>
        </pc:spChg>
      </pc:sldChg>
    </pc:docChg>
  </pc:docChgLst>
  <pc:docChgLst>
    <pc:chgData name="Stefan Thomas (ETF)" userId="22da98d6-11f4-4c9a-81df-f7ddbbfb5093" providerId="ADAL" clId="{EEDCED5B-D704-4CEE-803F-654435EFBFEB}"/>
    <pc:docChg chg="undo custSel addSld modSld">
      <pc:chgData name="Stefan Thomas (ETF)" userId="22da98d6-11f4-4c9a-81df-f7ddbbfb5093" providerId="ADAL" clId="{EEDCED5B-D704-4CEE-803F-654435EFBFEB}" dt="2023-01-23T17:30:23.705" v="1695" actId="20577"/>
      <pc:docMkLst>
        <pc:docMk/>
      </pc:docMkLst>
      <pc:sldChg chg="delSp modSp mod">
        <pc:chgData name="Stefan Thomas (ETF)" userId="22da98d6-11f4-4c9a-81df-f7ddbbfb5093" providerId="ADAL" clId="{EEDCED5B-D704-4CEE-803F-654435EFBFEB}" dt="2023-01-23T17:07:37.508" v="1057" actId="13926"/>
        <pc:sldMkLst>
          <pc:docMk/>
          <pc:sldMk cId="1507325371" sldId="258"/>
        </pc:sldMkLst>
        <pc:spChg chg="mod">
          <ac:chgData name="Stefan Thomas (ETF)" userId="22da98d6-11f4-4c9a-81df-f7ddbbfb5093" providerId="ADAL" clId="{EEDCED5B-D704-4CEE-803F-654435EFBFEB}" dt="2023-01-23T17:07:37.508" v="1057" actId="13926"/>
          <ac:spMkLst>
            <pc:docMk/>
            <pc:sldMk cId="1507325371" sldId="258"/>
            <ac:spMk id="2" creationId="{419B3C67-8DFC-46D3-B51E-BFBBBDA8A0C4}"/>
          </ac:spMkLst>
        </pc:spChg>
        <pc:spChg chg="del">
          <ac:chgData name="Stefan Thomas (ETF)" userId="22da98d6-11f4-4c9a-81df-f7ddbbfb5093" providerId="ADAL" clId="{EEDCED5B-D704-4CEE-803F-654435EFBFEB}" dt="2023-01-23T16:23:08.702" v="0" actId="478"/>
          <ac:spMkLst>
            <pc:docMk/>
            <pc:sldMk cId="1507325371" sldId="258"/>
            <ac:spMk id="14" creationId="{B2DEBFDE-E244-41BA-8F48-FF4B9DB94565}"/>
          </ac:spMkLst>
        </pc:spChg>
      </pc:sldChg>
      <pc:sldChg chg="modSp mod">
        <pc:chgData name="Stefan Thomas (ETF)" userId="22da98d6-11f4-4c9a-81df-f7ddbbfb5093" providerId="ADAL" clId="{EEDCED5B-D704-4CEE-803F-654435EFBFEB}" dt="2023-01-23T17:22:23.011" v="1587"/>
        <pc:sldMkLst>
          <pc:docMk/>
          <pc:sldMk cId="3092855475" sldId="259"/>
        </pc:sldMkLst>
        <pc:spChg chg="mod">
          <ac:chgData name="Stefan Thomas (ETF)" userId="22da98d6-11f4-4c9a-81df-f7ddbbfb5093" providerId="ADAL" clId="{EEDCED5B-D704-4CEE-803F-654435EFBFEB}" dt="2023-01-23T17:22:23.011" v="1587"/>
          <ac:spMkLst>
            <pc:docMk/>
            <pc:sldMk cId="3092855475" sldId="259"/>
            <ac:spMk id="2" creationId="{7DDCBF68-D0F0-44D0-B9D4-B8DF7C7F8857}"/>
          </ac:spMkLst>
        </pc:spChg>
        <pc:spChg chg="mod">
          <ac:chgData name="Stefan Thomas (ETF)" userId="22da98d6-11f4-4c9a-81df-f7ddbbfb5093" providerId="ADAL" clId="{EEDCED5B-D704-4CEE-803F-654435EFBFEB}" dt="2023-01-23T17:09:15.108" v="1094" actId="6549"/>
          <ac:spMkLst>
            <pc:docMk/>
            <pc:sldMk cId="3092855475" sldId="259"/>
            <ac:spMk id="5" creationId="{5C9FCF17-1B49-4E15-BDD0-508A3AAC0112}"/>
          </ac:spMkLst>
        </pc:spChg>
      </pc:sldChg>
      <pc:sldChg chg="modSp mod">
        <pc:chgData name="Stefan Thomas (ETF)" userId="22da98d6-11f4-4c9a-81df-f7ddbbfb5093" providerId="ADAL" clId="{EEDCED5B-D704-4CEE-803F-654435EFBFEB}" dt="2023-01-23T17:22:00.466" v="1585"/>
        <pc:sldMkLst>
          <pc:docMk/>
          <pc:sldMk cId="3432378224" sldId="262"/>
        </pc:sldMkLst>
        <pc:spChg chg="mod">
          <ac:chgData name="Stefan Thomas (ETF)" userId="22da98d6-11f4-4c9a-81df-f7ddbbfb5093" providerId="ADAL" clId="{EEDCED5B-D704-4CEE-803F-654435EFBFEB}" dt="2023-01-23T17:22:00.466" v="1585"/>
          <ac:spMkLst>
            <pc:docMk/>
            <pc:sldMk cId="3432378224" sldId="262"/>
            <ac:spMk id="2" creationId="{7DDCBF68-D0F0-44D0-B9D4-B8DF7C7F8857}"/>
          </ac:spMkLst>
        </pc:spChg>
        <pc:spChg chg="mod">
          <ac:chgData name="Stefan Thomas (ETF)" userId="22da98d6-11f4-4c9a-81df-f7ddbbfb5093" providerId="ADAL" clId="{EEDCED5B-D704-4CEE-803F-654435EFBFEB}" dt="2023-01-23T17:09:28.673" v="1105" actId="20577"/>
          <ac:spMkLst>
            <pc:docMk/>
            <pc:sldMk cId="3432378224" sldId="262"/>
            <ac:spMk id="5" creationId="{5C9FCF17-1B49-4E15-BDD0-508A3AAC0112}"/>
          </ac:spMkLst>
        </pc:spChg>
      </pc:sldChg>
      <pc:sldChg chg="modSp mod">
        <pc:chgData name="Stefan Thomas (ETF)" userId="22da98d6-11f4-4c9a-81df-f7ddbbfb5093" providerId="ADAL" clId="{EEDCED5B-D704-4CEE-803F-654435EFBFEB}" dt="2023-01-23T17:21:32.137" v="1583"/>
        <pc:sldMkLst>
          <pc:docMk/>
          <pc:sldMk cId="1184125395" sldId="263"/>
        </pc:sldMkLst>
        <pc:spChg chg="mod">
          <ac:chgData name="Stefan Thomas (ETF)" userId="22da98d6-11f4-4c9a-81df-f7ddbbfb5093" providerId="ADAL" clId="{EEDCED5B-D704-4CEE-803F-654435EFBFEB}" dt="2023-01-23T17:21:32.137" v="1583"/>
          <ac:spMkLst>
            <pc:docMk/>
            <pc:sldMk cId="1184125395" sldId="263"/>
            <ac:spMk id="2" creationId="{7DDCBF68-D0F0-44D0-B9D4-B8DF7C7F8857}"/>
          </ac:spMkLst>
        </pc:spChg>
      </pc:sldChg>
      <pc:sldChg chg="modSp add mod">
        <pc:chgData name="Stefan Thomas (ETF)" userId="22da98d6-11f4-4c9a-81df-f7ddbbfb5093" providerId="ADAL" clId="{EEDCED5B-D704-4CEE-803F-654435EFBFEB}" dt="2023-01-23T17:28:20.995" v="1678" actId="20577"/>
        <pc:sldMkLst>
          <pc:docMk/>
          <pc:sldMk cId="1560762751" sldId="264"/>
        </pc:sldMkLst>
        <pc:spChg chg="mod">
          <ac:chgData name="Stefan Thomas (ETF)" userId="22da98d6-11f4-4c9a-81df-f7ddbbfb5093" providerId="ADAL" clId="{EEDCED5B-D704-4CEE-803F-654435EFBFEB}" dt="2023-01-23T17:28:20.995" v="1678" actId="20577"/>
          <ac:spMkLst>
            <pc:docMk/>
            <pc:sldMk cId="1560762751" sldId="264"/>
            <ac:spMk id="2" creationId="{7DDCBF68-D0F0-44D0-B9D4-B8DF7C7F8857}"/>
          </ac:spMkLst>
        </pc:spChg>
        <pc:spChg chg="mod">
          <ac:chgData name="Stefan Thomas (ETF)" userId="22da98d6-11f4-4c9a-81df-f7ddbbfb5093" providerId="ADAL" clId="{EEDCED5B-D704-4CEE-803F-654435EFBFEB}" dt="2023-01-23T17:07:22.739" v="1054" actId="6549"/>
          <ac:spMkLst>
            <pc:docMk/>
            <pc:sldMk cId="1560762751" sldId="264"/>
            <ac:spMk id="5" creationId="{5C9FCF17-1B49-4E15-BDD0-508A3AAC0112}"/>
          </ac:spMkLst>
        </pc:spChg>
      </pc:sldChg>
      <pc:sldChg chg="modSp add mod">
        <pc:chgData name="Stefan Thomas (ETF)" userId="22da98d6-11f4-4c9a-81df-f7ddbbfb5093" providerId="ADAL" clId="{EEDCED5B-D704-4CEE-803F-654435EFBFEB}" dt="2023-01-23T17:30:23.705" v="1695" actId="20577"/>
        <pc:sldMkLst>
          <pc:docMk/>
          <pc:sldMk cId="1769110627" sldId="265"/>
        </pc:sldMkLst>
        <pc:spChg chg="mod">
          <ac:chgData name="Stefan Thomas (ETF)" userId="22da98d6-11f4-4c9a-81df-f7ddbbfb5093" providerId="ADAL" clId="{EEDCED5B-D704-4CEE-803F-654435EFBFEB}" dt="2023-01-23T17:30:23.705" v="1695" actId="20577"/>
          <ac:spMkLst>
            <pc:docMk/>
            <pc:sldMk cId="1769110627" sldId="265"/>
            <ac:spMk id="2" creationId="{7DDCBF68-D0F0-44D0-B9D4-B8DF7C7F8857}"/>
          </ac:spMkLst>
        </pc:spChg>
        <pc:spChg chg="mod">
          <ac:chgData name="Stefan Thomas (ETF)" userId="22da98d6-11f4-4c9a-81df-f7ddbbfb5093" providerId="ADAL" clId="{EEDCED5B-D704-4CEE-803F-654435EFBFEB}" dt="2023-01-23T17:07:11.455" v="1044" actId="20577"/>
          <ac:spMkLst>
            <pc:docMk/>
            <pc:sldMk cId="1769110627" sldId="265"/>
            <ac:spMk id="5" creationId="{5C9FCF17-1B49-4E15-BDD0-508A3AAC0112}"/>
          </ac:spMkLst>
        </pc:spChg>
      </pc:sldChg>
      <pc:sldChg chg="modSp add mod">
        <pc:chgData name="Stefan Thomas (ETF)" userId="22da98d6-11f4-4c9a-81df-f7ddbbfb5093" providerId="ADAL" clId="{EEDCED5B-D704-4CEE-803F-654435EFBFEB}" dt="2023-01-23T17:21:21.608" v="1582" actId="114"/>
        <pc:sldMkLst>
          <pc:docMk/>
          <pc:sldMk cId="2769635213" sldId="266"/>
        </pc:sldMkLst>
        <pc:spChg chg="mod">
          <ac:chgData name="Stefan Thomas (ETF)" userId="22da98d6-11f4-4c9a-81df-f7ddbbfb5093" providerId="ADAL" clId="{EEDCED5B-D704-4CEE-803F-654435EFBFEB}" dt="2023-01-23T17:21:21.608" v="1582" actId="114"/>
          <ac:spMkLst>
            <pc:docMk/>
            <pc:sldMk cId="2769635213" sldId="266"/>
            <ac:spMk id="2" creationId="{7DDCBF68-D0F0-44D0-B9D4-B8DF7C7F8857}"/>
          </ac:spMkLst>
        </pc:spChg>
        <pc:spChg chg="mod">
          <ac:chgData name="Stefan Thomas (ETF)" userId="22da98d6-11f4-4c9a-81df-f7ddbbfb5093" providerId="ADAL" clId="{EEDCED5B-D704-4CEE-803F-654435EFBFEB}" dt="2023-01-23T17:08:19.274" v="1080" actId="20577"/>
          <ac:spMkLst>
            <pc:docMk/>
            <pc:sldMk cId="2769635213" sldId="266"/>
            <ac:spMk id="5" creationId="{5C9FCF17-1B49-4E15-BDD0-508A3AAC0112}"/>
          </ac:spMkLst>
        </pc:spChg>
      </pc:sldChg>
    </pc:docChg>
  </pc:docChgLst>
  <pc:docChgLst>
    <pc:chgData name="Pasqualino Mare (ETF)" userId="S::pasqualino.mare@etf.europa.eu::a862b087-1fc9-4a7c-8918-0ebf48accb60" providerId="AD" clId="Web-{A33C0286-4EE4-5E36-A6F3-4BCD6FDFDFB0}"/>
    <pc:docChg chg="modSld">
      <pc:chgData name="Pasqualino Mare (ETF)" userId="S::pasqualino.mare@etf.europa.eu::a862b087-1fc9-4a7c-8918-0ebf48accb60" providerId="AD" clId="Web-{A33C0286-4EE4-5E36-A6F3-4BCD6FDFDFB0}" dt="2022-10-19T13:39:10.032" v="84" actId="20577"/>
      <pc:docMkLst>
        <pc:docMk/>
      </pc:docMkLst>
      <pc:sldChg chg="modSp">
        <pc:chgData name="Pasqualino Mare (ETF)" userId="S::pasqualino.mare@etf.europa.eu::a862b087-1fc9-4a7c-8918-0ebf48accb60" providerId="AD" clId="Web-{A33C0286-4EE4-5E36-A6F3-4BCD6FDFDFB0}" dt="2022-10-19T13:39:10.032" v="84" actId="20577"/>
        <pc:sldMkLst>
          <pc:docMk/>
          <pc:sldMk cId="1184125395" sldId="263"/>
        </pc:sldMkLst>
        <pc:spChg chg="mod">
          <ac:chgData name="Pasqualino Mare (ETF)" userId="S::pasqualino.mare@etf.europa.eu::a862b087-1fc9-4a7c-8918-0ebf48accb60" providerId="AD" clId="Web-{A33C0286-4EE4-5E36-A6F3-4BCD6FDFDFB0}" dt="2022-10-19T13:39:10.032" v="84" actId="20577"/>
          <ac:spMkLst>
            <pc:docMk/>
            <pc:sldMk cId="1184125395" sldId="263"/>
            <ac:spMk id="2" creationId="{7DDCBF68-D0F0-44D0-B9D4-B8DF7C7F8857}"/>
          </ac:spMkLst>
        </pc:spChg>
      </pc:sldChg>
    </pc:docChg>
  </pc:docChgLst>
  <pc:docChgLst>
    <pc:chgData name="Stefan Thomas (ETF)" userId="S::stefan.thomas@etf.europa.eu::22da98d6-11f4-4c9a-81df-f7ddbbfb5093" providerId="AD" clId="Web-{7D3E3A92-636C-5179-70F5-C351C934F43F}"/>
    <pc:docChg chg="modSld">
      <pc:chgData name="Stefan Thomas (ETF)" userId="S::stefan.thomas@etf.europa.eu::22da98d6-11f4-4c9a-81df-f7ddbbfb5093" providerId="AD" clId="Web-{7D3E3A92-636C-5179-70F5-C351C934F43F}" dt="2023-01-23T16:21:58.253" v="44" actId="20577"/>
      <pc:docMkLst>
        <pc:docMk/>
      </pc:docMkLst>
      <pc:sldChg chg="modSp">
        <pc:chgData name="Stefan Thomas (ETF)" userId="S::stefan.thomas@etf.europa.eu::22da98d6-11f4-4c9a-81df-f7ddbbfb5093" providerId="AD" clId="Web-{7D3E3A92-636C-5179-70F5-C351C934F43F}" dt="2023-01-23T16:21:58.253" v="44" actId="20577"/>
        <pc:sldMkLst>
          <pc:docMk/>
          <pc:sldMk cId="1507325371" sldId="258"/>
        </pc:sldMkLst>
        <pc:spChg chg="mod">
          <ac:chgData name="Stefan Thomas (ETF)" userId="S::stefan.thomas@etf.europa.eu::22da98d6-11f4-4c9a-81df-f7ddbbfb5093" providerId="AD" clId="Web-{7D3E3A92-636C-5179-70F5-C351C934F43F}" dt="2023-01-23T16:21:06.080" v="6" actId="20577"/>
          <ac:spMkLst>
            <pc:docMk/>
            <pc:sldMk cId="1507325371" sldId="258"/>
            <ac:spMk id="2" creationId="{419B3C67-8DFC-46D3-B51E-BFBBBDA8A0C4}"/>
          </ac:spMkLst>
        </pc:spChg>
        <pc:spChg chg="mod">
          <ac:chgData name="Stefan Thomas (ETF)" userId="S::stefan.thomas@etf.europa.eu::22da98d6-11f4-4c9a-81df-f7ddbbfb5093" providerId="AD" clId="Web-{7D3E3A92-636C-5179-70F5-C351C934F43F}" dt="2023-01-23T16:21:58.253" v="44" actId="20577"/>
          <ac:spMkLst>
            <pc:docMk/>
            <pc:sldMk cId="1507325371" sldId="258"/>
            <ac:spMk id="6" creationId="{EBC0193E-8393-E2F2-F3B9-B2541BCCD76F}"/>
          </ac:spMkLst>
        </pc:spChg>
      </pc:sldChg>
    </pc:docChg>
  </pc:docChgLst>
  <pc:docChgLst>
    <pc:chgData name="Carmo Gomes (ETF)" userId="914e6ae3-a7fd-49bc-9eb2-a9ae2cae16ca" providerId="ADAL" clId="{468B6BE5-5E25-408B-8182-ACC355D290FE}"/>
    <pc:docChg chg="undo custSel modSld">
      <pc:chgData name="Carmo Gomes (ETF)" userId="914e6ae3-a7fd-49bc-9eb2-a9ae2cae16ca" providerId="ADAL" clId="{468B6BE5-5E25-408B-8182-ACC355D290FE}" dt="2022-10-21T08:54:17.934" v="1245" actId="108"/>
      <pc:docMkLst>
        <pc:docMk/>
      </pc:docMkLst>
      <pc:sldChg chg="modSp mod">
        <pc:chgData name="Carmo Gomes (ETF)" userId="914e6ae3-a7fd-49bc-9eb2-a9ae2cae16ca" providerId="ADAL" clId="{468B6BE5-5E25-408B-8182-ACC355D290FE}" dt="2022-10-19T09:05:57.581" v="10" actId="13926"/>
        <pc:sldMkLst>
          <pc:docMk/>
          <pc:sldMk cId="1507325371" sldId="258"/>
        </pc:sldMkLst>
        <pc:spChg chg="mod">
          <ac:chgData name="Carmo Gomes (ETF)" userId="914e6ae3-a7fd-49bc-9eb2-a9ae2cae16ca" providerId="ADAL" clId="{468B6BE5-5E25-408B-8182-ACC355D290FE}" dt="2022-10-19T09:05:57.581" v="10" actId="13926"/>
          <ac:spMkLst>
            <pc:docMk/>
            <pc:sldMk cId="1507325371" sldId="258"/>
            <ac:spMk id="2" creationId="{419B3C67-8DFC-46D3-B51E-BFBBBDA8A0C4}"/>
          </ac:spMkLst>
        </pc:spChg>
        <pc:spChg chg="mod">
          <ac:chgData name="Carmo Gomes (ETF)" userId="914e6ae3-a7fd-49bc-9eb2-a9ae2cae16ca" providerId="ADAL" clId="{468B6BE5-5E25-408B-8182-ACC355D290FE}" dt="2022-10-19T09:05:52.255" v="9" actId="20577"/>
          <ac:spMkLst>
            <pc:docMk/>
            <pc:sldMk cId="1507325371" sldId="258"/>
            <ac:spMk id="14" creationId="{B2DEBFDE-E244-41BA-8F48-FF4B9DB94565}"/>
          </ac:spMkLst>
        </pc:spChg>
      </pc:sldChg>
      <pc:sldChg chg="modSp mod">
        <pc:chgData name="Carmo Gomes (ETF)" userId="914e6ae3-a7fd-49bc-9eb2-a9ae2cae16ca" providerId="ADAL" clId="{468B6BE5-5E25-408B-8182-ACC355D290FE}" dt="2022-10-21T08:54:04.580" v="1241" actId="207"/>
        <pc:sldMkLst>
          <pc:docMk/>
          <pc:sldMk cId="3092855475" sldId="259"/>
        </pc:sldMkLst>
        <pc:spChg chg="mod">
          <ac:chgData name="Carmo Gomes (ETF)" userId="914e6ae3-a7fd-49bc-9eb2-a9ae2cae16ca" providerId="ADAL" clId="{468B6BE5-5E25-408B-8182-ACC355D290FE}" dt="2022-10-21T08:54:04.580" v="1241" actId="207"/>
          <ac:spMkLst>
            <pc:docMk/>
            <pc:sldMk cId="3092855475" sldId="259"/>
            <ac:spMk id="2" creationId="{7DDCBF68-D0F0-44D0-B9D4-B8DF7C7F8857}"/>
          </ac:spMkLst>
        </pc:spChg>
        <pc:spChg chg="mod">
          <ac:chgData name="Carmo Gomes (ETF)" userId="914e6ae3-a7fd-49bc-9eb2-a9ae2cae16ca" providerId="ADAL" clId="{468B6BE5-5E25-408B-8182-ACC355D290FE}" dt="2022-10-19T09:06:04.153" v="11" actId="13926"/>
          <ac:spMkLst>
            <pc:docMk/>
            <pc:sldMk cId="3092855475" sldId="259"/>
            <ac:spMk id="5" creationId="{5C9FCF17-1B49-4E15-BDD0-508A3AAC0112}"/>
          </ac:spMkLst>
        </pc:spChg>
      </pc:sldChg>
      <pc:sldChg chg="modSp mod">
        <pc:chgData name="Carmo Gomes (ETF)" userId="914e6ae3-a7fd-49bc-9eb2-a9ae2cae16ca" providerId="ADAL" clId="{468B6BE5-5E25-408B-8182-ACC355D290FE}" dt="2022-10-21T08:54:12.293" v="1242" actId="108"/>
        <pc:sldMkLst>
          <pc:docMk/>
          <pc:sldMk cId="3432378224" sldId="262"/>
        </pc:sldMkLst>
        <pc:spChg chg="mod">
          <ac:chgData name="Carmo Gomes (ETF)" userId="914e6ae3-a7fd-49bc-9eb2-a9ae2cae16ca" providerId="ADAL" clId="{468B6BE5-5E25-408B-8182-ACC355D290FE}" dt="2022-10-21T08:54:12.293" v="1242" actId="108"/>
          <ac:spMkLst>
            <pc:docMk/>
            <pc:sldMk cId="3432378224" sldId="262"/>
            <ac:spMk id="2" creationId="{7DDCBF68-D0F0-44D0-B9D4-B8DF7C7F8857}"/>
          </ac:spMkLst>
        </pc:spChg>
      </pc:sldChg>
      <pc:sldChg chg="modSp mod">
        <pc:chgData name="Carmo Gomes (ETF)" userId="914e6ae3-a7fd-49bc-9eb2-a9ae2cae16ca" providerId="ADAL" clId="{468B6BE5-5E25-408B-8182-ACC355D290FE}" dt="2022-10-21T08:54:17.934" v="1245" actId="108"/>
        <pc:sldMkLst>
          <pc:docMk/>
          <pc:sldMk cId="1184125395" sldId="263"/>
        </pc:sldMkLst>
        <pc:spChg chg="mod">
          <ac:chgData name="Carmo Gomes (ETF)" userId="914e6ae3-a7fd-49bc-9eb2-a9ae2cae16ca" providerId="ADAL" clId="{468B6BE5-5E25-408B-8182-ACC355D290FE}" dt="2022-10-21T08:54:17.934" v="1245" actId="108"/>
          <ac:spMkLst>
            <pc:docMk/>
            <pc:sldMk cId="1184125395" sldId="263"/>
            <ac:spMk id="2" creationId="{7DDCBF68-D0F0-44D0-B9D4-B8DF7C7F8857}"/>
          </ac:spMkLst>
        </pc:spChg>
      </pc:sldChg>
    </pc:docChg>
  </pc:docChgLst>
  <pc:docChgLst>
    <pc:chgData name="Anna Kolobova (ETF)" userId="S::anna.kolobova@etf.europa.eu::0f9a7816-6181-4d2e-a496-312b9ffd4338" providerId="AD" clId="Web-{D421A098-BF9F-4B97-E25D-50D62F5A503D}"/>
    <pc:docChg chg="modSld">
      <pc:chgData name="Anna Kolobova (ETF)" userId="S::anna.kolobova@etf.europa.eu::0f9a7816-6181-4d2e-a496-312b9ffd4338" providerId="AD" clId="Web-{D421A098-BF9F-4B97-E25D-50D62F5A503D}" dt="2022-10-19T12:43:30.865" v="5" actId="20577"/>
      <pc:docMkLst>
        <pc:docMk/>
      </pc:docMkLst>
      <pc:sldChg chg="modSp">
        <pc:chgData name="Anna Kolobova (ETF)" userId="S::anna.kolobova@etf.europa.eu::0f9a7816-6181-4d2e-a496-312b9ffd4338" providerId="AD" clId="Web-{D421A098-BF9F-4B97-E25D-50D62F5A503D}" dt="2022-10-19T12:43:30.865" v="5" actId="20577"/>
        <pc:sldMkLst>
          <pc:docMk/>
          <pc:sldMk cId="1184125395" sldId="263"/>
        </pc:sldMkLst>
        <pc:spChg chg="mod">
          <ac:chgData name="Anna Kolobova (ETF)" userId="S::anna.kolobova@etf.europa.eu::0f9a7816-6181-4d2e-a496-312b9ffd4338" providerId="AD" clId="Web-{D421A098-BF9F-4B97-E25D-50D62F5A503D}" dt="2022-10-19T12:43:30.865" v="5" actId="20577"/>
          <ac:spMkLst>
            <pc:docMk/>
            <pc:sldMk cId="1184125395" sldId="263"/>
            <ac:spMk id="2" creationId="{7DDCBF68-D0F0-44D0-B9D4-B8DF7C7F8857}"/>
          </ac:spMkLst>
        </pc:spChg>
        <pc:spChg chg="mod">
          <ac:chgData name="Anna Kolobova (ETF)" userId="S::anna.kolobova@etf.europa.eu::0f9a7816-6181-4d2e-a496-312b9ffd4338" providerId="AD" clId="Web-{D421A098-BF9F-4B97-E25D-50D62F5A503D}" dt="2022-10-19T12:43:27.490" v="3" actId="20577"/>
          <ac:spMkLst>
            <pc:docMk/>
            <pc:sldMk cId="1184125395" sldId="263"/>
            <ac:spMk id="5" creationId="{5C9FCF17-1B49-4E15-BDD0-508A3AAC01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48C8-26A6-4690-A8F8-0EB8E7A8EB17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2AF0F-FBF8-4B75-B137-020040E0E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57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14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17" Type="http://schemas.openxmlformats.org/officeDocument/2006/relationships/image" Target="../media/image15.svg"/><Relationship Id="rId25" Type="http://schemas.openxmlformats.org/officeDocument/2006/relationships/image" Target="../media/image22.svg"/><Relationship Id="rId33" Type="http://schemas.openxmlformats.org/officeDocument/2006/relationships/image" Target="../media/image30.sv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1.png"/><Relationship Id="rId20" Type="http://schemas.openxmlformats.org/officeDocument/2006/relationships/image" Target="../media/image13.jpeg"/><Relationship Id="rId29" Type="http://schemas.openxmlformats.org/officeDocument/2006/relationships/image" Target="../media/image26.svg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11" Type="http://schemas.openxmlformats.org/officeDocument/2006/relationships/image" Target="../media/image9.sv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3.svg"/><Relationship Id="rId23" Type="http://schemas.openxmlformats.org/officeDocument/2006/relationships/image" Target="../media/image20.svg"/><Relationship Id="rId28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7.svg"/><Relationship Id="rId31" Type="http://schemas.openxmlformats.org/officeDocument/2006/relationships/image" Target="../media/image28.svg"/><Relationship Id="rId4" Type="http://schemas.openxmlformats.org/officeDocument/2006/relationships/image" Target="../media/image2.svg"/><Relationship Id="rId9" Type="http://schemas.openxmlformats.org/officeDocument/2006/relationships/image" Target="../media/image6.jpeg"/><Relationship Id="rId14" Type="http://schemas.openxmlformats.org/officeDocument/2006/relationships/image" Target="../media/image10.png"/><Relationship Id="rId22" Type="http://schemas.openxmlformats.org/officeDocument/2006/relationships/image" Target="../media/image15.png"/><Relationship Id="rId27" Type="http://schemas.openxmlformats.org/officeDocument/2006/relationships/image" Target="../media/image24.svg"/><Relationship Id="rId30" Type="http://schemas.openxmlformats.org/officeDocument/2006/relationships/image" Target="../media/image1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svg"/><Relationship Id="rId3" Type="http://schemas.openxmlformats.org/officeDocument/2006/relationships/image" Target="../media/image21.png"/><Relationship Id="rId7" Type="http://schemas.openxmlformats.org/officeDocument/2006/relationships/image" Target="../media/image40.svg"/><Relationship Id="rId12" Type="http://schemas.openxmlformats.org/officeDocument/2006/relationships/image" Target="../media/image2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11" Type="http://schemas.openxmlformats.org/officeDocument/2006/relationships/image" Target="../media/image36.svg"/><Relationship Id="rId5" Type="http://schemas.openxmlformats.org/officeDocument/2006/relationships/image" Target="../media/image34.sv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42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40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11" Type="http://schemas.openxmlformats.org/officeDocument/2006/relationships/image" Target="../media/image36.svg"/><Relationship Id="rId5" Type="http://schemas.openxmlformats.org/officeDocument/2006/relationships/image" Target="../media/image34.sv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4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40.svg"/><Relationship Id="rId12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26.png"/><Relationship Id="rId11" Type="http://schemas.openxmlformats.org/officeDocument/2006/relationships/image" Target="../media/image36.svg"/><Relationship Id="rId5" Type="http://schemas.openxmlformats.org/officeDocument/2006/relationships/image" Target="../media/image34.sv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4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6.svg"/><Relationship Id="rId3" Type="http://schemas.openxmlformats.org/officeDocument/2006/relationships/image" Target="../media/image21.png"/><Relationship Id="rId7" Type="http://schemas.openxmlformats.org/officeDocument/2006/relationships/image" Target="../media/image40.svg"/><Relationship Id="rId12" Type="http://schemas.openxmlformats.org/officeDocument/2006/relationships/image" Target="../media/image2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26.png"/><Relationship Id="rId11" Type="http://schemas.openxmlformats.org/officeDocument/2006/relationships/image" Target="../media/image48.svg"/><Relationship Id="rId5" Type="http://schemas.openxmlformats.org/officeDocument/2006/relationships/image" Target="../media/image34.sv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42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svg"/><Relationship Id="rId3" Type="http://schemas.openxmlformats.org/officeDocument/2006/relationships/image" Target="../media/image21.png"/><Relationship Id="rId7" Type="http://schemas.openxmlformats.org/officeDocument/2006/relationships/image" Target="../media/image42.svg"/><Relationship Id="rId12" Type="http://schemas.openxmlformats.org/officeDocument/2006/relationships/image" Target="../media/image2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27.png"/><Relationship Id="rId11" Type="http://schemas.openxmlformats.org/officeDocument/2006/relationships/image" Target="../media/image50.svg"/><Relationship Id="rId5" Type="http://schemas.openxmlformats.org/officeDocument/2006/relationships/image" Target="../media/image34.sv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40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33.jpeg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33.jpeg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33.jpeg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33.jpeg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33.jpeg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14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17" Type="http://schemas.openxmlformats.org/officeDocument/2006/relationships/image" Target="../media/image15.svg"/><Relationship Id="rId25" Type="http://schemas.openxmlformats.org/officeDocument/2006/relationships/image" Target="../media/image22.svg"/><Relationship Id="rId33" Type="http://schemas.openxmlformats.org/officeDocument/2006/relationships/image" Target="../media/image30.sv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1.png"/><Relationship Id="rId20" Type="http://schemas.openxmlformats.org/officeDocument/2006/relationships/image" Target="../media/image13.jpeg"/><Relationship Id="rId29" Type="http://schemas.openxmlformats.org/officeDocument/2006/relationships/image" Target="../media/image26.svg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11" Type="http://schemas.openxmlformats.org/officeDocument/2006/relationships/image" Target="../media/image9.sv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image" Target="../media/image21.png"/><Relationship Id="rId15" Type="http://schemas.openxmlformats.org/officeDocument/2006/relationships/image" Target="../media/image13.svg"/><Relationship Id="rId23" Type="http://schemas.openxmlformats.org/officeDocument/2006/relationships/image" Target="../media/image20.svg"/><Relationship Id="rId28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7.svg"/><Relationship Id="rId31" Type="http://schemas.openxmlformats.org/officeDocument/2006/relationships/image" Target="../media/image28.svg"/><Relationship Id="rId4" Type="http://schemas.openxmlformats.org/officeDocument/2006/relationships/image" Target="../media/image2.svg"/><Relationship Id="rId9" Type="http://schemas.openxmlformats.org/officeDocument/2006/relationships/image" Target="../media/image22.jpeg"/><Relationship Id="rId14" Type="http://schemas.openxmlformats.org/officeDocument/2006/relationships/image" Target="../media/image10.png"/><Relationship Id="rId22" Type="http://schemas.openxmlformats.org/officeDocument/2006/relationships/image" Target="../media/image15.png"/><Relationship Id="rId27" Type="http://schemas.openxmlformats.org/officeDocument/2006/relationships/image" Target="../media/image24.svg"/><Relationship Id="rId30" Type="http://schemas.openxmlformats.org/officeDocument/2006/relationships/image" Target="../media/image1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33.jpe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14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17" Type="http://schemas.openxmlformats.org/officeDocument/2006/relationships/image" Target="../media/image15.svg"/><Relationship Id="rId25" Type="http://schemas.openxmlformats.org/officeDocument/2006/relationships/image" Target="../media/image22.svg"/><Relationship Id="rId33" Type="http://schemas.openxmlformats.org/officeDocument/2006/relationships/image" Target="../media/image30.sv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1.png"/><Relationship Id="rId20" Type="http://schemas.openxmlformats.org/officeDocument/2006/relationships/image" Target="../media/image13.jpeg"/><Relationship Id="rId29" Type="http://schemas.openxmlformats.org/officeDocument/2006/relationships/image" Target="../media/image26.svg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11" Type="http://schemas.openxmlformats.org/officeDocument/2006/relationships/image" Target="../media/image9.sv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3.svg"/><Relationship Id="rId23" Type="http://schemas.openxmlformats.org/officeDocument/2006/relationships/image" Target="../media/image20.svg"/><Relationship Id="rId28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7.svg"/><Relationship Id="rId31" Type="http://schemas.openxmlformats.org/officeDocument/2006/relationships/image" Target="../media/image28.svg"/><Relationship Id="rId4" Type="http://schemas.openxmlformats.org/officeDocument/2006/relationships/image" Target="../media/image2.svg"/><Relationship Id="rId9" Type="http://schemas.openxmlformats.org/officeDocument/2006/relationships/image" Target="../media/image6.jpeg"/><Relationship Id="rId14" Type="http://schemas.openxmlformats.org/officeDocument/2006/relationships/image" Target="../media/image10.png"/><Relationship Id="rId22" Type="http://schemas.openxmlformats.org/officeDocument/2006/relationships/image" Target="../media/image15.png"/><Relationship Id="rId27" Type="http://schemas.openxmlformats.org/officeDocument/2006/relationships/image" Target="../media/image24.svg"/><Relationship Id="rId30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image" Target="../media/image21.png"/><Relationship Id="rId21" Type="http://schemas.openxmlformats.org/officeDocument/2006/relationships/image" Target="../media/image14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17" Type="http://schemas.openxmlformats.org/officeDocument/2006/relationships/image" Target="../media/image15.svg"/><Relationship Id="rId25" Type="http://schemas.openxmlformats.org/officeDocument/2006/relationships/image" Target="../media/image22.svg"/><Relationship Id="rId33" Type="http://schemas.openxmlformats.org/officeDocument/2006/relationships/image" Target="../media/image30.sv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1.png"/><Relationship Id="rId20" Type="http://schemas.openxmlformats.org/officeDocument/2006/relationships/image" Target="../media/image13.jpeg"/><Relationship Id="rId29" Type="http://schemas.openxmlformats.org/officeDocument/2006/relationships/image" Target="../media/image26.svg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11" Type="http://schemas.openxmlformats.org/officeDocument/2006/relationships/image" Target="../media/image9.sv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image" Target="../media/image34.svg"/><Relationship Id="rId15" Type="http://schemas.openxmlformats.org/officeDocument/2006/relationships/image" Target="../media/image13.svg"/><Relationship Id="rId23" Type="http://schemas.openxmlformats.org/officeDocument/2006/relationships/image" Target="../media/image20.svg"/><Relationship Id="rId28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7.svg"/><Relationship Id="rId31" Type="http://schemas.openxmlformats.org/officeDocument/2006/relationships/image" Target="../media/image28.svg"/><Relationship Id="rId4" Type="http://schemas.openxmlformats.org/officeDocument/2006/relationships/image" Target="../media/image2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Relationship Id="rId22" Type="http://schemas.openxmlformats.org/officeDocument/2006/relationships/image" Target="../media/image15.png"/><Relationship Id="rId27" Type="http://schemas.openxmlformats.org/officeDocument/2006/relationships/image" Target="../media/image24.svg"/><Relationship Id="rId30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image" Target="../media/image21.png"/><Relationship Id="rId21" Type="http://schemas.openxmlformats.org/officeDocument/2006/relationships/image" Target="../media/image14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17" Type="http://schemas.openxmlformats.org/officeDocument/2006/relationships/image" Target="../media/image15.svg"/><Relationship Id="rId25" Type="http://schemas.openxmlformats.org/officeDocument/2006/relationships/image" Target="../media/image22.svg"/><Relationship Id="rId33" Type="http://schemas.openxmlformats.org/officeDocument/2006/relationships/image" Target="../media/image30.sv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1.png"/><Relationship Id="rId20" Type="http://schemas.openxmlformats.org/officeDocument/2006/relationships/image" Target="../media/image13.jpeg"/><Relationship Id="rId29" Type="http://schemas.openxmlformats.org/officeDocument/2006/relationships/image" Target="../media/image26.svg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11" Type="http://schemas.openxmlformats.org/officeDocument/2006/relationships/image" Target="../media/image9.sv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image" Target="../media/image34.svg"/><Relationship Id="rId15" Type="http://schemas.openxmlformats.org/officeDocument/2006/relationships/image" Target="../media/image13.svg"/><Relationship Id="rId23" Type="http://schemas.openxmlformats.org/officeDocument/2006/relationships/image" Target="../media/image20.svg"/><Relationship Id="rId28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7.svg"/><Relationship Id="rId31" Type="http://schemas.openxmlformats.org/officeDocument/2006/relationships/image" Target="../media/image28.svg"/><Relationship Id="rId4" Type="http://schemas.openxmlformats.org/officeDocument/2006/relationships/image" Target="../media/image2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Relationship Id="rId22" Type="http://schemas.openxmlformats.org/officeDocument/2006/relationships/image" Target="../media/image15.png"/><Relationship Id="rId27" Type="http://schemas.openxmlformats.org/officeDocument/2006/relationships/image" Target="../media/image24.svg"/><Relationship Id="rId30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jpeg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image" Target="../media/image21.png"/><Relationship Id="rId21" Type="http://schemas.openxmlformats.org/officeDocument/2006/relationships/image" Target="../media/image14.jpe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17" Type="http://schemas.openxmlformats.org/officeDocument/2006/relationships/image" Target="../media/image15.svg"/><Relationship Id="rId25" Type="http://schemas.openxmlformats.org/officeDocument/2006/relationships/image" Target="../media/image22.svg"/><Relationship Id="rId33" Type="http://schemas.openxmlformats.org/officeDocument/2006/relationships/image" Target="../media/image30.sv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1.png"/><Relationship Id="rId20" Type="http://schemas.openxmlformats.org/officeDocument/2006/relationships/image" Target="../media/image13.jpeg"/><Relationship Id="rId29" Type="http://schemas.openxmlformats.org/officeDocument/2006/relationships/image" Target="../media/image26.svg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11" Type="http://schemas.openxmlformats.org/officeDocument/2006/relationships/image" Target="../media/image9.sv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image" Target="../media/image34.svg"/><Relationship Id="rId15" Type="http://schemas.openxmlformats.org/officeDocument/2006/relationships/image" Target="../media/image13.svg"/><Relationship Id="rId23" Type="http://schemas.openxmlformats.org/officeDocument/2006/relationships/image" Target="../media/image20.svg"/><Relationship Id="rId28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7.svg"/><Relationship Id="rId31" Type="http://schemas.openxmlformats.org/officeDocument/2006/relationships/image" Target="../media/image28.svg"/><Relationship Id="rId4" Type="http://schemas.openxmlformats.org/officeDocument/2006/relationships/image" Target="../media/image23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Relationship Id="rId22" Type="http://schemas.openxmlformats.org/officeDocument/2006/relationships/image" Target="../media/image15.png"/><Relationship Id="rId27" Type="http://schemas.openxmlformats.org/officeDocument/2006/relationships/image" Target="../media/image24.svg"/><Relationship Id="rId30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36.svg"/><Relationship Id="rId12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2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38.svg"/><Relationship Id="rId14" Type="http://schemas.openxmlformats.org/officeDocument/2006/relationships/image" Target="../media/image2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6.svg"/><Relationship Id="rId3" Type="http://schemas.openxmlformats.org/officeDocument/2006/relationships/image" Target="../media/image21.png"/><Relationship Id="rId7" Type="http://schemas.openxmlformats.org/officeDocument/2006/relationships/image" Target="../media/image40.svg"/><Relationship Id="rId12" Type="http://schemas.openxmlformats.org/officeDocument/2006/relationships/image" Target="../media/image2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11" Type="http://schemas.openxmlformats.org/officeDocument/2006/relationships/image" Target="../media/image42.svg"/><Relationship Id="rId5" Type="http://schemas.openxmlformats.org/officeDocument/2006/relationships/image" Target="../media/image3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44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0.svg"/><Relationship Id="rId3" Type="http://schemas.openxmlformats.org/officeDocument/2006/relationships/image" Target="../media/image21.png"/><Relationship Id="rId7" Type="http://schemas.openxmlformats.org/officeDocument/2006/relationships/image" Target="../media/image42.svg"/><Relationship Id="rId12" Type="http://schemas.openxmlformats.org/officeDocument/2006/relationships/image" Target="../media/image2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27.png"/><Relationship Id="rId11" Type="http://schemas.openxmlformats.org/officeDocument/2006/relationships/image" Target="../media/image36.svg"/><Relationship Id="rId5" Type="http://schemas.openxmlformats.org/officeDocument/2006/relationships/image" Target="../media/image34.svg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4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7E1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roup 541">
            <a:extLst>
              <a:ext uri="{FF2B5EF4-FFF2-40B4-BE49-F238E27FC236}">
                <a16:creationId xmlns:a16="http://schemas.microsoft.com/office/drawing/2014/main" id="{F7545DB8-608A-4303-B636-976B70F8581F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2">
              <a:lumMod val="90000"/>
              <a:alpha val="7000"/>
            </a:schemeClr>
          </a:solidFill>
        </p:grpSpPr>
        <p:grpSp>
          <p:nvGrpSpPr>
            <p:cNvPr id="543" name="Group 542">
              <a:extLst>
                <a:ext uri="{FF2B5EF4-FFF2-40B4-BE49-F238E27FC236}">
                  <a16:creationId xmlns:a16="http://schemas.microsoft.com/office/drawing/2014/main" id="{2DD90865-1CBF-4A39-BEFF-C935BEA98F25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C6435310-C90C-4E92-81A6-43DBD60B70F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92D127BE-21B6-4B11-A694-9DA26D26A6C2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03161530-0DD3-47C8-8DD0-B5D8601AE843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3D28D01C-143E-4DED-9174-46E681EFE66E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7FE99ED5-DC74-4B87-A90F-F9E826B9460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52437742-E989-4AC9-9F74-5052F216AEF6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5B07E41D-18FF-4CB8-8837-620784FE70C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02CC2136-56E6-43D4-A753-A5F03E1070E1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:a16="http://schemas.microsoft.com/office/drawing/2014/main" id="{41FEC061-86D8-464C-BAFB-C056F726A40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>
                <a:extLst>
                  <a:ext uri="{FF2B5EF4-FFF2-40B4-BE49-F238E27FC236}">
                    <a16:creationId xmlns:a16="http://schemas.microsoft.com/office/drawing/2014/main" id="{2D1EF4E4-D0C1-473F-9556-99FA1D86ECF1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4E3542F6-B7F3-41E2-B964-9F6E3BB1E46F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>
                <a:extLst>
                  <a:ext uri="{FF2B5EF4-FFF2-40B4-BE49-F238E27FC236}">
                    <a16:creationId xmlns:a16="http://schemas.microsoft.com/office/drawing/2014/main" id="{058741FA-8AD8-41FC-A9A9-5E8A5EB617B2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>
                <a:extLst>
                  <a:ext uri="{FF2B5EF4-FFF2-40B4-BE49-F238E27FC236}">
                    <a16:creationId xmlns:a16="http://schemas.microsoft.com/office/drawing/2014/main" id="{7A2B3A2A-1994-4736-852A-CAD5F5E8E410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>
                <a:extLst>
                  <a:ext uri="{FF2B5EF4-FFF2-40B4-BE49-F238E27FC236}">
                    <a16:creationId xmlns:a16="http://schemas.microsoft.com/office/drawing/2014/main" id="{6A74D229-C139-429A-B7B2-709D04BB258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>
                <a:extLst>
                  <a:ext uri="{FF2B5EF4-FFF2-40B4-BE49-F238E27FC236}">
                    <a16:creationId xmlns:a16="http://schemas.microsoft.com/office/drawing/2014/main" id="{8924D01A-B8DE-4845-97B2-2D4DE3D54CD7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>
                <a:extLst>
                  <a:ext uri="{FF2B5EF4-FFF2-40B4-BE49-F238E27FC236}">
                    <a16:creationId xmlns:a16="http://schemas.microsoft.com/office/drawing/2014/main" id="{78EE47BA-593F-4445-8CE8-C35FEF4C076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>
                <a:extLst>
                  <a:ext uri="{FF2B5EF4-FFF2-40B4-BE49-F238E27FC236}">
                    <a16:creationId xmlns:a16="http://schemas.microsoft.com/office/drawing/2014/main" id="{BB4E78EC-3050-4119-A65D-C386495E9996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>
                <a:extLst>
                  <a:ext uri="{FF2B5EF4-FFF2-40B4-BE49-F238E27FC236}">
                    <a16:creationId xmlns:a16="http://schemas.microsoft.com/office/drawing/2014/main" id="{CB8E2317-CEEE-404F-A3ED-ABEF0D10C9B2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>
                <a:extLst>
                  <a:ext uri="{FF2B5EF4-FFF2-40B4-BE49-F238E27FC236}">
                    <a16:creationId xmlns:a16="http://schemas.microsoft.com/office/drawing/2014/main" id="{326750F0-EC09-43EF-AA78-5D35B78C138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>
                <a:extLst>
                  <a:ext uri="{FF2B5EF4-FFF2-40B4-BE49-F238E27FC236}">
                    <a16:creationId xmlns:a16="http://schemas.microsoft.com/office/drawing/2014/main" id="{4BE96564-4842-4915-9C99-F43C03BDABF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>
                <a:extLst>
                  <a:ext uri="{FF2B5EF4-FFF2-40B4-BE49-F238E27FC236}">
                    <a16:creationId xmlns:a16="http://schemas.microsoft.com/office/drawing/2014/main" id="{9E3E01E8-4E50-4739-A871-BA378324091B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>
                <a:extLst>
                  <a:ext uri="{FF2B5EF4-FFF2-40B4-BE49-F238E27FC236}">
                    <a16:creationId xmlns:a16="http://schemas.microsoft.com/office/drawing/2014/main" id="{76C260F2-1E80-4841-AF00-82E2C4F28BFC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>
                <a:extLst>
                  <a:ext uri="{FF2B5EF4-FFF2-40B4-BE49-F238E27FC236}">
                    <a16:creationId xmlns:a16="http://schemas.microsoft.com/office/drawing/2014/main" id="{665E2D8E-3EEF-4B86-B4A5-8B6DA8731736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>
                <a:extLst>
                  <a:ext uri="{FF2B5EF4-FFF2-40B4-BE49-F238E27FC236}">
                    <a16:creationId xmlns:a16="http://schemas.microsoft.com/office/drawing/2014/main" id="{8FE38753-99DD-4424-B6A6-55A862BF078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>
                <a:extLst>
                  <a:ext uri="{FF2B5EF4-FFF2-40B4-BE49-F238E27FC236}">
                    <a16:creationId xmlns:a16="http://schemas.microsoft.com/office/drawing/2014/main" id="{9CA7BA24-0E9E-4109-8B7B-616CEDB14D15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>
                <a:extLst>
                  <a:ext uri="{FF2B5EF4-FFF2-40B4-BE49-F238E27FC236}">
                    <a16:creationId xmlns:a16="http://schemas.microsoft.com/office/drawing/2014/main" id="{F9C41463-8869-4D7F-8200-E1CDB95B0EE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>
                <a:extLst>
                  <a:ext uri="{FF2B5EF4-FFF2-40B4-BE49-F238E27FC236}">
                    <a16:creationId xmlns:a16="http://schemas.microsoft.com/office/drawing/2014/main" id="{F5059A85-738B-4106-A5B4-575057D43128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>
                <a:extLst>
                  <a:ext uri="{FF2B5EF4-FFF2-40B4-BE49-F238E27FC236}">
                    <a16:creationId xmlns:a16="http://schemas.microsoft.com/office/drawing/2014/main" id="{CD07DC0E-95EC-42CA-A050-D8F26B920D9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4ECDF785-0B44-4946-9DC1-572E29843B6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D3195056-BE6A-44CA-BF93-9D6A5F85C055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75AA0F25-DD5E-4EFA-99AF-3743A917D7BB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0ECD764D-B141-4CC4-BD69-035F30931736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78F1A3C4-96D2-480A-A643-9E786998FEB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603E331D-AF69-4549-89CB-FD918A10BA01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994D590D-4B26-4B50-A92A-80BC5F05DADA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6C2B0B7E-BECC-4167-8063-5F16076E9C6D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04699612-44CA-4579-A816-6E35E6352C3D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95D0D718-CFF1-4460-8674-4E0B207ADE1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A5A1E27-196D-4DE7-B342-CED4167DA635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1E5274E2-0AAF-4947-A6F7-7F45A25611AF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C15FB99E-B202-4CFD-A60D-3C83CF32F023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DA7FF03B-7CFC-4C04-967B-F6BAD1AF3C93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7B6C2E77-1F67-4B60-9CC9-29A830FBC62D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D99D25E3-DF50-49B9-B89E-8EF891CFF6C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>
                <a:extLst>
                  <a:ext uri="{FF2B5EF4-FFF2-40B4-BE49-F238E27FC236}">
                    <a16:creationId xmlns:a16="http://schemas.microsoft.com/office/drawing/2014/main" id="{1D4C571D-CA00-4EC2-8BA0-7D6ED8179229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>
                <a:extLst>
                  <a:ext uri="{FF2B5EF4-FFF2-40B4-BE49-F238E27FC236}">
                    <a16:creationId xmlns:a16="http://schemas.microsoft.com/office/drawing/2014/main" id="{6D4E0E46-6767-487D-B53D-66058D36861C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>
                <a:extLst>
                  <a:ext uri="{FF2B5EF4-FFF2-40B4-BE49-F238E27FC236}">
                    <a16:creationId xmlns:a16="http://schemas.microsoft.com/office/drawing/2014/main" id="{9EA02614-3A22-4D64-94B2-B71E8A24BD94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>
                <a:extLst>
                  <a:ext uri="{FF2B5EF4-FFF2-40B4-BE49-F238E27FC236}">
                    <a16:creationId xmlns:a16="http://schemas.microsoft.com/office/drawing/2014/main" id="{939E5EC3-AA90-4313-977A-FCF0AF86F52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>
                <a:extLst>
                  <a:ext uri="{FF2B5EF4-FFF2-40B4-BE49-F238E27FC236}">
                    <a16:creationId xmlns:a16="http://schemas.microsoft.com/office/drawing/2014/main" id="{BDB32DA8-03B0-4F4C-B955-A2E68E134EDF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6DD0A813-AD65-4B77-9305-E7C76CC825CA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>
                <a:extLst>
                  <a:ext uri="{FF2B5EF4-FFF2-40B4-BE49-F238E27FC236}">
                    <a16:creationId xmlns:a16="http://schemas.microsoft.com/office/drawing/2014/main" id="{03B8EB79-6EEC-45B6-BE20-DA6E94FBDA1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>
                <a:extLst>
                  <a:ext uri="{FF2B5EF4-FFF2-40B4-BE49-F238E27FC236}">
                    <a16:creationId xmlns:a16="http://schemas.microsoft.com/office/drawing/2014/main" id="{8B488B77-96F8-459C-A86E-3C247BDB809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>
                <a:extLst>
                  <a:ext uri="{FF2B5EF4-FFF2-40B4-BE49-F238E27FC236}">
                    <a16:creationId xmlns:a16="http://schemas.microsoft.com/office/drawing/2014/main" id="{FB071553-A929-4892-8B5E-9AB56823D85B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>
                <a:extLst>
                  <a:ext uri="{FF2B5EF4-FFF2-40B4-BE49-F238E27FC236}">
                    <a16:creationId xmlns:a16="http://schemas.microsoft.com/office/drawing/2014/main" id="{2F795DF4-55D2-48B8-883F-D62CB4A3BC53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>
                <a:extLst>
                  <a:ext uri="{FF2B5EF4-FFF2-40B4-BE49-F238E27FC236}">
                    <a16:creationId xmlns:a16="http://schemas.microsoft.com/office/drawing/2014/main" id="{47978B9B-597A-4A44-A6AD-E8220448DF2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>
                <a:extLst>
                  <a:ext uri="{FF2B5EF4-FFF2-40B4-BE49-F238E27FC236}">
                    <a16:creationId xmlns:a16="http://schemas.microsoft.com/office/drawing/2014/main" id="{DD5E57A2-27BB-4AD9-99AD-BFE3D5A6FD69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>
                <a:extLst>
                  <a:ext uri="{FF2B5EF4-FFF2-40B4-BE49-F238E27FC236}">
                    <a16:creationId xmlns:a16="http://schemas.microsoft.com/office/drawing/2014/main" id="{0619BB4D-FE0B-43B8-8229-74823DF7360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1B68A236-67E9-4461-92A4-EF3D47DE63E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>
                <a:extLst>
                  <a:ext uri="{FF2B5EF4-FFF2-40B4-BE49-F238E27FC236}">
                    <a16:creationId xmlns:a16="http://schemas.microsoft.com/office/drawing/2014/main" id="{2AB98691-8491-46EC-B751-3419777BE751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>
                <a:extLst>
                  <a:ext uri="{FF2B5EF4-FFF2-40B4-BE49-F238E27FC236}">
                    <a16:creationId xmlns:a16="http://schemas.microsoft.com/office/drawing/2014/main" id="{49BCC4FE-146B-4A8A-932C-85905B524D9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>
                <a:extLst>
                  <a:ext uri="{FF2B5EF4-FFF2-40B4-BE49-F238E27FC236}">
                    <a16:creationId xmlns:a16="http://schemas.microsoft.com/office/drawing/2014/main" id="{7B06516E-6431-4958-BCC3-33AF1A124F72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>
                <a:extLst>
                  <a:ext uri="{FF2B5EF4-FFF2-40B4-BE49-F238E27FC236}">
                    <a16:creationId xmlns:a16="http://schemas.microsoft.com/office/drawing/2014/main" id="{00A17A29-ABEA-4DC3-AD97-E264582747C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>
                <a:extLst>
                  <a:ext uri="{FF2B5EF4-FFF2-40B4-BE49-F238E27FC236}">
                    <a16:creationId xmlns:a16="http://schemas.microsoft.com/office/drawing/2014/main" id="{5925172B-7B34-451D-BC66-2F94B473C6C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>
                <a:extLst>
                  <a:ext uri="{FF2B5EF4-FFF2-40B4-BE49-F238E27FC236}">
                    <a16:creationId xmlns:a16="http://schemas.microsoft.com/office/drawing/2014/main" id="{AE183B4D-DD6D-40E6-9D79-7A2FA6ECF5A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36F11619-788F-4CBE-80AF-BB9DC2F1F166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>
                <a:extLst>
                  <a:ext uri="{FF2B5EF4-FFF2-40B4-BE49-F238E27FC236}">
                    <a16:creationId xmlns:a16="http://schemas.microsoft.com/office/drawing/2014/main" id="{E2C14D7C-C2DB-4B88-9EAA-8166BFA2AB8E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>
                <a:extLst>
                  <a:ext uri="{FF2B5EF4-FFF2-40B4-BE49-F238E27FC236}">
                    <a16:creationId xmlns:a16="http://schemas.microsoft.com/office/drawing/2014/main" id="{698A14AC-A7C3-4D60-B18B-D9E075F825EE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>
                <a:extLst>
                  <a:ext uri="{FF2B5EF4-FFF2-40B4-BE49-F238E27FC236}">
                    <a16:creationId xmlns:a16="http://schemas.microsoft.com/office/drawing/2014/main" id="{80A6E4FA-E14D-4F2D-8680-75C2D4C838D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>
                <a:extLst>
                  <a:ext uri="{FF2B5EF4-FFF2-40B4-BE49-F238E27FC236}">
                    <a16:creationId xmlns:a16="http://schemas.microsoft.com/office/drawing/2014/main" id="{9F1DA0B2-8ACB-4C38-A2D1-3DA1A800FD6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:a16="http://schemas.microsoft.com/office/drawing/2014/main" id="{051113AC-A78F-479D-9F5C-67336DD8EC14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BCBB1FE1-ED7F-4108-BDEE-C8C7A19E5422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:a16="http://schemas.microsoft.com/office/drawing/2014/main" id="{72BFF90B-7469-40C2-B7E0-05FFF07867C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>
                <a:extLst>
                  <a:ext uri="{FF2B5EF4-FFF2-40B4-BE49-F238E27FC236}">
                    <a16:creationId xmlns:a16="http://schemas.microsoft.com/office/drawing/2014/main" id="{1178F76C-D1D2-4678-8925-466C5C5767E6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Oval 743">
                <a:extLst>
                  <a:ext uri="{FF2B5EF4-FFF2-40B4-BE49-F238E27FC236}">
                    <a16:creationId xmlns:a16="http://schemas.microsoft.com/office/drawing/2014/main" id="{9CD0FCD5-CDBD-4E28-9880-8765DC485F08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Oval 744">
                <a:extLst>
                  <a:ext uri="{FF2B5EF4-FFF2-40B4-BE49-F238E27FC236}">
                    <a16:creationId xmlns:a16="http://schemas.microsoft.com/office/drawing/2014/main" id="{1A7597BD-6906-4D5C-A173-01A0C2064392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69530462-7BE0-4D36-BEDE-23B07AF9C5B0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93E8FBA4-A58A-4F46-9A6B-E9598C62E4E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:a16="http://schemas.microsoft.com/office/drawing/2014/main" id="{FB710D7E-A262-4E3E-AFB8-1BDD528AF362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:a16="http://schemas.microsoft.com/office/drawing/2014/main" id="{0481DCC9-B76D-4772-9FDA-045A107794E5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id="{A31697F4-D1FC-44A0-ACF7-DDF67237C2B2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id="{9E3F1E32-0EE5-4BD8-AEFD-D3253B367217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:a16="http://schemas.microsoft.com/office/drawing/2014/main" id="{EDA720E2-E18F-4C9A-8DAC-C65814209D6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408BF22F-2159-44EE-9154-1A355A424368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5" name="Group 544">
              <a:extLst>
                <a:ext uri="{FF2B5EF4-FFF2-40B4-BE49-F238E27FC236}">
                  <a16:creationId xmlns:a16="http://schemas.microsoft.com/office/drawing/2014/main" id="{59B90067-C6C8-4146-86AE-A436E52F772D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430FB4B2-16D9-4025-8D6D-2E2F59F4388D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DE0FE20A-B708-4B91-A7EA-77B54319D24D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6D546391-664A-4974-9616-D28E9DEF369F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>
                <a:extLst>
                  <a:ext uri="{FF2B5EF4-FFF2-40B4-BE49-F238E27FC236}">
                    <a16:creationId xmlns:a16="http://schemas.microsoft.com/office/drawing/2014/main" id="{E1D8C97E-AE21-421A-BC59-94E6CE4BCA45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EF9DE883-D4EF-4CA3-ADD1-6ACC8190BCA6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FDCA9826-9C54-4F60-835C-1016D614AB8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7CE9F54A-E4A1-4057-8D7B-EED584DAA88F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292B550E-B69E-4C3B-820B-5FC7C216DC5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E3367FF8-0081-4C72-80EC-175D9F4613D9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8328953C-3B4B-4A9F-AF0A-4CDF5AF10C5D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1E7FB4CD-4B47-4A95-8F23-71D019E436CC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1CB66903-1D3E-41BA-AD64-BA2A4105C19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B2BC8078-4AE7-4B53-9B33-73B5D1375C7B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036CFFAB-4290-44C0-A9BC-48B5E4FDC9AA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E8B8B995-3DB9-4E26-A18F-BA7829843B48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68C559D8-F0A3-4C7E-AE8F-6E199B90ACD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6404E884-40A4-4008-BA6F-9A06313A71D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BF7CC22A-89EC-4B7D-AB14-AC01C57BA36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301CEE1B-07A0-42D3-ADF0-C86415E6D1FB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C245F011-A24F-4FE4-B0AE-F5AAE40DEEA4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D1627869-0273-47F4-B2BA-30582FB775FB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30764C5B-3275-4164-91AB-2F313200BC6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ADE5E195-E593-4685-9D83-CE9888CEEA4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>
                <a:extLst>
                  <a:ext uri="{FF2B5EF4-FFF2-40B4-BE49-F238E27FC236}">
                    <a16:creationId xmlns:a16="http://schemas.microsoft.com/office/drawing/2014/main" id="{6C82BE6A-5A78-4ACE-B385-3EA7297E3567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>
                <a:extLst>
                  <a:ext uri="{FF2B5EF4-FFF2-40B4-BE49-F238E27FC236}">
                    <a16:creationId xmlns:a16="http://schemas.microsoft.com/office/drawing/2014/main" id="{CB60B772-F6A6-4B54-A782-97B91EE0789A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>
                <a:extLst>
                  <a:ext uri="{FF2B5EF4-FFF2-40B4-BE49-F238E27FC236}">
                    <a16:creationId xmlns:a16="http://schemas.microsoft.com/office/drawing/2014/main" id="{EECA3FB2-9A6C-45E4-8F8A-E786313955F2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>
                <a:extLst>
                  <a:ext uri="{FF2B5EF4-FFF2-40B4-BE49-F238E27FC236}">
                    <a16:creationId xmlns:a16="http://schemas.microsoft.com/office/drawing/2014/main" id="{13751B41-1406-4EB3-8528-6415A75FFC25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>
                <a:extLst>
                  <a:ext uri="{FF2B5EF4-FFF2-40B4-BE49-F238E27FC236}">
                    <a16:creationId xmlns:a16="http://schemas.microsoft.com/office/drawing/2014/main" id="{9C15EEB3-7C16-49AD-B56D-A31260D41642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Oval 699">
                <a:extLst>
                  <a:ext uri="{FF2B5EF4-FFF2-40B4-BE49-F238E27FC236}">
                    <a16:creationId xmlns:a16="http://schemas.microsoft.com/office/drawing/2014/main" id="{4CED4662-C2A5-4CCF-8906-B48AB3DE3C68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>
                <a:extLst>
                  <a:ext uri="{FF2B5EF4-FFF2-40B4-BE49-F238E27FC236}">
                    <a16:creationId xmlns:a16="http://schemas.microsoft.com/office/drawing/2014/main" id="{A7A8044C-CD0C-48B7-9644-9D9FE4E875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>
                <a:extLst>
                  <a:ext uri="{FF2B5EF4-FFF2-40B4-BE49-F238E27FC236}">
                    <a16:creationId xmlns:a16="http://schemas.microsoft.com/office/drawing/2014/main" id="{50929920-89A4-4734-AD32-0104F37F123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>
                <a:extLst>
                  <a:ext uri="{FF2B5EF4-FFF2-40B4-BE49-F238E27FC236}">
                    <a16:creationId xmlns:a16="http://schemas.microsoft.com/office/drawing/2014/main" id="{B938C032-29E7-47EA-971A-92D8A8E6373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:a16="http://schemas.microsoft.com/office/drawing/2014/main" id="{B0B7C70F-70B4-4841-A133-8EBE2E4E59C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>
                <a:extLst>
                  <a:ext uri="{FF2B5EF4-FFF2-40B4-BE49-F238E27FC236}">
                    <a16:creationId xmlns:a16="http://schemas.microsoft.com/office/drawing/2014/main" id="{E4251B75-16E5-46E5-806F-B0B38099030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>
                <a:extLst>
                  <a:ext uri="{FF2B5EF4-FFF2-40B4-BE49-F238E27FC236}">
                    <a16:creationId xmlns:a16="http://schemas.microsoft.com/office/drawing/2014/main" id="{D960C1D4-4DA3-4786-B0CD-59CD35F3AF2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>
                <a:extLst>
                  <a:ext uri="{FF2B5EF4-FFF2-40B4-BE49-F238E27FC236}">
                    <a16:creationId xmlns:a16="http://schemas.microsoft.com/office/drawing/2014/main" id="{B1F2081B-5A6A-412F-9A70-CA133A42A74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>
                <a:extLst>
                  <a:ext uri="{FF2B5EF4-FFF2-40B4-BE49-F238E27FC236}">
                    <a16:creationId xmlns:a16="http://schemas.microsoft.com/office/drawing/2014/main" id="{BE3A7479-3EB0-4E2A-A7C5-FC6AB0BE14ED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>
                <a:extLst>
                  <a:ext uri="{FF2B5EF4-FFF2-40B4-BE49-F238E27FC236}">
                    <a16:creationId xmlns:a16="http://schemas.microsoft.com/office/drawing/2014/main" id="{5CAF1D73-F6EF-4F49-A053-B4FCBD3C3443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>
                <a:extLst>
                  <a:ext uri="{FF2B5EF4-FFF2-40B4-BE49-F238E27FC236}">
                    <a16:creationId xmlns:a16="http://schemas.microsoft.com/office/drawing/2014/main" id="{8D16CC85-C682-4189-AB99-3B2437D23F7A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>
                <a:extLst>
                  <a:ext uri="{FF2B5EF4-FFF2-40B4-BE49-F238E27FC236}">
                    <a16:creationId xmlns:a16="http://schemas.microsoft.com/office/drawing/2014/main" id="{F0B6FF7D-5CBB-44E5-97EF-3D15F136E96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>
                <a:extLst>
                  <a:ext uri="{FF2B5EF4-FFF2-40B4-BE49-F238E27FC236}">
                    <a16:creationId xmlns:a16="http://schemas.microsoft.com/office/drawing/2014/main" id="{D186B99B-EDE3-45B6-998E-0188B8B9E1D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B60723BF-C643-4EA9-A42B-CE8FC2C16538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623E085D-52EE-47D9-A110-9DEC32C4713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FE2F4BBF-0793-439D-8D04-7A90CFB9AFAA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0F32D4E7-4414-482C-87C4-AAB9B862B9B1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0D85A41E-F618-4791-BED8-904B9541F5F9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66AF7266-ED41-415B-AFFD-DECF1EB3FE5E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0C80DBF0-1138-4397-90C9-6F5673B51E97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DCDD98E8-B6D3-4B59-BC77-731FA1DA91B4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BE5FA52D-C08F-451A-9896-59C9F78673F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175D01DA-B8C8-4196-977E-6612FEF9CE73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:a16="http://schemas.microsoft.com/office/drawing/2014/main" id="{8FB5C3D5-2C54-40BA-942F-3B6F5970EE9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Oval 640">
                <a:extLst>
                  <a:ext uri="{FF2B5EF4-FFF2-40B4-BE49-F238E27FC236}">
                    <a16:creationId xmlns:a16="http://schemas.microsoft.com/office/drawing/2014/main" id="{F8A4E09E-031D-4D31-A369-6ADB7AAEDD4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Oval 641">
                <a:extLst>
                  <a:ext uri="{FF2B5EF4-FFF2-40B4-BE49-F238E27FC236}">
                    <a16:creationId xmlns:a16="http://schemas.microsoft.com/office/drawing/2014/main" id="{EECDE83F-BF74-4670-905F-04993C3AD0C9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>
                <a:extLst>
                  <a:ext uri="{FF2B5EF4-FFF2-40B4-BE49-F238E27FC236}">
                    <a16:creationId xmlns:a16="http://schemas.microsoft.com/office/drawing/2014/main" id="{EEB8C9C7-5D5C-4563-8787-738020ECE55B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Oval 643">
                <a:extLst>
                  <a:ext uri="{FF2B5EF4-FFF2-40B4-BE49-F238E27FC236}">
                    <a16:creationId xmlns:a16="http://schemas.microsoft.com/office/drawing/2014/main" id="{EEDBF552-8AED-4352-88BC-C9D0994D120B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638BB4C2-2DC6-4B44-A4E4-28F92D558E3F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id="{38EF1C3B-EAE7-44BD-8A5B-B56CB0573529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Oval 646">
                <a:extLst>
                  <a:ext uri="{FF2B5EF4-FFF2-40B4-BE49-F238E27FC236}">
                    <a16:creationId xmlns:a16="http://schemas.microsoft.com/office/drawing/2014/main" id="{78937AAB-EF51-4F1B-B36A-0D9F81449FF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541B589E-E7F9-459A-8061-12F1451FDB5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:a16="http://schemas.microsoft.com/office/drawing/2014/main" id="{9CA09768-C38A-4323-A5B5-7971D6CF0AC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Oval 649">
                <a:extLst>
                  <a:ext uri="{FF2B5EF4-FFF2-40B4-BE49-F238E27FC236}">
                    <a16:creationId xmlns:a16="http://schemas.microsoft.com/office/drawing/2014/main" id="{5F33FEA8-5CAA-42F9-B200-00DE32C76F0C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02DD8748-E4E2-4818-8C7C-ACB9343082D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98BF5AD8-F26A-4203-8DFD-2B25C7832214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:a16="http://schemas.microsoft.com/office/drawing/2014/main" id="{BCDF9429-FB11-4B3B-B352-3400E72084F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12328BA6-4526-492A-A586-9898C36932E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A79DF5E0-263B-4656-A5E2-5C9AF50FCE7F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C17B89E1-BF08-4E83-85C3-AD028B713CD6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>
                <a:extLst>
                  <a:ext uri="{FF2B5EF4-FFF2-40B4-BE49-F238E27FC236}">
                    <a16:creationId xmlns:a16="http://schemas.microsoft.com/office/drawing/2014/main" id="{63F5B0C5-61CD-4A5A-A5DA-98B4B45A97F8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>
                <a:extLst>
                  <a:ext uri="{FF2B5EF4-FFF2-40B4-BE49-F238E27FC236}">
                    <a16:creationId xmlns:a16="http://schemas.microsoft.com/office/drawing/2014/main" id="{7A21C61E-5E32-42B7-B2DE-ECB9F735A07D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Oval 658">
                <a:extLst>
                  <a:ext uri="{FF2B5EF4-FFF2-40B4-BE49-F238E27FC236}">
                    <a16:creationId xmlns:a16="http://schemas.microsoft.com/office/drawing/2014/main" id="{6386E925-6397-407C-9F1B-66757C28817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id="{DBF062C2-ACC6-4B34-9AB6-826C308F6EA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79514F34-BF7D-4C9A-BC5E-01B86B16588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11C814E6-4C39-42D2-A01C-112288BDD585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2ED9BACA-03D3-4060-AB5A-3D35AB8CF02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9350B61C-CE1F-4E72-AAC8-AFCCAD7F4EC9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D1C66E59-8914-4516-B0DA-4A926720B95A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B7FEA8DA-D950-40C0-BAF1-275810720C2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>
                <a:extLst>
                  <a:ext uri="{FF2B5EF4-FFF2-40B4-BE49-F238E27FC236}">
                    <a16:creationId xmlns:a16="http://schemas.microsoft.com/office/drawing/2014/main" id="{B60C6253-CA22-41E6-926C-1C4C862561E2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>
                <a:extLst>
                  <a:ext uri="{FF2B5EF4-FFF2-40B4-BE49-F238E27FC236}">
                    <a16:creationId xmlns:a16="http://schemas.microsoft.com/office/drawing/2014/main" id="{9048BAA5-24E2-4EE7-96D7-EA196713A99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id="{044586B4-A322-483C-909A-F9BD6991FC67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A0AD92E9-0CE7-411A-A4A7-DB1892B2247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791330B4-173D-4B55-B956-26AEF9E25C3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7" name="Group 546">
              <a:extLst>
                <a:ext uri="{FF2B5EF4-FFF2-40B4-BE49-F238E27FC236}">
                  <a16:creationId xmlns:a16="http://schemas.microsoft.com/office/drawing/2014/main" id="{F2F29A52-DA19-4389-BB16-F5FD39F65778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07791FF7-AEBE-4686-A138-AF12DF58C6E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E4D4CA9F-28AF-44E5-933A-B8B2F058986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AC7B026D-E5D0-49FA-8EC8-E822E9656BC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902B61C4-242F-46C6-B16A-4D80117FAB7C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8BE3882D-2A50-43B5-9098-3D53F9D18919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48BB9095-A2A4-45CC-972F-D1144683AF3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BE6EA19F-8BA6-4B60-A7EF-377D606D5A1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A2991297-2A3C-43DD-9D47-0A5002D5C6D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634B3503-0C68-403A-BD3B-12431CFA514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792BF4BB-ADA2-4328-9C3B-8846E281491A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8853C38A-D9A4-4946-BEA4-384DE3DF8A9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24852387-135C-43BE-B1C9-CB1C3391A759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557F5A07-50B5-4F40-9393-DDB5DBC5ADBB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07FDD561-FA92-46C0-8394-1BFC4235F951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id="{AD2647F4-0C3E-4405-A325-26CB3F9E7E1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F7AED6B1-9278-40CD-AC8D-F556AF06C313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7231067D-367E-4077-8F35-53EC0072B61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>
                <a:extLst>
                  <a:ext uri="{FF2B5EF4-FFF2-40B4-BE49-F238E27FC236}">
                    <a16:creationId xmlns:a16="http://schemas.microsoft.com/office/drawing/2014/main" id="{9277C697-A313-47E0-948A-858D26BEF502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49F5A9FB-8945-438A-A47E-08C40899E3D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28FEB832-88D1-4684-A6EE-DD1AC8F0E3B8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F4122293-D12C-477A-B4FF-E5674E75F45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4C6AD0DC-30B5-45C6-9C8D-A0DD89D08D6B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D15B7676-2A30-46AC-B246-D30739A3432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7E2A78E7-ED9C-48AD-9FE5-1BF4934554D6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4DF9AC20-5CAD-4B48-9B19-10D4C7DEF19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3BB52E2E-02B5-4A8D-B40E-D4FEFEF5BD5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>
                <a:extLst>
                  <a:ext uri="{FF2B5EF4-FFF2-40B4-BE49-F238E27FC236}">
                    <a16:creationId xmlns:a16="http://schemas.microsoft.com/office/drawing/2014/main" id="{DC78F8F3-88C6-4937-B42D-6EEE6AA1115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09DDCBE7-908C-4831-AF33-0CD820E6E982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A0B3296F-D22B-4B21-B1E1-B3F438583074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7BCA6A6F-A53E-490F-86C6-FD5F1F66D737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0EFABECA-3A10-47E6-AEFA-57952A892525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222F373D-386D-4A8C-836E-0860CC02A5F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Oval 621">
                <a:extLst>
                  <a:ext uri="{FF2B5EF4-FFF2-40B4-BE49-F238E27FC236}">
                    <a16:creationId xmlns:a16="http://schemas.microsoft.com/office/drawing/2014/main" id="{1CF61691-816C-4967-B9DC-3A02CAA78B51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F54264C6-CF9E-4B0E-8BEC-8A4F48583C8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2F3CE19F-7CC1-47A9-804D-D38077FB8C7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C82A16DA-92C8-4FA7-8C56-86BDFA0F9C97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03198D1C-421E-45E1-BFAF-4710D622DB50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8C26BB4C-5DDC-47E0-B240-1652B39F32E0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CB793C9E-65F3-42F3-96DE-E994EAFE3CDD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E3DB5E4C-6A92-4C72-B4AD-CA4866610E7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113A426A-609D-4213-A231-6C09D9D6DA34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B2FB43D5-7D2C-48C9-A94B-BA67A607CC55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604B85FE-F9C0-471E-84A2-63BAB9596B6D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0A3AEB8F-3CB6-4D25-88C5-45B0AD4B303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491F58C9-536D-45B0-B412-3401FFADE48C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BEC2BE82-7623-49EB-8973-6F27B6FC88DA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1F10DAEB-226A-4ED6-A38D-0B58EC348C3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9AB273C6-A6A6-4773-BA36-EED211801D9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950397DF-3275-4C6E-884E-54CF352E42D4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08B769A6-8DBA-4845-9968-8D4DDBFD3FD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0FA4BE64-A69C-4DD5-AAE0-348C5204C3B4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ABA6205D-2CFB-450A-A17D-529A104C349B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7B7147CA-519F-4E43-9489-6A2A7EFDB8AC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77C14B6F-98C8-4CB7-97F6-A84FC2012E5E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F6DE8C28-BEE0-4326-A1A8-BEA346624EB0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4DA7D71A-D210-4440-9570-E07C12ABB0C5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84E96CB5-809E-46F9-909C-7FF398066B50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519B9628-F31C-4B6B-ADD3-103A244051E7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B9324287-E90F-4797-B6EE-F605038C5208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7C8F3CA7-E5B0-4401-A2D1-046B7044CAD3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109DB6F7-3974-46D1-B596-5A7C95EB541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8B295F7F-165B-4A93-8F0A-30FE36500D42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3A4E8009-5146-429C-B1D0-14DA97AA0B95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845C15CC-EE11-42D2-ACD6-8E3A2426337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0E5AFDB4-7309-4E6D-8484-5593772558B6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73499AE3-9025-4B0F-BC54-990709F06F3F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ED0CF42C-69E3-49C2-ABB5-D106329BEA8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31C5635C-1A48-4AFD-AD2B-9BECCDD2A7D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90055932-C13B-496B-AE05-17BA2FA3E9D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6E5B4CE1-7CD1-4FC8-B5E1-DD32C4FAC15B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0E0A7A73-890E-454B-93F6-C728BA05C086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D2AC0D19-641F-4E78-A424-064FAD2D44D7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44875920-97A5-4B26-AEB0-C24AF3115733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7DF5FAE6-64D6-4707-A948-99DD7FE382A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753C7A2C-0D43-4BEE-A46F-F6469333ACD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5A801A62-834D-4FB3-A665-6C2B9848DC48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98B851A7-11B5-4101-81BE-316E547944E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7017EC5A-04BE-4329-80E2-B54826D6DAF2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772C44E1-CD9F-4D5A-AAB4-99D71619117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FA6B2B82-0FA3-4A3A-BA68-5709EAC39FA0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0F221484-68D7-4F34-AB01-6A2D2131F56D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C948D56A-FAA8-4B95-BF4F-2FB7566B1A9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0A353BF5-DBBE-4940-8502-AA6EDD191AEC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70" name="Graphic 269">
            <a:extLst>
              <a:ext uri="{FF2B5EF4-FFF2-40B4-BE49-F238E27FC236}">
                <a16:creationId xmlns:a16="http://schemas.microsoft.com/office/drawing/2014/main" id="{13C2F581-B01F-488D-B89B-B17A3C968A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267" name="Date Placeholder 3">
            <a:extLst>
              <a:ext uri="{FF2B5EF4-FFF2-40B4-BE49-F238E27FC236}">
                <a16:creationId xmlns:a16="http://schemas.microsoft.com/office/drawing/2014/main" id="{B660DAA8-8A42-4BB9-9C8E-936FB1B4A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1982922"/>
            <a:ext cx="1496087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8" name="Title 1">
            <a:extLst>
              <a:ext uri="{FF2B5EF4-FFF2-40B4-BE49-F238E27FC236}">
                <a16:creationId xmlns:a16="http://schemas.microsoft.com/office/drawing/2014/main" id="{223CC4EE-2F30-41F5-95BD-E71FD504C3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2457981"/>
            <a:ext cx="4763691" cy="178883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Enter Presentation Title Here Can Span Over 3 Lines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26A71-0DA5-428F-AEA8-7A8DF11ED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4468812"/>
            <a:ext cx="3813175" cy="169703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28" name="Picture 527">
            <a:extLst>
              <a:ext uri="{FF2B5EF4-FFF2-40B4-BE49-F238E27FC236}">
                <a16:creationId xmlns:a16="http://schemas.microsoft.com/office/drawing/2014/main" id="{732F2B00-C82D-4006-A2CA-9B8092D3B7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70" cy="1038860"/>
          </a:xfrm>
          <a:prstGeom prst="rect">
            <a:avLst/>
          </a:prstGeom>
        </p:spPr>
      </p:pic>
      <p:pic>
        <p:nvPicPr>
          <p:cNvPr id="530" name="Picture 529">
            <a:extLst>
              <a:ext uri="{FF2B5EF4-FFF2-40B4-BE49-F238E27FC236}">
                <a16:creationId xmlns:a16="http://schemas.microsoft.com/office/drawing/2014/main" id="{079F6743-406D-426E-8BA6-892F6EE4EF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9948" y="1322652"/>
            <a:ext cx="2110986" cy="2110986"/>
          </a:xfrm>
          <a:custGeom>
            <a:avLst/>
            <a:gdLst>
              <a:gd name="connsiteX0" fmla="*/ 875450 w 1750900"/>
              <a:gd name="connsiteY0" fmla="*/ 0 h 1750900"/>
              <a:gd name="connsiteX1" fmla="*/ 1750900 w 1750900"/>
              <a:gd name="connsiteY1" fmla="*/ 875450 h 1750900"/>
              <a:gd name="connsiteX2" fmla="*/ 875450 w 1750900"/>
              <a:gd name="connsiteY2" fmla="*/ 1750900 h 1750900"/>
              <a:gd name="connsiteX3" fmla="*/ 0 w 1750900"/>
              <a:gd name="connsiteY3" fmla="*/ 875450 h 1750900"/>
              <a:gd name="connsiteX4" fmla="*/ 875450 w 1750900"/>
              <a:gd name="connsiteY4" fmla="*/ 0 h 17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900" h="1750900">
                <a:moveTo>
                  <a:pt x="875450" y="0"/>
                </a:moveTo>
                <a:cubicBezTo>
                  <a:pt x="1358948" y="0"/>
                  <a:pt x="1750900" y="391952"/>
                  <a:pt x="1750900" y="875450"/>
                </a:cubicBezTo>
                <a:cubicBezTo>
                  <a:pt x="1750900" y="1358948"/>
                  <a:pt x="1358948" y="1750900"/>
                  <a:pt x="875450" y="1750900"/>
                </a:cubicBezTo>
                <a:cubicBezTo>
                  <a:pt x="391952" y="1750900"/>
                  <a:pt x="0" y="1358948"/>
                  <a:pt x="0" y="875450"/>
                </a:cubicBezTo>
                <a:cubicBezTo>
                  <a:pt x="0" y="391952"/>
                  <a:pt x="391952" y="0"/>
                  <a:pt x="875450" y="0"/>
                </a:cubicBezTo>
                <a:close/>
              </a:path>
            </a:pathLst>
          </a:custGeom>
        </p:spPr>
      </p:pic>
      <p:pic>
        <p:nvPicPr>
          <p:cNvPr id="531" name="Picture 530">
            <a:extLst>
              <a:ext uri="{FF2B5EF4-FFF2-40B4-BE49-F238E27FC236}">
                <a16:creationId xmlns:a16="http://schemas.microsoft.com/office/drawing/2014/main" id="{DF2B5414-7CEC-498B-A95C-CAD2216DE8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889" y="1401753"/>
            <a:ext cx="3897696" cy="3897696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532" name="Picture 531">
            <a:extLst>
              <a:ext uri="{FF2B5EF4-FFF2-40B4-BE49-F238E27FC236}">
                <a16:creationId xmlns:a16="http://schemas.microsoft.com/office/drawing/2014/main" id="{EE14862D-F0C7-4E21-B402-818D5BB1D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0561" y="2859038"/>
            <a:ext cx="3228413" cy="3228413"/>
          </a:xfrm>
          <a:custGeom>
            <a:avLst/>
            <a:gdLst>
              <a:gd name="connsiteX0" fmla="*/ 1018573 w 2037145"/>
              <a:gd name="connsiteY0" fmla="*/ 0 h 2037145"/>
              <a:gd name="connsiteX1" fmla="*/ 2037145 w 2037145"/>
              <a:gd name="connsiteY1" fmla="*/ 1018573 h 2037145"/>
              <a:gd name="connsiteX2" fmla="*/ 1018573 w 2037145"/>
              <a:gd name="connsiteY2" fmla="*/ 2037145 h 2037145"/>
              <a:gd name="connsiteX3" fmla="*/ 0 w 2037145"/>
              <a:gd name="connsiteY3" fmla="*/ 1018573 h 2037145"/>
              <a:gd name="connsiteX4" fmla="*/ 1018573 w 2037145"/>
              <a:gd name="connsiteY4" fmla="*/ 0 h 20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145" h="2037145">
                <a:moveTo>
                  <a:pt x="1018573" y="0"/>
                </a:moveTo>
                <a:cubicBezTo>
                  <a:pt x="1581115" y="0"/>
                  <a:pt x="2037145" y="456030"/>
                  <a:pt x="2037145" y="1018573"/>
                </a:cubicBezTo>
                <a:cubicBezTo>
                  <a:pt x="2037145" y="1581115"/>
                  <a:pt x="1581115" y="2037145"/>
                  <a:pt x="1018573" y="2037145"/>
                </a:cubicBezTo>
                <a:cubicBezTo>
                  <a:pt x="456030" y="2037145"/>
                  <a:pt x="0" y="1581115"/>
                  <a:pt x="0" y="1018573"/>
                </a:cubicBezTo>
                <a:cubicBezTo>
                  <a:pt x="0" y="456030"/>
                  <a:pt x="456030" y="0"/>
                  <a:pt x="1018573" y="0"/>
                </a:cubicBezTo>
                <a:close/>
              </a:path>
            </a:pathLst>
          </a:custGeom>
        </p:spPr>
      </p:pic>
      <p:pic>
        <p:nvPicPr>
          <p:cNvPr id="539" name="Picture 538">
            <a:extLst>
              <a:ext uri="{FF2B5EF4-FFF2-40B4-BE49-F238E27FC236}">
                <a16:creationId xmlns:a16="http://schemas.microsoft.com/office/drawing/2014/main" id="{449673BC-25BB-46DD-B2A0-FA7AEE63F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742356" y="838510"/>
            <a:ext cx="1253998" cy="1253998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797" name="Graphic 796">
            <a:extLst>
              <a:ext uri="{FF2B5EF4-FFF2-40B4-BE49-F238E27FC236}">
                <a16:creationId xmlns:a16="http://schemas.microsoft.com/office/drawing/2014/main" id="{5805220B-ADE1-4430-AFC2-BC93ED4E04D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844185" y="5553842"/>
            <a:ext cx="643952" cy="643952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A9F718F5-4803-43BF-A549-4D421DE5D9F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890" y="2877202"/>
            <a:ext cx="1445085" cy="2302208"/>
          </a:xfrm>
          <a:custGeom>
            <a:avLst/>
            <a:gdLst>
              <a:gd name="connsiteX0" fmla="*/ 60328 w 1445085"/>
              <a:gd name="connsiteY0" fmla="*/ 0 h 2302208"/>
              <a:gd name="connsiteX1" fmla="*/ 156198 w 1445085"/>
              <a:gd name="connsiteY1" fmla="*/ 14631 h 2302208"/>
              <a:gd name="connsiteX2" fmla="*/ 1445085 w 1445085"/>
              <a:gd name="connsiteY2" fmla="*/ 1596043 h 2302208"/>
              <a:gd name="connsiteX3" fmla="*/ 1318233 w 1445085"/>
              <a:gd name="connsiteY3" fmla="*/ 2224365 h 2302208"/>
              <a:gd name="connsiteX4" fmla="*/ 1280734 w 1445085"/>
              <a:gd name="connsiteY4" fmla="*/ 2302208 h 2302208"/>
              <a:gd name="connsiteX5" fmla="*/ 1190268 w 1445085"/>
              <a:gd name="connsiteY5" fmla="*/ 2269097 h 2302208"/>
              <a:gd name="connsiteX6" fmla="*/ 0 w 1445085"/>
              <a:gd name="connsiteY6" fmla="*/ 473399 h 2302208"/>
              <a:gd name="connsiteX7" fmla="*/ 39594 w 1445085"/>
              <a:gd name="connsiteY7" fmla="*/ 80638 h 230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5085" h="2302208">
                <a:moveTo>
                  <a:pt x="60328" y="0"/>
                </a:moveTo>
                <a:lnTo>
                  <a:pt x="156198" y="14631"/>
                </a:lnTo>
                <a:cubicBezTo>
                  <a:pt x="891765" y="165150"/>
                  <a:pt x="1445085" y="815978"/>
                  <a:pt x="1445085" y="1596043"/>
                </a:cubicBezTo>
                <a:cubicBezTo>
                  <a:pt x="1445085" y="1818919"/>
                  <a:pt x="1399916" y="2031244"/>
                  <a:pt x="1318233" y="2224365"/>
                </a:cubicBezTo>
                <a:lnTo>
                  <a:pt x="1280734" y="2302208"/>
                </a:lnTo>
                <a:lnTo>
                  <a:pt x="1190268" y="2269097"/>
                </a:lnTo>
                <a:cubicBezTo>
                  <a:pt x="490798" y="1973246"/>
                  <a:pt x="0" y="1280638"/>
                  <a:pt x="0" y="473399"/>
                </a:cubicBezTo>
                <a:cubicBezTo>
                  <a:pt x="0" y="338859"/>
                  <a:pt x="13634" y="207504"/>
                  <a:pt x="39594" y="80638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BE620D0E-C7C2-4DEC-8498-2F2F82B7E23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7921" y="2859038"/>
            <a:ext cx="1538993" cy="574600"/>
          </a:xfrm>
          <a:custGeom>
            <a:avLst/>
            <a:gdLst>
              <a:gd name="connsiteX0" fmla="*/ 986848 w 1538993"/>
              <a:gd name="connsiteY0" fmla="*/ 0 h 574600"/>
              <a:gd name="connsiteX1" fmla="*/ 1466864 w 1538993"/>
              <a:gd name="connsiteY1" fmla="*/ 72572 h 574600"/>
              <a:gd name="connsiteX2" fmla="*/ 1538993 w 1538993"/>
              <a:gd name="connsiteY2" fmla="*/ 98971 h 574600"/>
              <a:gd name="connsiteX3" fmla="*/ 1532753 w 1538993"/>
              <a:gd name="connsiteY3" fmla="*/ 109244 h 574600"/>
              <a:gd name="connsiteX4" fmla="*/ 657521 w 1538993"/>
              <a:gd name="connsiteY4" fmla="*/ 574600 h 574600"/>
              <a:gd name="connsiteX5" fmla="*/ 67385 w 1538993"/>
              <a:gd name="connsiteY5" fmla="*/ 394339 h 574600"/>
              <a:gd name="connsiteX6" fmla="*/ 0 w 1538993"/>
              <a:gd name="connsiteY6" fmla="*/ 338741 h 574600"/>
              <a:gd name="connsiteX7" fmla="*/ 84329 w 1538993"/>
              <a:gd name="connsiteY7" fmla="*/ 275681 h 574600"/>
              <a:gd name="connsiteX8" fmla="*/ 986848 w 1538993"/>
              <a:gd name="connsiteY8" fmla="*/ 0 h 57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993" h="574600">
                <a:moveTo>
                  <a:pt x="986848" y="0"/>
                </a:moveTo>
                <a:cubicBezTo>
                  <a:pt x="1154005" y="0"/>
                  <a:pt x="1315227" y="25408"/>
                  <a:pt x="1466864" y="72572"/>
                </a:cubicBezTo>
                <a:lnTo>
                  <a:pt x="1538993" y="98971"/>
                </a:lnTo>
                <a:lnTo>
                  <a:pt x="1532753" y="109244"/>
                </a:lnTo>
                <a:cubicBezTo>
                  <a:pt x="1343073" y="390006"/>
                  <a:pt x="1021854" y="574600"/>
                  <a:pt x="657521" y="574600"/>
                </a:cubicBezTo>
                <a:cubicBezTo>
                  <a:pt x="438921" y="574600"/>
                  <a:pt x="235843" y="508146"/>
                  <a:pt x="67385" y="394339"/>
                </a:cubicBezTo>
                <a:lnTo>
                  <a:pt x="0" y="338741"/>
                </a:lnTo>
                <a:lnTo>
                  <a:pt x="84329" y="275681"/>
                </a:lnTo>
                <a:cubicBezTo>
                  <a:pt x="341958" y="101630"/>
                  <a:pt x="652535" y="0"/>
                  <a:pt x="986848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</p:spPr>
      </p:pic>
      <p:pic>
        <p:nvPicPr>
          <p:cNvPr id="288" name="Graphic 287">
            <a:extLst>
              <a:ext uri="{FF2B5EF4-FFF2-40B4-BE49-F238E27FC236}">
                <a16:creationId xmlns:a16="http://schemas.microsoft.com/office/drawing/2014/main" id="{E0D69063-C2A9-4894-9FEC-4A98319A2E3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937517" y="4609723"/>
            <a:ext cx="1080000" cy="108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CFA7B76-635E-4DF6-9AC9-6FA86888EE9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770561" y="627929"/>
            <a:ext cx="1080000" cy="108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A7BFD14-D01C-410E-A223-DBA71BDB24D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828128" y="5048907"/>
            <a:ext cx="1080000" cy="1080000"/>
          </a:xfrm>
          <a:prstGeom prst="rect">
            <a:avLst/>
          </a:prstGeom>
        </p:spPr>
      </p:pic>
      <p:sp>
        <p:nvSpPr>
          <p:cNvPr id="314" name="Freeform: Shape 313">
            <a:extLst>
              <a:ext uri="{FF2B5EF4-FFF2-40B4-BE49-F238E27FC236}">
                <a16:creationId xmlns:a16="http://schemas.microsoft.com/office/drawing/2014/main" id="{0B94135D-6438-48D8-95D4-9299365C6129}"/>
              </a:ext>
            </a:extLst>
          </p:cNvPr>
          <p:cNvSpPr/>
          <p:nvPr userDrawn="1"/>
        </p:nvSpPr>
        <p:spPr>
          <a:xfrm>
            <a:off x="6245833" y="1350813"/>
            <a:ext cx="570770" cy="357117"/>
          </a:xfrm>
          <a:custGeom>
            <a:avLst/>
            <a:gdLst>
              <a:gd name="connsiteX0" fmla="*/ 570770 w 570770"/>
              <a:gd name="connsiteY0" fmla="*/ 0 h 357117"/>
              <a:gd name="connsiteX1" fmla="*/ 562292 w 570770"/>
              <a:gd name="connsiteY1" fmla="*/ 27310 h 357117"/>
              <a:gd name="connsiteX2" fmla="*/ 64728 w 570770"/>
              <a:gd name="connsiteY2" fmla="*/ 357117 h 357117"/>
              <a:gd name="connsiteX3" fmla="*/ 0 w 570770"/>
              <a:gd name="connsiteY3" fmla="*/ 350592 h 357117"/>
              <a:gd name="connsiteX4" fmla="*/ 63262 w 570770"/>
              <a:gd name="connsiteY4" fmla="*/ 280987 h 357117"/>
              <a:gd name="connsiteX5" fmla="*/ 495737 w 570770"/>
              <a:gd name="connsiteY5" fmla="*/ 19293 h 3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70" h="357117">
                <a:moveTo>
                  <a:pt x="570770" y="0"/>
                </a:moveTo>
                <a:lnTo>
                  <a:pt x="562292" y="27310"/>
                </a:lnTo>
                <a:cubicBezTo>
                  <a:pt x="480316" y="221124"/>
                  <a:pt x="288404" y="357117"/>
                  <a:pt x="64728" y="357117"/>
                </a:cubicBezTo>
                <a:lnTo>
                  <a:pt x="0" y="350592"/>
                </a:lnTo>
                <a:lnTo>
                  <a:pt x="63262" y="280987"/>
                </a:lnTo>
                <a:cubicBezTo>
                  <a:pt x="182641" y="161608"/>
                  <a:pt x="330484" y="70692"/>
                  <a:pt x="495737" y="1929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3" name="Picture 312">
            <a:extLst>
              <a:ext uri="{FF2B5EF4-FFF2-40B4-BE49-F238E27FC236}">
                <a16:creationId xmlns:a16="http://schemas.microsoft.com/office/drawing/2014/main" id="{29D0D911-15F4-4A0C-A739-CA97DE9AB8E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5458" y="5048908"/>
            <a:ext cx="488810" cy="195531"/>
          </a:xfrm>
          <a:custGeom>
            <a:avLst/>
            <a:gdLst>
              <a:gd name="connsiteX0" fmla="*/ 412670 w 488810"/>
              <a:gd name="connsiteY0" fmla="*/ 0 h 195531"/>
              <a:gd name="connsiteX1" fmla="*/ 488810 w 488810"/>
              <a:gd name="connsiteY1" fmla="*/ 7676 h 195531"/>
              <a:gd name="connsiteX2" fmla="*/ 476216 w 488810"/>
              <a:gd name="connsiteY2" fmla="*/ 15327 h 195531"/>
              <a:gd name="connsiteX3" fmla="*/ 126807 w 488810"/>
              <a:gd name="connsiteY3" fmla="*/ 162926 h 195531"/>
              <a:gd name="connsiteX4" fmla="*/ 0 w 488810"/>
              <a:gd name="connsiteY4" fmla="*/ 195531 h 195531"/>
              <a:gd name="connsiteX5" fmla="*/ 30832 w 488810"/>
              <a:gd name="connsiteY5" fmla="*/ 158163 h 195531"/>
              <a:gd name="connsiteX6" fmla="*/ 412670 w 488810"/>
              <a:gd name="connsiteY6" fmla="*/ 0 h 19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10" h="195531">
                <a:moveTo>
                  <a:pt x="412670" y="0"/>
                </a:moveTo>
                <a:lnTo>
                  <a:pt x="488810" y="7676"/>
                </a:lnTo>
                <a:lnTo>
                  <a:pt x="476216" y="15327"/>
                </a:lnTo>
                <a:cubicBezTo>
                  <a:pt x="365760" y="75330"/>
                  <a:pt x="248855" y="124965"/>
                  <a:pt x="126807" y="162926"/>
                </a:cubicBezTo>
                <a:lnTo>
                  <a:pt x="0" y="195531"/>
                </a:lnTo>
                <a:lnTo>
                  <a:pt x="30832" y="158163"/>
                </a:lnTo>
                <a:cubicBezTo>
                  <a:pt x="128553" y="60442"/>
                  <a:pt x="263553" y="0"/>
                  <a:pt x="412670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529F9068-7B30-4F57-95CA-C25243776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9932" y="4710607"/>
            <a:ext cx="227585" cy="582274"/>
          </a:xfrm>
          <a:custGeom>
            <a:avLst/>
            <a:gdLst>
              <a:gd name="connsiteX0" fmla="*/ 0 w 227585"/>
              <a:gd name="connsiteY0" fmla="*/ 0 h 582274"/>
              <a:gd name="connsiteX1" fmla="*/ 69423 w 227585"/>
              <a:gd name="connsiteY1" fmla="*/ 57279 h 582274"/>
              <a:gd name="connsiteX2" fmla="*/ 227585 w 227585"/>
              <a:gd name="connsiteY2" fmla="*/ 439116 h 582274"/>
              <a:gd name="connsiteX3" fmla="*/ 216614 w 227585"/>
              <a:gd name="connsiteY3" fmla="*/ 547945 h 582274"/>
              <a:gd name="connsiteX4" fmla="*/ 205958 w 227585"/>
              <a:gd name="connsiteY4" fmla="*/ 582274 h 582274"/>
              <a:gd name="connsiteX5" fmla="*/ 175455 w 227585"/>
              <a:gd name="connsiteY5" fmla="*/ 532065 h 582274"/>
              <a:gd name="connsiteX6" fmla="*/ 13424 w 227585"/>
              <a:gd name="connsiteY6" fmla="*/ 87957 h 58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585" h="582274">
                <a:moveTo>
                  <a:pt x="0" y="0"/>
                </a:moveTo>
                <a:lnTo>
                  <a:pt x="69423" y="57279"/>
                </a:lnTo>
                <a:cubicBezTo>
                  <a:pt x="167144" y="154999"/>
                  <a:pt x="227585" y="289999"/>
                  <a:pt x="227585" y="439116"/>
                </a:cubicBezTo>
                <a:cubicBezTo>
                  <a:pt x="227585" y="476396"/>
                  <a:pt x="223808" y="512792"/>
                  <a:pt x="216614" y="547945"/>
                </a:cubicBezTo>
                <a:lnTo>
                  <a:pt x="205958" y="582274"/>
                </a:lnTo>
                <a:lnTo>
                  <a:pt x="175455" y="532065"/>
                </a:lnTo>
                <a:cubicBezTo>
                  <a:pt x="100906" y="394832"/>
                  <a:pt x="45678" y="245579"/>
                  <a:pt x="13424" y="87957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910E45B-515B-4685-8AB3-81DA7C776DC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3039028" y="1700958"/>
            <a:ext cx="529743" cy="52974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7A4001D-0386-4405-A8F1-16C39BA3933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1057475" y="3864910"/>
            <a:ext cx="603902" cy="60390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C2E1E75-1851-487B-92DA-B51672056E74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9664875" y="1199800"/>
            <a:ext cx="531418" cy="53141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E19CE7ED-B545-4351-8BE4-3C2F107D9C33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7623737" y="1481253"/>
            <a:ext cx="440092" cy="440092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43ADEF2-E24B-4F10-9299-8352BD55132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4577408" y="5878365"/>
            <a:ext cx="444029" cy="44402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68C06695-24A8-4033-8FD3-0D1D3939D219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8579164" y="430905"/>
            <a:ext cx="387805" cy="387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884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0B041B03-6FD6-4342-B217-805C4E59A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9F58CA30-73B3-4E0F-B46F-E42C4186E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BBC987A-358F-4F7E-82EF-92E138F1BEC0}"/>
              </a:ext>
            </a:extLst>
          </p:cNvPr>
          <p:cNvGrpSpPr/>
          <p:nvPr userDrawn="1"/>
        </p:nvGrpSpPr>
        <p:grpSpPr>
          <a:xfrm>
            <a:off x="16431" y="2327127"/>
            <a:ext cx="12159138" cy="2203747"/>
            <a:chOff x="13727" y="4637103"/>
            <a:chExt cx="12159138" cy="2203747"/>
          </a:xfrm>
          <a:solidFill>
            <a:schemeClr val="bg2">
              <a:alpha val="25000"/>
            </a:schemeClr>
          </a:solidFill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77E4F71D-D124-4B87-978A-488D0F0EC09F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A1DCAC94-CA60-4958-AE91-9F1DD3CDF97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4D38C17D-5DD8-436A-B4BF-B9BF03DE0E6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0F134A47-726E-487A-B14B-1145D86E344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600C1516-0C5A-4903-8B3A-649DB297E3C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6403ABC-E201-4AEF-8579-718F7789B63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19363818-5D01-4624-B64B-C04B78D495F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229AACD9-3AC1-46F2-B48D-36F8A645D90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155AC2BA-922F-4D8D-92E9-CA71DDF76316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5C694AAE-16F5-4F0A-9E55-2795D4729B6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F19BA253-AFF9-4F76-B307-5FFE4B0FEFAE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08E542FA-8064-4E2E-A8FC-D5EE6F09B85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1B8D5B5E-4F1D-4ACA-BBAB-A51D96FE72E4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A4A03C80-555D-45C1-BB6D-15E59D915F4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B785910D-2D68-465F-8C69-4F1BF23B459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8FB334F6-4DA6-4ECF-B21E-1ABB1E46B14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9D0604F8-F9F4-4802-8338-DABB0DBB495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9810862-B1D9-483D-8153-BEB6395E86C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ED613C76-A2C4-4AA7-AB7C-BBBA2C61AA0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A38791BA-DA52-4192-BF85-437024485DE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7158CA54-86A8-4082-BE80-7D3FBECD58DB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71A3A2DA-2BDF-4A85-8015-EF76F0EEB2E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1CA6AA86-E74F-4A39-8D15-A2365B467AE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715C6A23-CF20-4537-A2B9-F1AD81AFAE2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15C91A22-71CF-4CF0-B647-825FB45692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728CA6DA-3A6C-4D8E-BF16-0D6405D0746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F82C6542-7C8E-4A53-9B53-2E584E77455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8AE88178-DC78-443D-85D9-E4379106F13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5E37B953-2CF6-4F7C-8CD2-AECACF5993B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9B006B4-1AE4-4289-9247-F98353640E01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98B3F9FD-24AD-4C6F-8568-6B05647BE00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36F2F17B-B811-483E-9817-A1C06D581BA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09E4A170-F9AA-4657-8224-AF28CC174F0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4BDA8E3B-FB79-4503-B79C-71E12ED7F6D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7762CBF3-F482-4B62-8009-74FE1EF0AD4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51176934-41BE-4A2E-81D4-45D429A681F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DE83EAED-C7DE-4C06-8E29-D9E38794BF3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15E7B1B8-F690-42D9-802F-56679E6AB2F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37CCE9B9-DABD-4FE9-AE8E-A2C932A9F9F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1E726139-4657-458A-8E48-8864A37C2C7F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7BA5E9D4-9A4A-4E1F-A543-C52AB65187D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F7538429-FF7A-46C5-8A24-90FAADC6097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52AEB9C-87C2-4398-8B2F-E2440DC8E665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3FE124BF-FE3C-4EBF-B5D4-8F3DA8BCAA7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037EA267-9B31-46B8-87C0-C2E4BF2384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B1183880-A431-49D9-AE10-989A2CD07F7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10CD6D95-7E03-4244-8CEC-B2A4B4FB3D1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BCC088F5-1730-48C2-AB0B-DC2163A2C5B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965683D1-BDB7-4B42-B916-A8D9D03A9A0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F98B8102-E7F8-47D3-9467-161CBE72998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3A546895-4128-40A6-B7B8-F382F5D373C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D014175-DA4F-4114-8403-51AECD39694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CA8F9EFC-A336-46DC-BA62-3297767BF43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8CD234BE-A78A-420D-9C53-6CC9C238729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3DD49839-6E4E-4595-BE08-7770F1AB2CE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9E9FD108-30EE-43B6-967E-BBA7F6C5EA1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D0CD8000-B747-4F5C-A816-9026F45C87B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1653CACE-D2E8-4944-84A0-86A6788DBDF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37E8A35-1F8C-4A88-969E-2566C4F9283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F71BC266-AA45-4A09-B84E-0B759067350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B9A1BBB-DF68-4E09-A34A-A5C44175B3A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0C83BFCE-AD64-4003-9087-A505521B9EFF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83148290-7330-46FF-B27E-302544A3D0A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9672BF9-B6C2-4F91-B59B-98698F03BE56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3F7F0F95-2737-4BAE-9FB9-61262C198A4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5C7CD325-C863-49DD-BD3B-59EB4CB842E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7860F9E8-20F3-4B7D-A6DF-0240506339F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B57075EE-3689-48F8-9188-0FC5DF1A9C1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107EF6EC-C308-4422-8EFC-32A57171AC5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F19BB35A-F7A6-471C-A1FD-55ABFFA2038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57897E5F-8895-4D43-A2FF-44E6F6C034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A87427F8-958F-4BA8-9029-89FB1A2E04D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AD1ED34B-7B61-432E-9DD6-C56D4209735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118E6333-DFB7-4C61-970C-105D2E99CDE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3EC9A7F-00E9-4212-880F-A2C59E12D32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D40F237D-EB17-4578-98C4-B94D3B82B43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D99FB3E-173F-4DCD-9580-560BD87AD1B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61B67BA2-9422-4BDC-BC22-73713CE618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3663204E-3829-4EC1-A174-1134671F084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9AD69F08-5582-48A1-A082-B5AEA3BB681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4BCCE57E-AC34-41D2-BFAE-8019519D678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7514EB15-C1F4-49D3-B647-7D2D088F56A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33E0EBFE-AC2D-4AE1-B086-1C4C914696A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25FEB7A6-2C73-4B2E-B5C5-E583F82377F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31A25E9-8A49-4EFF-A424-AF11125AD870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142B8CEF-EA3C-479F-99AC-1F0045D9D0AA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B807E266-1E36-4A9E-8BDC-026F6B20618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522C169-D1DC-42F8-ACCD-50C194EECA0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A2A4E92-9991-434D-8CC0-0C04F7CDCC7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2B0275F-F493-41C6-9245-64FD19C4FB4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42803B7E-7AE5-4FBE-BE45-8DFDB34B427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E0C1CFB0-2AA3-4ED0-8173-62D5A88A905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BF576DE0-CD2D-4376-9CFE-E5290DDFE8E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CA30B9C-CEBD-4695-B43F-DF2404764DC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FA4DA581-C9DF-45A5-A3B8-7FA37617D666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74C89708-945C-4844-BF75-D4DD498404A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B47A2E61-DAF4-4ED5-AE0F-F45987BA31C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76E76FF-5E75-40DF-9C3C-5805F087BA1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100A7A9E-2834-47B5-8D39-9F8712A811C0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5DBE095-63D7-4504-BB44-3BA6E9FE1B6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6F657DA8-EA46-4541-A074-4DACBCFCA76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1B990BAD-1463-4D8F-B771-0D02A25C3EF5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DB103C3E-F765-4E2C-A120-A291607A981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C840B73E-0A48-4415-BE5E-D8809DC050C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444B1EE8-45A9-4B0C-B2EE-C040DEAE324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6BEE7D22-D658-46EB-BC6A-B4E1100F0CE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73C5BA1-127D-48FD-9722-21B397270C6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4B705B48-C0F3-443E-8FFD-DCEE3B7D518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D7CCC3A4-4D69-40AB-A578-73FF991D49F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8E9AC0B6-848D-426D-A414-95014B63FFF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1402276-864C-4AD2-A23C-36404E7B27C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0CF76B2D-035A-48F2-860C-D7F1940A70B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33A0AE45-7390-40CB-9131-3FFCA591AF5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A5AF892F-984E-4352-B8B5-5C5C8717576D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BAF9E158-6AF6-4955-AC35-9AA72E27CDA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FD87D4B6-A01B-44D5-84B5-D23BF205D23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ED3BD699-CDEC-4BB3-A83A-64AFC13B397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55781667-8086-4680-9551-6240AEC8D52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4504BEDA-FE5B-46F9-B4D3-EA9451C69B9F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743C530-4C36-4187-9344-1EEDDB0D149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25B4BE3-13F2-42AD-B628-557151BCFC2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88FABC20-4F33-45A7-BCE5-775C9F88E31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74AC11E1-C82D-4723-B97F-EA7E6A9C72E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C344247-E139-4211-8A2F-28EC3878714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31D9FAB-577E-4E25-8D6A-810B23CEB79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6CBB124-35B1-49EC-81BB-FE8B0A63EAF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0A18591-46FF-43B7-9107-69DF15844DA2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FEECFD5-04E1-4C97-A093-2E0868BC081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6012E56D-7C52-4D3E-ABFF-B8426DA7F18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4B085DB0-7EB5-4208-9622-5DE7C5EDA89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37192D9-818F-4C34-AAE3-EF91202158F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E6300A2E-7565-4A59-9492-5AD9BDC42DC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FF6D9A79-FDF3-4C45-AE10-302F49E0963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A1F31FF-06A3-41B3-9A26-7D1A0E4CAF2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9032DA7B-CC74-4D18-8F35-91E515BFAB4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285A98B-2ADD-4D77-BF34-45045B12B0C7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8487561D-6288-4661-9F72-3706C4E38B1C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0C9F440B-EC9B-43CD-8C68-2D634F54881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7F3E8CC-B3C4-4DBA-9F1F-403052A2719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82F50E9-C297-4DA9-AB2B-A484DD7F9D2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D0F6176-DBCB-494A-BA12-3BF5D1F657F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D8DFB73-9DED-497D-9714-F6B8AE76BA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48EC69E3-5471-4244-9A96-6AABCC78E65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511FB70-57B7-4EB4-A7D9-89D357D36FC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1887E1AE-5C4A-40DF-9FC7-13000E9D15F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62BCD96-7852-477E-B604-020CE633F998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DC5D5EFC-9A1E-45C3-B6D6-06DD70B11AE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566F99B-150E-44DB-A9A9-5AAA1E0A55F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3A6E0BBE-E3E9-423D-96A7-30EAA4C4F94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D07759D0-AB8E-48BB-80BE-DDA5FC542AD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99AA286A-7450-4BDB-9E9F-B209915246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679C9E55-2863-4213-8A8F-772F4D3EC60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C6FDC1D-5625-4D7D-BC31-C96DDD86673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BF0BBBEB-B3C0-462D-8FF8-3A76FCA32E8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B22B3557-3FA0-491F-B1A2-9514A1BBC3B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7CAA90FB-F7A4-4ED5-9862-2AF965D34F9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96C449F-6B49-4620-B8F1-EE008E2CC5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FD09DAE-BC0E-4DB3-8F42-608E2CB737F8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25D6199-0BF8-4E7B-97BD-953BF85F148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FE82FDBA-F498-49A4-A56E-E5C91B13E31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257ADAB7-AF0B-4196-90F4-EF1E37C08E4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831BA426-DD87-4079-B780-243057BE255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0C6C93C4-FEEE-40CA-AEC1-362C3B121C0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9B4D1812-0382-4ABF-B3B8-75F0EC8C335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3A3DC3B1-DEC9-4063-8644-6E176D4146D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21068912-DBB5-4DB2-AFC1-C4457A58778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3B29298-032C-480E-85F1-58EB01E2F104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62C12AE3-742F-4A12-9BA9-06CE83B6CC8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11858A60-D43B-455A-A7FD-3B8D2436F428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E55DD4D-5832-499D-9FA4-BCE27AEB28D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EFE996F-B3C0-441D-91DA-E19D4A3AABB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3A15D805-0708-483B-99F4-155966B7AA6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28FF30E-96C6-46FB-AF74-0E64B2648F0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53B78C1-8211-4AD3-8BE8-DF3A3350E2E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04A7B20-8889-47B3-89A7-9B544715366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64D7E1BC-A148-4A1D-AF3C-DF01EC90219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3917AC9-B2E3-4A07-A4BD-003D7E2BD9F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CFD04BB-6E93-44C4-B160-5D18A2126A6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22C8102A-BEBA-4D2C-BB87-F3105CD93D0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4E414096-9653-4BB2-B161-7CEEFCF69201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99730DA-23AF-491B-9687-1FA976C3EDC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726FDCA0-889D-4916-92A1-B6CA4253FBC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645F9944-14E1-430B-8A4D-55279AC91AF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0FC17BF0-E2E9-454C-8C2E-62DEDBDA0F0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29946A43-99AF-4ACA-B06C-25F6C0D48C6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880EDC3-64DD-4DAF-A42A-42BC230329E1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5B1CA235-F11E-4D4F-8C17-950D4EA5535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3C0371E7-F231-4D4F-BDD6-5C36A1D17E1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AE7BC90-8348-4489-8CCA-18A019970B3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3B169BF-88DA-45B1-B62B-8274B3598E8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895849AE-9F95-4575-8417-CA2A1D4C547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3FE039F-3353-4C5D-862E-D9A93964575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3DF8D8B-650D-4CC4-A16D-608B484014A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F930E77-AF75-47A6-9E98-0405680B9E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FC563122-CF5D-4101-A471-3DF99E896EE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3C50628-2CA3-4FF4-A53D-8BAF8F86C5E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90AFFA2-41F2-4FC0-ADD5-8FB2CF3B2C3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CAEC149-E89A-4D30-B304-EE5E4D622DD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CCD023E-BFE5-4854-835B-CCC3D0EE5FF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2AFF65E2-2B5C-4754-A3E9-83AB77716F7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19D33F5E-7817-4217-8DC6-7983F0FA621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7F2B918-74CD-402E-BF40-F4B7E1B56FA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30EB03F0-1562-428D-9883-5DE6619D436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778E6C6-3395-4CEA-BEB3-396DE377A4B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F5543BA6-2BE1-4DC8-A627-17B3C521A3F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937A0CFA-5302-4575-BAAB-63E23AA406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167015E-4B85-4541-B7F5-9C527A89192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370D3484-293B-49B9-B1DA-436667AF8AFE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5954151A-56D0-4C54-B1EE-9C90D679B31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F6326821-5E7E-4966-8AE8-9D5395BF7EE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C8270AA-12B6-4A4A-8E17-EB81CC2F7C3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AD4A5DED-AB57-4CA5-82E4-27DA518D5F7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75378433-778B-4DA7-A817-771D703E373E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1B3F9AC9-ED8B-4CE1-A0B8-61E574375BE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92B9BEF-9CCE-40B7-9F5D-9BF82FC5168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91620B2E-A56D-4910-8C16-9C7EF2A0FE9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1A77972-C88A-4C65-8FE8-BAD76128398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AAE046E-8C2F-49CB-9382-A3A9D5A94921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77C8AA4-ADB3-4285-B5E4-02154244932A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3D99368-3486-4BDA-9128-BE74D8AFC51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9834E9E5-38D3-48AC-90E1-0D9E10C9A054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9AF80EF-196F-4AAA-8E4D-4B95BB40758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A5CBDEDD-ED5C-4B81-BFE2-2975FAF711A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E6FA190-BEB8-4F8E-B1FD-2A2ACE632A4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1B2CF35A-32E8-4C4C-A187-519FCE9DF6D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4982510A-2D2E-4560-8FD8-D3C3CABA88B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8B7CF830-BD15-46BB-984C-A1B042F59AC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5E085F9B-72E5-4E06-B91A-BA5DF85BFA7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7A58E1EC-E701-471D-BA47-7ABC6D38F8D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C24D3829-E444-4529-AC03-590F6EE2A58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144AFE8-0787-4AD3-B669-E3A014D487F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D415030-ADF4-420D-B229-673057186D5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C9CA970-FD2D-4B36-8A74-01B88C23537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5923487-13F8-45BA-9AEE-4013480611B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304A524C-C879-4A96-A836-4718FF86104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5D94EB9-F7D2-4A41-AFCD-9E54C0CA67D0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B0043A1-F93E-4993-8E2F-8A5EE04491D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DD5CD5-8B5C-4F50-9FD0-F7599FA986B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638A9AC-A7B2-4AD5-8AD2-52034A2691B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FE0B339-697A-4DC0-A5AB-CCA4E1167CB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2ECF5B3E-7AC3-4520-AC3F-BDC9F090D94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1BFC787-0B20-494E-A8E6-34898191858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2C7E68E7-71D5-480F-84BF-1D1180F70BD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3EA7351-E49D-47C5-9640-2B1A1462E67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B928C63F-8A09-4C60-973E-68809B023CE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F451DD2-F6C6-4599-98D6-07A2F2A3872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61BC4AD9-6F17-42D7-A80E-41D8E8FD59C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9BB31C2-A0FD-4CC9-9D34-5C1F6ACCC0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46B908C0-1345-45AB-A8A1-52E39EB04FB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FF7C962-CE9E-456E-AD19-3F2BD226B55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13CBBD7-51B0-45E0-9882-CE78CF47127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FF16EE03-8D5B-40E8-8E10-C08D4B6203C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9BEF81D-7646-4BD3-B799-248C9079D1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313816" y="1650852"/>
            <a:ext cx="576000" cy="576000"/>
          </a:xfrm>
          <a:prstGeom prst="rect">
            <a:avLst/>
          </a:prstGeom>
        </p:spPr>
      </p:pic>
      <p:sp>
        <p:nvSpPr>
          <p:cNvPr id="25" name="Graphic 9">
            <a:extLst>
              <a:ext uri="{FF2B5EF4-FFF2-40B4-BE49-F238E27FC236}">
                <a16:creationId xmlns:a16="http://schemas.microsoft.com/office/drawing/2014/main" id="{23502366-7F31-49BB-9C68-B09C2CB4512D}"/>
              </a:ext>
            </a:extLst>
          </p:cNvPr>
          <p:cNvSpPr/>
          <p:nvPr/>
        </p:nvSpPr>
        <p:spPr>
          <a:xfrm>
            <a:off x="4971893" y="478120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aphic 9">
            <a:extLst>
              <a:ext uri="{FF2B5EF4-FFF2-40B4-BE49-F238E27FC236}">
                <a16:creationId xmlns:a16="http://schemas.microsoft.com/office/drawing/2014/main" id="{F2A99649-089E-467D-B584-C28F24BB3B0D}"/>
              </a:ext>
            </a:extLst>
          </p:cNvPr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  <a:solidFill>
            <a:srgbClr val="FFFFFF"/>
          </a:solidFill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D7ACAC2-E6F4-47DE-A4D5-709899136A28}"/>
                </a:ext>
              </a:extLst>
            </p:cNvPr>
            <p:cNvSpPr/>
            <p:nvPr/>
          </p:nvSpPr>
          <p:spPr>
            <a:xfrm>
              <a:off x="5086281" y="4940215"/>
              <a:ext cx="351278" cy="249667"/>
            </a:xfrm>
            <a:custGeom>
              <a:avLst/>
              <a:gdLst>
                <a:gd name="connsiteX0" fmla="*/ 347223 w 351278"/>
                <a:gd name="connsiteY0" fmla="*/ 21904 h 249667"/>
                <a:gd name="connsiteX1" fmla="*/ 319639 w 351278"/>
                <a:gd name="connsiteY1" fmla="*/ 21904 h 249667"/>
                <a:gd name="connsiteX2" fmla="*/ 319639 w 351278"/>
                <a:gd name="connsiteY2" fmla="*/ 9735 h 249667"/>
                <a:gd name="connsiteX3" fmla="*/ 318017 w 351278"/>
                <a:gd name="connsiteY3" fmla="*/ 7301 h 249667"/>
                <a:gd name="connsiteX4" fmla="*/ 269341 w 351278"/>
                <a:gd name="connsiteY4" fmla="*/ 811 h 249667"/>
                <a:gd name="connsiteX5" fmla="*/ 223099 w 351278"/>
                <a:gd name="connsiteY5" fmla="*/ 7301 h 249667"/>
                <a:gd name="connsiteX6" fmla="*/ 225532 w 351278"/>
                <a:gd name="connsiteY6" fmla="*/ 12980 h 249667"/>
                <a:gd name="connsiteX7" fmla="*/ 269341 w 351278"/>
                <a:gd name="connsiteY7" fmla="*/ 6490 h 249667"/>
                <a:gd name="connsiteX8" fmla="*/ 311527 w 351278"/>
                <a:gd name="connsiteY8" fmla="*/ 11358 h 249667"/>
                <a:gd name="connsiteX9" fmla="*/ 314772 w 351278"/>
                <a:gd name="connsiteY9" fmla="*/ 12169 h 249667"/>
                <a:gd name="connsiteX10" fmla="*/ 314772 w 351278"/>
                <a:gd name="connsiteY10" fmla="*/ 203628 h 249667"/>
                <a:gd name="connsiteX11" fmla="*/ 309904 w 351278"/>
                <a:gd name="connsiteY11" fmla="*/ 202817 h 249667"/>
                <a:gd name="connsiteX12" fmla="*/ 272586 w 351278"/>
                <a:gd name="connsiteY12" fmla="*/ 200383 h 249667"/>
                <a:gd name="connsiteX13" fmla="*/ 184158 w 351278"/>
                <a:gd name="connsiteY13" fmla="*/ 222287 h 249667"/>
                <a:gd name="connsiteX14" fmla="*/ 177668 w 351278"/>
                <a:gd name="connsiteY14" fmla="*/ 226344 h 249667"/>
                <a:gd name="connsiteX15" fmla="*/ 177668 w 351278"/>
                <a:gd name="connsiteY15" fmla="*/ 143594 h 249667"/>
                <a:gd name="connsiteX16" fmla="*/ 171989 w 351278"/>
                <a:gd name="connsiteY16" fmla="*/ 143594 h 249667"/>
                <a:gd name="connsiteX17" fmla="*/ 171989 w 351278"/>
                <a:gd name="connsiteY17" fmla="*/ 224721 h 249667"/>
                <a:gd name="connsiteX18" fmla="*/ 165499 w 351278"/>
                <a:gd name="connsiteY18" fmla="*/ 220665 h 249667"/>
                <a:gd name="connsiteX19" fmla="*/ 77070 w 351278"/>
                <a:gd name="connsiteY19" fmla="*/ 198761 h 249667"/>
                <a:gd name="connsiteX20" fmla="*/ 39752 w 351278"/>
                <a:gd name="connsiteY20" fmla="*/ 201194 h 249667"/>
                <a:gd name="connsiteX21" fmla="*/ 34885 w 351278"/>
                <a:gd name="connsiteY21" fmla="*/ 202006 h 249667"/>
                <a:gd name="connsiteX22" fmla="*/ 34885 w 351278"/>
                <a:gd name="connsiteY22" fmla="*/ 11358 h 249667"/>
                <a:gd name="connsiteX23" fmla="*/ 38130 w 351278"/>
                <a:gd name="connsiteY23" fmla="*/ 10546 h 249667"/>
                <a:gd name="connsiteX24" fmla="*/ 80315 w 351278"/>
                <a:gd name="connsiteY24" fmla="*/ 5679 h 249667"/>
                <a:gd name="connsiteX25" fmla="*/ 118445 w 351278"/>
                <a:gd name="connsiteY25" fmla="*/ 10546 h 249667"/>
                <a:gd name="connsiteX26" fmla="*/ 121690 w 351278"/>
                <a:gd name="connsiteY26" fmla="*/ 4868 h 249667"/>
                <a:gd name="connsiteX27" fmla="*/ 81127 w 351278"/>
                <a:gd name="connsiteY27" fmla="*/ 0 h 249667"/>
                <a:gd name="connsiteX28" fmla="*/ 80315 w 351278"/>
                <a:gd name="connsiteY28" fmla="*/ 0 h 249667"/>
                <a:gd name="connsiteX29" fmla="*/ 31639 w 351278"/>
                <a:gd name="connsiteY29" fmla="*/ 6490 h 249667"/>
                <a:gd name="connsiteX30" fmla="*/ 30017 w 351278"/>
                <a:gd name="connsiteY30" fmla="*/ 8924 h 249667"/>
                <a:gd name="connsiteX31" fmla="*/ 30017 w 351278"/>
                <a:gd name="connsiteY31" fmla="*/ 8924 h 249667"/>
                <a:gd name="connsiteX32" fmla="*/ 30017 w 351278"/>
                <a:gd name="connsiteY32" fmla="*/ 21093 h 249667"/>
                <a:gd name="connsiteX33" fmla="*/ 2434 w 351278"/>
                <a:gd name="connsiteY33" fmla="*/ 21093 h 249667"/>
                <a:gd name="connsiteX34" fmla="*/ 0 w 351278"/>
                <a:gd name="connsiteY34" fmla="*/ 23527 h 249667"/>
                <a:gd name="connsiteX35" fmla="*/ 0 w 351278"/>
                <a:gd name="connsiteY35" fmla="*/ 246625 h 249667"/>
                <a:gd name="connsiteX36" fmla="*/ 2434 w 351278"/>
                <a:gd name="connsiteY36" fmla="*/ 249059 h 249667"/>
                <a:gd name="connsiteX37" fmla="*/ 4056 w 351278"/>
                <a:gd name="connsiteY37" fmla="*/ 249059 h 249667"/>
                <a:gd name="connsiteX38" fmla="*/ 4056 w 351278"/>
                <a:gd name="connsiteY38" fmla="*/ 249059 h 249667"/>
                <a:gd name="connsiteX39" fmla="*/ 174423 w 351278"/>
                <a:gd name="connsiteY39" fmla="*/ 234456 h 249667"/>
                <a:gd name="connsiteX40" fmla="*/ 176045 w 351278"/>
                <a:gd name="connsiteY40" fmla="*/ 234456 h 249667"/>
                <a:gd name="connsiteX41" fmla="*/ 176856 w 351278"/>
                <a:gd name="connsiteY41" fmla="*/ 234456 h 249667"/>
                <a:gd name="connsiteX42" fmla="*/ 298547 w 351278"/>
                <a:gd name="connsiteY42" fmla="*/ 232023 h 249667"/>
                <a:gd name="connsiteX43" fmla="*/ 347223 w 351278"/>
                <a:gd name="connsiteY43" fmla="*/ 249059 h 249667"/>
                <a:gd name="connsiteX44" fmla="*/ 347223 w 351278"/>
                <a:gd name="connsiteY44" fmla="*/ 249059 h 249667"/>
                <a:gd name="connsiteX45" fmla="*/ 349656 w 351278"/>
                <a:gd name="connsiteY45" fmla="*/ 249059 h 249667"/>
                <a:gd name="connsiteX46" fmla="*/ 351279 w 351278"/>
                <a:gd name="connsiteY46" fmla="*/ 246625 h 249667"/>
                <a:gd name="connsiteX47" fmla="*/ 351279 w 351278"/>
                <a:gd name="connsiteY47" fmla="*/ 24338 h 249667"/>
                <a:gd name="connsiteX48" fmla="*/ 347223 w 351278"/>
                <a:gd name="connsiteY48" fmla="*/ 21904 h 249667"/>
                <a:gd name="connsiteX49" fmla="*/ 135482 w 351278"/>
                <a:gd name="connsiteY49" fmla="*/ 223099 h 249667"/>
                <a:gd name="connsiteX50" fmla="*/ 9735 w 351278"/>
                <a:gd name="connsiteY50" fmla="*/ 240135 h 249667"/>
                <a:gd name="connsiteX51" fmla="*/ 4056 w 351278"/>
                <a:gd name="connsiteY51" fmla="*/ 242569 h 249667"/>
                <a:gd name="connsiteX52" fmla="*/ 4056 w 351278"/>
                <a:gd name="connsiteY52" fmla="*/ 27583 h 249667"/>
                <a:gd name="connsiteX53" fmla="*/ 29206 w 351278"/>
                <a:gd name="connsiteY53" fmla="*/ 27583 h 249667"/>
                <a:gd name="connsiteX54" fmla="*/ 29206 w 351278"/>
                <a:gd name="connsiteY54" fmla="*/ 206062 h 249667"/>
                <a:gd name="connsiteX55" fmla="*/ 31639 w 351278"/>
                <a:gd name="connsiteY55" fmla="*/ 209307 h 249667"/>
                <a:gd name="connsiteX56" fmla="*/ 32451 w 351278"/>
                <a:gd name="connsiteY56" fmla="*/ 209307 h 249667"/>
                <a:gd name="connsiteX57" fmla="*/ 76259 w 351278"/>
                <a:gd name="connsiteY57" fmla="*/ 206062 h 249667"/>
                <a:gd name="connsiteX58" fmla="*/ 137104 w 351278"/>
                <a:gd name="connsiteY58" fmla="*/ 214986 h 249667"/>
                <a:gd name="connsiteX59" fmla="*/ 135482 w 351278"/>
                <a:gd name="connsiteY59" fmla="*/ 223099 h 249667"/>
                <a:gd name="connsiteX60" fmla="*/ 343977 w 351278"/>
                <a:gd name="connsiteY60" fmla="*/ 241758 h 249667"/>
                <a:gd name="connsiteX61" fmla="*/ 338299 w 351278"/>
                <a:gd name="connsiteY61" fmla="*/ 239324 h 249667"/>
                <a:gd name="connsiteX62" fmla="*/ 212552 w 351278"/>
                <a:gd name="connsiteY62" fmla="*/ 222287 h 249667"/>
                <a:gd name="connsiteX63" fmla="*/ 210930 w 351278"/>
                <a:gd name="connsiteY63" fmla="*/ 214175 h 249667"/>
                <a:gd name="connsiteX64" fmla="*/ 271775 w 351278"/>
                <a:gd name="connsiteY64" fmla="*/ 205251 h 249667"/>
                <a:gd name="connsiteX65" fmla="*/ 316394 w 351278"/>
                <a:gd name="connsiteY65" fmla="*/ 208496 h 249667"/>
                <a:gd name="connsiteX66" fmla="*/ 318828 w 351278"/>
                <a:gd name="connsiteY66" fmla="*/ 207685 h 249667"/>
                <a:gd name="connsiteX67" fmla="*/ 319639 w 351278"/>
                <a:gd name="connsiteY67" fmla="*/ 206062 h 249667"/>
                <a:gd name="connsiteX68" fmla="*/ 319639 w 351278"/>
                <a:gd name="connsiteY68" fmla="*/ 205251 h 249667"/>
                <a:gd name="connsiteX69" fmla="*/ 319639 w 351278"/>
                <a:gd name="connsiteY69" fmla="*/ 27583 h 249667"/>
                <a:gd name="connsiteX70" fmla="*/ 344789 w 351278"/>
                <a:gd name="connsiteY70" fmla="*/ 27583 h 249667"/>
                <a:gd name="connsiteX71" fmla="*/ 343977 w 351278"/>
                <a:gd name="connsiteY71" fmla="*/ 241758 h 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1278" h="249667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5CDA439B-9EE1-49B4-A155-00C464CD0B99}"/>
                </a:ext>
              </a:extLst>
            </p:cNvPr>
            <p:cNvSpPr/>
            <p:nvPr/>
          </p:nvSpPr>
          <p:spPr>
            <a:xfrm>
              <a:off x="5179577" y="4926423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5448 w 160630"/>
                <a:gd name="connsiteY9" fmla="*/ 12169 h 161442"/>
                <a:gd name="connsiteX10" fmla="*/ 80315 w 160630"/>
                <a:gd name="connsiteY10" fmla="*/ 7301 h 161442"/>
                <a:gd name="connsiteX11" fmla="*/ 85183 w 160630"/>
                <a:gd name="connsiteY11" fmla="*/ 12169 h 161442"/>
                <a:gd name="connsiteX12" fmla="*/ 85183 w 160630"/>
                <a:gd name="connsiteY12" fmla="*/ 17037 h 161442"/>
                <a:gd name="connsiteX13" fmla="*/ 85183 w 160630"/>
                <a:gd name="connsiteY13" fmla="*/ 21904 h 161442"/>
                <a:gd name="connsiteX14" fmla="*/ 80315 w 160630"/>
                <a:gd name="connsiteY14" fmla="*/ 26772 h 161442"/>
                <a:gd name="connsiteX15" fmla="*/ 75448 w 160630"/>
                <a:gd name="connsiteY15" fmla="*/ 21904 h 161442"/>
                <a:gd name="connsiteX16" fmla="*/ 75448 w 160630"/>
                <a:gd name="connsiteY16" fmla="*/ 12169 h 161442"/>
                <a:gd name="connsiteX17" fmla="*/ 21093 w 160630"/>
                <a:gd name="connsiteY17" fmla="*/ 85994 h 161442"/>
                <a:gd name="connsiteX18" fmla="*/ 11358 w 160630"/>
                <a:gd name="connsiteY18" fmla="*/ 85994 h 161442"/>
                <a:gd name="connsiteX19" fmla="*/ 6490 w 160630"/>
                <a:gd name="connsiteY19" fmla="*/ 81127 h 161442"/>
                <a:gd name="connsiteX20" fmla="*/ 11358 w 160630"/>
                <a:gd name="connsiteY20" fmla="*/ 76259 h 161442"/>
                <a:gd name="connsiteX21" fmla="*/ 16225 w 160630"/>
                <a:gd name="connsiteY21" fmla="*/ 76259 h 161442"/>
                <a:gd name="connsiteX22" fmla="*/ 21093 w 160630"/>
                <a:gd name="connsiteY22" fmla="*/ 76259 h 161442"/>
                <a:gd name="connsiteX23" fmla="*/ 25961 w 160630"/>
                <a:gd name="connsiteY23" fmla="*/ 81127 h 161442"/>
                <a:gd name="connsiteX24" fmla="*/ 21093 w 160630"/>
                <a:gd name="connsiteY24" fmla="*/ 85994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2186 w 160630"/>
                <a:gd name="connsiteY33" fmla="*/ 42186 h 161442"/>
                <a:gd name="connsiteX34" fmla="*/ 35696 w 160630"/>
                <a:gd name="connsiteY34" fmla="*/ 42186 h 161442"/>
                <a:gd name="connsiteX35" fmla="*/ 29206 w 160630"/>
                <a:gd name="connsiteY35" fmla="*/ 35696 h 161442"/>
                <a:gd name="connsiteX36" fmla="*/ 29206 w 160630"/>
                <a:gd name="connsiteY36" fmla="*/ 29206 h 161442"/>
                <a:gd name="connsiteX37" fmla="*/ 35696 w 160630"/>
                <a:gd name="connsiteY37" fmla="*/ 29206 h 161442"/>
                <a:gd name="connsiteX38" fmla="*/ 38941 w 160630"/>
                <a:gd name="connsiteY38" fmla="*/ 32451 h 161442"/>
                <a:gd name="connsiteX39" fmla="*/ 42186 w 160630"/>
                <a:gd name="connsiteY39" fmla="*/ 35696 h 161442"/>
                <a:gd name="connsiteX40" fmla="*/ 42186 w 160630"/>
                <a:gd name="connsiteY40" fmla="*/ 42186 h 161442"/>
                <a:gd name="connsiteX41" fmla="*/ 85183 w 160630"/>
                <a:gd name="connsiteY41" fmla="*/ 149273 h 161442"/>
                <a:gd name="connsiteX42" fmla="*/ 80315 w 160630"/>
                <a:gd name="connsiteY42" fmla="*/ 154141 h 161442"/>
                <a:gd name="connsiteX43" fmla="*/ 75448 w 160630"/>
                <a:gd name="connsiteY43" fmla="*/ 149273 h 161442"/>
                <a:gd name="connsiteX44" fmla="*/ 75448 w 160630"/>
                <a:gd name="connsiteY44" fmla="*/ 139538 h 161442"/>
                <a:gd name="connsiteX45" fmla="*/ 80315 w 160630"/>
                <a:gd name="connsiteY45" fmla="*/ 134670 h 161442"/>
                <a:gd name="connsiteX46" fmla="*/ 85183 w 160630"/>
                <a:gd name="connsiteY46" fmla="*/ 139538 h 161442"/>
                <a:gd name="connsiteX47" fmla="*/ 85183 w 160630"/>
                <a:gd name="connsiteY47" fmla="*/ 144406 h 161442"/>
                <a:gd name="connsiteX48" fmla="*/ 85183 w 160630"/>
                <a:gd name="connsiteY48" fmla="*/ 149273 h 161442"/>
                <a:gd name="connsiteX49" fmla="*/ 113577 w 160630"/>
                <a:gd name="connsiteY49" fmla="*/ 111144 h 161442"/>
                <a:gd name="connsiteX50" fmla="*/ 105465 w 160630"/>
                <a:gd name="connsiteY50" fmla="*/ 113577 h 161442"/>
                <a:gd name="connsiteX51" fmla="*/ 100597 w 160630"/>
                <a:gd name="connsiteY51" fmla="*/ 108710 h 161442"/>
                <a:gd name="connsiteX52" fmla="*/ 77070 w 160630"/>
                <a:gd name="connsiteY52" fmla="*/ 85183 h 161442"/>
                <a:gd name="connsiteX53" fmla="*/ 74637 w 160630"/>
                <a:gd name="connsiteY53" fmla="*/ 79504 h 161442"/>
                <a:gd name="connsiteX54" fmla="*/ 74637 w 160630"/>
                <a:gd name="connsiteY54" fmla="*/ 65713 h 161442"/>
                <a:gd name="connsiteX55" fmla="*/ 74637 w 160630"/>
                <a:gd name="connsiteY55" fmla="*/ 65713 h 161442"/>
                <a:gd name="connsiteX56" fmla="*/ 74637 w 160630"/>
                <a:gd name="connsiteY56" fmla="*/ 51110 h 161442"/>
                <a:gd name="connsiteX57" fmla="*/ 81938 w 160630"/>
                <a:gd name="connsiteY57" fmla="*/ 47054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1144 h 161442"/>
                <a:gd name="connsiteX63" fmla="*/ 118445 w 160630"/>
                <a:gd name="connsiteY63" fmla="*/ 35696 h 161442"/>
                <a:gd name="connsiteX64" fmla="*/ 124935 w 160630"/>
                <a:gd name="connsiteY64" fmla="*/ 29206 h 161442"/>
                <a:gd name="connsiteX65" fmla="*/ 131425 w 160630"/>
                <a:gd name="connsiteY65" fmla="*/ 29206 h 161442"/>
                <a:gd name="connsiteX66" fmla="*/ 131425 w 160630"/>
                <a:gd name="connsiteY66" fmla="*/ 35696 h 161442"/>
                <a:gd name="connsiteX67" fmla="*/ 128180 w 160630"/>
                <a:gd name="connsiteY67" fmla="*/ 38941 h 161442"/>
                <a:gd name="connsiteX68" fmla="*/ 124935 w 160630"/>
                <a:gd name="connsiteY68" fmla="*/ 42186 h 161442"/>
                <a:gd name="connsiteX69" fmla="*/ 118445 w 160630"/>
                <a:gd name="connsiteY69" fmla="*/ 42186 h 161442"/>
                <a:gd name="connsiteX70" fmla="*/ 118445 w 160630"/>
                <a:gd name="connsiteY70" fmla="*/ 35696 h 161442"/>
                <a:gd name="connsiteX71" fmla="*/ 132237 w 160630"/>
                <a:gd name="connsiteY71" fmla="*/ 133048 h 161442"/>
                <a:gd name="connsiteX72" fmla="*/ 125746 w 160630"/>
                <a:gd name="connsiteY72" fmla="*/ 133048 h 161442"/>
                <a:gd name="connsiteX73" fmla="*/ 122501 w 160630"/>
                <a:gd name="connsiteY73" fmla="*/ 129803 h 161442"/>
                <a:gd name="connsiteX74" fmla="*/ 119256 w 160630"/>
                <a:gd name="connsiteY74" fmla="*/ 126558 h 161442"/>
                <a:gd name="connsiteX75" fmla="*/ 119256 w 160630"/>
                <a:gd name="connsiteY75" fmla="*/ 120068 h 161442"/>
                <a:gd name="connsiteX76" fmla="*/ 125746 w 160630"/>
                <a:gd name="connsiteY76" fmla="*/ 120068 h 161442"/>
                <a:gd name="connsiteX77" fmla="*/ 133048 w 160630"/>
                <a:gd name="connsiteY77" fmla="*/ 127369 h 161442"/>
                <a:gd name="connsiteX78" fmla="*/ 132237 w 160630"/>
                <a:gd name="connsiteY78" fmla="*/ 133048 h 161442"/>
                <a:gd name="connsiteX79" fmla="*/ 149273 w 160630"/>
                <a:gd name="connsiteY79" fmla="*/ 85994 h 161442"/>
                <a:gd name="connsiteX80" fmla="*/ 144406 w 160630"/>
                <a:gd name="connsiteY80" fmla="*/ 85994 h 161442"/>
                <a:gd name="connsiteX81" fmla="*/ 139538 w 160630"/>
                <a:gd name="connsiteY81" fmla="*/ 85994 h 161442"/>
                <a:gd name="connsiteX82" fmla="*/ 134670 w 160630"/>
                <a:gd name="connsiteY82" fmla="*/ 81127 h 161442"/>
                <a:gd name="connsiteX83" fmla="*/ 139538 w 160630"/>
                <a:gd name="connsiteY83" fmla="*/ 76259 h 161442"/>
                <a:gd name="connsiteX84" fmla="*/ 149273 w 160630"/>
                <a:gd name="connsiteY84" fmla="*/ 76259 h 161442"/>
                <a:gd name="connsiteX85" fmla="*/ 154141 w 160630"/>
                <a:gd name="connsiteY85" fmla="*/ 81127 h 161442"/>
                <a:gd name="connsiteX86" fmla="*/ 149273 w 160630"/>
                <a:gd name="connsiteY86" fmla="*/ 85994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Graphic 17">
            <a:extLst>
              <a:ext uri="{FF2B5EF4-FFF2-40B4-BE49-F238E27FC236}">
                <a16:creationId xmlns:a16="http://schemas.microsoft.com/office/drawing/2014/main" id="{A7FD0A5B-4180-43B4-8EC1-4DDB458B9E54}"/>
              </a:ext>
            </a:extLst>
          </p:cNvPr>
          <p:cNvSpPr/>
          <p:nvPr/>
        </p:nvSpPr>
        <p:spPr>
          <a:xfrm>
            <a:off x="1320032" y="2263354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aphic 17">
            <a:extLst>
              <a:ext uri="{FF2B5EF4-FFF2-40B4-BE49-F238E27FC236}">
                <a16:creationId xmlns:a16="http://schemas.microsoft.com/office/drawing/2014/main" id="{A82145AD-778F-4C2D-8BAD-B46DAD79B3B1}"/>
              </a:ext>
            </a:extLst>
          </p:cNvPr>
          <p:cNvGrpSpPr/>
          <p:nvPr/>
        </p:nvGrpSpPr>
        <p:grpSpPr>
          <a:xfrm>
            <a:off x="1474984" y="2355838"/>
            <a:ext cx="305036" cy="323695"/>
            <a:chOff x="1474984" y="2355838"/>
            <a:chExt cx="305036" cy="323695"/>
          </a:xfrm>
          <a:solidFill>
            <a:srgbClr val="FFFFFF"/>
          </a:solidFill>
        </p:grpSpPr>
        <p:sp>
          <p:nvSpPr>
            <p:cNvPr id="31" name="Graphic 17">
              <a:extLst>
                <a:ext uri="{FF2B5EF4-FFF2-40B4-BE49-F238E27FC236}">
                  <a16:creationId xmlns:a16="http://schemas.microsoft.com/office/drawing/2014/main" id="{9B7266BF-2A53-40D2-B69F-B19A0DC06947}"/>
                </a:ext>
              </a:extLst>
            </p:cNvPr>
            <p:cNvSpPr/>
            <p:nvPr/>
          </p:nvSpPr>
          <p:spPr>
            <a:xfrm>
              <a:off x="1519603" y="2441021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4637 w 160630"/>
                <a:gd name="connsiteY9" fmla="*/ 11358 h 161442"/>
                <a:gd name="connsiteX10" fmla="*/ 79504 w 160630"/>
                <a:gd name="connsiteY10" fmla="*/ 6490 h 161442"/>
                <a:gd name="connsiteX11" fmla="*/ 84372 w 160630"/>
                <a:gd name="connsiteY11" fmla="*/ 11358 h 161442"/>
                <a:gd name="connsiteX12" fmla="*/ 84372 w 160630"/>
                <a:gd name="connsiteY12" fmla="*/ 16225 h 161442"/>
                <a:gd name="connsiteX13" fmla="*/ 84372 w 160630"/>
                <a:gd name="connsiteY13" fmla="*/ 21093 h 161442"/>
                <a:gd name="connsiteX14" fmla="*/ 79504 w 160630"/>
                <a:gd name="connsiteY14" fmla="*/ 25961 h 161442"/>
                <a:gd name="connsiteX15" fmla="*/ 74637 w 160630"/>
                <a:gd name="connsiteY15" fmla="*/ 21093 h 161442"/>
                <a:gd name="connsiteX16" fmla="*/ 74637 w 160630"/>
                <a:gd name="connsiteY16" fmla="*/ 11358 h 161442"/>
                <a:gd name="connsiteX17" fmla="*/ 21093 w 160630"/>
                <a:gd name="connsiteY17" fmla="*/ 85183 h 161442"/>
                <a:gd name="connsiteX18" fmla="*/ 11358 w 160630"/>
                <a:gd name="connsiteY18" fmla="*/ 85183 h 161442"/>
                <a:gd name="connsiteX19" fmla="*/ 6490 w 160630"/>
                <a:gd name="connsiteY19" fmla="*/ 80315 h 161442"/>
                <a:gd name="connsiteX20" fmla="*/ 11358 w 160630"/>
                <a:gd name="connsiteY20" fmla="*/ 75448 h 161442"/>
                <a:gd name="connsiteX21" fmla="*/ 16225 w 160630"/>
                <a:gd name="connsiteY21" fmla="*/ 75448 h 161442"/>
                <a:gd name="connsiteX22" fmla="*/ 21093 w 160630"/>
                <a:gd name="connsiteY22" fmla="*/ 75448 h 161442"/>
                <a:gd name="connsiteX23" fmla="*/ 25961 w 160630"/>
                <a:gd name="connsiteY23" fmla="*/ 80315 h 161442"/>
                <a:gd name="connsiteX24" fmla="*/ 21093 w 160630"/>
                <a:gd name="connsiteY24" fmla="*/ 85183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1375 w 160630"/>
                <a:gd name="connsiteY33" fmla="*/ 42186 h 161442"/>
                <a:gd name="connsiteX34" fmla="*/ 34885 w 160630"/>
                <a:gd name="connsiteY34" fmla="*/ 42186 h 161442"/>
                <a:gd name="connsiteX35" fmla="*/ 28394 w 160630"/>
                <a:gd name="connsiteY35" fmla="*/ 35696 h 161442"/>
                <a:gd name="connsiteX36" fmla="*/ 28394 w 160630"/>
                <a:gd name="connsiteY36" fmla="*/ 29206 h 161442"/>
                <a:gd name="connsiteX37" fmla="*/ 34885 w 160630"/>
                <a:gd name="connsiteY37" fmla="*/ 29206 h 161442"/>
                <a:gd name="connsiteX38" fmla="*/ 38130 w 160630"/>
                <a:gd name="connsiteY38" fmla="*/ 32451 h 161442"/>
                <a:gd name="connsiteX39" fmla="*/ 41375 w 160630"/>
                <a:gd name="connsiteY39" fmla="*/ 35696 h 161442"/>
                <a:gd name="connsiteX40" fmla="*/ 41375 w 160630"/>
                <a:gd name="connsiteY40" fmla="*/ 42186 h 161442"/>
                <a:gd name="connsiteX41" fmla="*/ 84372 w 160630"/>
                <a:gd name="connsiteY41" fmla="*/ 149273 h 161442"/>
                <a:gd name="connsiteX42" fmla="*/ 79504 w 160630"/>
                <a:gd name="connsiteY42" fmla="*/ 154141 h 161442"/>
                <a:gd name="connsiteX43" fmla="*/ 74637 w 160630"/>
                <a:gd name="connsiteY43" fmla="*/ 149273 h 161442"/>
                <a:gd name="connsiteX44" fmla="*/ 74637 w 160630"/>
                <a:gd name="connsiteY44" fmla="*/ 139538 h 161442"/>
                <a:gd name="connsiteX45" fmla="*/ 79504 w 160630"/>
                <a:gd name="connsiteY45" fmla="*/ 134670 h 161442"/>
                <a:gd name="connsiteX46" fmla="*/ 84372 w 160630"/>
                <a:gd name="connsiteY46" fmla="*/ 139538 h 161442"/>
                <a:gd name="connsiteX47" fmla="*/ 84372 w 160630"/>
                <a:gd name="connsiteY47" fmla="*/ 144406 h 161442"/>
                <a:gd name="connsiteX48" fmla="*/ 84372 w 160630"/>
                <a:gd name="connsiteY48" fmla="*/ 149273 h 161442"/>
                <a:gd name="connsiteX49" fmla="*/ 113577 w 160630"/>
                <a:gd name="connsiteY49" fmla="*/ 110332 h 161442"/>
                <a:gd name="connsiteX50" fmla="*/ 105465 w 160630"/>
                <a:gd name="connsiteY50" fmla="*/ 112766 h 161442"/>
                <a:gd name="connsiteX51" fmla="*/ 100597 w 160630"/>
                <a:gd name="connsiteY51" fmla="*/ 107899 h 161442"/>
                <a:gd name="connsiteX52" fmla="*/ 77070 w 160630"/>
                <a:gd name="connsiteY52" fmla="*/ 84372 h 161442"/>
                <a:gd name="connsiteX53" fmla="*/ 74637 w 160630"/>
                <a:gd name="connsiteY53" fmla="*/ 78693 h 161442"/>
                <a:gd name="connsiteX54" fmla="*/ 74637 w 160630"/>
                <a:gd name="connsiteY54" fmla="*/ 64901 h 161442"/>
                <a:gd name="connsiteX55" fmla="*/ 74637 w 160630"/>
                <a:gd name="connsiteY55" fmla="*/ 64901 h 161442"/>
                <a:gd name="connsiteX56" fmla="*/ 74637 w 160630"/>
                <a:gd name="connsiteY56" fmla="*/ 50299 h 161442"/>
                <a:gd name="connsiteX57" fmla="*/ 81938 w 160630"/>
                <a:gd name="connsiteY57" fmla="*/ 46242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0332 h 161442"/>
                <a:gd name="connsiteX63" fmla="*/ 118445 w 160630"/>
                <a:gd name="connsiteY63" fmla="*/ 34885 h 161442"/>
                <a:gd name="connsiteX64" fmla="*/ 124935 w 160630"/>
                <a:gd name="connsiteY64" fmla="*/ 28394 h 161442"/>
                <a:gd name="connsiteX65" fmla="*/ 131425 w 160630"/>
                <a:gd name="connsiteY65" fmla="*/ 28394 h 161442"/>
                <a:gd name="connsiteX66" fmla="*/ 131425 w 160630"/>
                <a:gd name="connsiteY66" fmla="*/ 34885 h 161442"/>
                <a:gd name="connsiteX67" fmla="*/ 128180 w 160630"/>
                <a:gd name="connsiteY67" fmla="*/ 38130 h 161442"/>
                <a:gd name="connsiteX68" fmla="*/ 124935 w 160630"/>
                <a:gd name="connsiteY68" fmla="*/ 41375 h 161442"/>
                <a:gd name="connsiteX69" fmla="*/ 118445 w 160630"/>
                <a:gd name="connsiteY69" fmla="*/ 41375 h 161442"/>
                <a:gd name="connsiteX70" fmla="*/ 118445 w 160630"/>
                <a:gd name="connsiteY70" fmla="*/ 34885 h 161442"/>
                <a:gd name="connsiteX71" fmla="*/ 131425 w 160630"/>
                <a:gd name="connsiteY71" fmla="*/ 132237 h 161442"/>
                <a:gd name="connsiteX72" fmla="*/ 124935 w 160630"/>
                <a:gd name="connsiteY72" fmla="*/ 132237 h 161442"/>
                <a:gd name="connsiteX73" fmla="*/ 121690 w 160630"/>
                <a:gd name="connsiteY73" fmla="*/ 128992 h 161442"/>
                <a:gd name="connsiteX74" fmla="*/ 118445 w 160630"/>
                <a:gd name="connsiteY74" fmla="*/ 125746 h 161442"/>
                <a:gd name="connsiteX75" fmla="*/ 118445 w 160630"/>
                <a:gd name="connsiteY75" fmla="*/ 119256 h 161442"/>
                <a:gd name="connsiteX76" fmla="*/ 124935 w 160630"/>
                <a:gd name="connsiteY76" fmla="*/ 119256 h 161442"/>
                <a:gd name="connsiteX77" fmla="*/ 132237 w 160630"/>
                <a:gd name="connsiteY77" fmla="*/ 126558 h 161442"/>
                <a:gd name="connsiteX78" fmla="*/ 131425 w 160630"/>
                <a:gd name="connsiteY78" fmla="*/ 132237 h 161442"/>
                <a:gd name="connsiteX79" fmla="*/ 148462 w 160630"/>
                <a:gd name="connsiteY79" fmla="*/ 85183 h 161442"/>
                <a:gd name="connsiteX80" fmla="*/ 143594 w 160630"/>
                <a:gd name="connsiteY80" fmla="*/ 85183 h 161442"/>
                <a:gd name="connsiteX81" fmla="*/ 138727 w 160630"/>
                <a:gd name="connsiteY81" fmla="*/ 85183 h 161442"/>
                <a:gd name="connsiteX82" fmla="*/ 133859 w 160630"/>
                <a:gd name="connsiteY82" fmla="*/ 80315 h 161442"/>
                <a:gd name="connsiteX83" fmla="*/ 138727 w 160630"/>
                <a:gd name="connsiteY83" fmla="*/ 75448 h 161442"/>
                <a:gd name="connsiteX84" fmla="*/ 148462 w 160630"/>
                <a:gd name="connsiteY84" fmla="*/ 75448 h 161442"/>
                <a:gd name="connsiteX85" fmla="*/ 153330 w 160630"/>
                <a:gd name="connsiteY85" fmla="*/ 80315 h 161442"/>
                <a:gd name="connsiteX86" fmla="*/ 148462 w 160630"/>
                <a:gd name="connsiteY86" fmla="*/ 85183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79504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5696"/>
                    <a:pt x="124124" y="0"/>
                    <a:pt x="80315" y="0"/>
                  </a:cubicBezTo>
                  <a:close/>
                  <a:moveTo>
                    <a:pt x="74637" y="11358"/>
                  </a:moveTo>
                  <a:cubicBezTo>
                    <a:pt x="74637" y="8924"/>
                    <a:pt x="77070" y="6490"/>
                    <a:pt x="79504" y="6490"/>
                  </a:cubicBezTo>
                  <a:cubicBezTo>
                    <a:pt x="81938" y="6490"/>
                    <a:pt x="84372" y="8113"/>
                    <a:pt x="84372" y="11358"/>
                  </a:cubicBezTo>
                  <a:cubicBezTo>
                    <a:pt x="84372" y="12980"/>
                    <a:pt x="84372" y="14603"/>
                    <a:pt x="84372" y="16225"/>
                  </a:cubicBezTo>
                  <a:cubicBezTo>
                    <a:pt x="84372" y="17848"/>
                    <a:pt x="84372" y="19470"/>
                    <a:pt x="84372" y="21093"/>
                  </a:cubicBezTo>
                  <a:cubicBezTo>
                    <a:pt x="84372" y="24338"/>
                    <a:pt x="81938" y="25961"/>
                    <a:pt x="79504" y="25961"/>
                  </a:cubicBezTo>
                  <a:cubicBezTo>
                    <a:pt x="77070" y="25961"/>
                    <a:pt x="74637" y="23527"/>
                    <a:pt x="74637" y="21093"/>
                  </a:cubicBezTo>
                  <a:cubicBezTo>
                    <a:pt x="74637" y="17848"/>
                    <a:pt x="74637" y="14603"/>
                    <a:pt x="74637" y="11358"/>
                  </a:cubicBezTo>
                  <a:close/>
                  <a:moveTo>
                    <a:pt x="21093" y="85183"/>
                  </a:moveTo>
                  <a:cubicBezTo>
                    <a:pt x="17848" y="85183"/>
                    <a:pt x="14603" y="85183"/>
                    <a:pt x="11358" y="85183"/>
                  </a:cubicBezTo>
                  <a:cubicBezTo>
                    <a:pt x="8113" y="85183"/>
                    <a:pt x="6490" y="82749"/>
                    <a:pt x="6490" y="80315"/>
                  </a:cubicBezTo>
                  <a:cubicBezTo>
                    <a:pt x="6490" y="77882"/>
                    <a:pt x="8924" y="75448"/>
                    <a:pt x="11358" y="75448"/>
                  </a:cubicBezTo>
                  <a:cubicBezTo>
                    <a:pt x="12980" y="75448"/>
                    <a:pt x="14603" y="75448"/>
                    <a:pt x="16225" y="75448"/>
                  </a:cubicBezTo>
                  <a:cubicBezTo>
                    <a:pt x="17848" y="75448"/>
                    <a:pt x="19470" y="75448"/>
                    <a:pt x="21093" y="75448"/>
                  </a:cubicBezTo>
                  <a:cubicBezTo>
                    <a:pt x="23527" y="75448"/>
                    <a:pt x="25961" y="77882"/>
                    <a:pt x="25961" y="80315"/>
                  </a:cubicBezTo>
                  <a:cubicBezTo>
                    <a:pt x="25961" y="82749"/>
                    <a:pt x="23527" y="85183"/>
                    <a:pt x="21093" y="85183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3313"/>
                    <a:pt x="41375" y="125746"/>
                  </a:cubicBezTo>
                  <a:close/>
                  <a:moveTo>
                    <a:pt x="41375" y="42186"/>
                  </a:moveTo>
                  <a:cubicBezTo>
                    <a:pt x="39752" y="43808"/>
                    <a:pt x="36507" y="43808"/>
                    <a:pt x="34885" y="42186"/>
                  </a:cubicBezTo>
                  <a:cubicBezTo>
                    <a:pt x="32451" y="39752"/>
                    <a:pt x="30017" y="37318"/>
                    <a:pt x="28394" y="35696"/>
                  </a:cubicBezTo>
                  <a:cubicBezTo>
                    <a:pt x="26772" y="33262"/>
                    <a:pt x="26772" y="30828"/>
                    <a:pt x="28394" y="29206"/>
                  </a:cubicBezTo>
                  <a:cubicBezTo>
                    <a:pt x="30017" y="27583"/>
                    <a:pt x="33262" y="27583"/>
                    <a:pt x="34885" y="29206"/>
                  </a:cubicBezTo>
                  <a:cubicBezTo>
                    <a:pt x="35696" y="30017"/>
                    <a:pt x="37318" y="31639"/>
                    <a:pt x="38130" y="32451"/>
                  </a:cubicBezTo>
                  <a:cubicBezTo>
                    <a:pt x="38941" y="33262"/>
                    <a:pt x="40563" y="34885"/>
                    <a:pt x="41375" y="35696"/>
                  </a:cubicBezTo>
                  <a:cubicBezTo>
                    <a:pt x="43808" y="37318"/>
                    <a:pt x="43808" y="39752"/>
                    <a:pt x="41375" y="42186"/>
                  </a:cubicBezTo>
                  <a:close/>
                  <a:moveTo>
                    <a:pt x="84372" y="149273"/>
                  </a:moveTo>
                  <a:cubicBezTo>
                    <a:pt x="84372" y="152518"/>
                    <a:pt x="81938" y="154141"/>
                    <a:pt x="79504" y="154141"/>
                  </a:cubicBezTo>
                  <a:cubicBezTo>
                    <a:pt x="77070" y="154141"/>
                    <a:pt x="74637" y="151707"/>
                    <a:pt x="74637" y="149273"/>
                  </a:cubicBezTo>
                  <a:cubicBezTo>
                    <a:pt x="74637" y="146028"/>
                    <a:pt x="74637" y="142783"/>
                    <a:pt x="74637" y="139538"/>
                  </a:cubicBezTo>
                  <a:cubicBezTo>
                    <a:pt x="74637" y="136293"/>
                    <a:pt x="77070" y="134670"/>
                    <a:pt x="79504" y="134670"/>
                  </a:cubicBezTo>
                  <a:cubicBezTo>
                    <a:pt x="81938" y="134670"/>
                    <a:pt x="84372" y="137104"/>
                    <a:pt x="84372" y="139538"/>
                  </a:cubicBezTo>
                  <a:cubicBezTo>
                    <a:pt x="84372" y="141161"/>
                    <a:pt x="84372" y="142783"/>
                    <a:pt x="84372" y="144406"/>
                  </a:cubicBezTo>
                  <a:cubicBezTo>
                    <a:pt x="84372" y="146028"/>
                    <a:pt x="84372" y="147651"/>
                    <a:pt x="84372" y="149273"/>
                  </a:cubicBezTo>
                  <a:close/>
                  <a:moveTo>
                    <a:pt x="113577" y="110332"/>
                  </a:moveTo>
                  <a:cubicBezTo>
                    <a:pt x="112766" y="114389"/>
                    <a:pt x="108710" y="115200"/>
                    <a:pt x="105465" y="112766"/>
                  </a:cubicBezTo>
                  <a:cubicBezTo>
                    <a:pt x="103842" y="111144"/>
                    <a:pt x="102220" y="109521"/>
                    <a:pt x="100597" y="107899"/>
                  </a:cubicBezTo>
                  <a:cubicBezTo>
                    <a:pt x="92485" y="99786"/>
                    <a:pt x="85183" y="92485"/>
                    <a:pt x="77070" y="84372"/>
                  </a:cubicBezTo>
                  <a:cubicBezTo>
                    <a:pt x="75448" y="82749"/>
                    <a:pt x="74637" y="81127"/>
                    <a:pt x="74637" y="78693"/>
                  </a:cubicBezTo>
                  <a:cubicBezTo>
                    <a:pt x="74637" y="73825"/>
                    <a:pt x="74637" y="69769"/>
                    <a:pt x="74637" y="64901"/>
                  </a:cubicBezTo>
                  <a:cubicBezTo>
                    <a:pt x="74637" y="64901"/>
                    <a:pt x="74637" y="64901"/>
                    <a:pt x="74637" y="64901"/>
                  </a:cubicBezTo>
                  <a:cubicBezTo>
                    <a:pt x="74637" y="60034"/>
                    <a:pt x="74637" y="55166"/>
                    <a:pt x="74637" y="50299"/>
                  </a:cubicBezTo>
                  <a:cubicBezTo>
                    <a:pt x="74637" y="46242"/>
                    <a:pt x="78693" y="44620"/>
                    <a:pt x="81938" y="46242"/>
                  </a:cubicBezTo>
                  <a:cubicBezTo>
                    <a:pt x="84372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0332"/>
                  </a:cubicBezTo>
                  <a:close/>
                  <a:moveTo>
                    <a:pt x="118445" y="34885"/>
                  </a:moveTo>
                  <a:cubicBezTo>
                    <a:pt x="120879" y="32451"/>
                    <a:pt x="123313" y="30017"/>
                    <a:pt x="124935" y="28394"/>
                  </a:cubicBezTo>
                  <a:cubicBezTo>
                    <a:pt x="126558" y="26772"/>
                    <a:pt x="129803" y="26772"/>
                    <a:pt x="131425" y="28394"/>
                  </a:cubicBezTo>
                  <a:cubicBezTo>
                    <a:pt x="133048" y="30017"/>
                    <a:pt x="133048" y="33262"/>
                    <a:pt x="131425" y="34885"/>
                  </a:cubicBezTo>
                  <a:cubicBezTo>
                    <a:pt x="130614" y="35696"/>
                    <a:pt x="128992" y="37318"/>
                    <a:pt x="128180" y="38130"/>
                  </a:cubicBezTo>
                  <a:cubicBezTo>
                    <a:pt x="127369" y="38941"/>
                    <a:pt x="125746" y="40563"/>
                    <a:pt x="124935" y="41375"/>
                  </a:cubicBezTo>
                  <a:cubicBezTo>
                    <a:pt x="122501" y="42997"/>
                    <a:pt x="120068" y="42997"/>
                    <a:pt x="118445" y="41375"/>
                  </a:cubicBezTo>
                  <a:cubicBezTo>
                    <a:pt x="116011" y="40563"/>
                    <a:pt x="116011" y="37318"/>
                    <a:pt x="118445" y="34885"/>
                  </a:cubicBezTo>
                  <a:close/>
                  <a:moveTo>
                    <a:pt x="131425" y="132237"/>
                  </a:moveTo>
                  <a:cubicBezTo>
                    <a:pt x="129803" y="133859"/>
                    <a:pt x="126558" y="133859"/>
                    <a:pt x="124935" y="132237"/>
                  </a:cubicBezTo>
                  <a:cubicBezTo>
                    <a:pt x="123313" y="131425"/>
                    <a:pt x="122501" y="129803"/>
                    <a:pt x="121690" y="128992"/>
                  </a:cubicBezTo>
                  <a:cubicBezTo>
                    <a:pt x="120879" y="128180"/>
                    <a:pt x="119256" y="126558"/>
                    <a:pt x="118445" y="125746"/>
                  </a:cubicBezTo>
                  <a:cubicBezTo>
                    <a:pt x="116823" y="124124"/>
                    <a:pt x="116823" y="120879"/>
                    <a:pt x="118445" y="119256"/>
                  </a:cubicBezTo>
                  <a:cubicBezTo>
                    <a:pt x="120068" y="117634"/>
                    <a:pt x="123313" y="117634"/>
                    <a:pt x="124935" y="119256"/>
                  </a:cubicBezTo>
                  <a:cubicBezTo>
                    <a:pt x="127369" y="121690"/>
                    <a:pt x="129803" y="124124"/>
                    <a:pt x="132237" y="126558"/>
                  </a:cubicBezTo>
                  <a:cubicBezTo>
                    <a:pt x="133859" y="127369"/>
                    <a:pt x="133859" y="130614"/>
                    <a:pt x="131425" y="132237"/>
                  </a:cubicBezTo>
                  <a:close/>
                  <a:moveTo>
                    <a:pt x="148462" y="85183"/>
                  </a:moveTo>
                  <a:cubicBezTo>
                    <a:pt x="146839" y="85183"/>
                    <a:pt x="145217" y="85183"/>
                    <a:pt x="143594" y="85183"/>
                  </a:cubicBezTo>
                  <a:cubicBezTo>
                    <a:pt x="141972" y="85183"/>
                    <a:pt x="140349" y="85183"/>
                    <a:pt x="138727" y="85183"/>
                  </a:cubicBezTo>
                  <a:cubicBezTo>
                    <a:pt x="136293" y="85183"/>
                    <a:pt x="133859" y="82749"/>
                    <a:pt x="133859" y="80315"/>
                  </a:cubicBezTo>
                  <a:cubicBezTo>
                    <a:pt x="133859" y="77882"/>
                    <a:pt x="135482" y="75448"/>
                    <a:pt x="138727" y="75448"/>
                  </a:cubicBezTo>
                  <a:cubicBezTo>
                    <a:pt x="141972" y="75448"/>
                    <a:pt x="145217" y="75448"/>
                    <a:pt x="148462" y="75448"/>
                  </a:cubicBezTo>
                  <a:cubicBezTo>
                    <a:pt x="150896" y="75448"/>
                    <a:pt x="153330" y="77882"/>
                    <a:pt x="153330" y="80315"/>
                  </a:cubicBezTo>
                  <a:cubicBezTo>
                    <a:pt x="153330" y="82749"/>
                    <a:pt x="150896" y="85183"/>
                    <a:pt x="148462" y="85183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7">
              <a:extLst>
                <a:ext uri="{FF2B5EF4-FFF2-40B4-BE49-F238E27FC236}">
                  <a16:creationId xmlns:a16="http://schemas.microsoft.com/office/drawing/2014/main" id="{9D65E4EA-A51C-49D0-94D8-125C42316EC6}"/>
                </a:ext>
              </a:extLst>
            </p:cNvPr>
            <p:cNvSpPr/>
            <p:nvPr/>
          </p:nvSpPr>
          <p:spPr>
            <a:xfrm>
              <a:off x="1474984" y="2481584"/>
              <a:ext cx="305036" cy="197949"/>
            </a:xfrm>
            <a:custGeom>
              <a:avLst/>
              <a:gdLst>
                <a:gd name="connsiteX0" fmla="*/ 304225 w 305036"/>
                <a:gd name="connsiteY0" fmla="*/ 21904 h 197949"/>
                <a:gd name="connsiteX1" fmla="*/ 300980 w 305036"/>
                <a:gd name="connsiteY1" fmla="*/ 18659 h 197949"/>
                <a:gd name="connsiteX2" fmla="*/ 248248 w 305036"/>
                <a:gd name="connsiteY2" fmla="*/ 18659 h 197949"/>
                <a:gd name="connsiteX3" fmla="*/ 248248 w 305036"/>
                <a:gd name="connsiteY3" fmla="*/ 3245 h 197949"/>
                <a:gd name="connsiteX4" fmla="*/ 245003 w 305036"/>
                <a:gd name="connsiteY4" fmla="*/ 0 h 197949"/>
                <a:gd name="connsiteX5" fmla="*/ 184158 w 305036"/>
                <a:gd name="connsiteY5" fmla="*/ 0 h 197949"/>
                <a:gd name="connsiteX6" fmla="*/ 180913 w 305036"/>
                <a:gd name="connsiteY6" fmla="*/ 3245 h 197949"/>
                <a:gd name="connsiteX7" fmla="*/ 184158 w 305036"/>
                <a:gd name="connsiteY7" fmla="*/ 6490 h 197949"/>
                <a:gd name="connsiteX8" fmla="*/ 242569 w 305036"/>
                <a:gd name="connsiteY8" fmla="*/ 6490 h 197949"/>
                <a:gd name="connsiteX9" fmla="*/ 242569 w 305036"/>
                <a:gd name="connsiteY9" fmla="*/ 55977 h 197949"/>
                <a:gd name="connsiteX10" fmla="*/ 184158 w 305036"/>
                <a:gd name="connsiteY10" fmla="*/ 157386 h 197949"/>
                <a:gd name="connsiteX11" fmla="*/ 183346 w 305036"/>
                <a:gd name="connsiteY11" fmla="*/ 157386 h 197949"/>
                <a:gd name="connsiteX12" fmla="*/ 65713 w 305036"/>
                <a:gd name="connsiteY12" fmla="*/ 157386 h 197949"/>
                <a:gd name="connsiteX13" fmla="*/ 64901 w 305036"/>
                <a:gd name="connsiteY13" fmla="*/ 157386 h 197949"/>
                <a:gd name="connsiteX14" fmla="*/ 6490 w 305036"/>
                <a:gd name="connsiteY14" fmla="*/ 55977 h 197949"/>
                <a:gd name="connsiteX15" fmla="*/ 6490 w 305036"/>
                <a:gd name="connsiteY15" fmla="*/ 6490 h 197949"/>
                <a:gd name="connsiteX16" fmla="*/ 49487 w 305036"/>
                <a:gd name="connsiteY16" fmla="*/ 6490 h 197949"/>
                <a:gd name="connsiteX17" fmla="*/ 52732 w 305036"/>
                <a:gd name="connsiteY17" fmla="*/ 3245 h 197949"/>
                <a:gd name="connsiteX18" fmla="*/ 49487 w 305036"/>
                <a:gd name="connsiteY18" fmla="*/ 0 h 197949"/>
                <a:gd name="connsiteX19" fmla="*/ 3245 w 305036"/>
                <a:gd name="connsiteY19" fmla="*/ 0 h 197949"/>
                <a:gd name="connsiteX20" fmla="*/ 0 w 305036"/>
                <a:gd name="connsiteY20" fmla="*/ 3245 h 197949"/>
                <a:gd name="connsiteX21" fmla="*/ 0 w 305036"/>
                <a:gd name="connsiteY21" fmla="*/ 55977 h 197949"/>
                <a:gd name="connsiteX22" fmla="*/ 17037 w 305036"/>
                <a:gd name="connsiteY22" fmla="*/ 119256 h 197949"/>
                <a:gd name="connsiteX23" fmla="*/ 46242 w 305036"/>
                <a:gd name="connsiteY23" fmla="*/ 152518 h 197949"/>
                <a:gd name="connsiteX24" fmla="*/ 52732 w 305036"/>
                <a:gd name="connsiteY24" fmla="*/ 157386 h 197949"/>
                <a:gd name="connsiteX25" fmla="*/ 3245 w 305036"/>
                <a:gd name="connsiteY25" fmla="*/ 157386 h 197949"/>
                <a:gd name="connsiteX26" fmla="*/ 0 w 305036"/>
                <a:gd name="connsiteY26" fmla="*/ 160631 h 197949"/>
                <a:gd name="connsiteX27" fmla="*/ 37318 w 305036"/>
                <a:gd name="connsiteY27" fmla="*/ 197949 h 197949"/>
                <a:gd name="connsiteX28" fmla="*/ 226344 w 305036"/>
                <a:gd name="connsiteY28" fmla="*/ 197949 h 197949"/>
                <a:gd name="connsiteX29" fmla="*/ 263662 w 305036"/>
                <a:gd name="connsiteY29" fmla="*/ 160631 h 197949"/>
                <a:gd name="connsiteX30" fmla="*/ 260417 w 305036"/>
                <a:gd name="connsiteY30" fmla="*/ 157386 h 197949"/>
                <a:gd name="connsiteX31" fmla="*/ 196327 w 305036"/>
                <a:gd name="connsiteY31" fmla="*/ 157386 h 197949"/>
                <a:gd name="connsiteX32" fmla="*/ 202817 w 305036"/>
                <a:gd name="connsiteY32" fmla="*/ 152518 h 197949"/>
                <a:gd name="connsiteX33" fmla="*/ 230400 w 305036"/>
                <a:gd name="connsiteY33" fmla="*/ 121690 h 197949"/>
                <a:gd name="connsiteX34" fmla="*/ 231211 w 305036"/>
                <a:gd name="connsiteY34" fmla="*/ 120068 h 197949"/>
                <a:gd name="connsiteX35" fmla="*/ 249870 w 305036"/>
                <a:gd name="connsiteY35" fmla="*/ 120068 h 197949"/>
                <a:gd name="connsiteX36" fmla="*/ 305037 w 305036"/>
                <a:gd name="connsiteY36" fmla="*/ 64901 h 197949"/>
                <a:gd name="connsiteX37" fmla="*/ 305037 w 305036"/>
                <a:gd name="connsiteY37" fmla="*/ 21904 h 197949"/>
                <a:gd name="connsiteX38" fmla="*/ 257172 w 305036"/>
                <a:gd name="connsiteY38" fmla="*/ 163876 h 197949"/>
                <a:gd name="connsiteX39" fmla="*/ 256361 w 305036"/>
                <a:gd name="connsiteY39" fmla="*/ 167121 h 197949"/>
                <a:gd name="connsiteX40" fmla="*/ 226344 w 305036"/>
                <a:gd name="connsiteY40" fmla="*/ 191459 h 197949"/>
                <a:gd name="connsiteX41" fmla="*/ 37318 w 305036"/>
                <a:gd name="connsiteY41" fmla="*/ 191459 h 197949"/>
                <a:gd name="connsiteX42" fmla="*/ 7301 w 305036"/>
                <a:gd name="connsiteY42" fmla="*/ 167121 h 197949"/>
                <a:gd name="connsiteX43" fmla="*/ 6490 w 305036"/>
                <a:gd name="connsiteY43" fmla="*/ 163876 h 197949"/>
                <a:gd name="connsiteX44" fmla="*/ 257172 w 305036"/>
                <a:gd name="connsiteY44" fmla="*/ 163876 h 197949"/>
                <a:gd name="connsiteX45" fmla="*/ 245003 w 305036"/>
                <a:gd name="connsiteY45" fmla="*/ 85994 h 197949"/>
                <a:gd name="connsiteX46" fmla="*/ 249059 w 305036"/>
                <a:gd name="connsiteY46" fmla="*/ 55166 h 197949"/>
                <a:gd name="connsiteX47" fmla="*/ 249059 w 305036"/>
                <a:gd name="connsiteY47" fmla="*/ 49487 h 197949"/>
                <a:gd name="connsiteX48" fmla="*/ 274208 w 305036"/>
                <a:gd name="connsiteY48" fmla="*/ 49487 h 197949"/>
                <a:gd name="connsiteX49" fmla="*/ 274208 w 305036"/>
                <a:gd name="connsiteY49" fmla="*/ 64901 h 197949"/>
                <a:gd name="connsiteX50" fmla="*/ 249059 w 305036"/>
                <a:gd name="connsiteY50" fmla="*/ 90051 h 197949"/>
                <a:gd name="connsiteX51" fmla="*/ 244192 w 305036"/>
                <a:gd name="connsiteY51" fmla="*/ 90051 h 197949"/>
                <a:gd name="connsiteX52" fmla="*/ 245003 w 305036"/>
                <a:gd name="connsiteY52" fmla="*/ 85994 h 197949"/>
                <a:gd name="connsiteX53" fmla="*/ 297735 w 305036"/>
                <a:gd name="connsiteY53" fmla="*/ 64901 h 197949"/>
                <a:gd name="connsiteX54" fmla="*/ 249059 w 305036"/>
                <a:gd name="connsiteY54" fmla="*/ 113577 h 197949"/>
                <a:gd name="connsiteX55" fmla="*/ 234456 w 305036"/>
                <a:gd name="connsiteY55" fmla="*/ 113577 h 197949"/>
                <a:gd name="connsiteX56" fmla="*/ 236079 w 305036"/>
                <a:gd name="connsiteY56" fmla="*/ 109521 h 197949"/>
                <a:gd name="connsiteX57" fmla="*/ 240946 w 305036"/>
                <a:gd name="connsiteY57" fmla="*/ 97352 h 197949"/>
                <a:gd name="connsiteX58" fmla="*/ 241758 w 305036"/>
                <a:gd name="connsiteY58" fmla="*/ 95730 h 197949"/>
                <a:gd name="connsiteX59" fmla="*/ 249059 w 305036"/>
                <a:gd name="connsiteY59" fmla="*/ 95730 h 197949"/>
                <a:gd name="connsiteX60" fmla="*/ 280699 w 305036"/>
                <a:gd name="connsiteY60" fmla="*/ 64090 h 197949"/>
                <a:gd name="connsiteX61" fmla="*/ 280699 w 305036"/>
                <a:gd name="connsiteY61" fmla="*/ 45431 h 197949"/>
                <a:gd name="connsiteX62" fmla="*/ 277454 w 305036"/>
                <a:gd name="connsiteY62" fmla="*/ 42186 h 197949"/>
                <a:gd name="connsiteX63" fmla="*/ 249059 w 305036"/>
                <a:gd name="connsiteY63" fmla="*/ 42186 h 197949"/>
                <a:gd name="connsiteX64" fmla="*/ 249059 w 305036"/>
                <a:gd name="connsiteY64" fmla="*/ 25149 h 197949"/>
                <a:gd name="connsiteX65" fmla="*/ 298547 w 305036"/>
                <a:gd name="connsiteY65" fmla="*/ 25149 h 197949"/>
                <a:gd name="connsiteX66" fmla="*/ 298547 w 305036"/>
                <a:gd name="connsiteY66" fmla="*/ 64901 h 19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05036" h="197949">
                  <a:moveTo>
                    <a:pt x="304225" y="21904"/>
                  </a:moveTo>
                  <a:cubicBezTo>
                    <a:pt x="304225" y="20282"/>
                    <a:pt x="302603" y="18659"/>
                    <a:pt x="300980" y="18659"/>
                  </a:cubicBezTo>
                  <a:lnTo>
                    <a:pt x="248248" y="18659"/>
                  </a:lnTo>
                  <a:lnTo>
                    <a:pt x="248248" y="3245"/>
                  </a:lnTo>
                  <a:cubicBezTo>
                    <a:pt x="248248" y="1623"/>
                    <a:pt x="246625" y="0"/>
                    <a:pt x="245003" y="0"/>
                  </a:cubicBezTo>
                  <a:lnTo>
                    <a:pt x="184158" y="0"/>
                  </a:lnTo>
                  <a:cubicBezTo>
                    <a:pt x="182535" y="0"/>
                    <a:pt x="180913" y="1623"/>
                    <a:pt x="180913" y="3245"/>
                  </a:cubicBezTo>
                  <a:cubicBezTo>
                    <a:pt x="180913" y="4868"/>
                    <a:pt x="182535" y="6490"/>
                    <a:pt x="184158" y="6490"/>
                  </a:cubicBezTo>
                  <a:lnTo>
                    <a:pt x="242569" y="6490"/>
                  </a:lnTo>
                  <a:lnTo>
                    <a:pt x="242569" y="55977"/>
                  </a:lnTo>
                  <a:cubicBezTo>
                    <a:pt x="242569" y="97352"/>
                    <a:pt x="219854" y="136293"/>
                    <a:pt x="184158" y="157386"/>
                  </a:cubicBezTo>
                  <a:lnTo>
                    <a:pt x="183346" y="157386"/>
                  </a:lnTo>
                  <a:lnTo>
                    <a:pt x="65713" y="157386"/>
                  </a:lnTo>
                  <a:lnTo>
                    <a:pt x="64901" y="157386"/>
                  </a:lnTo>
                  <a:cubicBezTo>
                    <a:pt x="29206" y="136293"/>
                    <a:pt x="6490" y="97352"/>
                    <a:pt x="6490" y="55977"/>
                  </a:cubicBezTo>
                  <a:lnTo>
                    <a:pt x="6490" y="6490"/>
                  </a:lnTo>
                  <a:lnTo>
                    <a:pt x="49487" y="6490"/>
                  </a:lnTo>
                  <a:cubicBezTo>
                    <a:pt x="51110" y="6490"/>
                    <a:pt x="52732" y="4868"/>
                    <a:pt x="52732" y="3245"/>
                  </a:cubicBezTo>
                  <a:cubicBezTo>
                    <a:pt x="52732" y="1623"/>
                    <a:pt x="51110" y="0"/>
                    <a:pt x="49487" y="0"/>
                  </a:cubicBezTo>
                  <a:lnTo>
                    <a:pt x="3245" y="0"/>
                  </a:lnTo>
                  <a:cubicBezTo>
                    <a:pt x="1623" y="0"/>
                    <a:pt x="0" y="1623"/>
                    <a:pt x="0" y="3245"/>
                  </a:cubicBezTo>
                  <a:lnTo>
                    <a:pt x="0" y="55977"/>
                  </a:lnTo>
                  <a:cubicBezTo>
                    <a:pt x="0" y="78693"/>
                    <a:pt x="5679" y="100597"/>
                    <a:pt x="17037" y="119256"/>
                  </a:cubicBezTo>
                  <a:cubicBezTo>
                    <a:pt x="24338" y="132237"/>
                    <a:pt x="34885" y="143594"/>
                    <a:pt x="46242" y="152518"/>
                  </a:cubicBezTo>
                  <a:lnTo>
                    <a:pt x="52732" y="157386"/>
                  </a:lnTo>
                  <a:lnTo>
                    <a:pt x="3245" y="157386"/>
                  </a:lnTo>
                  <a:cubicBezTo>
                    <a:pt x="1623" y="157386"/>
                    <a:pt x="0" y="159008"/>
                    <a:pt x="0" y="160631"/>
                  </a:cubicBezTo>
                  <a:cubicBezTo>
                    <a:pt x="0" y="180913"/>
                    <a:pt x="17037" y="197949"/>
                    <a:pt x="37318" y="197949"/>
                  </a:cubicBezTo>
                  <a:lnTo>
                    <a:pt x="226344" y="197949"/>
                  </a:lnTo>
                  <a:cubicBezTo>
                    <a:pt x="246625" y="197949"/>
                    <a:pt x="263662" y="180913"/>
                    <a:pt x="263662" y="160631"/>
                  </a:cubicBezTo>
                  <a:cubicBezTo>
                    <a:pt x="263662" y="159008"/>
                    <a:pt x="262039" y="157386"/>
                    <a:pt x="260417" y="157386"/>
                  </a:cubicBezTo>
                  <a:lnTo>
                    <a:pt x="196327" y="157386"/>
                  </a:lnTo>
                  <a:lnTo>
                    <a:pt x="202817" y="152518"/>
                  </a:lnTo>
                  <a:cubicBezTo>
                    <a:pt x="213363" y="143594"/>
                    <a:pt x="223099" y="133859"/>
                    <a:pt x="230400" y="121690"/>
                  </a:cubicBezTo>
                  <a:lnTo>
                    <a:pt x="231211" y="120068"/>
                  </a:lnTo>
                  <a:lnTo>
                    <a:pt x="249870" y="120068"/>
                  </a:lnTo>
                  <a:cubicBezTo>
                    <a:pt x="280699" y="120068"/>
                    <a:pt x="305037" y="94918"/>
                    <a:pt x="305037" y="64901"/>
                  </a:cubicBezTo>
                  <a:lnTo>
                    <a:pt x="305037" y="21904"/>
                  </a:lnTo>
                  <a:close/>
                  <a:moveTo>
                    <a:pt x="257172" y="163876"/>
                  </a:moveTo>
                  <a:lnTo>
                    <a:pt x="256361" y="167121"/>
                  </a:lnTo>
                  <a:cubicBezTo>
                    <a:pt x="253115" y="180913"/>
                    <a:pt x="240946" y="191459"/>
                    <a:pt x="226344" y="191459"/>
                  </a:cubicBezTo>
                  <a:lnTo>
                    <a:pt x="37318" y="191459"/>
                  </a:lnTo>
                  <a:cubicBezTo>
                    <a:pt x="22715" y="191459"/>
                    <a:pt x="10546" y="181724"/>
                    <a:pt x="7301" y="167121"/>
                  </a:cubicBezTo>
                  <a:lnTo>
                    <a:pt x="6490" y="163876"/>
                  </a:lnTo>
                  <a:lnTo>
                    <a:pt x="257172" y="163876"/>
                  </a:lnTo>
                  <a:close/>
                  <a:moveTo>
                    <a:pt x="245003" y="85994"/>
                  </a:moveTo>
                  <a:cubicBezTo>
                    <a:pt x="247437" y="76259"/>
                    <a:pt x="249059" y="65713"/>
                    <a:pt x="249059" y="55166"/>
                  </a:cubicBezTo>
                  <a:lnTo>
                    <a:pt x="249059" y="49487"/>
                  </a:lnTo>
                  <a:lnTo>
                    <a:pt x="274208" y="49487"/>
                  </a:lnTo>
                  <a:lnTo>
                    <a:pt x="274208" y="64901"/>
                  </a:lnTo>
                  <a:cubicBezTo>
                    <a:pt x="274208" y="78693"/>
                    <a:pt x="262851" y="90051"/>
                    <a:pt x="249059" y="90051"/>
                  </a:cubicBezTo>
                  <a:lnTo>
                    <a:pt x="244192" y="90051"/>
                  </a:lnTo>
                  <a:lnTo>
                    <a:pt x="245003" y="85994"/>
                  </a:lnTo>
                  <a:close/>
                  <a:moveTo>
                    <a:pt x="297735" y="64901"/>
                  </a:moveTo>
                  <a:cubicBezTo>
                    <a:pt x="297735" y="91673"/>
                    <a:pt x="275831" y="113577"/>
                    <a:pt x="249059" y="113577"/>
                  </a:cubicBezTo>
                  <a:lnTo>
                    <a:pt x="234456" y="113577"/>
                  </a:lnTo>
                  <a:lnTo>
                    <a:pt x="236079" y="109521"/>
                  </a:lnTo>
                  <a:cubicBezTo>
                    <a:pt x="237701" y="105465"/>
                    <a:pt x="239324" y="101408"/>
                    <a:pt x="240946" y="97352"/>
                  </a:cubicBezTo>
                  <a:lnTo>
                    <a:pt x="241758" y="95730"/>
                  </a:lnTo>
                  <a:lnTo>
                    <a:pt x="249059" y="95730"/>
                  </a:lnTo>
                  <a:cubicBezTo>
                    <a:pt x="266096" y="95730"/>
                    <a:pt x="280699" y="81938"/>
                    <a:pt x="280699" y="64090"/>
                  </a:cubicBezTo>
                  <a:lnTo>
                    <a:pt x="280699" y="45431"/>
                  </a:lnTo>
                  <a:cubicBezTo>
                    <a:pt x="280699" y="43808"/>
                    <a:pt x="279076" y="42186"/>
                    <a:pt x="277454" y="42186"/>
                  </a:cubicBezTo>
                  <a:lnTo>
                    <a:pt x="249059" y="42186"/>
                  </a:lnTo>
                  <a:lnTo>
                    <a:pt x="249059" y="25149"/>
                  </a:lnTo>
                  <a:lnTo>
                    <a:pt x="298547" y="25149"/>
                  </a:lnTo>
                  <a:lnTo>
                    <a:pt x="298547" y="64901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7">
              <a:extLst>
                <a:ext uri="{FF2B5EF4-FFF2-40B4-BE49-F238E27FC236}">
                  <a16:creationId xmlns:a16="http://schemas.microsoft.com/office/drawing/2014/main" id="{AA7945F3-5498-4C01-9B10-7F957E186E58}"/>
                </a:ext>
              </a:extLst>
            </p:cNvPr>
            <p:cNvSpPr/>
            <p:nvPr/>
          </p:nvSpPr>
          <p:spPr>
            <a:xfrm>
              <a:off x="1590386" y="2355838"/>
              <a:ext cx="19575" cy="75980"/>
            </a:xfrm>
            <a:custGeom>
              <a:avLst/>
              <a:gdLst>
                <a:gd name="connsiteX0" fmla="*/ 12777 w 19575"/>
                <a:gd name="connsiteY0" fmla="*/ 33262 h 75980"/>
                <a:gd name="connsiteX1" fmla="*/ 9532 w 19575"/>
                <a:gd name="connsiteY1" fmla="*/ 29206 h 75980"/>
                <a:gd name="connsiteX2" fmla="*/ 9532 w 19575"/>
                <a:gd name="connsiteY2" fmla="*/ 5679 h 75980"/>
                <a:gd name="connsiteX3" fmla="*/ 10344 w 19575"/>
                <a:gd name="connsiteY3" fmla="*/ 3245 h 75980"/>
                <a:gd name="connsiteX4" fmla="*/ 9532 w 19575"/>
                <a:gd name="connsiteY4" fmla="*/ 811 h 75980"/>
                <a:gd name="connsiteX5" fmla="*/ 7910 w 19575"/>
                <a:gd name="connsiteY5" fmla="*/ 0 h 75980"/>
                <a:gd name="connsiteX6" fmla="*/ 5476 w 19575"/>
                <a:gd name="connsiteY6" fmla="*/ 1623 h 75980"/>
                <a:gd name="connsiteX7" fmla="*/ 5476 w 19575"/>
                <a:gd name="connsiteY7" fmla="*/ 33262 h 75980"/>
                <a:gd name="connsiteX8" fmla="*/ 8721 w 19575"/>
                <a:gd name="connsiteY8" fmla="*/ 37318 h 75980"/>
                <a:gd name="connsiteX9" fmla="*/ 8721 w 19575"/>
                <a:gd name="connsiteY9" fmla="*/ 66524 h 75980"/>
                <a:gd name="connsiteX10" fmla="*/ 5476 w 19575"/>
                <a:gd name="connsiteY10" fmla="*/ 70580 h 75980"/>
                <a:gd name="connsiteX11" fmla="*/ 4665 w 19575"/>
                <a:gd name="connsiteY11" fmla="*/ 73014 h 75980"/>
                <a:gd name="connsiteX12" fmla="*/ 5476 w 19575"/>
                <a:gd name="connsiteY12" fmla="*/ 75448 h 75980"/>
                <a:gd name="connsiteX13" fmla="*/ 10344 w 19575"/>
                <a:gd name="connsiteY13" fmla="*/ 74637 h 75980"/>
                <a:gd name="connsiteX14" fmla="*/ 13589 w 19575"/>
                <a:gd name="connsiteY14" fmla="*/ 70580 h 75980"/>
                <a:gd name="connsiteX15" fmla="*/ 12777 w 19575"/>
                <a:gd name="connsiteY15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5" h="75980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5476" y="70580"/>
                  </a:lnTo>
                  <a:cubicBezTo>
                    <a:pt x="4665" y="71392"/>
                    <a:pt x="4665" y="72203"/>
                    <a:pt x="4665" y="73014"/>
                  </a:cubicBezTo>
                  <a:cubicBezTo>
                    <a:pt x="4665" y="73825"/>
                    <a:pt x="5476" y="74637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60034"/>
                    <a:pt x="21701" y="44620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7">
              <a:extLst>
                <a:ext uri="{FF2B5EF4-FFF2-40B4-BE49-F238E27FC236}">
                  <a16:creationId xmlns:a16="http://schemas.microsoft.com/office/drawing/2014/main" id="{BE2877AB-6F83-4D33-B7DD-716E6B1E5575}"/>
                </a:ext>
              </a:extLst>
            </p:cNvPr>
            <p:cNvSpPr/>
            <p:nvPr/>
          </p:nvSpPr>
          <p:spPr>
            <a:xfrm>
              <a:off x="1623648" y="2361517"/>
              <a:ext cx="19575" cy="75980"/>
            </a:xfrm>
            <a:custGeom>
              <a:avLst/>
              <a:gdLst>
                <a:gd name="connsiteX0" fmla="*/ 12777 w 19575"/>
                <a:gd name="connsiteY0" fmla="*/ 33262 h 75980"/>
                <a:gd name="connsiteX1" fmla="*/ 9532 w 19575"/>
                <a:gd name="connsiteY1" fmla="*/ 29206 h 75980"/>
                <a:gd name="connsiteX2" fmla="*/ 9532 w 19575"/>
                <a:gd name="connsiteY2" fmla="*/ 5679 h 75980"/>
                <a:gd name="connsiteX3" fmla="*/ 10344 w 19575"/>
                <a:gd name="connsiteY3" fmla="*/ 3245 h 75980"/>
                <a:gd name="connsiteX4" fmla="*/ 9532 w 19575"/>
                <a:gd name="connsiteY4" fmla="*/ 811 h 75980"/>
                <a:gd name="connsiteX5" fmla="*/ 7910 w 19575"/>
                <a:gd name="connsiteY5" fmla="*/ 0 h 75980"/>
                <a:gd name="connsiteX6" fmla="*/ 7910 w 19575"/>
                <a:gd name="connsiteY6" fmla="*/ 0 h 75980"/>
                <a:gd name="connsiteX7" fmla="*/ 5476 w 19575"/>
                <a:gd name="connsiteY7" fmla="*/ 811 h 75980"/>
                <a:gd name="connsiteX8" fmla="*/ 5476 w 19575"/>
                <a:gd name="connsiteY8" fmla="*/ 32451 h 75980"/>
                <a:gd name="connsiteX9" fmla="*/ 8721 w 19575"/>
                <a:gd name="connsiteY9" fmla="*/ 36507 h 75980"/>
                <a:gd name="connsiteX10" fmla="*/ 8721 w 19575"/>
                <a:gd name="connsiteY10" fmla="*/ 65713 h 75980"/>
                <a:gd name="connsiteX11" fmla="*/ 4665 w 19575"/>
                <a:gd name="connsiteY11" fmla="*/ 70580 h 75980"/>
                <a:gd name="connsiteX12" fmla="*/ 5476 w 19575"/>
                <a:gd name="connsiteY12" fmla="*/ 75448 h 75980"/>
                <a:gd name="connsiteX13" fmla="*/ 10344 w 19575"/>
                <a:gd name="connsiteY13" fmla="*/ 74637 h 75980"/>
                <a:gd name="connsiteX14" fmla="*/ 13589 w 19575"/>
                <a:gd name="connsiteY14" fmla="*/ 70580 h 75980"/>
                <a:gd name="connsiteX15" fmla="*/ 12777 w 19575"/>
                <a:gd name="connsiteY15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5" h="75980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910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811"/>
                  </a:cubicBezTo>
                  <a:cubicBezTo>
                    <a:pt x="-1825" y="9735"/>
                    <a:pt x="-1825" y="22715"/>
                    <a:pt x="5476" y="32451"/>
                  </a:cubicBezTo>
                  <a:lnTo>
                    <a:pt x="8721" y="36507"/>
                  </a:lnTo>
                  <a:cubicBezTo>
                    <a:pt x="15211" y="45431"/>
                    <a:pt x="15211" y="56789"/>
                    <a:pt x="8721" y="65713"/>
                  </a:cubicBezTo>
                  <a:lnTo>
                    <a:pt x="4665" y="70580"/>
                  </a:lnTo>
                  <a:cubicBezTo>
                    <a:pt x="3854" y="72203"/>
                    <a:pt x="3854" y="73825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59223"/>
                    <a:pt x="21701" y="43808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7">
              <a:extLst>
                <a:ext uri="{FF2B5EF4-FFF2-40B4-BE49-F238E27FC236}">
                  <a16:creationId xmlns:a16="http://schemas.microsoft.com/office/drawing/2014/main" id="{5B905A04-41EB-413F-A663-37AE4548E421}"/>
                </a:ext>
              </a:extLst>
            </p:cNvPr>
            <p:cNvSpPr/>
            <p:nvPr/>
          </p:nvSpPr>
          <p:spPr>
            <a:xfrm>
              <a:off x="1556313" y="2363139"/>
              <a:ext cx="19575" cy="75980"/>
            </a:xfrm>
            <a:custGeom>
              <a:avLst/>
              <a:gdLst>
                <a:gd name="connsiteX0" fmla="*/ 13589 w 19575"/>
                <a:gd name="connsiteY0" fmla="*/ 33262 h 75980"/>
                <a:gd name="connsiteX1" fmla="*/ 10344 w 19575"/>
                <a:gd name="connsiteY1" fmla="*/ 29206 h 75980"/>
                <a:gd name="connsiteX2" fmla="*/ 10344 w 19575"/>
                <a:gd name="connsiteY2" fmla="*/ 5679 h 75980"/>
                <a:gd name="connsiteX3" fmla="*/ 9532 w 19575"/>
                <a:gd name="connsiteY3" fmla="*/ 811 h 75980"/>
                <a:gd name="connsiteX4" fmla="*/ 7910 w 19575"/>
                <a:gd name="connsiteY4" fmla="*/ 0 h 75980"/>
                <a:gd name="connsiteX5" fmla="*/ 5476 w 19575"/>
                <a:gd name="connsiteY5" fmla="*/ 1623 h 75980"/>
                <a:gd name="connsiteX6" fmla="*/ 5476 w 19575"/>
                <a:gd name="connsiteY6" fmla="*/ 33262 h 75980"/>
                <a:gd name="connsiteX7" fmla="*/ 8721 w 19575"/>
                <a:gd name="connsiteY7" fmla="*/ 37318 h 75980"/>
                <a:gd name="connsiteX8" fmla="*/ 8721 w 19575"/>
                <a:gd name="connsiteY8" fmla="*/ 66524 h 75980"/>
                <a:gd name="connsiteX9" fmla="*/ 4665 w 19575"/>
                <a:gd name="connsiteY9" fmla="*/ 70580 h 75980"/>
                <a:gd name="connsiteX10" fmla="*/ 3854 w 19575"/>
                <a:gd name="connsiteY10" fmla="*/ 73014 h 75980"/>
                <a:gd name="connsiteX11" fmla="*/ 4665 w 19575"/>
                <a:gd name="connsiteY11" fmla="*/ 75448 h 75980"/>
                <a:gd name="connsiteX12" fmla="*/ 9532 w 19575"/>
                <a:gd name="connsiteY12" fmla="*/ 74637 h 75980"/>
                <a:gd name="connsiteX13" fmla="*/ 12777 w 19575"/>
                <a:gd name="connsiteY13" fmla="*/ 70580 h 75980"/>
                <a:gd name="connsiteX14" fmla="*/ 13589 w 19575"/>
                <a:gd name="connsiteY14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75" h="75980">
                  <a:moveTo>
                    <a:pt x="13589" y="33262"/>
                  </a:moveTo>
                  <a:lnTo>
                    <a:pt x="10344" y="29206"/>
                  </a:lnTo>
                  <a:cubicBezTo>
                    <a:pt x="4665" y="22715"/>
                    <a:pt x="4665" y="12980"/>
                    <a:pt x="10344" y="5679"/>
                  </a:cubicBezTo>
                  <a:cubicBezTo>
                    <a:pt x="11155" y="4056"/>
                    <a:pt x="11155" y="2434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4665" y="70580"/>
                  </a:lnTo>
                  <a:cubicBezTo>
                    <a:pt x="3854" y="71392"/>
                    <a:pt x="3854" y="72203"/>
                    <a:pt x="3854" y="73014"/>
                  </a:cubicBezTo>
                  <a:cubicBezTo>
                    <a:pt x="3854" y="73825"/>
                    <a:pt x="4665" y="74637"/>
                    <a:pt x="4665" y="75448"/>
                  </a:cubicBezTo>
                  <a:cubicBezTo>
                    <a:pt x="6287" y="76259"/>
                    <a:pt x="7910" y="76259"/>
                    <a:pt x="9532" y="74637"/>
                  </a:cubicBezTo>
                  <a:lnTo>
                    <a:pt x="12777" y="70580"/>
                  </a:lnTo>
                  <a:cubicBezTo>
                    <a:pt x="21701" y="59223"/>
                    <a:pt x="21701" y="43808"/>
                    <a:pt x="13589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76" name="Graphic 275">
            <a:extLst>
              <a:ext uri="{FF2B5EF4-FFF2-40B4-BE49-F238E27FC236}">
                <a16:creationId xmlns:a16="http://schemas.microsoft.com/office/drawing/2014/main" id="{DDEBF8DA-B4D3-430A-9F39-0583AFD4D6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50799" y="1429710"/>
            <a:ext cx="3999600" cy="3999600"/>
          </a:xfrm>
          <a:prstGeom prst="rect">
            <a:avLst/>
          </a:pr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B859C2EE-FBF0-4C18-977E-93541C84A90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88190" y="3355265"/>
            <a:ext cx="576000" cy="576000"/>
          </a:xfrm>
          <a:prstGeom prst="rect">
            <a:avLst/>
          </a:prstGeom>
        </p:spPr>
      </p:pic>
      <p:sp>
        <p:nvSpPr>
          <p:cNvPr id="11" name="Graphic 5">
            <a:extLst>
              <a:ext uri="{FF2B5EF4-FFF2-40B4-BE49-F238E27FC236}">
                <a16:creationId xmlns:a16="http://schemas.microsoft.com/office/drawing/2014/main" id="{9B5FEA47-4322-41BB-9D55-3EFA1C535347}"/>
              </a:ext>
            </a:extLst>
          </p:cNvPr>
          <p:cNvSpPr/>
          <p:nvPr/>
        </p:nvSpPr>
        <p:spPr>
          <a:xfrm>
            <a:off x="9786218" y="1611738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EFEB4C4F-7516-46CB-82EC-D46F55BED491}"/>
              </a:ext>
            </a:extLst>
          </p:cNvPr>
          <p:cNvGrpSpPr/>
          <p:nvPr/>
        </p:nvGrpSpPr>
        <p:grpSpPr>
          <a:xfrm>
            <a:off x="9995342" y="1758901"/>
            <a:ext cx="155134" cy="271450"/>
            <a:chOff x="9995342" y="1758901"/>
            <a:chExt cx="155134" cy="271450"/>
          </a:xfrm>
          <a:solidFill>
            <a:srgbClr val="FFFFFF"/>
          </a:solidFill>
        </p:grpSpPr>
        <p:sp>
          <p:nvSpPr>
            <p:cNvPr id="13" name="Graphic 5">
              <a:extLst>
                <a:ext uri="{FF2B5EF4-FFF2-40B4-BE49-F238E27FC236}">
                  <a16:creationId xmlns:a16="http://schemas.microsoft.com/office/drawing/2014/main" id="{BE91D7C0-DBB6-4D85-8D05-A8C4AB5B58A7}"/>
                </a:ext>
              </a:extLst>
            </p:cNvPr>
            <p:cNvSpPr/>
            <p:nvPr/>
          </p:nvSpPr>
          <p:spPr>
            <a:xfrm>
              <a:off x="9995342" y="1758901"/>
              <a:ext cx="155134" cy="193630"/>
            </a:xfrm>
            <a:custGeom>
              <a:avLst/>
              <a:gdLst>
                <a:gd name="connsiteX0" fmla="*/ 76442 w 155134"/>
                <a:gd name="connsiteY0" fmla="*/ 193569 h 193630"/>
                <a:gd name="connsiteX1" fmla="*/ 96724 w 155134"/>
                <a:gd name="connsiteY1" fmla="*/ 174099 h 193630"/>
                <a:gd name="connsiteX2" fmla="*/ 113760 w 155134"/>
                <a:gd name="connsiteY2" fmla="*/ 148138 h 193630"/>
                <a:gd name="connsiteX3" fmla="*/ 155135 w 155134"/>
                <a:gd name="connsiteY3" fmla="*/ 79992 h 193630"/>
                <a:gd name="connsiteX4" fmla="*/ 155135 w 155134"/>
                <a:gd name="connsiteY4" fmla="*/ 75935 h 193630"/>
                <a:gd name="connsiteX5" fmla="*/ 154324 w 155134"/>
                <a:gd name="connsiteY5" fmla="*/ 68634 h 193630"/>
                <a:gd name="connsiteX6" fmla="*/ 121873 w 155134"/>
                <a:gd name="connsiteY6" fmla="*/ 15090 h 193630"/>
                <a:gd name="connsiteX7" fmla="*/ 62650 w 155134"/>
                <a:gd name="connsiteY7" fmla="*/ 1299 h 193630"/>
                <a:gd name="connsiteX8" fmla="*/ 994 w 155134"/>
                <a:gd name="connsiteY8" fmla="*/ 54842 h 193630"/>
                <a:gd name="connsiteX9" fmla="*/ 13163 w 155134"/>
                <a:gd name="connsiteY9" fmla="*/ 79180 h 193630"/>
                <a:gd name="connsiteX10" fmla="*/ 39124 w 155134"/>
                <a:gd name="connsiteY10" fmla="*/ 71068 h 193630"/>
                <a:gd name="connsiteX11" fmla="*/ 41557 w 155134"/>
                <a:gd name="connsiteY11" fmla="*/ 65389 h 193630"/>
                <a:gd name="connsiteX12" fmla="*/ 42369 w 155134"/>
                <a:gd name="connsiteY12" fmla="*/ 63766 h 193630"/>
                <a:gd name="connsiteX13" fmla="*/ 75631 w 155134"/>
                <a:gd name="connsiteY13" fmla="*/ 41862 h 193630"/>
                <a:gd name="connsiteX14" fmla="*/ 80498 w 155134"/>
                <a:gd name="connsiteY14" fmla="*/ 41862 h 193630"/>
                <a:gd name="connsiteX15" fmla="*/ 112138 w 155134"/>
                <a:gd name="connsiteY15" fmla="*/ 73501 h 193630"/>
                <a:gd name="connsiteX16" fmla="*/ 92667 w 155134"/>
                <a:gd name="connsiteY16" fmla="*/ 110820 h 193630"/>
                <a:gd name="connsiteX17" fmla="*/ 61028 w 155134"/>
                <a:gd name="connsiteY17" fmla="*/ 143270 h 193630"/>
                <a:gd name="connsiteX18" fmla="*/ 55349 w 155134"/>
                <a:gd name="connsiteY18" fmla="*/ 174910 h 193630"/>
                <a:gd name="connsiteX19" fmla="*/ 76442 w 155134"/>
                <a:gd name="connsiteY19" fmla="*/ 193569 h 193630"/>
                <a:gd name="connsiteX20" fmla="*/ 91856 w 155134"/>
                <a:gd name="connsiteY20" fmla="*/ 119744 h 193630"/>
                <a:gd name="connsiteX21" fmla="*/ 110515 w 155134"/>
                <a:gd name="connsiteY21" fmla="*/ 103518 h 193630"/>
                <a:gd name="connsiteX22" fmla="*/ 112138 w 155134"/>
                <a:gd name="connsiteY22" fmla="*/ 59710 h 193630"/>
                <a:gd name="connsiteX23" fmla="*/ 71574 w 155134"/>
                <a:gd name="connsiteY23" fmla="*/ 37806 h 193630"/>
                <a:gd name="connsiteX24" fmla="*/ 35878 w 155134"/>
                <a:gd name="connsiteY24" fmla="*/ 63766 h 193630"/>
                <a:gd name="connsiteX25" fmla="*/ 35067 w 155134"/>
                <a:gd name="connsiteY25" fmla="*/ 64577 h 193630"/>
                <a:gd name="connsiteX26" fmla="*/ 34256 w 155134"/>
                <a:gd name="connsiteY26" fmla="*/ 66200 h 193630"/>
                <a:gd name="connsiteX27" fmla="*/ 14785 w 155134"/>
                <a:gd name="connsiteY27" fmla="*/ 75124 h 193630"/>
                <a:gd name="connsiteX28" fmla="*/ 6673 w 155134"/>
                <a:gd name="connsiteY28" fmla="*/ 67823 h 193630"/>
                <a:gd name="connsiteX29" fmla="*/ 6673 w 155134"/>
                <a:gd name="connsiteY29" fmla="*/ 55654 h 193630"/>
                <a:gd name="connsiteX30" fmla="*/ 61028 w 155134"/>
                <a:gd name="connsiteY30" fmla="*/ 8600 h 193630"/>
                <a:gd name="connsiteX31" fmla="*/ 120250 w 155134"/>
                <a:gd name="connsiteY31" fmla="*/ 23203 h 193630"/>
                <a:gd name="connsiteX32" fmla="*/ 147833 w 155134"/>
                <a:gd name="connsiteY32" fmla="*/ 83237 h 193630"/>
                <a:gd name="connsiteX33" fmla="*/ 147833 w 155134"/>
                <a:gd name="connsiteY33" fmla="*/ 83237 h 193630"/>
                <a:gd name="connsiteX34" fmla="*/ 109704 w 155134"/>
                <a:gd name="connsiteY34" fmla="*/ 143270 h 193630"/>
                <a:gd name="connsiteX35" fmla="*/ 91045 w 155134"/>
                <a:gd name="connsiteY35" fmla="*/ 166797 h 193630"/>
                <a:gd name="connsiteX36" fmla="*/ 91045 w 155134"/>
                <a:gd name="connsiteY36" fmla="*/ 170042 h 193630"/>
                <a:gd name="connsiteX37" fmla="*/ 91045 w 155134"/>
                <a:gd name="connsiteY37" fmla="*/ 172476 h 193630"/>
                <a:gd name="connsiteX38" fmla="*/ 76442 w 155134"/>
                <a:gd name="connsiteY38" fmla="*/ 187079 h 193630"/>
                <a:gd name="connsiteX39" fmla="*/ 75631 w 155134"/>
                <a:gd name="connsiteY39" fmla="*/ 187079 h 193630"/>
                <a:gd name="connsiteX40" fmla="*/ 61028 w 155134"/>
                <a:gd name="connsiteY40" fmla="*/ 170854 h 193630"/>
                <a:gd name="connsiteX41" fmla="*/ 91856 w 155134"/>
                <a:gd name="connsiteY41" fmla="*/ 119744 h 19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5134" h="193630">
                  <a:moveTo>
                    <a:pt x="76442" y="193569"/>
                  </a:moveTo>
                  <a:cubicBezTo>
                    <a:pt x="87800" y="192758"/>
                    <a:pt x="95912" y="185456"/>
                    <a:pt x="96724" y="174099"/>
                  </a:cubicBezTo>
                  <a:cubicBezTo>
                    <a:pt x="97535" y="162741"/>
                    <a:pt x="102402" y="154628"/>
                    <a:pt x="113760" y="148138"/>
                  </a:cubicBezTo>
                  <a:cubicBezTo>
                    <a:pt x="139721" y="133535"/>
                    <a:pt x="153512" y="110820"/>
                    <a:pt x="155135" y="79992"/>
                  </a:cubicBezTo>
                  <a:cubicBezTo>
                    <a:pt x="155135" y="78369"/>
                    <a:pt x="155135" y="77558"/>
                    <a:pt x="155135" y="75935"/>
                  </a:cubicBezTo>
                  <a:cubicBezTo>
                    <a:pt x="155135" y="73501"/>
                    <a:pt x="155135" y="71068"/>
                    <a:pt x="154324" y="68634"/>
                  </a:cubicBezTo>
                  <a:cubicBezTo>
                    <a:pt x="151078" y="46730"/>
                    <a:pt x="139721" y="28070"/>
                    <a:pt x="121873" y="15090"/>
                  </a:cubicBezTo>
                  <a:cubicBezTo>
                    <a:pt x="104836" y="2921"/>
                    <a:pt x="83743" y="-2758"/>
                    <a:pt x="62650" y="1299"/>
                  </a:cubicBezTo>
                  <a:cubicBezTo>
                    <a:pt x="31822" y="6166"/>
                    <a:pt x="10729" y="24825"/>
                    <a:pt x="994" y="54842"/>
                  </a:cubicBezTo>
                  <a:cubicBezTo>
                    <a:pt x="-2251" y="64577"/>
                    <a:pt x="2616" y="75124"/>
                    <a:pt x="13163" y="79180"/>
                  </a:cubicBezTo>
                  <a:cubicBezTo>
                    <a:pt x="22898" y="83237"/>
                    <a:pt x="34256" y="79992"/>
                    <a:pt x="39124" y="71068"/>
                  </a:cubicBezTo>
                  <a:cubicBezTo>
                    <a:pt x="39935" y="69445"/>
                    <a:pt x="40746" y="67823"/>
                    <a:pt x="41557" y="65389"/>
                  </a:cubicBezTo>
                  <a:cubicBezTo>
                    <a:pt x="41557" y="64577"/>
                    <a:pt x="42369" y="64577"/>
                    <a:pt x="42369" y="63766"/>
                  </a:cubicBezTo>
                  <a:cubicBezTo>
                    <a:pt x="48047" y="49975"/>
                    <a:pt x="61839" y="41862"/>
                    <a:pt x="75631" y="41862"/>
                  </a:cubicBezTo>
                  <a:cubicBezTo>
                    <a:pt x="77253" y="41862"/>
                    <a:pt x="78876" y="41862"/>
                    <a:pt x="80498" y="41862"/>
                  </a:cubicBezTo>
                  <a:cubicBezTo>
                    <a:pt x="95912" y="44296"/>
                    <a:pt x="110515" y="58087"/>
                    <a:pt x="112138" y="73501"/>
                  </a:cubicBezTo>
                  <a:cubicBezTo>
                    <a:pt x="114571" y="88916"/>
                    <a:pt x="106459" y="103518"/>
                    <a:pt x="92667" y="110820"/>
                  </a:cubicBezTo>
                  <a:cubicBezTo>
                    <a:pt x="78064" y="118932"/>
                    <a:pt x="67518" y="129479"/>
                    <a:pt x="61028" y="143270"/>
                  </a:cubicBezTo>
                  <a:cubicBezTo>
                    <a:pt x="56160" y="154628"/>
                    <a:pt x="53726" y="165175"/>
                    <a:pt x="55349" y="174910"/>
                  </a:cubicBezTo>
                  <a:cubicBezTo>
                    <a:pt x="56971" y="187079"/>
                    <a:pt x="65895" y="194380"/>
                    <a:pt x="76442" y="193569"/>
                  </a:cubicBezTo>
                  <a:close/>
                  <a:moveTo>
                    <a:pt x="91856" y="119744"/>
                  </a:moveTo>
                  <a:cubicBezTo>
                    <a:pt x="99157" y="115687"/>
                    <a:pt x="106459" y="110820"/>
                    <a:pt x="110515" y="103518"/>
                  </a:cubicBezTo>
                  <a:cubicBezTo>
                    <a:pt x="120250" y="88916"/>
                    <a:pt x="120250" y="73501"/>
                    <a:pt x="112138" y="59710"/>
                  </a:cubicBezTo>
                  <a:cubicBezTo>
                    <a:pt x="102402" y="43485"/>
                    <a:pt x="88611" y="36183"/>
                    <a:pt x="71574" y="37806"/>
                  </a:cubicBezTo>
                  <a:cubicBezTo>
                    <a:pt x="54538" y="39428"/>
                    <a:pt x="43180" y="47541"/>
                    <a:pt x="35878" y="63766"/>
                  </a:cubicBezTo>
                  <a:cubicBezTo>
                    <a:pt x="35878" y="63766"/>
                    <a:pt x="35878" y="64577"/>
                    <a:pt x="35067" y="64577"/>
                  </a:cubicBezTo>
                  <a:cubicBezTo>
                    <a:pt x="35067" y="65389"/>
                    <a:pt x="35067" y="65389"/>
                    <a:pt x="34256" y="66200"/>
                  </a:cubicBezTo>
                  <a:cubicBezTo>
                    <a:pt x="31011" y="74313"/>
                    <a:pt x="22898" y="78369"/>
                    <a:pt x="14785" y="75124"/>
                  </a:cubicBezTo>
                  <a:cubicBezTo>
                    <a:pt x="10729" y="73501"/>
                    <a:pt x="8295" y="71068"/>
                    <a:pt x="6673" y="67823"/>
                  </a:cubicBezTo>
                  <a:cubicBezTo>
                    <a:pt x="5050" y="63766"/>
                    <a:pt x="5050" y="59710"/>
                    <a:pt x="6673" y="55654"/>
                  </a:cubicBezTo>
                  <a:cubicBezTo>
                    <a:pt x="16408" y="29693"/>
                    <a:pt x="35067" y="14279"/>
                    <a:pt x="61028" y="8600"/>
                  </a:cubicBezTo>
                  <a:cubicBezTo>
                    <a:pt x="81309" y="4544"/>
                    <a:pt x="103214" y="9411"/>
                    <a:pt x="120250" y="23203"/>
                  </a:cubicBezTo>
                  <a:cubicBezTo>
                    <a:pt x="138098" y="37806"/>
                    <a:pt x="147833" y="59710"/>
                    <a:pt x="147833" y="83237"/>
                  </a:cubicBezTo>
                  <a:lnTo>
                    <a:pt x="147833" y="83237"/>
                  </a:lnTo>
                  <a:cubicBezTo>
                    <a:pt x="147022" y="109197"/>
                    <a:pt x="133231" y="130290"/>
                    <a:pt x="109704" y="143270"/>
                  </a:cubicBezTo>
                  <a:cubicBezTo>
                    <a:pt x="99157" y="148949"/>
                    <a:pt x="92667" y="157062"/>
                    <a:pt x="91045" y="166797"/>
                  </a:cubicBezTo>
                  <a:cubicBezTo>
                    <a:pt x="91045" y="167608"/>
                    <a:pt x="91045" y="169231"/>
                    <a:pt x="91045" y="170042"/>
                  </a:cubicBezTo>
                  <a:cubicBezTo>
                    <a:pt x="91045" y="170854"/>
                    <a:pt x="91045" y="171665"/>
                    <a:pt x="91045" y="172476"/>
                  </a:cubicBezTo>
                  <a:cubicBezTo>
                    <a:pt x="90233" y="181400"/>
                    <a:pt x="84554" y="187079"/>
                    <a:pt x="76442" y="187079"/>
                  </a:cubicBezTo>
                  <a:cubicBezTo>
                    <a:pt x="76442" y="187079"/>
                    <a:pt x="76442" y="187079"/>
                    <a:pt x="75631" y="187079"/>
                  </a:cubicBezTo>
                  <a:cubicBezTo>
                    <a:pt x="66707" y="187079"/>
                    <a:pt x="61028" y="179777"/>
                    <a:pt x="61028" y="170854"/>
                  </a:cubicBezTo>
                  <a:cubicBezTo>
                    <a:pt x="61839" y="148949"/>
                    <a:pt x="72385" y="131101"/>
                    <a:pt x="91856" y="11974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5">
              <a:extLst>
                <a:ext uri="{FF2B5EF4-FFF2-40B4-BE49-F238E27FC236}">
                  <a16:creationId xmlns:a16="http://schemas.microsoft.com/office/drawing/2014/main" id="{8CB45A2C-43C3-40C1-9957-98F9FE9D67D0}"/>
                </a:ext>
              </a:extLst>
            </p:cNvPr>
            <p:cNvSpPr/>
            <p:nvPr/>
          </p:nvSpPr>
          <p:spPr>
            <a:xfrm>
              <a:off x="10045012" y="1977619"/>
              <a:ext cx="52732" cy="52732"/>
            </a:xfrm>
            <a:custGeom>
              <a:avLst/>
              <a:gdLst>
                <a:gd name="connsiteX0" fmla="*/ 0 w 52732"/>
                <a:gd name="connsiteY0" fmla="*/ 25961 h 52732"/>
                <a:gd name="connsiteX1" fmla="*/ 25961 w 52732"/>
                <a:gd name="connsiteY1" fmla="*/ 0 h 52732"/>
                <a:gd name="connsiteX2" fmla="*/ 52732 w 52732"/>
                <a:gd name="connsiteY2" fmla="*/ 26772 h 52732"/>
                <a:gd name="connsiteX3" fmla="*/ 25961 w 52732"/>
                <a:gd name="connsiteY3" fmla="*/ 52732 h 52732"/>
                <a:gd name="connsiteX4" fmla="*/ 0 w 52732"/>
                <a:gd name="connsiteY4" fmla="*/ 25961 h 5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2" h="52732">
                  <a:moveTo>
                    <a:pt x="0" y="25961"/>
                  </a:moveTo>
                  <a:cubicBezTo>
                    <a:pt x="0" y="11358"/>
                    <a:pt x="12169" y="0"/>
                    <a:pt x="25961" y="0"/>
                  </a:cubicBezTo>
                  <a:cubicBezTo>
                    <a:pt x="40563" y="0"/>
                    <a:pt x="52732" y="12169"/>
                    <a:pt x="52732" y="26772"/>
                  </a:cubicBezTo>
                  <a:cubicBezTo>
                    <a:pt x="52732" y="41375"/>
                    <a:pt x="40563" y="52732"/>
                    <a:pt x="25961" y="52732"/>
                  </a:cubicBezTo>
                  <a:cubicBezTo>
                    <a:pt x="11358" y="52732"/>
                    <a:pt x="0" y="40563"/>
                    <a:pt x="0" y="25961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8" name="Graphic 7">
            <a:extLst>
              <a:ext uri="{FF2B5EF4-FFF2-40B4-BE49-F238E27FC236}">
                <a16:creationId xmlns:a16="http://schemas.microsoft.com/office/drawing/2014/main" id="{B82F8B6D-3E52-4F2B-B029-118BB5EE60A9}"/>
              </a:ext>
            </a:extLst>
          </p:cNvPr>
          <p:cNvSpPr/>
          <p:nvPr userDrawn="1"/>
        </p:nvSpPr>
        <p:spPr>
          <a:xfrm>
            <a:off x="10863383" y="480916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1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89" name="Graphic 7">
            <a:extLst>
              <a:ext uri="{FF2B5EF4-FFF2-40B4-BE49-F238E27FC236}">
                <a16:creationId xmlns:a16="http://schemas.microsoft.com/office/drawing/2014/main" id="{371A2412-F827-4CF6-BBDA-18D246D1E823}"/>
              </a:ext>
            </a:extLst>
          </p:cNvPr>
          <p:cNvGrpSpPr/>
          <p:nvPr userDrawn="1"/>
        </p:nvGrpSpPr>
        <p:grpSpPr>
          <a:xfrm>
            <a:off x="11001174" y="4938034"/>
            <a:ext cx="306906" cy="306906"/>
            <a:chOff x="11032126" y="4968986"/>
            <a:chExt cx="245002" cy="245002"/>
          </a:xfrm>
          <a:solidFill>
            <a:srgbClr val="FFFFFF"/>
          </a:solidFill>
        </p:grpSpPr>
        <p:sp>
          <p:nvSpPr>
            <p:cNvPr id="290" name="Graphic 7">
              <a:extLst>
                <a:ext uri="{FF2B5EF4-FFF2-40B4-BE49-F238E27FC236}">
                  <a16:creationId xmlns:a16="http://schemas.microsoft.com/office/drawing/2014/main" id="{05A3D735-A862-49A3-AED9-8C5381F5E55A}"/>
                </a:ext>
              </a:extLst>
            </p:cNvPr>
            <p:cNvSpPr/>
            <p:nvPr/>
          </p:nvSpPr>
          <p:spPr>
            <a:xfrm>
              <a:off x="11032126" y="4968986"/>
              <a:ext cx="245002" cy="245002"/>
            </a:xfrm>
            <a:custGeom>
              <a:avLst/>
              <a:gdLst>
                <a:gd name="connsiteX0" fmla="*/ 122501 w 245002"/>
                <a:gd name="connsiteY0" fmla="*/ 245003 h 245002"/>
                <a:gd name="connsiteX1" fmla="*/ 84372 w 245002"/>
                <a:gd name="connsiteY1" fmla="*/ 238513 h 245002"/>
                <a:gd name="connsiteX2" fmla="*/ 81938 w 245002"/>
                <a:gd name="connsiteY2" fmla="*/ 233645 h 245002"/>
                <a:gd name="connsiteX3" fmla="*/ 86806 w 245002"/>
                <a:gd name="connsiteY3" fmla="*/ 231211 h 245002"/>
                <a:gd name="connsiteX4" fmla="*/ 121690 w 245002"/>
                <a:gd name="connsiteY4" fmla="*/ 236890 h 245002"/>
                <a:gd name="connsiteX5" fmla="*/ 119256 w 245002"/>
                <a:gd name="connsiteY5" fmla="*/ 233645 h 245002"/>
                <a:gd name="connsiteX6" fmla="*/ 119256 w 245002"/>
                <a:gd name="connsiteY6" fmla="*/ 181724 h 245002"/>
                <a:gd name="connsiteX7" fmla="*/ 102220 w 245002"/>
                <a:gd name="connsiteY7" fmla="*/ 181724 h 245002"/>
                <a:gd name="connsiteX8" fmla="*/ 98975 w 245002"/>
                <a:gd name="connsiteY8" fmla="*/ 178479 h 245002"/>
                <a:gd name="connsiteX9" fmla="*/ 102220 w 245002"/>
                <a:gd name="connsiteY9" fmla="*/ 175234 h 245002"/>
                <a:gd name="connsiteX10" fmla="*/ 119256 w 245002"/>
                <a:gd name="connsiteY10" fmla="*/ 175234 h 245002"/>
                <a:gd name="connsiteX11" fmla="*/ 119256 w 245002"/>
                <a:gd name="connsiteY11" fmla="*/ 126558 h 245002"/>
                <a:gd name="connsiteX12" fmla="*/ 62468 w 245002"/>
                <a:gd name="connsiteY12" fmla="*/ 126558 h 245002"/>
                <a:gd name="connsiteX13" fmla="*/ 65713 w 245002"/>
                <a:gd name="connsiteY13" fmla="*/ 160631 h 245002"/>
                <a:gd name="connsiteX14" fmla="*/ 62468 w 245002"/>
                <a:gd name="connsiteY14" fmla="*/ 164687 h 245002"/>
                <a:gd name="connsiteX15" fmla="*/ 58411 w 245002"/>
                <a:gd name="connsiteY15" fmla="*/ 161442 h 245002"/>
                <a:gd name="connsiteX16" fmla="*/ 55166 w 245002"/>
                <a:gd name="connsiteY16" fmla="*/ 126558 h 245002"/>
                <a:gd name="connsiteX17" fmla="*/ 10546 w 245002"/>
                <a:gd name="connsiteY17" fmla="*/ 126558 h 245002"/>
                <a:gd name="connsiteX18" fmla="*/ 7301 w 245002"/>
                <a:gd name="connsiteY18" fmla="*/ 124124 h 245002"/>
                <a:gd name="connsiteX19" fmla="*/ 18659 w 245002"/>
                <a:gd name="connsiteY19" fmla="*/ 172800 h 245002"/>
                <a:gd name="connsiteX20" fmla="*/ 17037 w 245002"/>
                <a:gd name="connsiteY20" fmla="*/ 177668 h 245002"/>
                <a:gd name="connsiteX21" fmla="*/ 12169 w 245002"/>
                <a:gd name="connsiteY21" fmla="*/ 176045 h 245002"/>
                <a:gd name="connsiteX22" fmla="*/ 0 w 245002"/>
                <a:gd name="connsiteY22" fmla="*/ 122501 h 245002"/>
                <a:gd name="connsiteX23" fmla="*/ 122501 w 245002"/>
                <a:gd name="connsiteY23" fmla="*/ 0 h 245002"/>
                <a:gd name="connsiteX24" fmla="*/ 245003 w 245002"/>
                <a:gd name="connsiteY24" fmla="*/ 122501 h 245002"/>
                <a:gd name="connsiteX25" fmla="*/ 122501 w 245002"/>
                <a:gd name="connsiteY25" fmla="*/ 245003 h 245002"/>
                <a:gd name="connsiteX26" fmla="*/ 126558 w 245002"/>
                <a:gd name="connsiteY26" fmla="*/ 181724 h 245002"/>
                <a:gd name="connsiteX27" fmla="*/ 126558 w 245002"/>
                <a:gd name="connsiteY27" fmla="*/ 233645 h 245002"/>
                <a:gd name="connsiteX28" fmla="*/ 124124 w 245002"/>
                <a:gd name="connsiteY28" fmla="*/ 236890 h 245002"/>
                <a:gd name="connsiteX29" fmla="*/ 173611 w 245002"/>
                <a:gd name="connsiteY29" fmla="*/ 180913 h 245002"/>
                <a:gd name="connsiteX30" fmla="*/ 126558 w 245002"/>
                <a:gd name="connsiteY30" fmla="*/ 180913 h 245002"/>
                <a:gd name="connsiteX31" fmla="*/ 181724 w 245002"/>
                <a:gd name="connsiteY31" fmla="*/ 181724 h 245002"/>
                <a:gd name="connsiteX32" fmla="*/ 150085 w 245002"/>
                <a:gd name="connsiteY32" fmla="*/ 234456 h 245002"/>
                <a:gd name="connsiteX33" fmla="*/ 221476 w 245002"/>
                <a:gd name="connsiteY33" fmla="*/ 181724 h 245002"/>
                <a:gd name="connsiteX34" fmla="*/ 220665 w 245002"/>
                <a:gd name="connsiteY34" fmla="*/ 181724 h 245002"/>
                <a:gd name="connsiteX35" fmla="*/ 181724 w 245002"/>
                <a:gd name="connsiteY35" fmla="*/ 181724 h 245002"/>
                <a:gd name="connsiteX36" fmla="*/ 183347 w 245002"/>
                <a:gd name="connsiteY36" fmla="*/ 175234 h 245002"/>
                <a:gd name="connsiteX37" fmla="*/ 220665 w 245002"/>
                <a:gd name="connsiteY37" fmla="*/ 175234 h 245002"/>
                <a:gd name="connsiteX38" fmla="*/ 223910 w 245002"/>
                <a:gd name="connsiteY38" fmla="*/ 177668 h 245002"/>
                <a:gd name="connsiteX39" fmla="*/ 237701 w 245002"/>
                <a:gd name="connsiteY39" fmla="*/ 124124 h 245002"/>
                <a:gd name="connsiteX40" fmla="*/ 234456 w 245002"/>
                <a:gd name="connsiteY40" fmla="*/ 126558 h 245002"/>
                <a:gd name="connsiteX41" fmla="*/ 189837 w 245002"/>
                <a:gd name="connsiteY41" fmla="*/ 126558 h 245002"/>
                <a:gd name="connsiteX42" fmla="*/ 183347 w 245002"/>
                <a:gd name="connsiteY42" fmla="*/ 175234 h 245002"/>
                <a:gd name="connsiteX43" fmla="*/ 126558 w 245002"/>
                <a:gd name="connsiteY43" fmla="*/ 175234 h 245002"/>
                <a:gd name="connsiteX44" fmla="*/ 176045 w 245002"/>
                <a:gd name="connsiteY44" fmla="*/ 175234 h 245002"/>
                <a:gd name="connsiteX45" fmla="*/ 182535 w 245002"/>
                <a:gd name="connsiteY45" fmla="*/ 126558 h 245002"/>
                <a:gd name="connsiteX46" fmla="*/ 125746 w 245002"/>
                <a:gd name="connsiteY46" fmla="*/ 126558 h 245002"/>
                <a:gd name="connsiteX47" fmla="*/ 125746 w 245002"/>
                <a:gd name="connsiteY47" fmla="*/ 175234 h 245002"/>
                <a:gd name="connsiteX48" fmla="*/ 189837 w 245002"/>
                <a:gd name="connsiteY48" fmla="*/ 119256 h 245002"/>
                <a:gd name="connsiteX49" fmla="*/ 234456 w 245002"/>
                <a:gd name="connsiteY49" fmla="*/ 119256 h 245002"/>
                <a:gd name="connsiteX50" fmla="*/ 237701 w 245002"/>
                <a:gd name="connsiteY50" fmla="*/ 121690 h 245002"/>
                <a:gd name="connsiteX51" fmla="*/ 223910 w 245002"/>
                <a:gd name="connsiteY51" fmla="*/ 68146 h 245002"/>
                <a:gd name="connsiteX52" fmla="*/ 220665 w 245002"/>
                <a:gd name="connsiteY52" fmla="*/ 70580 h 245002"/>
                <a:gd name="connsiteX53" fmla="*/ 183347 w 245002"/>
                <a:gd name="connsiteY53" fmla="*/ 70580 h 245002"/>
                <a:gd name="connsiteX54" fmla="*/ 189837 w 245002"/>
                <a:gd name="connsiteY54" fmla="*/ 119256 h 245002"/>
                <a:gd name="connsiteX55" fmla="*/ 21093 w 245002"/>
                <a:gd name="connsiteY55" fmla="*/ 68146 h 245002"/>
                <a:gd name="connsiteX56" fmla="*/ 7301 w 245002"/>
                <a:gd name="connsiteY56" fmla="*/ 121690 h 245002"/>
                <a:gd name="connsiteX57" fmla="*/ 10546 w 245002"/>
                <a:gd name="connsiteY57" fmla="*/ 119256 h 245002"/>
                <a:gd name="connsiteX58" fmla="*/ 55166 w 245002"/>
                <a:gd name="connsiteY58" fmla="*/ 119256 h 245002"/>
                <a:gd name="connsiteX59" fmla="*/ 61656 w 245002"/>
                <a:gd name="connsiteY59" fmla="*/ 70580 h 245002"/>
                <a:gd name="connsiteX60" fmla="*/ 25149 w 245002"/>
                <a:gd name="connsiteY60" fmla="*/ 70580 h 245002"/>
                <a:gd name="connsiteX61" fmla="*/ 21093 w 245002"/>
                <a:gd name="connsiteY61" fmla="*/ 68146 h 245002"/>
                <a:gd name="connsiteX62" fmla="*/ 126558 w 245002"/>
                <a:gd name="connsiteY62" fmla="*/ 119256 h 245002"/>
                <a:gd name="connsiteX63" fmla="*/ 183347 w 245002"/>
                <a:gd name="connsiteY63" fmla="*/ 119256 h 245002"/>
                <a:gd name="connsiteX64" fmla="*/ 176856 w 245002"/>
                <a:gd name="connsiteY64" fmla="*/ 70580 h 245002"/>
                <a:gd name="connsiteX65" fmla="*/ 127369 w 245002"/>
                <a:gd name="connsiteY65" fmla="*/ 70580 h 245002"/>
                <a:gd name="connsiteX66" fmla="*/ 127369 w 245002"/>
                <a:gd name="connsiteY66" fmla="*/ 119256 h 245002"/>
                <a:gd name="connsiteX67" fmla="*/ 62468 w 245002"/>
                <a:gd name="connsiteY67" fmla="*/ 119256 h 245002"/>
                <a:gd name="connsiteX68" fmla="*/ 119256 w 245002"/>
                <a:gd name="connsiteY68" fmla="*/ 119256 h 245002"/>
                <a:gd name="connsiteX69" fmla="*/ 119256 w 245002"/>
                <a:gd name="connsiteY69" fmla="*/ 70580 h 245002"/>
                <a:gd name="connsiteX70" fmla="*/ 69769 w 245002"/>
                <a:gd name="connsiteY70" fmla="*/ 70580 h 245002"/>
                <a:gd name="connsiteX71" fmla="*/ 62468 w 245002"/>
                <a:gd name="connsiteY71" fmla="*/ 119256 h 245002"/>
                <a:gd name="connsiteX72" fmla="*/ 181724 w 245002"/>
                <a:gd name="connsiteY72" fmla="*/ 63279 h 245002"/>
                <a:gd name="connsiteX73" fmla="*/ 220665 w 245002"/>
                <a:gd name="connsiteY73" fmla="*/ 63279 h 245002"/>
                <a:gd name="connsiteX74" fmla="*/ 221476 w 245002"/>
                <a:gd name="connsiteY74" fmla="*/ 63279 h 245002"/>
                <a:gd name="connsiteX75" fmla="*/ 150085 w 245002"/>
                <a:gd name="connsiteY75" fmla="*/ 10546 h 245002"/>
                <a:gd name="connsiteX76" fmla="*/ 181724 w 245002"/>
                <a:gd name="connsiteY76" fmla="*/ 63279 h 245002"/>
                <a:gd name="connsiteX77" fmla="*/ 94918 w 245002"/>
                <a:gd name="connsiteY77" fmla="*/ 10546 h 245002"/>
                <a:gd name="connsiteX78" fmla="*/ 24338 w 245002"/>
                <a:gd name="connsiteY78" fmla="*/ 63279 h 245002"/>
                <a:gd name="connsiteX79" fmla="*/ 25149 w 245002"/>
                <a:gd name="connsiteY79" fmla="*/ 63279 h 245002"/>
                <a:gd name="connsiteX80" fmla="*/ 64090 w 245002"/>
                <a:gd name="connsiteY80" fmla="*/ 63279 h 245002"/>
                <a:gd name="connsiteX81" fmla="*/ 94918 w 245002"/>
                <a:gd name="connsiteY81" fmla="*/ 10546 h 245002"/>
                <a:gd name="connsiteX82" fmla="*/ 126558 w 245002"/>
                <a:gd name="connsiteY82" fmla="*/ 63279 h 245002"/>
                <a:gd name="connsiteX83" fmla="*/ 174423 w 245002"/>
                <a:gd name="connsiteY83" fmla="*/ 63279 h 245002"/>
                <a:gd name="connsiteX84" fmla="*/ 124124 w 245002"/>
                <a:gd name="connsiteY84" fmla="*/ 7301 h 245002"/>
                <a:gd name="connsiteX85" fmla="*/ 126558 w 245002"/>
                <a:gd name="connsiteY85" fmla="*/ 10546 h 245002"/>
                <a:gd name="connsiteX86" fmla="*/ 126558 w 245002"/>
                <a:gd name="connsiteY86" fmla="*/ 63279 h 245002"/>
                <a:gd name="connsiteX87" fmla="*/ 71392 w 245002"/>
                <a:gd name="connsiteY87" fmla="*/ 63279 h 245002"/>
                <a:gd name="connsiteX88" fmla="*/ 119256 w 245002"/>
                <a:gd name="connsiteY88" fmla="*/ 63279 h 245002"/>
                <a:gd name="connsiteX89" fmla="*/ 119256 w 245002"/>
                <a:gd name="connsiteY89" fmla="*/ 10546 h 245002"/>
                <a:gd name="connsiteX90" fmla="*/ 121690 w 245002"/>
                <a:gd name="connsiteY90" fmla="*/ 7301 h 245002"/>
                <a:gd name="connsiteX91" fmla="*/ 71392 w 245002"/>
                <a:gd name="connsiteY91" fmla="*/ 63279 h 2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45002" h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1" name="Graphic 7">
              <a:extLst>
                <a:ext uri="{FF2B5EF4-FFF2-40B4-BE49-F238E27FC236}">
                  <a16:creationId xmlns:a16="http://schemas.microsoft.com/office/drawing/2014/main" id="{D963BF16-5151-4E04-AE3A-CD5D9AB3D291}"/>
                </a:ext>
              </a:extLst>
            </p:cNvPr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  <a:solidFill>
              <a:srgbClr val="FFFFFF"/>
            </a:solidFill>
          </p:grpSpPr>
          <p:sp>
            <p:nvSpPr>
              <p:cNvPr id="292" name="Graphic 7">
                <a:extLst>
                  <a:ext uri="{FF2B5EF4-FFF2-40B4-BE49-F238E27FC236}">
                    <a16:creationId xmlns:a16="http://schemas.microsoft.com/office/drawing/2014/main" id="{AFFE39A8-E162-4D00-91B2-62C8D11F0844}"/>
                  </a:ext>
                </a:extLst>
              </p:cNvPr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avLst/>
                <a:gdLst>
                  <a:gd name="connsiteX0" fmla="*/ 8113 w 60845"/>
                  <a:gd name="connsiteY0" fmla="*/ 19470 h 60845"/>
                  <a:gd name="connsiteX1" fmla="*/ 41375 w 60845"/>
                  <a:gd name="connsiteY1" fmla="*/ 52732 h 60845"/>
                  <a:gd name="connsiteX2" fmla="*/ 60845 w 60845"/>
                  <a:gd name="connsiteY2" fmla="*/ 0 h 60845"/>
                  <a:gd name="connsiteX3" fmla="*/ 8113 w 60845"/>
                  <a:gd name="connsiteY3" fmla="*/ 19470 h 60845"/>
                  <a:gd name="connsiteX4" fmla="*/ 25149 w 60845"/>
                  <a:gd name="connsiteY4" fmla="*/ 35696 h 60845"/>
                  <a:gd name="connsiteX5" fmla="*/ 0 w 60845"/>
                  <a:gd name="connsiteY5" fmla="*/ 60845 h 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45" h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Graphic 7">
                <a:extLst>
                  <a:ext uri="{FF2B5EF4-FFF2-40B4-BE49-F238E27FC236}">
                    <a16:creationId xmlns:a16="http://schemas.microsoft.com/office/drawing/2014/main" id="{A8136EB0-D238-4DFA-B899-D89B52FB074A}"/>
                  </a:ext>
                </a:extLst>
              </p:cNvPr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avLst/>
                <a:gdLst>
                  <a:gd name="connsiteX0" fmla="*/ 3651 w 68888"/>
                  <a:gd name="connsiteY0" fmla="*/ 68483 h 68482"/>
                  <a:gd name="connsiteX1" fmla="*/ 1217 w 68888"/>
                  <a:gd name="connsiteY1" fmla="*/ 67671 h 68482"/>
                  <a:gd name="connsiteX2" fmla="*/ 1217 w 68888"/>
                  <a:gd name="connsiteY2" fmla="*/ 62804 h 68482"/>
                  <a:gd name="connsiteX3" fmla="*/ 23121 w 68888"/>
                  <a:gd name="connsiteY3" fmla="*/ 40088 h 68482"/>
                  <a:gd name="connsiteX4" fmla="*/ 9330 w 68888"/>
                  <a:gd name="connsiteY4" fmla="*/ 26297 h 68482"/>
                  <a:gd name="connsiteX5" fmla="*/ 8518 w 68888"/>
                  <a:gd name="connsiteY5" fmla="*/ 23052 h 68482"/>
                  <a:gd name="connsiteX6" fmla="*/ 10952 w 68888"/>
                  <a:gd name="connsiteY6" fmla="*/ 20618 h 68482"/>
                  <a:gd name="connsiteX7" fmla="*/ 63685 w 68888"/>
                  <a:gd name="connsiteY7" fmla="*/ 336 h 68482"/>
                  <a:gd name="connsiteX8" fmla="*/ 67741 w 68888"/>
                  <a:gd name="connsiteY8" fmla="*/ 1147 h 68482"/>
                  <a:gd name="connsiteX9" fmla="*/ 68552 w 68888"/>
                  <a:gd name="connsiteY9" fmla="*/ 5204 h 68482"/>
                  <a:gd name="connsiteX10" fmla="*/ 49082 w 68888"/>
                  <a:gd name="connsiteY10" fmla="*/ 57936 h 68482"/>
                  <a:gd name="connsiteX11" fmla="*/ 46648 w 68888"/>
                  <a:gd name="connsiteY11" fmla="*/ 60370 h 68482"/>
                  <a:gd name="connsiteX12" fmla="*/ 43403 w 68888"/>
                  <a:gd name="connsiteY12" fmla="*/ 59559 h 68482"/>
                  <a:gd name="connsiteX13" fmla="*/ 28800 w 68888"/>
                  <a:gd name="connsiteY13" fmla="*/ 44956 h 68482"/>
                  <a:gd name="connsiteX14" fmla="*/ 6896 w 68888"/>
                  <a:gd name="connsiteY14" fmla="*/ 67671 h 68482"/>
                  <a:gd name="connsiteX15" fmla="*/ 3651 w 68888"/>
                  <a:gd name="connsiteY15" fmla="*/ 68483 h 68482"/>
                  <a:gd name="connsiteX16" fmla="*/ 32045 w 68888"/>
                  <a:gd name="connsiteY16" fmla="*/ 38466 h 68482"/>
                  <a:gd name="connsiteX17" fmla="*/ 44214 w 68888"/>
                  <a:gd name="connsiteY17" fmla="*/ 50635 h 68482"/>
                  <a:gd name="connsiteX18" fmla="*/ 59628 w 68888"/>
                  <a:gd name="connsiteY18" fmla="*/ 10071 h 68482"/>
                  <a:gd name="connsiteX19" fmla="*/ 19065 w 68888"/>
                  <a:gd name="connsiteY19" fmla="*/ 25485 h 68482"/>
                  <a:gd name="connsiteX20" fmla="*/ 30423 w 68888"/>
                  <a:gd name="connsiteY20" fmla="*/ 36843 h 68482"/>
                  <a:gd name="connsiteX21" fmla="*/ 31234 w 68888"/>
                  <a:gd name="connsiteY21" fmla="*/ 37654 h 68482"/>
                  <a:gd name="connsiteX22" fmla="*/ 32045 w 68888"/>
                  <a:gd name="connsiteY22" fmla="*/ 38466 h 6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888" h="68482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96" name="Graphic 295">
            <a:extLst>
              <a:ext uri="{FF2B5EF4-FFF2-40B4-BE49-F238E27FC236}">
                <a16:creationId xmlns:a16="http://schemas.microsoft.com/office/drawing/2014/main" id="{B24AF1F0-D327-43AA-B266-9EE882A4ACF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17639" y="4736172"/>
            <a:ext cx="576000" cy="576000"/>
          </a:xfrm>
          <a:prstGeom prst="rect">
            <a:avLst/>
          </a:prstGeom>
        </p:spPr>
      </p:pic>
      <p:sp>
        <p:nvSpPr>
          <p:cNvPr id="298" name="Footer Placeholder 1">
            <a:extLst>
              <a:ext uri="{FF2B5EF4-FFF2-40B4-BE49-F238E27FC236}">
                <a16:creationId xmlns:a16="http://schemas.microsoft.com/office/drawing/2014/main" id="{729BBB76-2463-4244-8226-C1FF9F4E15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299" name="Slide Number Placeholder 5">
            <a:extLst>
              <a:ext uri="{FF2B5EF4-FFF2-40B4-BE49-F238E27FC236}">
                <a16:creationId xmlns:a16="http://schemas.microsoft.com/office/drawing/2014/main" id="{5B521C57-03C8-4D75-9860-564F107A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25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0B041B03-6FD6-4342-B217-805C4E59A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9F58CA30-73B3-4E0F-B46F-E42C4186E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BBC987A-358F-4F7E-82EF-92E138F1BEC0}"/>
              </a:ext>
            </a:extLst>
          </p:cNvPr>
          <p:cNvGrpSpPr/>
          <p:nvPr userDrawn="1"/>
        </p:nvGrpSpPr>
        <p:grpSpPr>
          <a:xfrm>
            <a:off x="16431" y="2327127"/>
            <a:ext cx="12159138" cy="2203747"/>
            <a:chOff x="13727" y="4637103"/>
            <a:chExt cx="12159138" cy="2203747"/>
          </a:xfrm>
          <a:solidFill>
            <a:schemeClr val="bg2">
              <a:alpha val="25000"/>
            </a:schemeClr>
          </a:solidFill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77E4F71D-D124-4B87-978A-488D0F0EC09F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A1DCAC94-CA60-4958-AE91-9F1DD3CDF97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4D38C17D-5DD8-436A-B4BF-B9BF03DE0E6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0F134A47-726E-487A-B14B-1145D86E344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600C1516-0C5A-4903-8B3A-649DB297E3C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6403ABC-E201-4AEF-8579-718F7789B63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19363818-5D01-4624-B64B-C04B78D495F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229AACD9-3AC1-46F2-B48D-36F8A645D90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155AC2BA-922F-4D8D-92E9-CA71DDF76316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5C694AAE-16F5-4F0A-9E55-2795D4729B6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F19BA253-AFF9-4F76-B307-5FFE4B0FEFAE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08E542FA-8064-4E2E-A8FC-D5EE6F09B85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1B8D5B5E-4F1D-4ACA-BBAB-A51D96FE72E4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A4A03C80-555D-45C1-BB6D-15E59D915F4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B785910D-2D68-465F-8C69-4F1BF23B459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8FB334F6-4DA6-4ECF-B21E-1ABB1E46B14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9D0604F8-F9F4-4802-8338-DABB0DBB495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9810862-B1D9-483D-8153-BEB6395E86C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ED613C76-A2C4-4AA7-AB7C-BBBA2C61AA0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A38791BA-DA52-4192-BF85-437024485DE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7158CA54-86A8-4082-BE80-7D3FBECD58DB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71A3A2DA-2BDF-4A85-8015-EF76F0EEB2E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1CA6AA86-E74F-4A39-8D15-A2365B467AE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715C6A23-CF20-4537-A2B9-F1AD81AFAE2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15C91A22-71CF-4CF0-B647-825FB45692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728CA6DA-3A6C-4D8E-BF16-0D6405D0746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F82C6542-7C8E-4A53-9B53-2E584E77455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8AE88178-DC78-443D-85D9-E4379106F13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5E37B953-2CF6-4F7C-8CD2-AECACF5993B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9B006B4-1AE4-4289-9247-F98353640E01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98B3F9FD-24AD-4C6F-8568-6B05647BE00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36F2F17B-B811-483E-9817-A1C06D581BA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09E4A170-F9AA-4657-8224-AF28CC174F0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4BDA8E3B-FB79-4503-B79C-71E12ED7F6D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7762CBF3-F482-4B62-8009-74FE1EF0AD4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51176934-41BE-4A2E-81D4-45D429A681F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DE83EAED-C7DE-4C06-8E29-D9E38794BF3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15E7B1B8-F690-42D9-802F-56679E6AB2F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37CCE9B9-DABD-4FE9-AE8E-A2C932A9F9F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1E726139-4657-458A-8E48-8864A37C2C7F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7BA5E9D4-9A4A-4E1F-A543-C52AB65187D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F7538429-FF7A-46C5-8A24-90FAADC6097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52AEB9C-87C2-4398-8B2F-E2440DC8E665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3FE124BF-FE3C-4EBF-B5D4-8F3DA8BCAA7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037EA267-9B31-46B8-87C0-C2E4BF2384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B1183880-A431-49D9-AE10-989A2CD07F7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10CD6D95-7E03-4244-8CEC-B2A4B4FB3D1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BCC088F5-1730-48C2-AB0B-DC2163A2C5B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965683D1-BDB7-4B42-B916-A8D9D03A9A0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F98B8102-E7F8-47D3-9467-161CBE72998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3A546895-4128-40A6-B7B8-F382F5D373C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D014175-DA4F-4114-8403-51AECD39694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CA8F9EFC-A336-46DC-BA62-3297767BF43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8CD234BE-A78A-420D-9C53-6CC9C238729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3DD49839-6E4E-4595-BE08-7770F1AB2CE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9E9FD108-30EE-43B6-967E-BBA7F6C5EA1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D0CD8000-B747-4F5C-A816-9026F45C87B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1653CACE-D2E8-4944-84A0-86A6788DBDF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37E8A35-1F8C-4A88-969E-2566C4F9283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F71BC266-AA45-4A09-B84E-0B759067350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B9A1BBB-DF68-4E09-A34A-A5C44175B3A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0C83BFCE-AD64-4003-9087-A505521B9EFF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83148290-7330-46FF-B27E-302544A3D0A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9672BF9-B6C2-4F91-B59B-98698F03BE56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3F7F0F95-2737-4BAE-9FB9-61262C198A4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5C7CD325-C863-49DD-BD3B-59EB4CB842E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7860F9E8-20F3-4B7D-A6DF-0240506339F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B57075EE-3689-48F8-9188-0FC5DF1A9C1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107EF6EC-C308-4422-8EFC-32A57171AC5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F19BB35A-F7A6-471C-A1FD-55ABFFA2038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57897E5F-8895-4D43-A2FF-44E6F6C034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A87427F8-958F-4BA8-9029-89FB1A2E04D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AD1ED34B-7B61-432E-9DD6-C56D4209735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118E6333-DFB7-4C61-970C-105D2E99CDE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3EC9A7F-00E9-4212-880F-A2C59E12D32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D40F237D-EB17-4578-98C4-B94D3B82B43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D99FB3E-173F-4DCD-9580-560BD87AD1B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61B67BA2-9422-4BDC-BC22-73713CE618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3663204E-3829-4EC1-A174-1134671F084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9AD69F08-5582-48A1-A082-B5AEA3BB681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4BCCE57E-AC34-41D2-BFAE-8019519D678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7514EB15-C1F4-49D3-B647-7D2D088F56A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33E0EBFE-AC2D-4AE1-B086-1C4C914696A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25FEB7A6-2C73-4B2E-B5C5-E583F82377F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31A25E9-8A49-4EFF-A424-AF11125AD870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142B8CEF-EA3C-479F-99AC-1F0045D9D0AA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B807E266-1E36-4A9E-8BDC-026F6B20618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522C169-D1DC-42F8-ACCD-50C194EECA0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A2A4E92-9991-434D-8CC0-0C04F7CDCC7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2B0275F-F493-41C6-9245-64FD19C4FB4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42803B7E-7AE5-4FBE-BE45-8DFDB34B427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E0C1CFB0-2AA3-4ED0-8173-62D5A88A905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BF576DE0-CD2D-4376-9CFE-E5290DDFE8E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CA30B9C-CEBD-4695-B43F-DF2404764DC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FA4DA581-C9DF-45A5-A3B8-7FA37617D666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74C89708-945C-4844-BF75-D4DD498404A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B47A2E61-DAF4-4ED5-AE0F-F45987BA31C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76E76FF-5E75-40DF-9C3C-5805F087BA1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100A7A9E-2834-47B5-8D39-9F8712A811C0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5DBE095-63D7-4504-BB44-3BA6E9FE1B6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6F657DA8-EA46-4541-A074-4DACBCFCA76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1B990BAD-1463-4D8F-B771-0D02A25C3EF5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DB103C3E-F765-4E2C-A120-A291607A981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C840B73E-0A48-4415-BE5E-D8809DC050C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444B1EE8-45A9-4B0C-B2EE-C040DEAE324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6BEE7D22-D658-46EB-BC6A-B4E1100F0CE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73C5BA1-127D-48FD-9722-21B397270C6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4B705B48-C0F3-443E-8FFD-DCEE3B7D518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D7CCC3A4-4D69-40AB-A578-73FF991D49F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8E9AC0B6-848D-426D-A414-95014B63FFF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1402276-864C-4AD2-A23C-36404E7B27C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0CF76B2D-035A-48F2-860C-D7F1940A70B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33A0AE45-7390-40CB-9131-3FFCA591AF5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A5AF892F-984E-4352-B8B5-5C5C8717576D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BAF9E158-6AF6-4955-AC35-9AA72E27CDA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FD87D4B6-A01B-44D5-84B5-D23BF205D23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ED3BD699-CDEC-4BB3-A83A-64AFC13B397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55781667-8086-4680-9551-6240AEC8D52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4504BEDA-FE5B-46F9-B4D3-EA9451C69B9F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743C530-4C36-4187-9344-1EEDDB0D149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25B4BE3-13F2-42AD-B628-557151BCFC2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88FABC20-4F33-45A7-BCE5-775C9F88E31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74AC11E1-C82D-4723-B97F-EA7E6A9C72E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C344247-E139-4211-8A2F-28EC3878714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31D9FAB-577E-4E25-8D6A-810B23CEB79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6CBB124-35B1-49EC-81BB-FE8B0A63EAF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0A18591-46FF-43B7-9107-69DF15844DA2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FEECFD5-04E1-4C97-A093-2E0868BC081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6012E56D-7C52-4D3E-ABFF-B8426DA7F18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4B085DB0-7EB5-4208-9622-5DE7C5EDA89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37192D9-818F-4C34-AAE3-EF91202158F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E6300A2E-7565-4A59-9492-5AD9BDC42DC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FF6D9A79-FDF3-4C45-AE10-302F49E0963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A1F31FF-06A3-41B3-9A26-7D1A0E4CAF2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9032DA7B-CC74-4D18-8F35-91E515BFAB4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285A98B-2ADD-4D77-BF34-45045B12B0C7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8487561D-6288-4661-9F72-3706C4E38B1C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0C9F440B-EC9B-43CD-8C68-2D634F54881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7F3E8CC-B3C4-4DBA-9F1F-403052A2719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82F50E9-C297-4DA9-AB2B-A484DD7F9D2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D0F6176-DBCB-494A-BA12-3BF5D1F657F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D8DFB73-9DED-497D-9714-F6B8AE76BA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48EC69E3-5471-4244-9A96-6AABCC78E65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511FB70-57B7-4EB4-A7D9-89D357D36FC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1887E1AE-5C4A-40DF-9FC7-13000E9D15F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62BCD96-7852-477E-B604-020CE633F998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DC5D5EFC-9A1E-45C3-B6D6-06DD70B11AE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566F99B-150E-44DB-A9A9-5AAA1E0A55F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3A6E0BBE-E3E9-423D-96A7-30EAA4C4F94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D07759D0-AB8E-48BB-80BE-DDA5FC542AD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99AA286A-7450-4BDB-9E9F-B209915246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679C9E55-2863-4213-8A8F-772F4D3EC60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C6FDC1D-5625-4D7D-BC31-C96DDD86673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BF0BBBEB-B3C0-462D-8FF8-3A76FCA32E8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B22B3557-3FA0-491F-B1A2-9514A1BBC3B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7CAA90FB-F7A4-4ED5-9862-2AF965D34F9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96C449F-6B49-4620-B8F1-EE008E2CC5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FD09DAE-BC0E-4DB3-8F42-608E2CB737F8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25D6199-0BF8-4E7B-97BD-953BF85F148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FE82FDBA-F498-49A4-A56E-E5C91B13E31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257ADAB7-AF0B-4196-90F4-EF1E37C08E4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831BA426-DD87-4079-B780-243057BE255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0C6C93C4-FEEE-40CA-AEC1-362C3B121C0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9B4D1812-0382-4ABF-B3B8-75F0EC8C335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3A3DC3B1-DEC9-4063-8644-6E176D4146D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21068912-DBB5-4DB2-AFC1-C4457A58778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3B29298-032C-480E-85F1-58EB01E2F104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62C12AE3-742F-4A12-9BA9-06CE83B6CC8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11858A60-D43B-455A-A7FD-3B8D2436F428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E55DD4D-5832-499D-9FA4-BCE27AEB28D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EFE996F-B3C0-441D-91DA-E19D4A3AABB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3A15D805-0708-483B-99F4-155966B7AA6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28FF30E-96C6-46FB-AF74-0E64B2648F0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53B78C1-8211-4AD3-8BE8-DF3A3350E2E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04A7B20-8889-47B3-89A7-9B544715366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64D7E1BC-A148-4A1D-AF3C-DF01EC90219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3917AC9-B2E3-4A07-A4BD-003D7E2BD9F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CFD04BB-6E93-44C4-B160-5D18A2126A6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22C8102A-BEBA-4D2C-BB87-F3105CD93D0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4E414096-9653-4BB2-B161-7CEEFCF69201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99730DA-23AF-491B-9687-1FA976C3EDC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726FDCA0-889D-4916-92A1-B6CA4253FBC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645F9944-14E1-430B-8A4D-55279AC91AF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0FC17BF0-E2E9-454C-8C2E-62DEDBDA0F0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29946A43-99AF-4ACA-B06C-25F6C0D48C6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880EDC3-64DD-4DAF-A42A-42BC230329E1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5B1CA235-F11E-4D4F-8C17-950D4EA5535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3C0371E7-F231-4D4F-BDD6-5C36A1D17E1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AE7BC90-8348-4489-8CCA-18A019970B3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3B169BF-88DA-45B1-B62B-8274B3598E8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895849AE-9F95-4575-8417-CA2A1D4C547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3FE039F-3353-4C5D-862E-D9A93964575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3DF8D8B-650D-4CC4-A16D-608B484014A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F930E77-AF75-47A6-9E98-0405680B9E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FC563122-CF5D-4101-A471-3DF99E896EE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3C50628-2CA3-4FF4-A53D-8BAF8F86C5E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90AFFA2-41F2-4FC0-ADD5-8FB2CF3B2C3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CAEC149-E89A-4D30-B304-EE5E4D622DD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CCD023E-BFE5-4854-835B-CCC3D0EE5FF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2AFF65E2-2B5C-4754-A3E9-83AB77716F7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19D33F5E-7817-4217-8DC6-7983F0FA621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7F2B918-74CD-402E-BF40-F4B7E1B56FA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30EB03F0-1562-428D-9883-5DE6619D436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778E6C6-3395-4CEA-BEB3-396DE377A4B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F5543BA6-2BE1-4DC8-A627-17B3C521A3F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937A0CFA-5302-4575-BAAB-63E23AA406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167015E-4B85-4541-B7F5-9C527A89192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370D3484-293B-49B9-B1DA-436667AF8AFE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5954151A-56D0-4C54-B1EE-9C90D679B31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F6326821-5E7E-4966-8AE8-9D5395BF7EE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C8270AA-12B6-4A4A-8E17-EB81CC2F7C3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AD4A5DED-AB57-4CA5-82E4-27DA518D5F7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75378433-778B-4DA7-A817-771D703E373E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1B3F9AC9-ED8B-4CE1-A0B8-61E574375BE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92B9BEF-9CCE-40B7-9F5D-9BF82FC5168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91620B2E-A56D-4910-8C16-9C7EF2A0FE9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1A77972-C88A-4C65-8FE8-BAD76128398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AAE046E-8C2F-49CB-9382-A3A9D5A94921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77C8AA4-ADB3-4285-B5E4-02154244932A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3D99368-3486-4BDA-9128-BE74D8AFC51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9834E9E5-38D3-48AC-90E1-0D9E10C9A054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9AF80EF-196F-4AAA-8E4D-4B95BB40758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A5CBDEDD-ED5C-4B81-BFE2-2975FAF711A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E6FA190-BEB8-4F8E-B1FD-2A2ACE632A4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1B2CF35A-32E8-4C4C-A187-519FCE9DF6D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4982510A-2D2E-4560-8FD8-D3C3CABA88B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8B7CF830-BD15-46BB-984C-A1B042F59AC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5E085F9B-72E5-4E06-B91A-BA5DF85BFA7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7A58E1EC-E701-471D-BA47-7ABC6D38F8D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C24D3829-E444-4529-AC03-590F6EE2A58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144AFE8-0787-4AD3-B669-E3A014D487F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D415030-ADF4-420D-B229-673057186D5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C9CA970-FD2D-4B36-8A74-01B88C23537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5923487-13F8-45BA-9AEE-4013480611B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304A524C-C879-4A96-A836-4718FF86104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5D94EB9-F7D2-4A41-AFCD-9E54C0CA67D0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B0043A1-F93E-4993-8E2F-8A5EE04491D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DD5CD5-8B5C-4F50-9FD0-F7599FA986B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638A9AC-A7B2-4AD5-8AD2-52034A2691B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FE0B339-697A-4DC0-A5AB-CCA4E1167CB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2ECF5B3E-7AC3-4520-AC3F-BDC9F090D94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1BFC787-0B20-494E-A8E6-34898191858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2C7E68E7-71D5-480F-84BF-1D1180F70BD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3EA7351-E49D-47C5-9640-2B1A1462E67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B928C63F-8A09-4C60-973E-68809B023CE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F451DD2-F6C6-4599-98D6-07A2F2A3872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61BC4AD9-6F17-42D7-A80E-41D8E8FD59C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9BB31C2-A0FD-4CC9-9D34-5C1F6ACCC0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46B908C0-1345-45AB-A8A1-52E39EB04FB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FF7C962-CE9E-456E-AD19-3F2BD226B55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13CBBD7-51B0-45E0-9882-CE78CF47127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FF16EE03-8D5B-40E8-8E10-C08D4B6203C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9BEF81D-7646-4BD3-B799-248C9079D1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313816" y="1650852"/>
            <a:ext cx="576000" cy="576000"/>
          </a:xfrm>
          <a:prstGeom prst="rect">
            <a:avLst/>
          </a:prstGeom>
        </p:spPr>
      </p:pic>
      <p:pic>
        <p:nvPicPr>
          <p:cNvPr id="1059" name="Graphic 1058">
            <a:extLst>
              <a:ext uri="{FF2B5EF4-FFF2-40B4-BE49-F238E27FC236}">
                <a16:creationId xmlns:a16="http://schemas.microsoft.com/office/drawing/2014/main" id="{B4177100-20D1-410E-B994-D9561181A67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17639" y="4736172"/>
            <a:ext cx="576000" cy="576000"/>
          </a:xfrm>
          <a:prstGeom prst="rect">
            <a:avLst/>
          </a:prstGeom>
        </p:spPr>
      </p:pic>
      <p:sp>
        <p:nvSpPr>
          <p:cNvPr id="25" name="Graphic 9">
            <a:extLst>
              <a:ext uri="{FF2B5EF4-FFF2-40B4-BE49-F238E27FC236}">
                <a16:creationId xmlns:a16="http://schemas.microsoft.com/office/drawing/2014/main" id="{23502366-7F31-49BB-9C68-B09C2CB4512D}"/>
              </a:ext>
            </a:extLst>
          </p:cNvPr>
          <p:cNvSpPr/>
          <p:nvPr/>
        </p:nvSpPr>
        <p:spPr>
          <a:xfrm>
            <a:off x="4971893" y="478120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aphic 9">
            <a:extLst>
              <a:ext uri="{FF2B5EF4-FFF2-40B4-BE49-F238E27FC236}">
                <a16:creationId xmlns:a16="http://schemas.microsoft.com/office/drawing/2014/main" id="{F2A99649-089E-467D-B584-C28F24BB3B0D}"/>
              </a:ext>
            </a:extLst>
          </p:cNvPr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  <a:solidFill>
            <a:srgbClr val="FFFFFF"/>
          </a:solidFill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D7ACAC2-E6F4-47DE-A4D5-709899136A28}"/>
                </a:ext>
              </a:extLst>
            </p:cNvPr>
            <p:cNvSpPr/>
            <p:nvPr/>
          </p:nvSpPr>
          <p:spPr>
            <a:xfrm>
              <a:off x="5086281" y="4940215"/>
              <a:ext cx="351278" cy="249667"/>
            </a:xfrm>
            <a:custGeom>
              <a:avLst/>
              <a:gdLst>
                <a:gd name="connsiteX0" fmla="*/ 347223 w 351278"/>
                <a:gd name="connsiteY0" fmla="*/ 21904 h 249667"/>
                <a:gd name="connsiteX1" fmla="*/ 319639 w 351278"/>
                <a:gd name="connsiteY1" fmla="*/ 21904 h 249667"/>
                <a:gd name="connsiteX2" fmla="*/ 319639 w 351278"/>
                <a:gd name="connsiteY2" fmla="*/ 9735 h 249667"/>
                <a:gd name="connsiteX3" fmla="*/ 318017 w 351278"/>
                <a:gd name="connsiteY3" fmla="*/ 7301 h 249667"/>
                <a:gd name="connsiteX4" fmla="*/ 269341 w 351278"/>
                <a:gd name="connsiteY4" fmla="*/ 811 h 249667"/>
                <a:gd name="connsiteX5" fmla="*/ 223099 w 351278"/>
                <a:gd name="connsiteY5" fmla="*/ 7301 h 249667"/>
                <a:gd name="connsiteX6" fmla="*/ 225532 w 351278"/>
                <a:gd name="connsiteY6" fmla="*/ 12980 h 249667"/>
                <a:gd name="connsiteX7" fmla="*/ 269341 w 351278"/>
                <a:gd name="connsiteY7" fmla="*/ 6490 h 249667"/>
                <a:gd name="connsiteX8" fmla="*/ 311527 w 351278"/>
                <a:gd name="connsiteY8" fmla="*/ 11358 h 249667"/>
                <a:gd name="connsiteX9" fmla="*/ 314772 w 351278"/>
                <a:gd name="connsiteY9" fmla="*/ 12169 h 249667"/>
                <a:gd name="connsiteX10" fmla="*/ 314772 w 351278"/>
                <a:gd name="connsiteY10" fmla="*/ 203628 h 249667"/>
                <a:gd name="connsiteX11" fmla="*/ 309904 w 351278"/>
                <a:gd name="connsiteY11" fmla="*/ 202817 h 249667"/>
                <a:gd name="connsiteX12" fmla="*/ 272586 w 351278"/>
                <a:gd name="connsiteY12" fmla="*/ 200383 h 249667"/>
                <a:gd name="connsiteX13" fmla="*/ 184158 w 351278"/>
                <a:gd name="connsiteY13" fmla="*/ 222287 h 249667"/>
                <a:gd name="connsiteX14" fmla="*/ 177668 w 351278"/>
                <a:gd name="connsiteY14" fmla="*/ 226344 h 249667"/>
                <a:gd name="connsiteX15" fmla="*/ 177668 w 351278"/>
                <a:gd name="connsiteY15" fmla="*/ 143594 h 249667"/>
                <a:gd name="connsiteX16" fmla="*/ 171989 w 351278"/>
                <a:gd name="connsiteY16" fmla="*/ 143594 h 249667"/>
                <a:gd name="connsiteX17" fmla="*/ 171989 w 351278"/>
                <a:gd name="connsiteY17" fmla="*/ 224721 h 249667"/>
                <a:gd name="connsiteX18" fmla="*/ 165499 w 351278"/>
                <a:gd name="connsiteY18" fmla="*/ 220665 h 249667"/>
                <a:gd name="connsiteX19" fmla="*/ 77070 w 351278"/>
                <a:gd name="connsiteY19" fmla="*/ 198761 h 249667"/>
                <a:gd name="connsiteX20" fmla="*/ 39752 w 351278"/>
                <a:gd name="connsiteY20" fmla="*/ 201194 h 249667"/>
                <a:gd name="connsiteX21" fmla="*/ 34885 w 351278"/>
                <a:gd name="connsiteY21" fmla="*/ 202006 h 249667"/>
                <a:gd name="connsiteX22" fmla="*/ 34885 w 351278"/>
                <a:gd name="connsiteY22" fmla="*/ 11358 h 249667"/>
                <a:gd name="connsiteX23" fmla="*/ 38130 w 351278"/>
                <a:gd name="connsiteY23" fmla="*/ 10546 h 249667"/>
                <a:gd name="connsiteX24" fmla="*/ 80315 w 351278"/>
                <a:gd name="connsiteY24" fmla="*/ 5679 h 249667"/>
                <a:gd name="connsiteX25" fmla="*/ 118445 w 351278"/>
                <a:gd name="connsiteY25" fmla="*/ 10546 h 249667"/>
                <a:gd name="connsiteX26" fmla="*/ 121690 w 351278"/>
                <a:gd name="connsiteY26" fmla="*/ 4868 h 249667"/>
                <a:gd name="connsiteX27" fmla="*/ 81127 w 351278"/>
                <a:gd name="connsiteY27" fmla="*/ 0 h 249667"/>
                <a:gd name="connsiteX28" fmla="*/ 80315 w 351278"/>
                <a:gd name="connsiteY28" fmla="*/ 0 h 249667"/>
                <a:gd name="connsiteX29" fmla="*/ 31639 w 351278"/>
                <a:gd name="connsiteY29" fmla="*/ 6490 h 249667"/>
                <a:gd name="connsiteX30" fmla="*/ 30017 w 351278"/>
                <a:gd name="connsiteY30" fmla="*/ 8924 h 249667"/>
                <a:gd name="connsiteX31" fmla="*/ 30017 w 351278"/>
                <a:gd name="connsiteY31" fmla="*/ 8924 h 249667"/>
                <a:gd name="connsiteX32" fmla="*/ 30017 w 351278"/>
                <a:gd name="connsiteY32" fmla="*/ 21093 h 249667"/>
                <a:gd name="connsiteX33" fmla="*/ 2434 w 351278"/>
                <a:gd name="connsiteY33" fmla="*/ 21093 h 249667"/>
                <a:gd name="connsiteX34" fmla="*/ 0 w 351278"/>
                <a:gd name="connsiteY34" fmla="*/ 23527 h 249667"/>
                <a:gd name="connsiteX35" fmla="*/ 0 w 351278"/>
                <a:gd name="connsiteY35" fmla="*/ 246625 h 249667"/>
                <a:gd name="connsiteX36" fmla="*/ 2434 w 351278"/>
                <a:gd name="connsiteY36" fmla="*/ 249059 h 249667"/>
                <a:gd name="connsiteX37" fmla="*/ 4056 w 351278"/>
                <a:gd name="connsiteY37" fmla="*/ 249059 h 249667"/>
                <a:gd name="connsiteX38" fmla="*/ 4056 w 351278"/>
                <a:gd name="connsiteY38" fmla="*/ 249059 h 249667"/>
                <a:gd name="connsiteX39" fmla="*/ 174423 w 351278"/>
                <a:gd name="connsiteY39" fmla="*/ 234456 h 249667"/>
                <a:gd name="connsiteX40" fmla="*/ 176045 w 351278"/>
                <a:gd name="connsiteY40" fmla="*/ 234456 h 249667"/>
                <a:gd name="connsiteX41" fmla="*/ 176856 w 351278"/>
                <a:gd name="connsiteY41" fmla="*/ 234456 h 249667"/>
                <a:gd name="connsiteX42" fmla="*/ 298547 w 351278"/>
                <a:gd name="connsiteY42" fmla="*/ 232023 h 249667"/>
                <a:gd name="connsiteX43" fmla="*/ 347223 w 351278"/>
                <a:gd name="connsiteY43" fmla="*/ 249059 h 249667"/>
                <a:gd name="connsiteX44" fmla="*/ 347223 w 351278"/>
                <a:gd name="connsiteY44" fmla="*/ 249059 h 249667"/>
                <a:gd name="connsiteX45" fmla="*/ 349656 w 351278"/>
                <a:gd name="connsiteY45" fmla="*/ 249059 h 249667"/>
                <a:gd name="connsiteX46" fmla="*/ 351279 w 351278"/>
                <a:gd name="connsiteY46" fmla="*/ 246625 h 249667"/>
                <a:gd name="connsiteX47" fmla="*/ 351279 w 351278"/>
                <a:gd name="connsiteY47" fmla="*/ 24338 h 249667"/>
                <a:gd name="connsiteX48" fmla="*/ 347223 w 351278"/>
                <a:gd name="connsiteY48" fmla="*/ 21904 h 249667"/>
                <a:gd name="connsiteX49" fmla="*/ 135482 w 351278"/>
                <a:gd name="connsiteY49" fmla="*/ 223099 h 249667"/>
                <a:gd name="connsiteX50" fmla="*/ 9735 w 351278"/>
                <a:gd name="connsiteY50" fmla="*/ 240135 h 249667"/>
                <a:gd name="connsiteX51" fmla="*/ 4056 w 351278"/>
                <a:gd name="connsiteY51" fmla="*/ 242569 h 249667"/>
                <a:gd name="connsiteX52" fmla="*/ 4056 w 351278"/>
                <a:gd name="connsiteY52" fmla="*/ 27583 h 249667"/>
                <a:gd name="connsiteX53" fmla="*/ 29206 w 351278"/>
                <a:gd name="connsiteY53" fmla="*/ 27583 h 249667"/>
                <a:gd name="connsiteX54" fmla="*/ 29206 w 351278"/>
                <a:gd name="connsiteY54" fmla="*/ 206062 h 249667"/>
                <a:gd name="connsiteX55" fmla="*/ 31639 w 351278"/>
                <a:gd name="connsiteY55" fmla="*/ 209307 h 249667"/>
                <a:gd name="connsiteX56" fmla="*/ 32451 w 351278"/>
                <a:gd name="connsiteY56" fmla="*/ 209307 h 249667"/>
                <a:gd name="connsiteX57" fmla="*/ 76259 w 351278"/>
                <a:gd name="connsiteY57" fmla="*/ 206062 h 249667"/>
                <a:gd name="connsiteX58" fmla="*/ 137104 w 351278"/>
                <a:gd name="connsiteY58" fmla="*/ 214986 h 249667"/>
                <a:gd name="connsiteX59" fmla="*/ 135482 w 351278"/>
                <a:gd name="connsiteY59" fmla="*/ 223099 h 249667"/>
                <a:gd name="connsiteX60" fmla="*/ 343977 w 351278"/>
                <a:gd name="connsiteY60" fmla="*/ 241758 h 249667"/>
                <a:gd name="connsiteX61" fmla="*/ 338299 w 351278"/>
                <a:gd name="connsiteY61" fmla="*/ 239324 h 249667"/>
                <a:gd name="connsiteX62" fmla="*/ 212552 w 351278"/>
                <a:gd name="connsiteY62" fmla="*/ 222287 h 249667"/>
                <a:gd name="connsiteX63" fmla="*/ 210930 w 351278"/>
                <a:gd name="connsiteY63" fmla="*/ 214175 h 249667"/>
                <a:gd name="connsiteX64" fmla="*/ 271775 w 351278"/>
                <a:gd name="connsiteY64" fmla="*/ 205251 h 249667"/>
                <a:gd name="connsiteX65" fmla="*/ 316394 w 351278"/>
                <a:gd name="connsiteY65" fmla="*/ 208496 h 249667"/>
                <a:gd name="connsiteX66" fmla="*/ 318828 w 351278"/>
                <a:gd name="connsiteY66" fmla="*/ 207685 h 249667"/>
                <a:gd name="connsiteX67" fmla="*/ 319639 w 351278"/>
                <a:gd name="connsiteY67" fmla="*/ 206062 h 249667"/>
                <a:gd name="connsiteX68" fmla="*/ 319639 w 351278"/>
                <a:gd name="connsiteY68" fmla="*/ 205251 h 249667"/>
                <a:gd name="connsiteX69" fmla="*/ 319639 w 351278"/>
                <a:gd name="connsiteY69" fmla="*/ 27583 h 249667"/>
                <a:gd name="connsiteX70" fmla="*/ 344789 w 351278"/>
                <a:gd name="connsiteY70" fmla="*/ 27583 h 249667"/>
                <a:gd name="connsiteX71" fmla="*/ 343977 w 351278"/>
                <a:gd name="connsiteY71" fmla="*/ 241758 h 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1278" h="249667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5CDA439B-9EE1-49B4-A155-00C464CD0B99}"/>
                </a:ext>
              </a:extLst>
            </p:cNvPr>
            <p:cNvSpPr/>
            <p:nvPr/>
          </p:nvSpPr>
          <p:spPr>
            <a:xfrm>
              <a:off x="5179577" y="4926423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5448 w 160630"/>
                <a:gd name="connsiteY9" fmla="*/ 12169 h 161442"/>
                <a:gd name="connsiteX10" fmla="*/ 80315 w 160630"/>
                <a:gd name="connsiteY10" fmla="*/ 7301 h 161442"/>
                <a:gd name="connsiteX11" fmla="*/ 85183 w 160630"/>
                <a:gd name="connsiteY11" fmla="*/ 12169 h 161442"/>
                <a:gd name="connsiteX12" fmla="*/ 85183 w 160630"/>
                <a:gd name="connsiteY12" fmla="*/ 17037 h 161442"/>
                <a:gd name="connsiteX13" fmla="*/ 85183 w 160630"/>
                <a:gd name="connsiteY13" fmla="*/ 21904 h 161442"/>
                <a:gd name="connsiteX14" fmla="*/ 80315 w 160630"/>
                <a:gd name="connsiteY14" fmla="*/ 26772 h 161442"/>
                <a:gd name="connsiteX15" fmla="*/ 75448 w 160630"/>
                <a:gd name="connsiteY15" fmla="*/ 21904 h 161442"/>
                <a:gd name="connsiteX16" fmla="*/ 75448 w 160630"/>
                <a:gd name="connsiteY16" fmla="*/ 12169 h 161442"/>
                <a:gd name="connsiteX17" fmla="*/ 21093 w 160630"/>
                <a:gd name="connsiteY17" fmla="*/ 85994 h 161442"/>
                <a:gd name="connsiteX18" fmla="*/ 11358 w 160630"/>
                <a:gd name="connsiteY18" fmla="*/ 85994 h 161442"/>
                <a:gd name="connsiteX19" fmla="*/ 6490 w 160630"/>
                <a:gd name="connsiteY19" fmla="*/ 81127 h 161442"/>
                <a:gd name="connsiteX20" fmla="*/ 11358 w 160630"/>
                <a:gd name="connsiteY20" fmla="*/ 76259 h 161442"/>
                <a:gd name="connsiteX21" fmla="*/ 16225 w 160630"/>
                <a:gd name="connsiteY21" fmla="*/ 76259 h 161442"/>
                <a:gd name="connsiteX22" fmla="*/ 21093 w 160630"/>
                <a:gd name="connsiteY22" fmla="*/ 76259 h 161442"/>
                <a:gd name="connsiteX23" fmla="*/ 25961 w 160630"/>
                <a:gd name="connsiteY23" fmla="*/ 81127 h 161442"/>
                <a:gd name="connsiteX24" fmla="*/ 21093 w 160630"/>
                <a:gd name="connsiteY24" fmla="*/ 85994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2186 w 160630"/>
                <a:gd name="connsiteY33" fmla="*/ 42186 h 161442"/>
                <a:gd name="connsiteX34" fmla="*/ 35696 w 160630"/>
                <a:gd name="connsiteY34" fmla="*/ 42186 h 161442"/>
                <a:gd name="connsiteX35" fmla="*/ 29206 w 160630"/>
                <a:gd name="connsiteY35" fmla="*/ 35696 h 161442"/>
                <a:gd name="connsiteX36" fmla="*/ 29206 w 160630"/>
                <a:gd name="connsiteY36" fmla="*/ 29206 h 161442"/>
                <a:gd name="connsiteX37" fmla="*/ 35696 w 160630"/>
                <a:gd name="connsiteY37" fmla="*/ 29206 h 161442"/>
                <a:gd name="connsiteX38" fmla="*/ 38941 w 160630"/>
                <a:gd name="connsiteY38" fmla="*/ 32451 h 161442"/>
                <a:gd name="connsiteX39" fmla="*/ 42186 w 160630"/>
                <a:gd name="connsiteY39" fmla="*/ 35696 h 161442"/>
                <a:gd name="connsiteX40" fmla="*/ 42186 w 160630"/>
                <a:gd name="connsiteY40" fmla="*/ 42186 h 161442"/>
                <a:gd name="connsiteX41" fmla="*/ 85183 w 160630"/>
                <a:gd name="connsiteY41" fmla="*/ 149273 h 161442"/>
                <a:gd name="connsiteX42" fmla="*/ 80315 w 160630"/>
                <a:gd name="connsiteY42" fmla="*/ 154141 h 161442"/>
                <a:gd name="connsiteX43" fmla="*/ 75448 w 160630"/>
                <a:gd name="connsiteY43" fmla="*/ 149273 h 161442"/>
                <a:gd name="connsiteX44" fmla="*/ 75448 w 160630"/>
                <a:gd name="connsiteY44" fmla="*/ 139538 h 161442"/>
                <a:gd name="connsiteX45" fmla="*/ 80315 w 160630"/>
                <a:gd name="connsiteY45" fmla="*/ 134670 h 161442"/>
                <a:gd name="connsiteX46" fmla="*/ 85183 w 160630"/>
                <a:gd name="connsiteY46" fmla="*/ 139538 h 161442"/>
                <a:gd name="connsiteX47" fmla="*/ 85183 w 160630"/>
                <a:gd name="connsiteY47" fmla="*/ 144406 h 161442"/>
                <a:gd name="connsiteX48" fmla="*/ 85183 w 160630"/>
                <a:gd name="connsiteY48" fmla="*/ 149273 h 161442"/>
                <a:gd name="connsiteX49" fmla="*/ 113577 w 160630"/>
                <a:gd name="connsiteY49" fmla="*/ 111144 h 161442"/>
                <a:gd name="connsiteX50" fmla="*/ 105465 w 160630"/>
                <a:gd name="connsiteY50" fmla="*/ 113577 h 161442"/>
                <a:gd name="connsiteX51" fmla="*/ 100597 w 160630"/>
                <a:gd name="connsiteY51" fmla="*/ 108710 h 161442"/>
                <a:gd name="connsiteX52" fmla="*/ 77070 w 160630"/>
                <a:gd name="connsiteY52" fmla="*/ 85183 h 161442"/>
                <a:gd name="connsiteX53" fmla="*/ 74637 w 160630"/>
                <a:gd name="connsiteY53" fmla="*/ 79504 h 161442"/>
                <a:gd name="connsiteX54" fmla="*/ 74637 w 160630"/>
                <a:gd name="connsiteY54" fmla="*/ 65713 h 161442"/>
                <a:gd name="connsiteX55" fmla="*/ 74637 w 160630"/>
                <a:gd name="connsiteY55" fmla="*/ 65713 h 161442"/>
                <a:gd name="connsiteX56" fmla="*/ 74637 w 160630"/>
                <a:gd name="connsiteY56" fmla="*/ 51110 h 161442"/>
                <a:gd name="connsiteX57" fmla="*/ 81938 w 160630"/>
                <a:gd name="connsiteY57" fmla="*/ 47054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1144 h 161442"/>
                <a:gd name="connsiteX63" fmla="*/ 118445 w 160630"/>
                <a:gd name="connsiteY63" fmla="*/ 35696 h 161442"/>
                <a:gd name="connsiteX64" fmla="*/ 124935 w 160630"/>
                <a:gd name="connsiteY64" fmla="*/ 29206 h 161442"/>
                <a:gd name="connsiteX65" fmla="*/ 131425 w 160630"/>
                <a:gd name="connsiteY65" fmla="*/ 29206 h 161442"/>
                <a:gd name="connsiteX66" fmla="*/ 131425 w 160630"/>
                <a:gd name="connsiteY66" fmla="*/ 35696 h 161442"/>
                <a:gd name="connsiteX67" fmla="*/ 128180 w 160630"/>
                <a:gd name="connsiteY67" fmla="*/ 38941 h 161442"/>
                <a:gd name="connsiteX68" fmla="*/ 124935 w 160630"/>
                <a:gd name="connsiteY68" fmla="*/ 42186 h 161442"/>
                <a:gd name="connsiteX69" fmla="*/ 118445 w 160630"/>
                <a:gd name="connsiteY69" fmla="*/ 42186 h 161442"/>
                <a:gd name="connsiteX70" fmla="*/ 118445 w 160630"/>
                <a:gd name="connsiteY70" fmla="*/ 35696 h 161442"/>
                <a:gd name="connsiteX71" fmla="*/ 132237 w 160630"/>
                <a:gd name="connsiteY71" fmla="*/ 133048 h 161442"/>
                <a:gd name="connsiteX72" fmla="*/ 125746 w 160630"/>
                <a:gd name="connsiteY72" fmla="*/ 133048 h 161442"/>
                <a:gd name="connsiteX73" fmla="*/ 122501 w 160630"/>
                <a:gd name="connsiteY73" fmla="*/ 129803 h 161442"/>
                <a:gd name="connsiteX74" fmla="*/ 119256 w 160630"/>
                <a:gd name="connsiteY74" fmla="*/ 126558 h 161442"/>
                <a:gd name="connsiteX75" fmla="*/ 119256 w 160630"/>
                <a:gd name="connsiteY75" fmla="*/ 120068 h 161442"/>
                <a:gd name="connsiteX76" fmla="*/ 125746 w 160630"/>
                <a:gd name="connsiteY76" fmla="*/ 120068 h 161442"/>
                <a:gd name="connsiteX77" fmla="*/ 133048 w 160630"/>
                <a:gd name="connsiteY77" fmla="*/ 127369 h 161442"/>
                <a:gd name="connsiteX78" fmla="*/ 132237 w 160630"/>
                <a:gd name="connsiteY78" fmla="*/ 133048 h 161442"/>
                <a:gd name="connsiteX79" fmla="*/ 149273 w 160630"/>
                <a:gd name="connsiteY79" fmla="*/ 85994 h 161442"/>
                <a:gd name="connsiteX80" fmla="*/ 144406 w 160630"/>
                <a:gd name="connsiteY80" fmla="*/ 85994 h 161442"/>
                <a:gd name="connsiteX81" fmla="*/ 139538 w 160630"/>
                <a:gd name="connsiteY81" fmla="*/ 85994 h 161442"/>
                <a:gd name="connsiteX82" fmla="*/ 134670 w 160630"/>
                <a:gd name="connsiteY82" fmla="*/ 81127 h 161442"/>
                <a:gd name="connsiteX83" fmla="*/ 139538 w 160630"/>
                <a:gd name="connsiteY83" fmla="*/ 76259 h 161442"/>
                <a:gd name="connsiteX84" fmla="*/ 149273 w 160630"/>
                <a:gd name="connsiteY84" fmla="*/ 76259 h 161442"/>
                <a:gd name="connsiteX85" fmla="*/ 154141 w 160630"/>
                <a:gd name="connsiteY85" fmla="*/ 81127 h 161442"/>
                <a:gd name="connsiteX86" fmla="*/ 149273 w 160630"/>
                <a:gd name="connsiteY86" fmla="*/ 85994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9EEEFA9D-4AAB-424B-AB4B-59C238883204}"/>
              </a:ext>
            </a:extLst>
          </p:cNvPr>
          <p:cNvGrpSpPr/>
          <p:nvPr userDrawn="1"/>
        </p:nvGrpSpPr>
        <p:grpSpPr>
          <a:xfrm>
            <a:off x="5649791" y="1429710"/>
            <a:ext cx="3999600" cy="3999600"/>
            <a:chOff x="1320032" y="2263354"/>
            <a:chExt cx="576000" cy="576000"/>
          </a:xfrm>
        </p:grpSpPr>
        <p:sp>
          <p:nvSpPr>
            <p:cNvPr id="287" name="Graphic 17">
              <a:extLst>
                <a:ext uri="{FF2B5EF4-FFF2-40B4-BE49-F238E27FC236}">
                  <a16:creationId xmlns:a16="http://schemas.microsoft.com/office/drawing/2014/main" id="{D558792C-AAE6-4B09-A67E-56E15FBD268B}"/>
                </a:ext>
              </a:extLst>
            </p:cNvPr>
            <p:cNvSpPr/>
            <p:nvPr/>
          </p:nvSpPr>
          <p:spPr>
            <a:xfrm>
              <a:off x="1320032" y="2263354"/>
              <a:ext cx="576000" cy="576000"/>
            </a:xfrm>
            <a:custGeom>
              <a:avLst/>
              <a:gdLst>
                <a:gd name="connsiteX0" fmla="*/ 576000 w 576000"/>
                <a:gd name="connsiteY0" fmla="*/ 288000 h 576000"/>
                <a:gd name="connsiteX1" fmla="*/ 288000 w 576000"/>
                <a:gd name="connsiteY1" fmla="*/ 576000 h 576000"/>
                <a:gd name="connsiteX2" fmla="*/ 0 w 576000"/>
                <a:gd name="connsiteY2" fmla="*/ 288000 h 576000"/>
                <a:gd name="connsiteX3" fmla="*/ 288000 w 576000"/>
                <a:gd name="connsiteY3" fmla="*/ 0 h 576000"/>
                <a:gd name="connsiteX4" fmla="*/ 576000 w 576000"/>
                <a:gd name="connsiteY4" fmla="*/ 28800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00" h="576000">
                  <a:moveTo>
                    <a:pt x="576000" y="288000"/>
                  </a:moveTo>
                  <a:cubicBezTo>
                    <a:pt x="576000" y="447058"/>
                    <a:pt x="447058" y="576000"/>
                    <a:pt x="288000" y="576000"/>
                  </a:cubicBezTo>
                  <a:cubicBezTo>
                    <a:pt x="128942" y="576000"/>
                    <a:pt x="0" y="447058"/>
                    <a:pt x="0" y="288000"/>
                  </a:cubicBezTo>
                  <a:cubicBezTo>
                    <a:pt x="0" y="128942"/>
                    <a:pt x="128942" y="0"/>
                    <a:pt x="288000" y="0"/>
                  </a:cubicBezTo>
                  <a:cubicBezTo>
                    <a:pt x="447058" y="0"/>
                    <a:pt x="576000" y="128942"/>
                    <a:pt x="576000" y="288000"/>
                  </a:cubicBezTo>
                  <a:close/>
                </a:path>
              </a:pathLst>
            </a:custGeom>
            <a:solidFill>
              <a:schemeClr val="accent6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8" name="Graphic 17">
              <a:extLst>
                <a:ext uri="{FF2B5EF4-FFF2-40B4-BE49-F238E27FC236}">
                  <a16:creationId xmlns:a16="http://schemas.microsoft.com/office/drawing/2014/main" id="{C3FC62E3-DF83-4515-8D2F-9DA87FF6BDC8}"/>
                </a:ext>
              </a:extLst>
            </p:cNvPr>
            <p:cNvGrpSpPr/>
            <p:nvPr/>
          </p:nvGrpSpPr>
          <p:grpSpPr>
            <a:xfrm>
              <a:off x="1474984" y="2355838"/>
              <a:ext cx="305036" cy="323695"/>
              <a:chOff x="1474984" y="2355838"/>
              <a:chExt cx="305036" cy="323695"/>
            </a:xfrm>
            <a:solidFill>
              <a:srgbClr val="FFFFFF"/>
            </a:solidFill>
          </p:grpSpPr>
          <p:sp>
            <p:nvSpPr>
              <p:cNvPr id="289" name="Graphic 17">
                <a:extLst>
                  <a:ext uri="{FF2B5EF4-FFF2-40B4-BE49-F238E27FC236}">
                    <a16:creationId xmlns:a16="http://schemas.microsoft.com/office/drawing/2014/main" id="{45FCCF1C-3ECE-4A04-96DE-E4689AC9FD08}"/>
                  </a:ext>
                </a:extLst>
              </p:cNvPr>
              <p:cNvSpPr/>
              <p:nvPr/>
            </p:nvSpPr>
            <p:spPr>
              <a:xfrm>
                <a:off x="1519603" y="2441021"/>
                <a:ext cx="160630" cy="161442"/>
              </a:xfrm>
              <a:custGeom>
                <a:avLst/>
                <a:gdLst>
                  <a:gd name="connsiteX0" fmla="*/ 80315 w 160630"/>
                  <a:gd name="connsiteY0" fmla="*/ 0 h 161442"/>
                  <a:gd name="connsiteX1" fmla="*/ 80315 w 160630"/>
                  <a:gd name="connsiteY1" fmla="*/ 0 h 161442"/>
                  <a:gd name="connsiteX2" fmla="*/ 23527 w 160630"/>
                  <a:gd name="connsiteY2" fmla="*/ 23527 h 161442"/>
                  <a:gd name="connsiteX3" fmla="*/ 0 w 160630"/>
                  <a:gd name="connsiteY3" fmla="*/ 80315 h 161442"/>
                  <a:gd name="connsiteX4" fmla="*/ 80315 w 160630"/>
                  <a:gd name="connsiteY4" fmla="*/ 161442 h 161442"/>
                  <a:gd name="connsiteX5" fmla="*/ 80315 w 160630"/>
                  <a:gd name="connsiteY5" fmla="*/ 161442 h 161442"/>
                  <a:gd name="connsiteX6" fmla="*/ 137104 w 160630"/>
                  <a:gd name="connsiteY6" fmla="*/ 137916 h 161442"/>
                  <a:gd name="connsiteX7" fmla="*/ 160631 w 160630"/>
                  <a:gd name="connsiteY7" fmla="*/ 81127 h 161442"/>
                  <a:gd name="connsiteX8" fmla="*/ 80315 w 160630"/>
                  <a:gd name="connsiteY8" fmla="*/ 0 h 161442"/>
                  <a:gd name="connsiteX9" fmla="*/ 74637 w 160630"/>
                  <a:gd name="connsiteY9" fmla="*/ 11358 h 161442"/>
                  <a:gd name="connsiteX10" fmla="*/ 79504 w 160630"/>
                  <a:gd name="connsiteY10" fmla="*/ 6490 h 161442"/>
                  <a:gd name="connsiteX11" fmla="*/ 84372 w 160630"/>
                  <a:gd name="connsiteY11" fmla="*/ 11358 h 161442"/>
                  <a:gd name="connsiteX12" fmla="*/ 84372 w 160630"/>
                  <a:gd name="connsiteY12" fmla="*/ 16225 h 161442"/>
                  <a:gd name="connsiteX13" fmla="*/ 84372 w 160630"/>
                  <a:gd name="connsiteY13" fmla="*/ 21093 h 161442"/>
                  <a:gd name="connsiteX14" fmla="*/ 79504 w 160630"/>
                  <a:gd name="connsiteY14" fmla="*/ 25961 h 161442"/>
                  <a:gd name="connsiteX15" fmla="*/ 74637 w 160630"/>
                  <a:gd name="connsiteY15" fmla="*/ 21093 h 161442"/>
                  <a:gd name="connsiteX16" fmla="*/ 74637 w 160630"/>
                  <a:gd name="connsiteY16" fmla="*/ 11358 h 161442"/>
                  <a:gd name="connsiteX17" fmla="*/ 21093 w 160630"/>
                  <a:gd name="connsiteY17" fmla="*/ 85183 h 161442"/>
                  <a:gd name="connsiteX18" fmla="*/ 11358 w 160630"/>
                  <a:gd name="connsiteY18" fmla="*/ 85183 h 161442"/>
                  <a:gd name="connsiteX19" fmla="*/ 6490 w 160630"/>
                  <a:gd name="connsiteY19" fmla="*/ 80315 h 161442"/>
                  <a:gd name="connsiteX20" fmla="*/ 11358 w 160630"/>
                  <a:gd name="connsiteY20" fmla="*/ 75448 h 161442"/>
                  <a:gd name="connsiteX21" fmla="*/ 16225 w 160630"/>
                  <a:gd name="connsiteY21" fmla="*/ 75448 h 161442"/>
                  <a:gd name="connsiteX22" fmla="*/ 21093 w 160630"/>
                  <a:gd name="connsiteY22" fmla="*/ 75448 h 161442"/>
                  <a:gd name="connsiteX23" fmla="*/ 25961 w 160630"/>
                  <a:gd name="connsiteY23" fmla="*/ 80315 h 161442"/>
                  <a:gd name="connsiteX24" fmla="*/ 21093 w 160630"/>
                  <a:gd name="connsiteY24" fmla="*/ 85183 h 161442"/>
                  <a:gd name="connsiteX25" fmla="*/ 41375 w 160630"/>
                  <a:gd name="connsiteY25" fmla="*/ 125746 h 161442"/>
                  <a:gd name="connsiteX26" fmla="*/ 38130 w 160630"/>
                  <a:gd name="connsiteY26" fmla="*/ 128992 h 161442"/>
                  <a:gd name="connsiteX27" fmla="*/ 34885 w 160630"/>
                  <a:gd name="connsiteY27" fmla="*/ 132237 h 161442"/>
                  <a:gd name="connsiteX28" fmla="*/ 28394 w 160630"/>
                  <a:gd name="connsiteY28" fmla="*/ 132237 h 161442"/>
                  <a:gd name="connsiteX29" fmla="*/ 28394 w 160630"/>
                  <a:gd name="connsiteY29" fmla="*/ 125746 h 161442"/>
                  <a:gd name="connsiteX30" fmla="*/ 34885 w 160630"/>
                  <a:gd name="connsiteY30" fmla="*/ 119256 h 161442"/>
                  <a:gd name="connsiteX31" fmla="*/ 41375 w 160630"/>
                  <a:gd name="connsiteY31" fmla="*/ 119256 h 161442"/>
                  <a:gd name="connsiteX32" fmla="*/ 41375 w 160630"/>
                  <a:gd name="connsiteY32" fmla="*/ 125746 h 161442"/>
                  <a:gd name="connsiteX33" fmla="*/ 41375 w 160630"/>
                  <a:gd name="connsiteY33" fmla="*/ 42186 h 161442"/>
                  <a:gd name="connsiteX34" fmla="*/ 34885 w 160630"/>
                  <a:gd name="connsiteY34" fmla="*/ 42186 h 161442"/>
                  <a:gd name="connsiteX35" fmla="*/ 28394 w 160630"/>
                  <a:gd name="connsiteY35" fmla="*/ 35696 h 161442"/>
                  <a:gd name="connsiteX36" fmla="*/ 28394 w 160630"/>
                  <a:gd name="connsiteY36" fmla="*/ 29206 h 161442"/>
                  <a:gd name="connsiteX37" fmla="*/ 34885 w 160630"/>
                  <a:gd name="connsiteY37" fmla="*/ 29206 h 161442"/>
                  <a:gd name="connsiteX38" fmla="*/ 38130 w 160630"/>
                  <a:gd name="connsiteY38" fmla="*/ 32451 h 161442"/>
                  <a:gd name="connsiteX39" fmla="*/ 41375 w 160630"/>
                  <a:gd name="connsiteY39" fmla="*/ 35696 h 161442"/>
                  <a:gd name="connsiteX40" fmla="*/ 41375 w 160630"/>
                  <a:gd name="connsiteY40" fmla="*/ 42186 h 161442"/>
                  <a:gd name="connsiteX41" fmla="*/ 84372 w 160630"/>
                  <a:gd name="connsiteY41" fmla="*/ 149273 h 161442"/>
                  <a:gd name="connsiteX42" fmla="*/ 79504 w 160630"/>
                  <a:gd name="connsiteY42" fmla="*/ 154141 h 161442"/>
                  <a:gd name="connsiteX43" fmla="*/ 74637 w 160630"/>
                  <a:gd name="connsiteY43" fmla="*/ 149273 h 161442"/>
                  <a:gd name="connsiteX44" fmla="*/ 74637 w 160630"/>
                  <a:gd name="connsiteY44" fmla="*/ 139538 h 161442"/>
                  <a:gd name="connsiteX45" fmla="*/ 79504 w 160630"/>
                  <a:gd name="connsiteY45" fmla="*/ 134670 h 161442"/>
                  <a:gd name="connsiteX46" fmla="*/ 84372 w 160630"/>
                  <a:gd name="connsiteY46" fmla="*/ 139538 h 161442"/>
                  <a:gd name="connsiteX47" fmla="*/ 84372 w 160630"/>
                  <a:gd name="connsiteY47" fmla="*/ 144406 h 161442"/>
                  <a:gd name="connsiteX48" fmla="*/ 84372 w 160630"/>
                  <a:gd name="connsiteY48" fmla="*/ 149273 h 161442"/>
                  <a:gd name="connsiteX49" fmla="*/ 113577 w 160630"/>
                  <a:gd name="connsiteY49" fmla="*/ 110332 h 161442"/>
                  <a:gd name="connsiteX50" fmla="*/ 105465 w 160630"/>
                  <a:gd name="connsiteY50" fmla="*/ 112766 h 161442"/>
                  <a:gd name="connsiteX51" fmla="*/ 100597 w 160630"/>
                  <a:gd name="connsiteY51" fmla="*/ 107899 h 161442"/>
                  <a:gd name="connsiteX52" fmla="*/ 77070 w 160630"/>
                  <a:gd name="connsiteY52" fmla="*/ 84372 h 161442"/>
                  <a:gd name="connsiteX53" fmla="*/ 74637 w 160630"/>
                  <a:gd name="connsiteY53" fmla="*/ 78693 h 161442"/>
                  <a:gd name="connsiteX54" fmla="*/ 74637 w 160630"/>
                  <a:gd name="connsiteY54" fmla="*/ 64901 h 161442"/>
                  <a:gd name="connsiteX55" fmla="*/ 74637 w 160630"/>
                  <a:gd name="connsiteY55" fmla="*/ 64901 h 161442"/>
                  <a:gd name="connsiteX56" fmla="*/ 74637 w 160630"/>
                  <a:gd name="connsiteY56" fmla="*/ 50299 h 161442"/>
                  <a:gd name="connsiteX57" fmla="*/ 81938 w 160630"/>
                  <a:gd name="connsiteY57" fmla="*/ 46242 h 161442"/>
                  <a:gd name="connsiteX58" fmla="*/ 84372 w 160630"/>
                  <a:gd name="connsiteY58" fmla="*/ 51921 h 161442"/>
                  <a:gd name="connsiteX59" fmla="*/ 84372 w 160630"/>
                  <a:gd name="connsiteY59" fmla="*/ 77070 h 161442"/>
                  <a:gd name="connsiteX60" fmla="*/ 85183 w 160630"/>
                  <a:gd name="connsiteY60" fmla="*/ 80315 h 161442"/>
                  <a:gd name="connsiteX61" fmla="*/ 111144 w 160630"/>
                  <a:gd name="connsiteY61" fmla="*/ 106276 h 161442"/>
                  <a:gd name="connsiteX62" fmla="*/ 113577 w 160630"/>
                  <a:gd name="connsiteY62" fmla="*/ 110332 h 161442"/>
                  <a:gd name="connsiteX63" fmla="*/ 118445 w 160630"/>
                  <a:gd name="connsiteY63" fmla="*/ 34885 h 161442"/>
                  <a:gd name="connsiteX64" fmla="*/ 124935 w 160630"/>
                  <a:gd name="connsiteY64" fmla="*/ 28394 h 161442"/>
                  <a:gd name="connsiteX65" fmla="*/ 131425 w 160630"/>
                  <a:gd name="connsiteY65" fmla="*/ 28394 h 161442"/>
                  <a:gd name="connsiteX66" fmla="*/ 131425 w 160630"/>
                  <a:gd name="connsiteY66" fmla="*/ 34885 h 161442"/>
                  <a:gd name="connsiteX67" fmla="*/ 128180 w 160630"/>
                  <a:gd name="connsiteY67" fmla="*/ 38130 h 161442"/>
                  <a:gd name="connsiteX68" fmla="*/ 124935 w 160630"/>
                  <a:gd name="connsiteY68" fmla="*/ 41375 h 161442"/>
                  <a:gd name="connsiteX69" fmla="*/ 118445 w 160630"/>
                  <a:gd name="connsiteY69" fmla="*/ 41375 h 161442"/>
                  <a:gd name="connsiteX70" fmla="*/ 118445 w 160630"/>
                  <a:gd name="connsiteY70" fmla="*/ 34885 h 161442"/>
                  <a:gd name="connsiteX71" fmla="*/ 131425 w 160630"/>
                  <a:gd name="connsiteY71" fmla="*/ 132237 h 161442"/>
                  <a:gd name="connsiteX72" fmla="*/ 124935 w 160630"/>
                  <a:gd name="connsiteY72" fmla="*/ 132237 h 161442"/>
                  <a:gd name="connsiteX73" fmla="*/ 121690 w 160630"/>
                  <a:gd name="connsiteY73" fmla="*/ 128992 h 161442"/>
                  <a:gd name="connsiteX74" fmla="*/ 118445 w 160630"/>
                  <a:gd name="connsiteY74" fmla="*/ 125746 h 161442"/>
                  <a:gd name="connsiteX75" fmla="*/ 118445 w 160630"/>
                  <a:gd name="connsiteY75" fmla="*/ 119256 h 161442"/>
                  <a:gd name="connsiteX76" fmla="*/ 124935 w 160630"/>
                  <a:gd name="connsiteY76" fmla="*/ 119256 h 161442"/>
                  <a:gd name="connsiteX77" fmla="*/ 132237 w 160630"/>
                  <a:gd name="connsiteY77" fmla="*/ 126558 h 161442"/>
                  <a:gd name="connsiteX78" fmla="*/ 131425 w 160630"/>
                  <a:gd name="connsiteY78" fmla="*/ 132237 h 161442"/>
                  <a:gd name="connsiteX79" fmla="*/ 148462 w 160630"/>
                  <a:gd name="connsiteY79" fmla="*/ 85183 h 161442"/>
                  <a:gd name="connsiteX80" fmla="*/ 143594 w 160630"/>
                  <a:gd name="connsiteY80" fmla="*/ 85183 h 161442"/>
                  <a:gd name="connsiteX81" fmla="*/ 138727 w 160630"/>
                  <a:gd name="connsiteY81" fmla="*/ 85183 h 161442"/>
                  <a:gd name="connsiteX82" fmla="*/ 133859 w 160630"/>
                  <a:gd name="connsiteY82" fmla="*/ 80315 h 161442"/>
                  <a:gd name="connsiteX83" fmla="*/ 138727 w 160630"/>
                  <a:gd name="connsiteY83" fmla="*/ 75448 h 161442"/>
                  <a:gd name="connsiteX84" fmla="*/ 148462 w 160630"/>
                  <a:gd name="connsiteY84" fmla="*/ 75448 h 161442"/>
                  <a:gd name="connsiteX85" fmla="*/ 153330 w 160630"/>
                  <a:gd name="connsiteY85" fmla="*/ 80315 h 161442"/>
                  <a:gd name="connsiteX86" fmla="*/ 148462 w 160630"/>
                  <a:gd name="connsiteY86" fmla="*/ 85183 h 16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60630" h="161442">
                    <a:moveTo>
                      <a:pt x="80315" y="0"/>
                    </a:moveTo>
                    <a:cubicBezTo>
                      <a:pt x="80315" y="0"/>
                      <a:pt x="79504" y="0"/>
                      <a:pt x="80315" y="0"/>
                    </a:cubicBezTo>
                    <a:cubicBezTo>
                      <a:pt x="58411" y="0"/>
                      <a:pt x="38941" y="8113"/>
                      <a:pt x="23527" y="23527"/>
                    </a:cubicBezTo>
                    <a:cubicBezTo>
                      <a:pt x="8113" y="38941"/>
                      <a:pt x="0" y="59223"/>
                      <a:pt x="0" y="80315"/>
                    </a:cubicBezTo>
                    <a:cubicBezTo>
                      <a:pt x="0" y="124935"/>
                      <a:pt x="35696" y="160631"/>
                      <a:pt x="80315" y="161442"/>
                    </a:cubicBezTo>
                    <a:cubicBezTo>
                      <a:pt x="80315" y="161442"/>
                      <a:pt x="80315" y="161442"/>
                      <a:pt x="80315" y="161442"/>
                    </a:cubicBezTo>
                    <a:cubicBezTo>
                      <a:pt x="101408" y="161442"/>
                      <a:pt x="121690" y="153330"/>
                      <a:pt x="137104" y="137916"/>
                    </a:cubicBezTo>
                    <a:cubicBezTo>
                      <a:pt x="152518" y="122501"/>
                      <a:pt x="160631" y="102220"/>
                      <a:pt x="160631" y="81127"/>
                    </a:cubicBezTo>
                    <a:cubicBezTo>
                      <a:pt x="160631" y="35696"/>
                      <a:pt x="124124" y="0"/>
                      <a:pt x="80315" y="0"/>
                    </a:cubicBezTo>
                    <a:close/>
                    <a:moveTo>
                      <a:pt x="74637" y="11358"/>
                    </a:moveTo>
                    <a:cubicBezTo>
                      <a:pt x="74637" y="8924"/>
                      <a:pt x="77070" y="6490"/>
                      <a:pt x="79504" y="6490"/>
                    </a:cubicBezTo>
                    <a:cubicBezTo>
                      <a:pt x="81938" y="6490"/>
                      <a:pt x="84372" y="8113"/>
                      <a:pt x="84372" y="11358"/>
                    </a:cubicBezTo>
                    <a:cubicBezTo>
                      <a:pt x="84372" y="12980"/>
                      <a:pt x="84372" y="14603"/>
                      <a:pt x="84372" y="16225"/>
                    </a:cubicBezTo>
                    <a:cubicBezTo>
                      <a:pt x="84372" y="17848"/>
                      <a:pt x="84372" y="19470"/>
                      <a:pt x="84372" y="21093"/>
                    </a:cubicBezTo>
                    <a:cubicBezTo>
                      <a:pt x="84372" y="24338"/>
                      <a:pt x="81938" y="25961"/>
                      <a:pt x="79504" y="25961"/>
                    </a:cubicBezTo>
                    <a:cubicBezTo>
                      <a:pt x="77070" y="25961"/>
                      <a:pt x="74637" y="23527"/>
                      <a:pt x="74637" y="21093"/>
                    </a:cubicBezTo>
                    <a:cubicBezTo>
                      <a:pt x="74637" y="17848"/>
                      <a:pt x="74637" y="14603"/>
                      <a:pt x="74637" y="11358"/>
                    </a:cubicBezTo>
                    <a:close/>
                    <a:moveTo>
                      <a:pt x="21093" y="85183"/>
                    </a:moveTo>
                    <a:cubicBezTo>
                      <a:pt x="17848" y="85183"/>
                      <a:pt x="14603" y="85183"/>
                      <a:pt x="11358" y="85183"/>
                    </a:cubicBezTo>
                    <a:cubicBezTo>
                      <a:pt x="8113" y="85183"/>
                      <a:pt x="6490" y="82749"/>
                      <a:pt x="6490" y="80315"/>
                    </a:cubicBezTo>
                    <a:cubicBezTo>
                      <a:pt x="6490" y="77882"/>
                      <a:pt x="8924" y="75448"/>
                      <a:pt x="11358" y="75448"/>
                    </a:cubicBezTo>
                    <a:cubicBezTo>
                      <a:pt x="12980" y="75448"/>
                      <a:pt x="14603" y="75448"/>
                      <a:pt x="16225" y="75448"/>
                    </a:cubicBezTo>
                    <a:cubicBezTo>
                      <a:pt x="17848" y="75448"/>
                      <a:pt x="19470" y="75448"/>
                      <a:pt x="21093" y="75448"/>
                    </a:cubicBezTo>
                    <a:cubicBezTo>
                      <a:pt x="23527" y="75448"/>
                      <a:pt x="25961" y="77882"/>
                      <a:pt x="25961" y="80315"/>
                    </a:cubicBezTo>
                    <a:cubicBezTo>
                      <a:pt x="25961" y="82749"/>
                      <a:pt x="23527" y="85183"/>
                      <a:pt x="21093" y="85183"/>
                    </a:cubicBezTo>
                    <a:close/>
                    <a:moveTo>
                      <a:pt x="41375" y="125746"/>
                    </a:moveTo>
                    <a:cubicBezTo>
                      <a:pt x="40563" y="126558"/>
                      <a:pt x="38941" y="128180"/>
                      <a:pt x="38130" y="128992"/>
                    </a:cubicBezTo>
                    <a:cubicBezTo>
                      <a:pt x="37318" y="129803"/>
                      <a:pt x="35696" y="131425"/>
                      <a:pt x="34885" y="132237"/>
                    </a:cubicBezTo>
                    <a:cubicBezTo>
                      <a:pt x="32451" y="133859"/>
                      <a:pt x="30017" y="133859"/>
                      <a:pt x="28394" y="132237"/>
                    </a:cubicBezTo>
                    <a:cubicBezTo>
                      <a:pt x="26772" y="130614"/>
                      <a:pt x="26772" y="127369"/>
                      <a:pt x="28394" y="125746"/>
                    </a:cubicBezTo>
                    <a:cubicBezTo>
                      <a:pt x="30828" y="123313"/>
                      <a:pt x="32451" y="120879"/>
                      <a:pt x="34885" y="119256"/>
                    </a:cubicBezTo>
                    <a:cubicBezTo>
                      <a:pt x="37318" y="117634"/>
                      <a:pt x="39752" y="117634"/>
                      <a:pt x="41375" y="119256"/>
                    </a:cubicBezTo>
                    <a:cubicBezTo>
                      <a:pt x="43808" y="120879"/>
                      <a:pt x="43808" y="123313"/>
                      <a:pt x="41375" y="125746"/>
                    </a:cubicBezTo>
                    <a:close/>
                    <a:moveTo>
                      <a:pt x="41375" y="42186"/>
                    </a:moveTo>
                    <a:cubicBezTo>
                      <a:pt x="39752" y="43808"/>
                      <a:pt x="36507" y="43808"/>
                      <a:pt x="34885" y="42186"/>
                    </a:cubicBezTo>
                    <a:cubicBezTo>
                      <a:pt x="32451" y="39752"/>
                      <a:pt x="30017" y="37318"/>
                      <a:pt x="28394" y="35696"/>
                    </a:cubicBezTo>
                    <a:cubicBezTo>
                      <a:pt x="26772" y="33262"/>
                      <a:pt x="26772" y="30828"/>
                      <a:pt x="28394" y="29206"/>
                    </a:cubicBezTo>
                    <a:cubicBezTo>
                      <a:pt x="30017" y="27583"/>
                      <a:pt x="33262" y="27583"/>
                      <a:pt x="34885" y="29206"/>
                    </a:cubicBezTo>
                    <a:cubicBezTo>
                      <a:pt x="35696" y="30017"/>
                      <a:pt x="37318" y="31639"/>
                      <a:pt x="38130" y="32451"/>
                    </a:cubicBezTo>
                    <a:cubicBezTo>
                      <a:pt x="38941" y="33262"/>
                      <a:pt x="40563" y="34885"/>
                      <a:pt x="41375" y="35696"/>
                    </a:cubicBezTo>
                    <a:cubicBezTo>
                      <a:pt x="43808" y="37318"/>
                      <a:pt x="43808" y="39752"/>
                      <a:pt x="41375" y="42186"/>
                    </a:cubicBezTo>
                    <a:close/>
                    <a:moveTo>
                      <a:pt x="84372" y="149273"/>
                    </a:moveTo>
                    <a:cubicBezTo>
                      <a:pt x="84372" y="152518"/>
                      <a:pt x="81938" y="154141"/>
                      <a:pt x="79504" y="154141"/>
                    </a:cubicBezTo>
                    <a:cubicBezTo>
                      <a:pt x="77070" y="154141"/>
                      <a:pt x="74637" y="151707"/>
                      <a:pt x="74637" y="149273"/>
                    </a:cubicBezTo>
                    <a:cubicBezTo>
                      <a:pt x="74637" y="146028"/>
                      <a:pt x="74637" y="142783"/>
                      <a:pt x="74637" y="139538"/>
                    </a:cubicBezTo>
                    <a:cubicBezTo>
                      <a:pt x="74637" y="136293"/>
                      <a:pt x="77070" y="134670"/>
                      <a:pt x="79504" y="134670"/>
                    </a:cubicBezTo>
                    <a:cubicBezTo>
                      <a:pt x="81938" y="134670"/>
                      <a:pt x="84372" y="137104"/>
                      <a:pt x="84372" y="139538"/>
                    </a:cubicBezTo>
                    <a:cubicBezTo>
                      <a:pt x="84372" y="141161"/>
                      <a:pt x="84372" y="142783"/>
                      <a:pt x="84372" y="144406"/>
                    </a:cubicBezTo>
                    <a:cubicBezTo>
                      <a:pt x="84372" y="146028"/>
                      <a:pt x="84372" y="147651"/>
                      <a:pt x="84372" y="149273"/>
                    </a:cubicBezTo>
                    <a:close/>
                    <a:moveTo>
                      <a:pt x="113577" y="110332"/>
                    </a:moveTo>
                    <a:cubicBezTo>
                      <a:pt x="112766" y="114389"/>
                      <a:pt x="108710" y="115200"/>
                      <a:pt x="105465" y="112766"/>
                    </a:cubicBezTo>
                    <a:cubicBezTo>
                      <a:pt x="103842" y="111144"/>
                      <a:pt x="102220" y="109521"/>
                      <a:pt x="100597" y="107899"/>
                    </a:cubicBezTo>
                    <a:cubicBezTo>
                      <a:pt x="92485" y="99786"/>
                      <a:pt x="85183" y="92485"/>
                      <a:pt x="77070" y="84372"/>
                    </a:cubicBezTo>
                    <a:cubicBezTo>
                      <a:pt x="75448" y="82749"/>
                      <a:pt x="74637" y="81127"/>
                      <a:pt x="74637" y="78693"/>
                    </a:cubicBezTo>
                    <a:cubicBezTo>
                      <a:pt x="74637" y="73825"/>
                      <a:pt x="74637" y="69769"/>
                      <a:pt x="74637" y="64901"/>
                    </a:cubicBezTo>
                    <a:cubicBezTo>
                      <a:pt x="74637" y="64901"/>
                      <a:pt x="74637" y="64901"/>
                      <a:pt x="74637" y="64901"/>
                    </a:cubicBezTo>
                    <a:cubicBezTo>
                      <a:pt x="74637" y="60034"/>
                      <a:pt x="74637" y="55166"/>
                      <a:pt x="74637" y="50299"/>
                    </a:cubicBezTo>
                    <a:cubicBezTo>
                      <a:pt x="74637" y="46242"/>
                      <a:pt x="78693" y="44620"/>
                      <a:pt x="81938" y="46242"/>
                    </a:cubicBezTo>
                    <a:cubicBezTo>
                      <a:pt x="84372" y="47865"/>
                      <a:pt x="84372" y="49487"/>
                      <a:pt x="84372" y="51921"/>
                    </a:cubicBezTo>
                    <a:cubicBezTo>
                      <a:pt x="84372" y="60034"/>
                      <a:pt x="84372" y="68958"/>
                      <a:pt x="84372" y="77070"/>
                    </a:cubicBezTo>
                    <a:cubicBezTo>
                      <a:pt x="84372" y="77882"/>
                      <a:pt x="84372" y="78693"/>
                      <a:pt x="85183" y="80315"/>
                    </a:cubicBezTo>
                    <a:cubicBezTo>
                      <a:pt x="94107" y="89239"/>
                      <a:pt x="102220" y="97352"/>
                      <a:pt x="111144" y="106276"/>
                    </a:cubicBezTo>
                    <a:cubicBezTo>
                      <a:pt x="113577" y="107087"/>
                      <a:pt x="114389" y="108710"/>
                      <a:pt x="113577" y="110332"/>
                    </a:cubicBezTo>
                    <a:close/>
                    <a:moveTo>
                      <a:pt x="118445" y="34885"/>
                    </a:moveTo>
                    <a:cubicBezTo>
                      <a:pt x="120879" y="32451"/>
                      <a:pt x="123313" y="30017"/>
                      <a:pt x="124935" y="28394"/>
                    </a:cubicBezTo>
                    <a:cubicBezTo>
                      <a:pt x="126558" y="26772"/>
                      <a:pt x="129803" y="26772"/>
                      <a:pt x="131425" y="28394"/>
                    </a:cubicBezTo>
                    <a:cubicBezTo>
                      <a:pt x="133048" y="30017"/>
                      <a:pt x="133048" y="33262"/>
                      <a:pt x="131425" y="34885"/>
                    </a:cubicBezTo>
                    <a:cubicBezTo>
                      <a:pt x="130614" y="35696"/>
                      <a:pt x="128992" y="37318"/>
                      <a:pt x="128180" y="38130"/>
                    </a:cubicBezTo>
                    <a:cubicBezTo>
                      <a:pt x="127369" y="38941"/>
                      <a:pt x="125746" y="40563"/>
                      <a:pt x="124935" y="41375"/>
                    </a:cubicBezTo>
                    <a:cubicBezTo>
                      <a:pt x="122501" y="42997"/>
                      <a:pt x="120068" y="42997"/>
                      <a:pt x="118445" y="41375"/>
                    </a:cubicBezTo>
                    <a:cubicBezTo>
                      <a:pt x="116011" y="40563"/>
                      <a:pt x="116011" y="37318"/>
                      <a:pt x="118445" y="34885"/>
                    </a:cubicBezTo>
                    <a:close/>
                    <a:moveTo>
                      <a:pt x="131425" y="132237"/>
                    </a:moveTo>
                    <a:cubicBezTo>
                      <a:pt x="129803" y="133859"/>
                      <a:pt x="126558" y="133859"/>
                      <a:pt x="124935" y="132237"/>
                    </a:cubicBezTo>
                    <a:cubicBezTo>
                      <a:pt x="123313" y="131425"/>
                      <a:pt x="122501" y="129803"/>
                      <a:pt x="121690" y="128992"/>
                    </a:cubicBezTo>
                    <a:cubicBezTo>
                      <a:pt x="120879" y="128180"/>
                      <a:pt x="119256" y="126558"/>
                      <a:pt x="118445" y="125746"/>
                    </a:cubicBezTo>
                    <a:cubicBezTo>
                      <a:pt x="116823" y="124124"/>
                      <a:pt x="116823" y="120879"/>
                      <a:pt x="118445" y="119256"/>
                    </a:cubicBezTo>
                    <a:cubicBezTo>
                      <a:pt x="120068" y="117634"/>
                      <a:pt x="123313" y="117634"/>
                      <a:pt x="124935" y="119256"/>
                    </a:cubicBezTo>
                    <a:cubicBezTo>
                      <a:pt x="127369" y="121690"/>
                      <a:pt x="129803" y="124124"/>
                      <a:pt x="132237" y="126558"/>
                    </a:cubicBezTo>
                    <a:cubicBezTo>
                      <a:pt x="133859" y="127369"/>
                      <a:pt x="133859" y="130614"/>
                      <a:pt x="131425" y="132237"/>
                    </a:cubicBezTo>
                    <a:close/>
                    <a:moveTo>
                      <a:pt x="148462" y="85183"/>
                    </a:moveTo>
                    <a:cubicBezTo>
                      <a:pt x="146839" y="85183"/>
                      <a:pt x="145217" y="85183"/>
                      <a:pt x="143594" y="85183"/>
                    </a:cubicBezTo>
                    <a:cubicBezTo>
                      <a:pt x="141972" y="85183"/>
                      <a:pt x="140349" y="85183"/>
                      <a:pt x="138727" y="85183"/>
                    </a:cubicBezTo>
                    <a:cubicBezTo>
                      <a:pt x="136293" y="85183"/>
                      <a:pt x="133859" y="82749"/>
                      <a:pt x="133859" y="80315"/>
                    </a:cubicBezTo>
                    <a:cubicBezTo>
                      <a:pt x="133859" y="77882"/>
                      <a:pt x="135482" y="75448"/>
                      <a:pt x="138727" y="75448"/>
                    </a:cubicBezTo>
                    <a:cubicBezTo>
                      <a:pt x="141972" y="75448"/>
                      <a:pt x="145217" y="75448"/>
                      <a:pt x="148462" y="75448"/>
                    </a:cubicBezTo>
                    <a:cubicBezTo>
                      <a:pt x="150896" y="75448"/>
                      <a:pt x="153330" y="77882"/>
                      <a:pt x="153330" y="80315"/>
                    </a:cubicBezTo>
                    <a:cubicBezTo>
                      <a:pt x="153330" y="82749"/>
                      <a:pt x="150896" y="85183"/>
                      <a:pt x="148462" y="85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Graphic 17">
                <a:extLst>
                  <a:ext uri="{FF2B5EF4-FFF2-40B4-BE49-F238E27FC236}">
                    <a16:creationId xmlns:a16="http://schemas.microsoft.com/office/drawing/2014/main" id="{91AE113F-A6DB-43FA-9CFE-9FBEFED57144}"/>
                  </a:ext>
                </a:extLst>
              </p:cNvPr>
              <p:cNvSpPr/>
              <p:nvPr/>
            </p:nvSpPr>
            <p:spPr>
              <a:xfrm>
                <a:off x="1474984" y="2481584"/>
                <a:ext cx="305036" cy="197949"/>
              </a:xfrm>
              <a:custGeom>
                <a:avLst/>
                <a:gdLst>
                  <a:gd name="connsiteX0" fmla="*/ 304225 w 305036"/>
                  <a:gd name="connsiteY0" fmla="*/ 21904 h 197949"/>
                  <a:gd name="connsiteX1" fmla="*/ 300980 w 305036"/>
                  <a:gd name="connsiteY1" fmla="*/ 18659 h 197949"/>
                  <a:gd name="connsiteX2" fmla="*/ 248248 w 305036"/>
                  <a:gd name="connsiteY2" fmla="*/ 18659 h 197949"/>
                  <a:gd name="connsiteX3" fmla="*/ 248248 w 305036"/>
                  <a:gd name="connsiteY3" fmla="*/ 3245 h 197949"/>
                  <a:gd name="connsiteX4" fmla="*/ 245003 w 305036"/>
                  <a:gd name="connsiteY4" fmla="*/ 0 h 197949"/>
                  <a:gd name="connsiteX5" fmla="*/ 184158 w 305036"/>
                  <a:gd name="connsiteY5" fmla="*/ 0 h 197949"/>
                  <a:gd name="connsiteX6" fmla="*/ 180913 w 305036"/>
                  <a:gd name="connsiteY6" fmla="*/ 3245 h 197949"/>
                  <a:gd name="connsiteX7" fmla="*/ 184158 w 305036"/>
                  <a:gd name="connsiteY7" fmla="*/ 6490 h 197949"/>
                  <a:gd name="connsiteX8" fmla="*/ 242569 w 305036"/>
                  <a:gd name="connsiteY8" fmla="*/ 6490 h 197949"/>
                  <a:gd name="connsiteX9" fmla="*/ 242569 w 305036"/>
                  <a:gd name="connsiteY9" fmla="*/ 55977 h 197949"/>
                  <a:gd name="connsiteX10" fmla="*/ 184158 w 305036"/>
                  <a:gd name="connsiteY10" fmla="*/ 157386 h 197949"/>
                  <a:gd name="connsiteX11" fmla="*/ 183346 w 305036"/>
                  <a:gd name="connsiteY11" fmla="*/ 157386 h 197949"/>
                  <a:gd name="connsiteX12" fmla="*/ 65713 w 305036"/>
                  <a:gd name="connsiteY12" fmla="*/ 157386 h 197949"/>
                  <a:gd name="connsiteX13" fmla="*/ 64901 w 305036"/>
                  <a:gd name="connsiteY13" fmla="*/ 157386 h 197949"/>
                  <a:gd name="connsiteX14" fmla="*/ 6490 w 305036"/>
                  <a:gd name="connsiteY14" fmla="*/ 55977 h 197949"/>
                  <a:gd name="connsiteX15" fmla="*/ 6490 w 305036"/>
                  <a:gd name="connsiteY15" fmla="*/ 6490 h 197949"/>
                  <a:gd name="connsiteX16" fmla="*/ 49487 w 305036"/>
                  <a:gd name="connsiteY16" fmla="*/ 6490 h 197949"/>
                  <a:gd name="connsiteX17" fmla="*/ 52732 w 305036"/>
                  <a:gd name="connsiteY17" fmla="*/ 3245 h 197949"/>
                  <a:gd name="connsiteX18" fmla="*/ 49487 w 305036"/>
                  <a:gd name="connsiteY18" fmla="*/ 0 h 197949"/>
                  <a:gd name="connsiteX19" fmla="*/ 3245 w 305036"/>
                  <a:gd name="connsiteY19" fmla="*/ 0 h 197949"/>
                  <a:gd name="connsiteX20" fmla="*/ 0 w 305036"/>
                  <a:gd name="connsiteY20" fmla="*/ 3245 h 197949"/>
                  <a:gd name="connsiteX21" fmla="*/ 0 w 305036"/>
                  <a:gd name="connsiteY21" fmla="*/ 55977 h 197949"/>
                  <a:gd name="connsiteX22" fmla="*/ 17037 w 305036"/>
                  <a:gd name="connsiteY22" fmla="*/ 119256 h 197949"/>
                  <a:gd name="connsiteX23" fmla="*/ 46242 w 305036"/>
                  <a:gd name="connsiteY23" fmla="*/ 152518 h 197949"/>
                  <a:gd name="connsiteX24" fmla="*/ 52732 w 305036"/>
                  <a:gd name="connsiteY24" fmla="*/ 157386 h 197949"/>
                  <a:gd name="connsiteX25" fmla="*/ 3245 w 305036"/>
                  <a:gd name="connsiteY25" fmla="*/ 157386 h 197949"/>
                  <a:gd name="connsiteX26" fmla="*/ 0 w 305036"/>
                  <a:gd name="connsiteY26" fmla="*/ 160631 h 197949"/>
                  <a:gd name="connsiteX27" fmla="*/ 37318 w 305036"/>
                  <a:gd name="connsiteY27" fmla="*/ 197949 h 197949"/>
                  <a:gd name="connsiteX28" fmla="*/ 226344 w 305036"/>
                  <a:gd name="connsiteY28" fmla="*/ 197949 h 197949"/>
                  <a:gd name="connsiteX29" fmla="*/ 263662 w 305036"/>
                  <a:gd name="connsiteY29" fmla="*/ 160631 h 197949"/>
                  <a:gd name="connsiteX30" fmla="*/ 260417 w 305036"/>
                  <a:gd name="connsiteY30" fmla="*/ 157386 h 197949"/>
                  <a:gd name="connsiteX31" fmla="*/ 196327 w 305036"/>
                  <a:gd name="connsiteY31" fmla="*/ 157386 h 197949"/>
                  <a:gd name="connsiteX32" fmla="*/ 202817 w 305036"/>
                  <a:gd name="connsiteY32" fmla="*/ 152518 h 197949"/>
                  <a:gd name="connsiteX33" fmla="*/ 230400 w 305036"/>
                  <a:gd name="connsiteY33" fmla="*/ 121690 h 197949"/>
                  <a:gd name="connsiteX34" fmla="*/ 231211 w 305036"/>
                  <a:gd name="connsiteY34" fmla="*/ 120068 h 197949"/>
                  <a:gd name="connsiteX35" fmla="*/ 249870 w 305036"/>
                  <a:gd name="connsiteY35" fmla="*/ 120068 h 197949"/>
                  <a:gd name="connsiteX36" fmla="*/ 305037 w 305036"/>
                  <a:gd name="connsiteY36" fmla="*/ 64901 h 197949"/>
                  <a:gd name="connsiteX37" fmla="*/ 305037 w 305036"/>
                  <a:gd name="connsiteY37" fmla="*/ 21904 h 197949"/>
                  <a:gd name="connsiteX38" fmla="*/ 257172 w 305036"/>
                  <a:gd name="connsiteY38" fmla="*/ 163876 h 197949"/>
                  <a:gd name="connsiteX39" fmla="*/ 256361 w 305036"/>
                  <a:gd name="connsiteY39" fmla="*/ 167121 h 197949"/>
                  <a:gd name="connsiteX40" fmla="*/ 226344 w 305036"/>
                  <a:gd name="connsiteY40" fmla="*/ 191459 h 197949"/>
                  <a:gd name="connsiteX41" fmla="*/ 37318 w 305036"/>
                  <a:gd name="connsiteY41" fmla="*/ 191459 h 197949"/>
                  <a:gd name="connsiteX42" fmla="*/ 7301 w 305036"/>
                  <a:gd name="connsiteY42" fmla="*/ 167121 h 197949"/>
                  <a:gd name="connsiteX43" fmla="*/ 6490 w 305036"/>
                  <a:gd name="connsiteY43" fmla="*/ 163876 h 197949"/>
                  <a:gd name="connsiteX44" fmla="*/ 257172 w 305036"/>
                  <a:gd name="connsiteY44" fmla="*/ 163876 h 197949"/>
                  <a:gd name="connsiteX45" fmla="*/ 245003 w 305036"/>
                  <a:gd name="connsiteY45" fmla="*/ 85994 h 197949"/>
                  <a:gd name="connsiteX46" fmla="*/ 249059 w 305036"/>
                  <a:gd name="connsiteY46" fmla="*/ 55166 h 197949"/>
                  <a:gd name="connsiteX47" fmla="*/ 249059 w 305036"/>
                  <a:gd name="connsiteY47" fmla="*/ 49487 h 197949"/>
                  <a:gd name="connsiteX48" fmla="*/ 274208 w 305036"/>
                  <a:gd name="connsiteY48" fmla="*/ 49487 h 197949"/>
                  <a:gd name="connsiteX49" fmla="*/ 274208 w 305036"/>
                  <a:gd name="connsiteY49" fmla="*/ 64901 h 197949"/>
                  <a:gd name="connsiteX50" fmla="*/ 249059 w 305036"/>
                  <a:gd name="connsiteY50" fmla="*/ 90051 h 197949"/>
                  <a:gd name="connsiteX51" fmla="*/ 244192 w 305036"/>
                  <a:gd name="connsiteY51" fmla="*/ 90051 h 197949"/>
                  <a:gd name="connsiteX52" fmla="*/ 245003 w 305036"/>
                  <a:gd name="connsiteY52" fmla="*/ 85994 h 197949"/>
                  <a:gd name="connsiteX53" fmla="*/ 297735 w 305036"/>
                  <a:gd name="connsiteY53" fmla="*/ 64901 h 197949"/>
                  <a:gd name="connsiteX54" fmla="*/ 249059 w 305036"/>
                  <a:gd name="connsiteY54" fmla="*/ 113577 h 197949"/>
                  <a:gd name="connsiteX55" fmla="*/ 234456 w 305036"/>
                  <a:gd name="connsiteY55" fmla="*/ 113577 h 197949"/>
                  <a:gd name="connsiteX56" fmla="*/ 236079 w 305036"/>
                  <a:gd name="connsiteY56" fmla="*/ 109521 h 197949"/>
                  <a:gd name="connsiteX57" fmla="*/ 240946 w 305036"/>
                  <a:gd name="connsiteY57" fmla="*/ 97352 h 197949"/>
                  <a:gd name="connsiteX58" fmla="*/ 241758 w 305036"/>
                  <a:gd name="connsiteY58" fmla="*/ 95730 h 197949"/>
                  <a:gd name="connsiteX59" fmla="*/ 249059 w 305036"/>
                  <a:gd name="connsiteY59" fmla="*/ 95730 h 197949"/>
                  <a:gd name="connsiteX60" fmla="*/ 280699 w 305036"/>
                  <a:gd name="connsiteY60" fmla="*/ 64090 h 197949"/>
                  <a:gd name="connsiteX61" fmla="*/ 280699 w 305036"/>
                  <a:gd name="connsiteY61" fmla="*/ 45431 h 197949"/>
                  <a:gd name="connsiteX62" fmla="*/ 277454 w 305036"/>
                  <a:gd name="connsiteY62" fmla="*/ 42186 h 197949"/>
                  <a:gd name="connsiteX63" fmla="*/ 249059 w 305036"/>
                  <a:gd name="connsiteY63" fmla="*/ 42186 h 197949"/>
                  <a:gd name="connsiteX64" fmla="*/ 249059 w 305036"/>
                  <a:gd name="connsiteY64" fmla="*/ 25149 h 197949"/>
                  <a:gd name="connsiteX65" fmla="*/ 298547 w 305036"/>
                  <a:gd name="connsiteY65" fmla="*/ 25149 h 197949"/>
                  <a:gd name="connsiteX66" fmla="*/ 298547 w 305036"/>
                  <a:gd name="connsiteY66" fmla="*/ 64901 h 19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305036" h="197949">
                    <a:moveTo>
                      <a:pt x="304225" y="21904"/>
                    </a:moveTo>
                    <a:cubicBezTo>
                      <a:pt x="304225" y="20282"/>
                      <a:pt x="302603" y="18659"/>
                      <a:pt x="300980" y="18659"/>
                    </a:cubicBezTo>
                    <a:lnTo>
                      <a:pt x="248248" y="18659"/>
                    </a:lnTo>
                    <a:lnTo>
                      <a:pt x="248248" y="3245"/>
                    </a:lnTo>
                    <a:cubicBezTo>
                      <a:pt x="248248" y="1623"/>
                      <a:pt x="246625" y="0"/>
                      <a:pt x="245003" y="0"/>
                    </a:cubicBezTo>
                    <a:lnTo>
                      <a:pt x="184158" y="0"/>
                    </a:lnTo>
                    <a:cubicBezTo>
                      <a:pt x="182535" y="0"/>
                      <a:pt x="180913" y="1623"/>
                      <a:pt x="180913" y="3245"/>
                    </a:cubicBezTo>
                    <a:cubicBezTo>
                      <a:pt x="180913" y="4868"/>
                      <a:pt x="182535" y="6490"/>
                      <a:pt x="184158" y="6490"/>
                    </a:cubicBezTo>
                    <a:lnTo>
                      <a:pt x="242569" y="6490"/>
                    </a:lnTo>
                    <a:lnTo>
                      <a:pt x="242569" y="55977"/>
                    </a:lnTo>
                    <a:cubicBezTo>
                      <a:pt x="242569" y="97352"/>
                      <a:pt x="219854" y="136293"/>
                      <a:pt x="184158" y="157386"/>
                    </a:cubicBezTo>
                    <a:lnTo>
                      <a:pt x="183346" y="157386"/>
                    </a:lnTo>
                    <a:lnTo>
                      <a:pt x="65713" y="157386"/>
                    </a:lnTo>
                    <a:lnTo>
                      <a:pt x="64901" y="157386"/>
                    </a:lnTo>
                    <a:cubicBezTo>
                      <a:pt x="29206" y="136293"/>
                      <a:pt x="6490" y="97352"/>
                      <a:pt x="6490" y="55977"/>
                    </a:cubicBezTo>
                    <a:lnTo>
                      <a:pt x="6490" y="6490"/>
                    </a:lnTo>
                    <a:lnTo>
                      <a:pt x="49487" y="6490"/>
                    </a:lnTo>
                    <a:cubicBezTo>
                      <a:pt x="51110" y="6490"/>
                      <a:pt x="52732" y="4868"/>
                      <a:pt x="52732" y="3245"/>
                    </a:cubicBezTo>
                    <a:cubicBezTo>
                      <a:pt x="52732" y="1623"/>
                      <a:pt x="51110" y="0"/>
                      <a:pt x="49487" y="0"/>
                    </a:cubicBezTo>
                    <a:lnTo>
                      <a:pt x="3245" y="0"/>
                    </a:lnTo>
                    <a:cubicBezTo>
                      <a:pt x="1623" y="0"/>
                      <a:pt x="0" y="1623"/>
                      <a:pt x="0" y="3245"/>
                    </a:cubicBezTo>
                    <a:lnTo>
                      <a:pt x="0" y="55977"/>
                    </a:lnTo>
                    <a:cubicBezTo>
                      <a:pt x="0" y="78693"/>
                      <a:pt x="5679" y="100597"/>
                      <a:pt x="17037" y="119256"/>
                    </a:cubicBezTo>
                    <a:cubicBezTo>
                      <a:pt x="24338" y="132237"/>
                      <a:pt x="34885" y="143594"/>
                      <a:pt x="46242" y="152518"/>
                    </a:cubicBezTo>
                    <a:lnTo>
                      <a:pt x="52732" y="157386"/>
                    </a:lnTo>
                    <a:lnTo>
                      <a:pt x="3245" y="157386"/>
                    </a:lnTo>
                    <a:cubicBezTo>
                      <a:pt x="1623" y="157386"/>
                      <a:pt x="0" y="159008"/>
                      <a:pt x="0" y="160631"/>
                    </a:cubicBezTo>
                    <a:cubicBezTo>
                      <a:pt x="0" y="180913"/>
                      <a:pt x="17037" y="197949"/>
                      <a:pt x="37318" y="197949"/>
                    </a:cubicBezTo>
                    <a:lnTo>
                      <a:pt x="226344" y="197949"/>
                    </a:lnTo>
                    <a:cubicBezTo>
                      <a:pt x="246625" y="197949"/>
                      <a:pt x="263662" y="180913"/>
                      <a:pt x="263662" y="160631"/>
                    </a:cubicBezTo>
                    <a:cubicBezTo>
                      <a:pt x="263662" y="159008"/>
                      <a:pt x="262039" y="157386"/>
                      <a:pt x="260417" y="157386"/>
                    </a:cubicBezTo>
                    <a:lnTo>
                      <a:pt x="196327" y="157386"/>
                    </a:lnTo>
                    <a:lnTo>
                      <a:pt x="202817" y="152518"/>
                    </a:lnTo>
                    <a:cubicBezTo>
                      <a:pt x="213363" y="143594"/>
                      <a:pt x="223099" y="133859"/>
                      <a:pt x="230400" y="121690"/>
                    </a:cubicBezTo>
                    <a:lnTo>
                      <a:pt x="231211" y="120068"/>
                    </a:lnTo>
                    <a:lnTo>
                      <a:pt x="249870" y="120068"/>
                    </a:lnTo>
                    <a:cubicBezTo>
                      <a:pt x="280699" y="120068"/>
                      <a:pt x="305037" y="94918"/>
                      <a:pt x="305037" y="64901"/>
                    </a:cubicBezTo>
                    <a:lnTo>
                      <a:pt x="305037" y="21904"/>
                    </a:lnTo>
                    <a:close/>
                    <a:moveTo>
                      <a:pt x="257172" y="163876"/>
                    </a:moveTo>
                    <a:lnTo>
                      <a:pt x="256361" y="167121"/>
                    </a:lnTo>
                    <a:cubicBezTo>
                      <a:pt x="253115" y="180913"/>
                      <a:pt x="240946" y="191459"/>
                      <a:pt x="226344" y="191459"/>
                    </a:cubicBezTo>
                    <a:lnTo>
                      <a:pt x="37318" y="191459"/>
                    </a:lnTo>
                    <a:cubicBezTo>
                      <a:pt x="22715" y="191459"/>
                      <a:pt x="10546" y="181724"/>
                      <a:pt x="7301" y="167121"/>
                    </a:cubicBezTo>
                    <a:lnTo>
                      <a:pt x="6490" y="163876"/>
                    </a:lnTo>
                    <a:lnTo>
                      <a:pt x="257172" y="163876"/>
                    </a:lnTo>
                    <a:close/>
                    <a:moveTo>
                      <a:pt x="245003" y="85994"/>
                    </a:moveTo>
                    <a:cubicBezTo>
                      <a:pt x="247437" y="76259"/>
                      <a:pt x="249059" y="65713"/>
                      <a:pt x="249059" y="55166"/>
                    </a:cubicBezTo>
                    <a:lnTo>
                      <a:pt x="249059" y="49487"/>
                    </a:lnTo>
                    <a:lnTo>
                      <a:pt x="274208" y="49487"/>
                    </a:lnTo>
                    <a:lnTo>
                      <a:pt x="274208" y="64901"/>
                    </a:lnTo>
                    <a:cubicBezTo>
                      <a:pt x="274208" y="78693"/>
                      <a:pt x="262851" y="90051"/>
                      <a:pt x="249059" y="90051"/>
                    </a:cubicBezTo>
                    <a:lnTo>
                      <a:pt x="244192" y="90051"/>
                    </a:lnTo>
                    <a:lnTo>
                      <a:pt x="245003" y="85994"/>
                    </a:lnTo>
                    <a:close/>
                    <a:moveTo>
                      <a:pt x="297735" y="64901"/>
                    </a:moveTo>
                    <a:cubicBezTo>
                      <a:pt x="297735" y="91673"/>
                      <a:pt x="275831" y="113577"/>
                      <a:pt x="249059" y="113577"/>
                    </a:cubicBezTo>
                    <a:lnTo>
                      <a:pt x="234456" y="113577"/>
                    </a:lnTo>
                    <a:lnTo>
                      <a:pt x="236079" y="109521"/>
                    </a:lnTo>
                    <a:cubicBezTo>
                      <a:pt x="237701" y="105465"/>
                      <a:pt x="239324" y="101408"/>
                      <a:pt x="240946" y="97352"/>
                    </a:cubicBezTo>
                    <a:lnTo>
                      <a:pt x="241758" y="95730"/>
                    </a:lnTo>
                    <a:lnTo>
                      <a:pt x="249059" y="95730"/>
                    </a:lnTo>
                    <a:cubicBezTo>
                      <a:pt x="266096" y="95730"/>
                      <a:pt x="280699" y="81938"/>
                      <a:pt x="280699" y="64090"/>
                    </a:cubicBezTo>
                    <a:lnTo>
                      <a:pt x="280699" y="45431"/>
                    </a:lnTo>
                    <a:cubicBezTo>
                      <a:pt x="280699" y="43808"/>
                      <a:pt x="279076" y="42186"/>
                      <a:pt x="277454" y="42186"/>
                    </a:cubicBezTo>
                    <a:lnTo>
                      <a:pt x="249059" y="42186"/>
                    </a:lnTo>
                    <a:lnTo>
                      <a:pt x="249059" y="25149"/>
                    </a:lnTo>
                    <a:lnTo>
                      <a:pt x="298547" y="25149"/>
                    </a:lnTo>
                    <a:lnTo>
                      <a:pt x="298547" y="64901"/>
                    </a:ln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Graphic 17">
                <a:extLst>
                  <a:ext uri="{FF2B5EF4-FFF2-40B4-BE49-F238E27FC236}">
                    <a16:creationId xmlns:a16="http://schemas.microsoft.com/office/drawing/2014/main" id="{DA25AC6F-E912-4FE8-A0B2-4BBE60A94B42}"/>
                  </a:ext>
                </a:extLst>
              </p:cNvPr>
              <p:cNvSpPr/>
              <p:nvPr/>
            </p:nvSpPr>
            <p:spPr>
              <a:xfrm>
                <a:off x="1590386" y="2355838"/>
                <a:ext cx="19575" cy="75980"/>
              </a:xfrm>
              <a:custGeom>
                <a:avLst/>
                <a:gdLst>
                  <a:gd name="connsiteX0" fmla="*/ 12777 w 19575"/>
                  <a:gd name="connsiteY0" fmla="*/ 33262 h 75980"/>
                  <a:gd name="connsiteX1" fmla="*/ 9532 w 19575"/>
                  <a:gd name="connsiteY1" fmla="*/ 29206 h 75980"/>
                  <a:gd name="connsiteX2" fmla="*/ 9532 w 19575"/>
                  <a:gd name="connsiteY2" fmla="*/ 5679 h 75980"/>
                  <a:gd name="connsiteX3" fmla="*/ 10344 w 19575"/>
                  <a:gd name="connsiteY3" fmla="*/ 3245 h 75980"/>
                  <a:gd name="connsiteX4" fmla="*/ 9532 w 19575"/>
                  <a:gd name="connsiteY4" fmla="*/ 811 h 75980"/>
                  <a:gd name="connsiteX5" fmla="*/ 7910 w 19575"/>
                  <a:gd name="connsiteY5" fmla="*/ 0 h 75980"/>
                  <a:gd name="connsiteX6" fmla="*/ 5476 w 19575"/>
                  <a:gd name="connsiteY6" fmla="*/ 1623 h 75980"/>
                  <a:gd name="connsiteX7" fmla="*/ 5476 w 19575"/>
                  <a:gd name="connsiteY7" fmla="*/ 33262 h 75980"/>
                  <a:gd name="connsiteX8" fmla="*/ 8721 w 19575"/>
                  <a:gd name="connsiteY8" fmla="*/ 37318 h 75980"/>
                  <a:gd name="connsiteX9" fmla="*/ 8721 w 19575"/>
                  <a:gd name="connsiteY9" fmla="*/ 66524 h 75980"/>
                  <a:gd name="connsiteX10" fmla="*/ 5476 w 19575"/>
                  <a:gd name="connsiteY10" fmla="*/ 70580 h 75980"/>
                  <a:gd name="connsiteX11" fmla="*/ 4665 w 19575"/>
                  <a:gd name="connsiteY11" fmla="*/ 73014 h 75980"/>
                  <a:gd name="connsiteX12" fmla="*/ 5476 w 19575"/>
                  <a:gd name="connsiteY12" fmla="*/ 75448 h 75980"/>
                  <a:gd name="connsiteX13" fmla="*/ 10344 w 19575"/>
                  <a:gd name="connsiteY13" fmla="*/ 74637 h 75980"/>
                  <a:gd name="connsiteX14" fmla="*/ 13589 w 19575"/>
                  <a:gd name="connsiteY14" fmla="*/ 70580 h 75980"/>
                  <a:gd name="connsiteX15" fmla="*/ 12777 w 19575"/>
                  <a:gd name="connsiteY15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5" h="75980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5476" y="70580"/>
                    </a:lnTo>
                    <a:cubicBezTo>
                      <a:pt x="4665" y="71392"/>
                      <a:pt x="4665" y="72203"/>
                      <a:pt x="4665" y="73014"/>
                    </a:cubicBezTo>
                    <a:cubicBezTo>
                      <a:pt x="4665" y="73825"/>
                      <a:pt x="5476" y="74637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60034"/>
                      <a:pt x="21701" y="44620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Graphic 17">
                <a:extLst>
                  <a:ext uri="{FF2B5EF4-FFF2-40B4-BE49-F238E27FC236}">
                    <a16:creationId xmlns:a16="http://schemas.microsoft.com/office/drawing/2014/main" id="{F0A6551F-555E-4935-91B6-681207230FF3}"/>
                  </a:ext>
                </a:extLst>
              </p:cNvPr>
              <p:cNvSpPr/>
              <p:nvPr/>
            </p:nvSpPr>
            <p:spPr>
              <a:xfrm>
                <a:off x="1623648" y="2361517"/>
                <a:ext cx="19575" cy="75980"/>
              </a:xfrm>
              <a:custGeom>
                <a:avLst/>
                <a:gdLst>
                  <a:gd name="connsiteX0" fmla="*/ 12777 w 19575"/>
                  <a:gd name="connsiteY0" fmla="*/ 33262 h 75980"/>
                  <a:gd name="connsiteX1" fmla="*/ 9532 w 19575"/>
                  <a:gd name="connsiteY1" fmla="*/ 29206 h 75980"/>
                  <a:gd name="connsiteX2" fmla="*/ 9532 w 19575"/>
                  <a:gd name="connsiteY2" fmla="*/ 5679 h 75980"/>
                  <a:gd name="connsiteX3" fmla="*/ 10344 w 19575"/>
                  <a:gd name="connsiteY3" fmla="*/ 3245 h 75980"/>
                  <a:gd name="connsiteX4" fmla="*/ 9532 w 19575"/>
                  <a:gd name="connsiteY4" fmla="*/ 811 h 75980"/>
                  <a:gd name="connsiteX5" fmla="*/ 7910 w 19575"/>
                  <a:gd name="connsiteY5" fmla="*/ 0 h 75980"/>
                  <a:gd name="connsiteX6" fmla="*/ 7910 w 19575"/>
                  <a:gd name="connsiteY6" fmla="*/ 0 h 75980"/>
                  <a:gd name="connsiteX7" fmla="*/ 5476 w 19575"/>
                  <a:gd name="connsiteY7" fmla="*/ 811 h 75980"/>
                  <a:gd name="connsiteX8" fmla="*/ 5476 w 19575"/>
                  <a:gd name="connsiteY8" fmla="*/ 32451 h 75980"/>
                  <a:gd name="connsiteX9" fmla="*/ 8721 w 19575"/>
                  <a:gd name="connsiteY9" fmla="*/ 36507 h 75980"/>
                  <a:gd name="connsiteX10" fmla="*/ 8721 w 19575"/>
                  <a:gd name="connsiteY10" fmla="*/ 65713 h 75980"/>
                  <a:gd name="connsiteX11" fmla="*/ 4665 w 19575"/>
                  <a:gd name="connsiteY11" fmla="*/ 70580 h 75980"/>
                  <a:gd name="connsiteX12" fmla="*/ 5476 w 19575"/>
                  <a:gd name="connsiteY12" fmla="*/ 75448 h 75980"/>
                  <a:gd name="connsiteX13" fmla="*/ 10344 w 19575"/>
                  <a:gd name="connsiteY13" fmla="*/ 74637 h 75980"/>
                  <a:gd name="connsiteX14" fmla="*/ 13589 w 19575"/>
                  <a:gd name="connsiteY14" fmla="*/ 70580 h 75980"/>
                  <a:gd name="connsiteX15" fmla="*/ 12777 w 19575"/>
                  <a:gd name="connsiteY15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5" h="75980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910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811"/>
                    </a:cubicBezTo>
                    <a:cubicBezTo>
                      <a:pt x="-1825" y="9735"/>
                      <a:pt x="-1825" y="22715"/>
                      <a:pt x="5476" y="32451"/>
                    </a:cubicBezTo>
                    <a:lnTo>
                      <a:pt x="8721" y="36507"/>
                    </a:lnTo>
                    <a:cubicBezTo>
                      <a:pt x="15211" y="45431"/>
                      <a:pt x="15211" y="56789"/>
                      <a:pt x="8721" y="65713"/>
                    </a:cubicBezTo>
                    <a:lnTo>
                      <a:pt x="4665" y="70580"/>
                    </a:lnTo>
                    <a:cubicBezTo>
                      <a:pt x="3854" y="72203"/>
                      <a:pt x="3854" y="73825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59223"/>
                      <a:pt x="21701" y="43808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Graphic 17">
                <a:extLst>
                  <a:ext uri="{FF2B5EF4-FFF2-40B4-BE49-F238E27FC236}">
                    <a16:creationId xmlns:a16="http://schemas.microsoft.com/office/drawing/2014/main" id="{A12049EB-1244-4D08-BC6B-402543884D4C}"/>
                  </a:ext>
                </a:extLst>
              </p:cNvPr>
              <p:cNvSpPr/>
              <p:nvPr/>
            </p:nvSpPr>
            <p:spPr>
              <a:xfrm>
                <a:off x="1556313" y="2363139"/>
                <a:ext cx="19575" cy="75980"/>
              </a:xfrm>
              <a:custGeom>
                <a:avLst/>
                <a:gdLst>
                  <a:gd name="connsiteX0" fmla="*/ 13589 w 19575"/>
                  <a:gd name="connsiteY0" fmla="*/ 33262 h 75980"/>
                  <a:gd name="connsiteX1" fmla="*/ 10344 w 19575"/>
                  <a:gd name="connsiteY1" fmla="*/ 29206 h 75980"/>
                  <a:gd name="connsiteX2" fmla="*/ 10344 w 19575"/>
                  <a:gd name="connsiteY2" fmla="*/ 5679 h 75980"/>
                  <a:gd name="connsiteX3" fmla="*/ 9532 w 19575"/>
                  <a:gd name="connsiteY3" fmla="*/ 811 h 75980"/>
                  <a:gd name="connsiteX4" fmla="*/ 7910 w 19575"/>
                  <a:gd name="connsiteY4" fmla="*/ 0 h 75980"/>
                  <a:gd name="connsiteX5" fmla="*/ 5476 w 19575"/>
                  <a:gd name="connsiteY5" fmla="*/ 1623 h 75980"/>
                  <a:gd name="connsiteX6" fmla="*/ 5476 w 19575"/>
                  <a:gd name="connsiteY6" fmla="*/ 33262 h 75980"/>
                  <a:gd name="connsiteX7" fmla="*/ 8721 w 19575"/>
                  <a:gd name="connsiteY7" fmla="*/ 37318 h 75980"/>
                  <a:gd name="connsiteX8" fmla="*/ 8721 w 19575"/>
                  <a:gd name="connsiteY8" fmla="*/ 66524 h 75980"/>
                  <a:gd name="connsiteX9" fmla="*/ 4665 w 19575"/>
                  <a:gd name="connsiteY9" fmla="*/ 70580 h 75980"/>
                  <a:gd name="connsiteX10" fmla="*/ 3854 w 19575"/>
                  <a:gd name="connsiteY10" fmla="*/ 73014 h 75980"/>
                  <a:gd name="connsiteX11" fmla="*/ 4665 w 19575"/>
                  <a:gd name="connsiteY11" fmla="*/ 75448 h 75980"/>
                  <a:gd name="connsiteX12" fmla="*/ 9532 w 19575"/>
                  <a:gd name="connsiteY12" fmla="*/ 74637 h 75980"/>
                  <a:gd name="connsiteX13" fmla="*/ 12777 w 19575"/>
                  <a:gd name="connsiteY13" fmla="*/ 70580 h 75980"/>
                  <a:gd name="connsiteX14" fmla="*/ 13589 w 19575"/>
                  <a:gd name="connsiteY14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75" h="75980">
                    <a:moveTo>
                      <a:pt x="13589" y="33262"/>
                    </a:moveTo>
                    <a:lnTo>
                      <a:pt x="10344" y="29206"/>
                    </a:lnTo>
                    <a:cubicBezTo>
                      <a:pt x="4665" y="22715"/>
                      <a:pt x="4665" y="12980"/>
                      <a:pt x="10344" y="5679"/>
                    </a:cubicBezTo>
                    <a:cubicBezTo>
                      <a:pt x="11155" y="4056"/>
                      <a:pt x="11155" y="2434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4665" y="70580"/>
                    </a:lnTo>
                    <a:cubicBezTo>
                      <a:pt x="3854" y="71392"/>
                      <a:pt x="3854" y="72203"/>
                      <a:pt x="3854" y="73014"/>
                    </a:cubicBezTo>
                    <a:cubicBezTo>
                      <a:pt x="3854" y="73825"/>
                      <a:pt x="4665" y="74637"/>
                      <a:pt x="4665" y="75448"/>
                    </a:cubicBezTo>
                    <a:cubicBezTo>
                      <a:pt x="6287" y="76259"/>
                      <a:pt x="7910" y="76259"/>
                      <a:pt x="9532" y="74637"/>
                    </a:cubicBezTo>
                    <a:lnTo>
                      <a:pt x="12777" y="70580"/>
                    </a:lnTo>
                    <a:cubicBezTo>
                      <a:pt x="21701" y="59223"/>
                      <a:pt x="21701" y="43808"/>
                      <a:pt x="13589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94" name="Graphic 293">
            <a:extLst>
              <a:ext uri="{FF2B5EF4-FFF2-40B4-BE49-F238E27FC236}">
                <a16:creationId xmlns:a16="http://schemas.microsoft.com/office/drawing/2014/main" id="{14CA34B8-1D68-427F-BD78-93148EE192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88190" y="3355265"/>
            <a:ext cx="576000" cy="576000"/>
          </a:xfrm>
          <a:prstGeom prst="rect">
            <a:avLst/>
          </a:prstGeom>
        </p:spPr>
      </p:pic>
      <p:sp>
        <p:nvSpPr>
          <p:cNvPr id="295" name="Graphic 5">
            <a:extLst>
              <a:ext uri="{FF2B5EF4-FFF2-40B4-BE49-F238E27FC236}">
                <a16:creationId xmlns:a16="http://schemas.microsoft.com/office/drawing/2014/main" id="{E13CFD38-F79A-4A34-8459-9B2991854B32}"/>
              </a:ext>
            </a:extLst>
          </p:cNvPr>
          <p:cNvSpPr/>
          <p:nvPr userDrawn="1"/>
        </p:nvSpPr>
        <p:spPr>
          <a:xfrm>
            <a:off x="9786218" y="1611738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6" name="Graphic 5">
            <a:extLst>
              <a:ext uri="{FF2B5EF4-FFF2-40B4-BE49-F238E27FC236}">
                <a16:creationId xmlns:a16="http://schemas.microsoft.com/office/drawing/2014/main" id="{9C290AF1-3414-417B-8591-6A1247E89D28}"/>
              </a:ext>
            </a:extLst>
          </p:cNvPr>
          <p:cNvGrpSpPr/>
          <p:nvPr userDrawn="1"/>
        </p:nvGrpSpPr>
        <p:grpSpPr>
          <a:xfrm>
            <a:off x="9995342" y="1758901"/>
            <a:ext cx="155134" cy="271450"/>
            <a:chOff x="9995342" y="1758901"/>
            <a:chExt cx="155134" cy="271450"/>
          </a:xfrm>
          <a:solidFill>
            <a:srgbClr val="FFFFFF"/>
          </a:solidFill>
        </p:grpSpPr>
        <p:sp>
          <p:nvSpPr>
            <p:cNvPr id="297" name="Graphic 5">
              <a:extLst>
                <a:ext uri="{FF2B5EF4-FFF2-40B4-BE49-F238E27FC236}">
                  <a16:creationId xmlns:a16="http://schemas.microsoft.com/office/drawing/2014/main" id="{7EE1BBB0-90F4-4303-B13A-3C0455E60442}"/>
                </a:ext>
              </a:extLst>
            </p:cNvPr>
            <p:cNvSpPr/>
            <p:nvPr/>
          </p:nvSpPr>
          <p:spPr>
            <a:xfrm>
              <a:off x="9995342" y="1758901"/>
              <a:ext cx="155134" cy="193630"/>
            </a:xfrm>
            <a:custGeom>
              <a:avLst/>
              <a:gdLst>
                <a:gd name="connsiteX0" fmla="*/ 76442 w 155134"/>
                <a:gd name="connsiteY0" fmla="*/ 193569 h 193630"/>
                <a:gd name="connsiteX1" fmla="*/ 96724 w 155134"/>
                <a:gd name="connsiteY1" fmla="*/ 174099 h 193630"/>
                <a:gd name="connsiteX2" fmla="*/ 113760 w 155134"/>
                <a:gd name="connsiteY2" fmla="*/ 148138 h 193630"/>
                <a:gd name="connsiteX3" fmla="*/ 155135 w 155134"/>
                <a:gd name="connsiteY3" fmla="*/ 79992 h 193630"/>
                <a:gd name="connsiteX4" fmla="*/ 155135 w 155134"/>
                <a:gd name="connsiteY4" fmla="*/ 75935 h 193630"/>
                <a:gd name="connsiteX5" fmla="*/ 154324 w 155134"/>
                <a:gd name="connsiteY5" fmla="*/ 68634 h 193630"/>
                <a:gd name="connsiteX6" fmla="*/ 121873 w 155134"/>
                <a:gd name="connsiteY6" fmla="*/ 15090 h 193630"/>
                <a:gd name="connsiteX7" fmla="*/ 62650 w 155134"/>
                <a:gd name="connsiteY7" fmla="*/ 1299 h 193630"/>
                <a:gd name="connsiteX8" fmla="*/ 994 w 155134"/>
                <a:gd name="connsiteY8" fmla="*/ 54842 h 193630"/>
                <a:gd name="connsiteX9" fmla="*/ 13163 w 155134"/>
                <a:gd name="connsiteY9" fmla="*/ 79180 h 193630"/>
                <a:gd name="connsiteX10" fmla="*/ 39124 w 155134"/>
                <a:gd name="connsiteY10" fmla="*/ 71068 h 193630"/>
                <a:gd name="connsiteX11" fmla="*/ 41557 w 155134"/>
                <a:gd name="connsiteY11" fmla="*/ 65389 h 193630"/>
                <a:gd name="connsiteX12" fmla="*/ 42369 w 155134"/>
                <a:gd name="connsiteY12" fmla="*/ 63766 h 193630"/>
                <a:gd name="connsiteX13" fmla="*/ 75631 w 155134"/>
                <a:gd name="connsiteY13" fmla="*/ 41862 h 193630"/>
                <a:gd name="connsiteX14" fmla="*/ 80498 w 155134"/>
                <a:gd name="connsiteY14" fmla="*/ 41862 h 193630"/>
                <a:gd name="connsiteX15" fmla="*/ 112138 w 155134"/>
                <a:gd name="connsiteY15" fmla="*/ 73501 h 193630"/>
                <a:gd name="connsiteX16" fmla="*/ 92667 w 155134"/>
                <a:gd name="connsiteY16" fmla="*/ 110820 h 193630"/>
                <a:gd name="connsiteX17" fmla="*/ 61028 w 155134"/>
                <a:gd name="connsiteY17" fmla="*/ 143270 h 193630"/>
                <a:gd name="connsiteX18" fmla="*/ 55349 w 155134"/>
                <a:gd name="connsiteY18" fmla="*/ 174910 h 193630"/>
                <a:gd name="connsiteX19" fmla="*/ 76442 w 155134"/>
                <a:gd name="connsiteY19" fmla="*/ 193569 h 193630"/>
                <a:gd name="connsiteX20" fmla="*/ 91856 w 155134"/>
                <a:gd name="connsiteY20" fmla="*/ 119744 h 193630"/>
                <a:gd name="connsiteX21" fmla="*/ 110515 w 155134"/>
                <a:gd name="connsiteY21" fmla="*/ 103518 h 193630"/>
                <a:gd name="connsiteX22" fmla="*/ 112138 w 155134"/>
                <a:gd name="connsiteY22" fmla="*/ 59710 h 193630"/>
                <a:gd name="connsiteX23" fmla="*/ 71574 w 155134"/>
                <a:gd name="connsiteY23" fmla="*/ 37806 h 193630"/>
                <a:gd name="connsiteX24" fmla="*/ 35878 w 155134"/>
                <a:gd name="connsiteY24" fmla="*/ 63766 h 193630"/>
                <a:gd name="connsiteX25" fmla="*/ 35067 w 155134"/>
                <a:gd name="connsiteY25" fmla="*/ 64577 h 193630"/>
                <a:gd name="connsiteX26" fmla="*/ 34256 w 155134"/>
                <a:gd name="connsiteY26" fmla="*/ 66200 h 193630"/>
                <a:gd name="connsiteX27" fmla="*/ 14785 w 155134"/>
                <a:gd name="connsiteY27" fmla="*/ 75124 h 193630"/>
                <a:gd name="connsiteX28" fmla="*/ 6673 w 155134"/>
                <a:gd name="connsiteY28" fmla="*/ 67823 h 193630"/>
                <a:gd name="connsiteX29" fmla="*/ 6673 w 155134"/>
                <a:gd name="connsiteY29" fmla="*/ 55654 h 193630"/>
                <a:gd name="connsiteX30" fmla="*/ 61028 w 155134"/>
                <a:gd name="connsiteY30" fmla="*/ 8600 h 193630"/>
                <a:gd name="connsiteX31" fmla="*/ 120250 w 155134"/>
                <a:gd name="connsiteY31" fmla="*/ 23203 h 193630"/>
                <a:gd name="connsiteX32" fmla="*/ 147833 w 155134"/>
                <a:gd name="connsiteY32" fmla="*/ 83237 h 193630"/>
                <a:gd name="connsiteX33" fmla="*/ 147833 w 155134"/>
                <a:gd name="connsiteY33" fmla="*/ 83237 h 193630"/>
                <a:gd name="connsiteX34" fmla="*/ 109704 w 155134"/>
                <a:gd name="connsiteY34" fmla="*/ 143270 h 193630"/>
                <a:gd name="connsiteX35" fmla="*/ 91045 w 155134"/>
                <a:gd name="connsiteY35" fmla="*/ 166797 h 193630"/>
                <a:gd name="connsiteX36" fmla="*/ 91045 w 155134"/>
                <a:gd name="connsiteY36" fmla="*/ 170042 h 193630"/>
                <a:gd name="connsiteX37" fmla="*/ 91045 w 155134"/>
                <a:gd name="connsiteY37" fmla="*/ 172476 h 193630"/>
                <a:gd name="connsiteX38" fmla="*/ 76442 w 155134"/>
                <a:gd name="connsiteY38" fmla="*/ 187079 h 193630"/>
                <a:gd name="connsiteX39" fmla="*/ 75631 w 155134"/>
                <a:gd name="connsiteY39" fmla="*/ 187079 h 193630"/>
                <a:gd name="connsiteX40" fmla="*/ 61028 w 155134"/>
                <a:gd name="connsiteY40" fmla="*/ 170854 h 193630"/>
                <a:gd name="connsiteX41" fmla="*/ 91856 w 155134"/>
                <a:gd name="connsiteY41" fmla="*/ 119744 h 19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5134" h="193630">
                  <a:moveTo>
                    <a:pt x="76442" y="193569"/>
                  </a:moveTo>
                  <a:cubicBezTo>
                    <a:pt x="87800" y="192758"/>
                    <a:pt x="95912" y="185456"/>
                    <a:pt x="96724" y="174099"/>
                  </a:cubicBezTo>
                  <a:cubicBezTo>
                    <a:pt x="97535" y="162741"/>
                    <a:pt x="102402" y="154628"/>
                    <a:pt x="113760" y="148138"/>
                  </a:cubicBezTo>
                  <a:cubicBezTo>
                    <a:pt x="139721" y="133535"/>
                    <a:pt x="153512" y="110820"/>
                    <a:pt x="155135" y="79992"/>
                  </a:cubicBezTo>
                  <a:cubicBezTo>
                    <a:pt x="155135" y="78369"/>
                    <a:pt x="155135" y="77558"/>
                    <a:pt x="155135" y="75935"/>
                  </a:cubicBezTo>
                  <a:cubicBezTo>
                    <a:pt x="155135" y="73501"/>
                    <a:pt x="155135" y="71068"/>
                    <a:pt x="154324" y="68634"/>
                  </a:cubicBezTo>
                  <a:cubicBezTo>
                    <a:pt x="151078" y="46730"/>
                    <a:pt x="139721" y="28070"/>
                    <a:pt x="121873" y="15090"/>
                  </a:cubicBezTo>
                  <a:cubicBezTo>
                    <a:pt x="104836" y="2921"/>
                    <a:pt x="83743" y="-2758"/>
                    <a:pt x="62650" y="1299"/>
                  </a:cubicBezTo>
                  <a:cubicBezTo>
                    <a:pt x="31822" y="6166"/>
                    <a:pt x="10729" y="24825"/>
                    <a:pt x="994" y="54842"/>
                  </a:cubicBezTo>
                  <a:cubicBezTo>
                    <a:pt x="-2251" y="64577"/>
                    <a:pt x="2616" y="75124"/>
                    <a:pt x="13163" y="79180"/>
                  </a:cubicBezTo>
                  <a:cubicBezTo>
                    <a:pt x="22898" y="83237"/>
                    <a:pt x="34256" y="79992"/>
                    <a:pt x="39124" y="71068"/>
                  </a:cubicBezTo>
                  <a:cubicBezTo>
                    <a:pt x="39935" y="69445"/>
                    <a:pt x="40746" y="67823"/>
                    <a:pt x="41557" y="65389"/>
                  </a:cubicBezTo>
                  <a:cubicBezTo>
                    <a:pt x="41557" y="64577"/>
                    <a:pt x="42369" y="64577"/>
                    <a:pt x="42369" y="63766"/>
                  </a:cubicBezTo>
                  <a:cubicBezTo>
                    <a:pt x="48047" y="49975"/>
                    <a:pt x="61839" y="41862"/>
                    <a:pt x="75631" y="41862"/>
                  </a:cubicBezTo>
                  <a:cubicBezTo>
                    <a:pt x="77253" y="41862"/>
                    <a:pt x="78876" y="41862"/>
                    <a:pt x="80498" y="41862"/>
                  </a:cubicBezTo>
                  <a:cubicBezTo>
                    <a:pt x="95912" y="44296"/>
                    <a:pt x="110515" y="58087"/>
                    <a:pt x="112138" y="73501"/>
                  </a:cubicBezTo>
                  <a:cubicBezTo>
                    <a:pt x="114571" y="88916"/>
                    <a:pt x="106459" y="103518"/>
                    <a:pt x="92667" y="110820"/>
                  </a:cubicBezTo>
                  <a:cubicBezTo>
                    <a:pt x="78064" y="118932"/>
                    <a:pt x="67518" y="129479"/>
                    <a:pt x="61028" y="143270"/>
                  </a:cubicBezTo>
                  <a:cubicBezTo>
                    <a:pt x="56160" y="154628"/>
                    <a:pt x="53726" y="165175"/>
                    <a:pt x="55349" y="174910"/>
                  </a:cubicBezTo>
                  <a:cubicBezTo>
                    <a:pt x="56971" y="187079"/>
                    <a:pt x="65895" y="194380"/>
                    <a:pt x="76442" y="193569"/>
                  </a:cubicBezTo>
                  <a:close/>
                  <a:moveTo>
                    <a:pt x="91856" y="119744"/>
                  </a:moveTo>
                  <a:cubicBezTo>
                    <a:pt x="99157" y="115687"/>
                    <a:pt x="106459" y="110820"/>
                    <a:pt x="110515" y="103518"/>
                  </a:cubicBezTo>
                  <a:cubicBezTo>
                    <a:pt x="120250" y="88916"/>
                    <a:pt x="120250" y="73501"/>
                    <a:pt x="112138" y="59710"/>
                  </a:cubicBezTo>
                  <a:cubicBezTo>
                    <a:pt x="102402" y="43485"/>
                    <a:pt x="88611" y="36183"/>
                    <a:pt x="71574" y="37806"/>
                  </a:cubicBezTo>
                  <a:cubicBezTo>
                    <a:pt x="54538" y="39428"/>
                    <a:pt x="43180" y="47541"/>
                    <a:pt x="35878" y="63766"/>
                  </a:cubicBezTo>
                  <a:cubicBezTo>
                    <a:pt x="35878" y="63766"/>
                    <a:pt x="35878" y="64577"/>
                    <a:pt x="35067" y="64577"/>
                  </a:cubicBezTo>
                  <a:cubicBezTo>
                    <a:pt x="35067" y="65389"/>
                    <a:pt x="35067" y="65389"/>
                    <a:pt x="34256" y="66200"/>
                  </a:cubicBezTo>
                  <a:cubicBezTo>
                    <a:pt x="31011" y="74313"/>
                    <a:pt x="22898" y="78369"/>
                    <a:pt x="14785" y="75124"/>
                  </a:cubicBezTo>
                  <a:cubicBezTo>
                    <a:pt x="10729" y="73501"/>
                    <a:pt x="8295" y="71068"/>
                    <a:pt x="6673" y="67823"/>
                  </a:cubicBezTo>
                  <a:cubicBezTo>
                    <a:pt x="5050" y="63766"/>
                    <a:pt x="5050" y="59710"/>
                    <a:pt x="6673" y="55654"/>
                  </a:cubicBezTo>
                  <a:cubicBezTo>
                    <a:pt x="16408" y="29693"/>
                    <a:pt x="35067" y="14279"/>
                    <a:pt x="61028" y="8600"/>
                  </a:cubicBezTo>
                  <a:cubicBezTo>
                    <a:pt x="81309" y="4544"/>
                    <a:pt x="103214" y="9411"/>
                    <a:pt x="120250" y="23203"/>
                  </a:cubicBezTo>
                  <a:cubicBezTo>
                    <a:pt x="138098" y="37806"/>
                    <a:pt x="147833" y="59710"/>
                    <a:pt x="147833" y="83237"/>
                  </a:cubicBezTo>
                  <a:lnTo>
                    <a:pt x="147833" y="83237"/>
                  </a:lnTo>
                  <a:cubicBezTo>
                    <a:pt x="147022" y="109197"/>
                    <a:pt x="133231" y="130290"/>
                    <a:pt x="109704" y="143270"/>
                  </a:cubicBezTo>
                  <a:cubicBezTo>
                    <a:pt x="99157" y="148949"/>
                    <a:pt x="92667" y="157062"/>
                    <a:pt x="91045" y="166797"/>
                  </a:cubicBezTo>
                  <a:cubicBezTo>
                    <a:pt x="91045" y="167608"/>
                    <a:pt x="91045" y="169231"/>
                    <a:pt x="91045" y="170042"/>
                  </a:cubicBezTo>
                  <a:cubicBezTo>
                    <a:pt x="91045" y="170854"/>
                    <a:pt x="91045" y="171665"/>
                    <a:pt x="91045" y="172476"/>
                  </a:cubicBezTo>
                  <a:cubicBezTo>
                    <a:pt x="90233" y="181400"/>
                    <a:pt x="84554" y="187079"/>
                    <a:pt x="76442" y="187079"/>
                  </a:cubicBezTo>
                  <a:cubicBezTo>
                    <a:pt x="76442" y="187079"/>
                    <a:pt x="76442" y="187079"/>
                    <a:pt x="75631" y="187079"/>
                  </a:cubicBezTo>
                  <a:cubicBezTo>
                    <a:pt x="66707" y="187079"/>
                    <a:pt x="61028" y="179777"/>
                    <a:pt x="61028" y="170854"/>
                  </a:cubicBezTo>
                  <a:cubicBezTo>
                    <a:pt x="61839" y="148949"/>
                    <a:pt x="72385" y="131101"/>
                    <a:pt x="91856" y="11974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Graphic 5">
              <a:extLst>
                <a:ext uri="{FF2B5EF4-FFF2-40B4-BE49-F238E27FC236}">
                  <a16:creationId xmlns:a16="http://schemas.microsoft.com/office/drawing/2014/main" id="{BBA784BE-AEA1-4410-AF6C-D527F1A86D82}"/>
                </a:ext>
              </a:extLst>
            </p:cNvPr>
            <p:cNvSpPr/>
            <p:nvPr/>
          </p:nvSpPr>
          <p:spPr>
            <a:xfrm>
              <a:off x="10045012" y="1977619"/>
              <a:ext cx="52732" cy="52732"/>
            </a:xfrm>
            <a:custGeom>
              <a:avLst/>
              <a:gdLst>
                <a:gd name="connsiteX0" fmla="*/ 0 w 52732"/>
                <a:gd name="connsiteY0" fmla="*/ 25961 h 52732"/>
                <a:gd name="connsiteX1" fmla="*/ 25961 w 52732"/>
                <a:gd name="connsiteY1" fmla="*/ 0 h 52732"/>
                <a:gd name="connsiteX2" fmla="*/ 52732 w 52732"/>
                <a:gd name="connsiteY2" fmla="*/ 26772 h 52732"/>
                <a:gd name="connsiteX3" fmla="*/ 25961 w 52732"/>
                <a:gd name="connsiteY3" fmla="*/ 52732 h 52732"/>
                <a:gd name="connsiteX4" fmla="*/ 0 w 52732"/>
                <a:gd name="connsiteY4" fmla="*/ 25961 h 5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2" h="52732">
                  <a:moveTo>
                    <a:pt x="0" y="25961"/>
                  </a:moveTo>
                  <a:cubicBezTo>
                    <a:pt x="0" y="11358"/>
                    <a:pt x="12169" y="0"/>
                    <a:pt x="25961" y="0"/>
                  </a:cubicBezTo>
                  <a:cubicBezTo>
                    <a:pt x="40563" y="0"/>
                    <a:pt x="52732" y="12169"/>
                    <a:pt x="52732" y="26772"/>
                  </a:cubicBezTo>
                  <a:cubicBezTo>
                    <a:pt x="52732" y="41375"/>
                    <a:pt x="40563" y="52732"/>
                    <a:pt x="25961" y="52732"/>
                  </a:cubicBezTo>
                  <a:cubicBezTo>
                    <a:pt x="11358" y="52732"/>
                    <a:pt x="0" y="40563"/>
                    <a:pt x="0" y="25961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Graphic 534">
            <a:extLst>
              <a:ext uri="{FF2B5EF4-FFF2-40B4-BE49-F238E27FC236}">
                <a16:creationId xmlns:a16="http://schemas.microsoft.com/office/drawing/2014/main" id="{2F7A8D30-FFD7-44FF-B9CE-1518004A859D}"/>
              </a:ext>
            </a:extLst>
          </p:cNvPr>
          <p:cNvSpPr/>
          <p:nvPr/>
        </p:nvSpPr>
        <p:spPr>
          <a:xfrm>
            <a:off x="1320032" y="2263354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aphic 534">
            <a:extLst>
              <a:ext uri="{FF2B5EF4-FFF2-40B4-BE49-F238E27FC236}">
                <a16:creationId xmlns:a16="http://schemas.microsoft.com/office/drawing/2014/main" id="{566DDAFC-3156-4728-8A5B-C7E4BF5736AA}"/>
              </a:ext>
            </a:extLst>
          </p:cNvPr>
          <p:cNvGrpSpPr/>
          <p:nvPr/>
        </p:nvGrpSpPr>
        <p:grpSpPr>
          <a:xfrm>
            <a:off x="1510679" y="2419596"/>
            <a:ext cx="215830" cy="269394"/>
            <a:chOff x="1510679" y="2419596"/>
            <a:chExt cx="215830" cy="269394"/>
          </a:xfrm>
          <a:solidFill>
            <a:srgbClr val="FFFFFF"/>
          </a:solidFill>
        </p:grpSpPr>
        <p:sp>
          <p:nvSpPr>
            <p:cNvPr id="7" name="Graphic 534">
              <a:extLst>
                <a:ext uri="{FF2B5EF4-FFF2-40B4-BE49-F238E27FC236}">
                  <a16:creationId xmlns:a16="http://schemas.microsoft.com/office/drawing/2014/main" id="{B8DAC238-AA83-44ED-BF65-A6472E1A139F}"/>
                </a:ext>
              </a:extLst>
            </p:cNvPr>
            <p:cNvSpPr/>
            <p:nvPr/>
          </p:nvSpPr>
          <p:spPr>
            <a:xfrm>
              <a:off x="1586127" y="2419596"/>
              <a:ext cx="140382" cy="269394"/>
            </a:xfrm>
            <a:custGeom>
              <a:avLst/>
              <a:gdLst>
                <a:gd name="connsiteX0" fmla="*/ 139538 w 140382"/>
                <a:gd name="connsiteY0" fmla="*/ 152851 h 269394"/>
                <a:gd name="connsiteX1" fmla="*/ 137916 w 140382"/>
                <a:gd name="connsiteY1" fmla="*/ 139059 h 269394"/>
                <a:gd name="connsiteX2" fmla="*/ 131425 w 140382"/>
                <a:gd name="connsiteY2" fmla="*/ 128513 h 269394"/>
                <a:gd name="connsiteX3" fmla="*/ 121690 w 140382"/>
                <a:gd name="connsiteY3" fmla="*/ 113910 h 269394"/>
                <a:gd name="connsiteX4" fmla="*/ 117634 w 140382"/>
                <a:gd name="connsiteY4" fmla="*/ 100118 h 269394"/>
                <a:gd name="connsiteX5" fmla="*/ 116823 w 140382"/>
                <a:gd name="connsiteY5" fmla="*/ 80648 h 269394"/>
                <a:gd name="connsiteX6" fmla="*/ 118445 w 140382"/>
                <a:gd name="connsiteY6" fmla="*/ 70101 h 269394"/>
                <a:gd name="connsiteX7" fmla="*/ 119256 w 140382"/>
                <a:gd name="connsiteY7" fmla="*/ 51442 h 269394"/>
                <a:gd name="connsiteX8" fmla="*/ 105465 w 140382"/>
                <a:gd name="connsiteY8" fmla="*/ 31972 h 269394"/>
                <a:gd name="connsiteX9" fmla="*/ 55977 w 140382"/>
                <a:gd name="connsiteY9" fmla="*/ 4389 h 269394"/>
                <a:gd name="connsiteX10" fmla="*/ 4056 w 140382"/>
                <a:gd name="connsiteY10" fmla="*/ 1144 h 269394"/>
                <a:gd name="connsiteX11" fmla="*/ 0 w 140382"/>
                <a:gd name="connsiteY11" fmla="*/ 5200 h 269394"/>
                <a:gd name="connsiteX12" fmla="*/ 4056 w 140382"/>
                <a:gd name="connsiteY12" fmla="*/ 8445 h 269394"/>
                <a:gd name="connsiteX13" fmla="*/ 5679 w 140382"/>
                <a:gd name="connsiteY13" fmla="*/ 8445 h 269394"/>
                <a:gd name="connsiteX14" fmla="*/ 51921 w 140382"/>
                <a:gd name="connsiteY14" fmla="*/ 11690 h 269394"/>
                <a:gd name="connsiteX15" fmla="*/ 108710 w 140382"/>
                <a:gd name="connsiteY15" fmla="*/ 48197 h 269394"/>
                <a:gd name="connsiteX16" fmla="*/ 110332 w 140382"/>
                <a:gd name="connsiteY16" fmla="*/ 70913 h 269394"/>
                <a:gd name="connsiteX17" fmla="*/ 108710 w 140382"/>
                <a:gd name="connsiteY17" fmla="*/ 79836 h 269394"/>
                <a:gd name="connsiteX18" fmla="*/ 110332 w 140382"/>
                <a:gd name="connsiteY18" fmla="*/ 104986 h 269394"/>
                <a:gd name="connsiteX19" fmla="*/ 113577 w 140382"/>
                <a:gd name="connsiteY19" fmla="*/ 117155 h 269394"/>
                <a:gd name="connsiteX20" fmla="*/ 131425 w 140382"/>
                <a:gd name="connsiteY20" fmla="*/ 144738 h 269394"/>
                <a:gd name="connsiteX21" fmla="*/ 132237 w 140382"/>
                <a:gd name="connsiteY21" fmla="*/ 152039 h 269394"/>
                <a:gd name="connsiteX22" fmla="*/ 125746 w 140382"/>
                <a:gd name="connsiteY22" fmla="*/ 156096 h 269394"/>
                <a:gd name="connsiteX23" fmla="*/ 120879 w 140382"/>
                <a:gd name="connsiteY23" fmla="*/ 156096 h 269394"/>
                <a:gd name="connsiteX24" fmla="*/ 119256 w 140382"/>
                <a:gd name="connsiteY24" fmla="*/ 156096 h 269394"/>
                <a:gd name="connsiteX25" fmla="*/ 116011 w 140382"/>
                <a:gd name="connsiteY25" fmla="*/ 157718 h 269394"/>
                <a:gd name="connsiteX26" fmla="*/ 115200 w 140382"/>
                <a:gd name="connsiteY26" fmla="*/ 159341 h 269394"/>
                <a:gd name="connsiteX27" fmla="*/ 116011 w 140382"/>
                <a:gd name="connsiteY27" fmla="*/ 163397 h 269394"/>
                <a:gd name="connsiteX28" fmla="*/ 117634 w 140382"/>
                <a:gd name="connsiteY28" fmla="*/ 169887 h 269394"/>
                <a:gd name="connsiteX29" fmla="*/ 115200 w 140382"/>
                <a:gd name="connsiteY29" fmla="*/ 176377 h 269394"/>
                <a:gd name="connsiteX30" fmla="*/ 113577 w 140382"/>
                <a:gd name="connsiteY30" fmla="*/ 183679 h 269394"/>
                <a:gd name="connsiteX31" fmla="*/ 112766 w 140382"/>
                <a:gd name="connsiteY31" fmla="*/ 193414 h 269394"/>
                <a:gd name="connsiteX32" fmla="*/ 108710 w 140382"/>
                <a:gd name="connsiteY32" fmla="*/ 205583 h 269394"/>
                <a:gd name="connsiteX33" fmla="*/ 95730 w 140382"/>
                <a:gd name="connsiteY33" fmla="*/ 222620 h 269394"/>
                <a:gd name="connsiteX34" fmla="*/ 78693 w 140382"/>
                <a:gd name="connsiteY34" fmla="*/ 221808 h 269394"/>
                <a:gd name="connsiteX35" fmla="*/ 64090 w 140382"/>
                <a:gd name="connsiteY35" fmla="*/ 223431 h 269394"/>
                <a:gd name="connsiteX36" fmla="*/ 56789 w 140382"/>
                <a:gd name="connsiteY36" fmla="*/ 235600 h 269394"/>
                <a:gd name="connsiteX37" fmla="*/ 55977 w 140382"/>
                <a:gd name="connsiteY37" fmla="*/ 246958 h 269394"/>
                <a:gd name="connsiteX38" fmla="*/ 55977 w 140382"/>
                <a:gd name="connsiteY38" fmla="*/ 251825 h 269394"/>
                <a:gd name="connsiteX39" fmla="*/ 55977 w 140382"/>
                <a:gd name="connsiteY39" fmla="*/ 255882 h 269394"/>
                <a:gd name="connsiteX40" fmla="*/ 55977 w 140382"/>
                <a:gd name="connsiteY40" fmla="*/ 258315 h 269394"/>
                <a:gd name="connsiteX41" fmla="*/ 55977 w 140382"/>
                <a:gd name="connsiteY41" fmla="*/ 262372 h 269394"/>
                <a:gd name="connsiteX42" fmla="*/ 51921 w 140382"/>
                <a:gd name="connsiteY42" fmla="*/ 261560 h 269394"/>
                <a:gd name="connsiteX43" fmla="*/ 51110 w 140382"/>
                <a:gd name="connsiteY43" fmla="*/ 261560 h 269394"/>
                <a:gd name="connsiteX44" fmla="*/ 49487 w 140382"/>
                <a:gd name="connsiteY44" fmla="*/ 261560 h 269394"/>
                <a:gd name="connsiteX45" fmla="*/ 32451 w 140382"/>
                <a:gd name="connsiteY45" fmla="*/ 255882 h 269394"/>
                <a:gd name="connsiteX46" fmla="*/ 24338 w 140382"/>
                <a:gd name="connsiteY46" fmla="*/ 253448 h 269394"/>
                <a:gd name="connsiteX47" fmla="*/ 6490 w 140382"/>
                <a:gd name="connsiteY47" fmla="*/ 247769 h 269394"/>
                <a:gd name="connsiteX48" fmla="*/ 4868 w 140382"/>
                <a:gd name="connsiteY48" fmla="*/ 247769 h 269394"/>
                <a:gd name="connsiteX49" fmla="*/ 1623 w 140382"/>
                <a:gd name="connsiteY49" fmla="*/ 250203 h 269394"/>
                <a:gd name="connsiteX50" fmla="*/ 1623 w 140382"/>
                <a:gd name="connsiteY50" fmla="*/ 252636 h 269394"/>
                <a:gd name="connsiteX51" fmla="*/ 4868 w 140382"/>
                <a:gd name="connsiteY51" fmla="*/ 255070 h 269394"/>
                <a:gd name="connsiteX52" fmla="*/ 5679 w 140382"/>
                <a:gd name="connsiteY52" fmla="*/ 255070 h 269394"/>
                <a:gd name="connsiteX53" fmla="*/ 48676 w 140382"/>
                <a:gd name="connsiteY53" fmla="*/ 268862 h 269394"/>
                <a:gd name="connsiteX54" fmla="*/ 58411 w 140382"/>
                <a:gd name="connsiteY54" fmla="*/ 268051 h 269394"/>
                <a:gd name="connsiteX55" fmla="*/ 63279 w 140382"/>
                <a:gd name="connsiteY55" fmla="*/ 259938 h 269394"/>
                <a:gd name="connsiteX56" fmla="*/ 63279 w 140382"/>
                <a:gd name="connsiteY56" fmla="*/ 255070 h 269394"/>
                <a:gd name="connsiteX57" fmla="*/ 63279 w 140382"/>
                <a:gd name="connsiteY57" fmla="*/ 251014 h 269394"/>
                <a:gd name="connsiteX58" fmla="*/ 63279 w 140382"/>
                <a:gd name="connsiteY58" fmla="*/ 248580 h 269394"/>
                <a:gd name="connsiteX59" fmla="*/ 64090 w 140382"/>
                <a:gd name="connsiteY59" fmla="*/ 237222 h 269394"/>
                <a:gd name="connsiteX60" fmla="*/ 68146 w 140382"/>
                <a:gd name="connsiteY60" fmla="*/ 230732 h 269394"/>
                <a:gd name="connsiteX61" fmla="*/ 76259 w 140382"/>
                <a:gd name="connsiteY61" fmla="*/ 229110 h 269394"/>
                <a:gd name="connsiteX62" fmla="*/ 79504 w 140382"/>
                <a:gd name="connsiteY62" fmla="*/ 229921 h 269394"/>
                <a:gd name="connsiteX63" fmla="*/ 80316 w 140382"/>
                <a:gd name="connsiteY63" fmla="*/ 229921 h 269394"/>
                <a:gd name="connsiteX64" fmla="*/ 105465 w 140382"/>
                <a:gd name="connsiteY64" fmla="*/ 225865 h 269394"/>
                <a:gd name="connsiteX65" fmla="*/ 116823 w 140382"/>
                <a:gd name="connsiteY65" fmla="*/ 203149 h 269394"/>
                <a:gd name="connsiteX66" fmla="*/ 118445 w 140382"/>
                <a:gd name="connsiteY66" fmla="*/ 198282 h 269394"/>
                <a:gd name="connsiteX67" fmla="*/ 122501 w 140382"/>
                <a:gd name="connsiteY67" fmla="*/ 184490 h 269394"/>
                <a:gd name="connsiteX68" fmla="*/ 123313 w 140382"/>
                <a:gd name="connsiteY68" fmla="*/ 178811 h 269394"/>
                <a:gd name="connsiteX69" fmla="*/ 124935 w 140382"/>
                <a:gd name="connsiteY69" fmla="*/ 169076 h 269394"/>
                <a:gd name="connsiteX70" fmla="*/ 123313 w 140382"/>
                <a:gd name="connsiteY70" fmla="*/ 162586 h 269394"/>
                <a:gd name="connsiteX71" fmla="*/ 126558 w 140382"/>
                <a:gd name="connsiteY71" fmla="*/ 161775 h 269394"/>
                <a:gd name="connsiteX72" fmla="*/ 128180 w 140382"/>
                <a:gd name="connsiteY72" fmla="*/ 161775 h 269394"/>
                <a:gd name="connsiteX73" fmla="*/ 130614 w 140382"/>
                <a:gd name="connsiteY73" fmla="*/ 160963 h 269394"/>
                <a:gd name="connsiteX74" fmla="*/ 139538 w 140382"/>
                <a:gd name="connsiteY74" fmla="*/ 152851 h 26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0382" h="269394">
                  <a:moveTo>
                    <a:pt x="139538" y="152851"/>
                  </a:moveTo>
                  <a:cubicBezTo>
                    <a:pt x="141161" y="147983"/>
                    <a:pt x="140349" y="143115"/>
                    <a:pt x="137916" y="139059"/>
                  </a:cubicBezTo>
                  <a:cubicBezTo>
                    <a:pt x="135482" y="135814"/>
                    <a:pt x="133048" y="131758"/>
                    <a:pt x="131425" y="128513"/>
                  </a:cubicBezTo>
                  <a:cubicBezTo>
                    <a:pt x="128180" y="123645"/>
                    <a:pt x="124935" y="118777"/>
                    <a:pt x="121690" y="113910"/>
                  </a:cubicBezTo>
                  <a:cubicBezTo>
                    <a:pt x="119256" y="109853"/>
                    <a:pt x="117634" y="105797"/>
                    <a:pt x="117634" y="100118"/>
                  </a:cubicBezTo>
                  <a:cubicBezTo>
                    <a:pt x="117634" y="93628"/>
                    <a:pt x="117634" y="87138"/>
                    <a:pt x="116823" y="80648"/>
                  </a:cubicBezTo>
                  <a:cubicBezTo>
                    <a:pt x="116011" y="76591"/>
                    <a:pt x="116823" y="73346"/>
                    <a:pt x="118445" y="70101"/>
                  </a:cubicBezTo>
                  <a:cubicBezTo>
                    <a:pt x="121690" y="64422"/>
                    <a:pt x="121690" y="57932"/>
                    <a:pt x="119256" y="51442"/>
                  </a:cubicBezTo>
                  <a:cubicBezTo>
                    <a:pt x="116011" y="43329"/>
                    <a:pt x="110332" y="36839"/>
                    <a:pt x="105465" y="31972"/>
                  </a:cubicBezTo>
                  <a:cubicBezTo>
                    <a:pt x="92485" y="18180"/>
                    <a:pt x="76259" y="9256"/>
                    <a:pt x="55977" y="4389"/>
                  </a:cubicBezTo>
                  <a:cubicBezTo>
                    <a:pt x="38130" y="332"/>
                    <a:pt x="21093" y="-1290"/>
                    <a:pt x="4056" y="1144"/>
                  </a:cubicBezTo>
                  <a:cubicBezTo>
                    <a:pt x="2434" y="1144"/>
                    <a:pt x="0" y="1955"/>
                    <a:pt x="0" y="5200"/>
                  </a:cubicBezTo>
                  <a:cubicBezTo>
                    <a:pt x="0" y="8445"/>
                    <a:pt x="3245" y="8445"/>
                    <a:pt x="4056" y="8445"/>
                  </a:cubicBezTo>
                  <a:cubicBezTo>
                    <a:pt x="4868" y="8445"/>
                    <a:pt x="4868" y="8445"/>
                    <a:pt x="5679" y="8445"/>
                  </a:cubicBezTo>
                  <a:cubicBezTo>
                    <a:pt x="21093" y="6822"/>
                    <a:pt x="36507" y="7634"/>
                    <a:pt x="51921" y="11690"/>
                  </a:cubicBezTo>
                  <a:cubicBezTo>
                    <a:pt x="76259" y="17369"/>
                    <a:pt x="94918" y="29538"/>
                    <a:pt x="108710" y="48197"/>
                  </a:cubicBezTo>
                  <a:cubicBezTo>
                    <a:pt x="114389" y="55498"/>
                    <a:pt x="114389" y="63611"/>
                    <a:pt x="110332" y="70913"/>
                  </a:cubicBezTo>
                  <a:cubicBezTo>
                    <a:pt x="108710" y="73346"/>
                    <a:pt x="108710" y="76591"/>
                    <a:pt x="108710" y="79836"/>
                  </a:cubicBezTo>
                  <a:cubicBezTo>
                    <a:pt x="110332" y="87949"/>
                    <a:pt x="110332" y="96873"/>
                    <a:pt x="110332" y="104986"/>
                  </a:cubicBezTo>
                  <a:cubicBezTo>
                    <a:pt x="110332" y="109042"/>
                    <a:pt x="111144" y="113098"/>
                    <a:pt x="113577" y="117155"/>
                  </a:cubicBezTo>
                  <a:cubicBezTo>
                    <a:pt x="119256" y="126079"/>
                    <a:pt x="125746" y="135814"/>
                    <a:pt x="131425" y="144738"/>
                  </a:cubicBezTo>
                  <a:cubicBezTo>
                    <a:pt x="133859" y="148794"/>
                    <a:pt x="133048" y="151228"/>
                    <a:pt x="132237" y="152039"/>
                  </a:cubicBezTo>
                  <a:cubicBezTo>
                    <a:pt x="131425" y="153662"/>
                    <a:pt x="129803" y="155284"/>
                    <a:pt x="125746" y="156096"/>
                  </a:cubicBezTo>
                  <a:cubicBezTo>
                    <a:pt x="124124" y="156096"/>
                    <a:pt x="122501" y="156096"/>
                    <a:pt x="120879" y="156096"/>
                  </a:cubicBezTo>
                  <a:cubicBezTo>
                    <a:pt x="120068" y="156096"/>
                    <a:pt x="119256" y="156096"/>
                    <a:pt x="119256" y="156096"/>
                  </a:cubicBezTo>
                  <a:cubicBezTo>
                    <a:pt x="117634" y="156096"/>
                    <a:pt x="116823" y="156907"/>
                    <a:pt x="116011" y="157718"/>
                  </a:cubicBezTo>
                  <a:cubicBezTo>
                    <a:pt x="115200" y="156907"/>
                    <a:pt x="115200" y="157718"/>
                    <a:pt x="115200" y="159341"/>
                  </a:cubicBezTo>
                  <a:cubicBezTo>
                    <a:pt x="115200" y="160963"/>
                    <a:pt x="116011" y="161775"/>
                    <a:pt x="116011" y="163397"/>
                  </a:cubicBezTo>
                  <a:cubicBezTo>
                    <a:pt x="116823" y="165831"/>
                    <a:pt x="116823" y="167453"/>
                    <a:pt x="117634" y="169887"/>
                  </a:cubicBezTo>
                  <a:cubicBezTo>
                    <a:pt x="117634" y="172321"/>
                    <a:pt x="116823" y="174755"/>
                    <a:pt x="115200" y="176377"/>
                  </a:cubicBezTo>
                  <a:cubicBezTo>
                    <a:pt x="111955" y="179622"/>
                    <a:pt x="111955" y="179622"/>
                    <a:pt x="113577" y="183679"/>
                  </a:cubicBezTo>
                  <a:cubicBezTo>
                    <a:pt x="115200" y="186924"/>
                    <a:pt x="115200" y="190980"/>
                    <a:pt x="112766" y="193414"/>
                  </a:cubicBezTo>
                  <a:cubicBezTo>
                    <a:pt x="109521" y="196659"/>
                    <a:pt x="108710" y="200715"/>
                    <a:pt x="108710" y="205583"/>
                  </a:cubicBezTo>
                  <a:cubicBezTo>
                    <a:pt x="108710" y="212884"/>
                    <a:pt x="102220" y="220186"/>
                    <a:pt x="95730" y="222620"/>
                  </a:cubicBezTo>
                  <a:cubicBezTo>
                    <a:pt x="89239" y="225053"/>
                    <a:pt x="83561" y="223431"/>
                    <a:pt x="78693" y="221808"/>
                  </a:cubicBezTo>
                  <a:cubicBezTo>
                    <a:pt x="73014" y="220186"/>
                    <a:pt x="68146" y="220186"/>
                    <a:pt x="64090" y="223431"/>
                  </a:cubicBezTo>
                  <a:cubicBezTo>
                    <a:pt x="60034" y="225865"/>
                    <a:pt x="57600" y="230732"/>
                    <a:pt x="56789" y="235600"/>
                  </a:cubicBezTo>
                  <a:cubicBezTo>
                    <a:pt x="55977" y="239656"/>
                    <a:pt x="55977" y="242901"/>
                    <a:pt x="55977" y="246958"/>
                  </a:cubicBezTo>
                  <a:cubicBezTo>
                    <a:pt x="55977" y="248580"/>
                    <a:pt x="55977" y="250203"/>
                    <a:pt x="55977" y="251825"/>
                  </a:cubicBezTo>
                  <a:cubicBezTo>
                    <a:pt x="55977" y="253448"/>
                    <a:pt x="55977" y="254259"/>
                    <a:pt x="55977" y="255882"/>
                  </a:cubicBezTo>
                  <a:cubicBezTo>
                    <a:pt x="55977" y="256693"/>
                    <a:pt x="55977" y="257504"/>
                    <a:pt x="55977" y="258315"/>
                  </a:cubicBezTo>
                  <a:lnTo>
                    <a:pt x="55977" y="262372"/>
                  </a:lnTo>
                  <a:lnTo>
                    <a:pt x="51921" y="261560"/>
                  </a:lnTo>
                  <a:cubicBezTo>
                    <a:pt x="51921" y="261560"/>
                    <a:pt x="51110" y="261560"/>
                    <a:pt x="51110" y="261560"/>
                  </a:cubicBezTo>
                  <a:cubicBezTo>
                    <a:pt x="50299" y="261560"/>
                    <a:pt x="50299" y="261560"/>
                    <a:pt x="49487" y="261560"/>
                  </a:cubicBezTo>
                  <a:cubicBezTo>
                    <a:pt x="43808" y="259938"/>
                    <a:pt x="38130" y="258315"/>
                    <a:pt x="32451" y="255882"/>
                  </a:cubicBezTo>
                  <a:cubicBezTo>
                    <a:pt x="30017" y="255070"/>
                    <a:pt x="26772" y="254259"/>
                    <a:pt x="24338" y="253448"/>
                  </a:cubicBezTo>
                  <a:cubicBezTo>
                    <a:pt x="18659" y="251825"/>
                    <a:pt x="12980" y="249391"/>
                    <a:pt x="6490" y="247769"/>
                  </a:cubicBezTo>
                  <a:cubicBezTo>
                    <a:pt x="5679" y="247769"/>
                    <a:pt x="4868" y="247769"/>
                    <a:pt x="4868" y="247769"/>
                  </a:cubicBezTo>
                  <a:cubicBezTo>
                    <a:pt x="3245" y="247769"/>
                    <a:pt x="2434" y="248580"/>
                    <a:pt x="1623" y="250203"/>
                  </a:cubicBezTo>
                  <a:cubicBezTo>
                    <a:pt x="1623" y="251014"/>
                    <a:pt x="1623" y="251825"/>
                    <a:pt x="1623" y="252636"/>
                  </a:cubicBezTo>
                  <a:cubicBezTo>
                    <a:pt x="2434" y="253448"/>
                    <a:pt x="3245" y="254259"/>
                    <a:pt x="4868" y="255070"/>
                  </a:cubicBezTo>
                  <a:lnTo>
                    <a:pt x="5679" y="255070"/>
                  </a:lnTo>
                  <a:cubicBezTo>
                    <a:pt x="19470" y="259938"/>
                    <a:pt x="34073" y="263994"/>
                    <a:pt x="48676" y="268862"/>
                  </a:cubicBezTo>
                  <a:cubicBezTo>
                    <a:pt x="51921" y="269673"/>
                    <a:pt x="55166" y="269673"/>
                    <a:pt x="58411" y="268051"/>
                  </a:cubicBezTo>
                  <a:cubicBezTo>
                    <a:pt x="60845" y="266428"/>
                    <a:pt x="62468" y="263183"/>
                    <a:pt x="63279" y="259938"/>
                  </a:cubicBezTo>
                  <a:cubicBezTo>
                    <a:pt x="63279" y="258315"/>
                    <a:pt x="63279" y="256693"/>
                    <a:pt x="63279" y="255070"/>
                  </a:cubicBezTo>
                  <a:cubicBezTo>
                    <a:pt x="63279" y="253448"/>
                    <a:pt x="63279" y="252636"/>
                    <a:pt x="63279" y="251014"/>
                  </a:cubicBezTo>
                  <a:lnTo>
                    <a:pt x="63279" y="248580"/>
                  </a:lnTo>
                  <a:cubicBezTo>
                    <a:pt x="63279" y="244524"/>
                    <a:pt x="63279" y="241279"/>
                    <a:pt x="64090" y="237222"/>
                  </a:cubicBezTo>
                  <a:cubicBezTo>
                    <a:pt x="64090" y="234789"/>
                    <a:pt x="65713" y="232355"/>
                    <a:pt x="68146" y="230732"/>
                  </a:cubicBezTo>
                  <a:cubicBezTo>
                    <a:pt x="70580" y="229110"/>
                    <a:pt x="73014" y="229110"/>
                    <a:pt x="76259" y="229110"/>
                  </a:cubicBezTo>
                  <a:cubicBezTo>
                    <a:pt x="77070" y="229110"/>
                    <a:pt x="78693" y="229921"/>
                    <a:pt x="79504" y="229921"/>
                  </a:cubicBezTo>
                  <a:lnTo>
                    <a:pt x="80316" y="229921"/>
                  </a:lnTo>
                  <a:cubicBezTo>
                    <a:pt x="89239" y="232355"/>
                    <a:pt x="98163" y="231544"/>
                    <a:pt x="105465" y="225865"/>
                  </a:cubicBezTo>
                  <a:cubicBezTo>
                    <a:pt x="112766" y="220186"/>
                    <a:pt x="116823" y="212073"/>
                    <a:pt x="116823" y="203149"/>
                  </a:cubicBezTo>
                  <a:cubicBezTo>
                    <a:pt x="116823" y="201527"/>
                    <a:pt x="117634" y="199904"/>
                    <a:pt x="118445" y="198282"/>
                  </a:cubicBezTo>
                  <a:cubicBezTo>
                    <a:pt x="121690" y="194225"/>
                    <a:pt x="123313" y="190169"/>
                    <a:pt x="122501" y="184490"/>
                  </a:cubicBezTo>
                  <a:cubicBezTo>
                    <a:pt x="122501" y="182867"/>
                    <a:pt x="122501" y="180434"/>
                    <a:pt x="123313" y="178811"/>
                  </a:cubicBezTo>
                  <a:cubicBezTo>
                    <a:pt x="124935" y="175566"/>
                    <a:pt x="125746" y="172321"/>
                    <a:pt x="124935" y="169076"/>
                  </a:cubicBezTo>
                  <a:lnTo>
                    <a:pt x="123313" y="162586"/>
                  </a:lnTo>
                  <a:lnTo>
                    <a:pt x="126558" y="161775"/>
                  </a:lnTo>
                  <a:cubicBezTo>
                    <a:pt x="127369" y="161775"/>
                    <a:pt x="127369" y="161775"/>
                    <a:pt x="128180" y="161775"/>
                  </a:cubicBezTo>
                  <a:cubicBezTo>
                    <a:pt x="128992" y="161775"/>
                    <a:pt x="129803" y="161775"/>
                    <a:pt x="130614" y="160963"/>
                  </a:cubicBezTo>
                  <a:cubicBezTo>
                    <a:pt x="134670" y="159341"/>
                    <a:pt x="137916" y="156907"/>
                    <a:pt x="139538" y="152851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534">
              <a:extLst>
                <a:ext uri="{FF2B5EF4-FFF2-40B4-BE49-F238E27FC236}">
                  <a16:creationId xmlns:a16="http://schemas.microsoft.com/office/drawing/2014/main" id="{C8F1BB57-D110-4F50-B36C-0278B614C53D}"/>
                </a:ext>
              </a:extLst>
            </p:cNvPr>
            <p:cNvSpPr/>
            <p:nvPr/>
          </p:nvSpPr>
          <p:spPr>
            <a:xfrm>
              <a:off x="1510679" y="2449134"/>
              <a:ext cx="91673" cy="184157"/>
            </a:xfrm>
            <a:custGeom>
              <a:avLst/>
              <a:gdLst>
                <a:gd name="connsiteX0" fmla="*/ 80316 w 91673"/>
                <a:gd name="connsiteY0" fmla="*/ 22716 h 184157"/>
                <a:gd name="connsiteX1" fmla="*/ 68958 w 91673"/>
                <a:gd name="connsiteY1" fmla="*/ 22716 h 184157"/>
                <a:gd name="connsiteX2" fmla="*/ 68958 w 91673"/>
                <a:gd name="connsiteY2" fmla="*/ 5679 h 184157"/>
                <a:gd name="connsiteX3" fmla="*/ 63279 w 91673"/>
                <a:gd name="connsiteY3" fmla="*/ 0 h 184157"/>
                <a:gd name="connsiteX4" fmla="*/ 28394 w 91673"/>
                <a:gd name="connsiteY4" fmla="*/ 0 h 184157"/>
                <a:gd name="connsiteX5" fmla="*/ 22715 w 91673"/>
                <a:gd name="connsiteY5" fmla="*/ 5679 h 184157"/>
                <a:gd name="connsiteX6" fmla="*/ 22715 w 91673"/>
                <a:gd name="connsiteY6" fmla="*/ 22716 h 184157"/>
                <a:gd name="connsiteX7" fmla="*/ 11358 w 91673"/>
                <a:gd name="connsiteY7" fmla="*/ 22716 h 184157"/>
                <a:gd name="connsiteX8" fmla="*/ 0 w 91673"/>
                <a:gd name="connsiteY8" fmla="*/ 34073 h 184157"/>
                <a:gd name="connsiteX9" fmla="*/ 0 w 91673"/>
                <a:gd name="connsiteY9" fmla="*/ 172800 h 184157"/>
                <a:gd name="connsiteX10" fmla="*/ 11358 w 91673"/>
                <a:gd name="connsiteY10" fmla="*/ 184158 h 184157"/>
                <a:gd name="connsiteX11" fmla="*/ 80316 w 91673"/>
                <a:gd name="connsiteY11" fmla="*/ 184158 h 184157"/>
                <a:gd name="connsiteX12" fmla="*/ 91673 w 91673"/>
                <a:gd name="connsiteY12" fmla="*/ 172800 h 184157"/>
                <a:gd name="connsiteX13" fmla="*/ 91673 w 91673"/>
                <a:gd name="connsiteY13" fmla="*/ 34885 h 184157"/>
                <a:gd name="connsiteX14" fmla="*/ 80316 w 91673"/>
                <a:gd name="connsiteY14" fmla="*/ 22716 h 184157"/>
                <a:gd name="connsiteX15" fmla="*/ 45431 w 91673"/>
                <a:gd name="connsiteY15" fmla="*/ 150085 h 184157"/>
                <a:gd name="connsiteX16" fmla="*/ 45431 w 91673"/>
                <a:gd name="connsiteY16" fmla="*/ 115200 h 184157"/>
                <a:gd name="connsiteX17" fmla="*/ 22715 w 91673"/>
                <a:gd name="connsiteY17" fmla="*/ 115200 h 184157"/>
                <a:gd name="connsiteX18" fmla="*/ 45431 w 91673"/>
                <a:gd name="connsiteY18" fmla="*/ 57600 h 184157"/>
                <a:gd name="connsiteX19" fmla="*/ 45431 w 91673"/>
                <a:gd name="connsiteY19" fmla="*/ 92485 h 184157"/>
                <a:gd name="connsiteX20" fmla="*/ 68958 w 91673"/>
                <a:gd name="connsiteY20" fmla="*/ 92485 h 184157"/>
                <a:gd name="connsiteX21" fmla="*/ 45431 w 91673"/>
                <a:gd name="connsiteY21" fmla="*/ 150085 h 18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673" h="184157">
                  <a:moveTo>
                    <a:pt x="80316" y="22716"/>
                  </a:moveTo>
                  <a:lnTo>
                    <a:pt x="68958" y="22716"/>
                  </a:lnTo>
                  <a:lnTo>
                    <a:pt x="68958" y="5679"/>
                  </a:lnTo>
                  <a:cubicBezTo>
                    <a:pt x="68958" y="2434"/>
                    <a:pt x="66524" y="0"/>
                    <a:pt x="63279" y="0"/>
                  </a:cubicBezTo>
                  <a:lnTo>
                    <a:pt x="28394" y="0"/>
                  </a:lnTo>
                  <a:cubicBezTo>
                    <a:pt x="25149" y="0"/>
                    <a:pt x="22715" y="2434"/>
                    <a:pt x="22715" y="5679"/>
                  </a:cubicBezTo>
                  <a:lnTo>
                    <a:pt x="22715" y="22716"/>
                  </a:lnTo>
                  <a:lnTo>
                    <a:pt x="11358" y="22716"/>
                  </a:lnTo>
                  <a:cubicBezTo>
                    <a:pt x="4868" y="22716"/>
                    <a:pt x="0" y="27583"/>
                    <a:pt x="0" y="34073"/>
                  </a:cubicBezTo>
                  <a:lnTo>
                    <a:pt x="0" y="172800"/>
                  </a:lnTo>
                  <a:cubicBezTo>
                    <a:pt x="0" y="179290"/>
                    <a:pt x="4868" y="184158"/>
                    <a:pt x="11358" y="184158"/>
                  </a:cubicBezTo>
                  <a:lnTo>
                    <a:pt x="80316" y="184158"/>
                  </a:lnTo>
                  <a:cubicBezTo>
                    <a:pt x="86806" y="184158"/>
                    <a:pt x="91673" y="179290"/>
                    <a:pt x="91673" y="172800"/>
                  </a:cubicBezTo>
                  <a:lnTo>
                    <a:pt x="91673" y="34885"/>
                  </a:lnTo>
                  <a:cubicBezTo>
                    <a:pt x="91673" y="28394"/>
                    <a:pt x="86806" y="22716"/>
                    <a:pt x="80316" y="22716"/>
                  </a:cubicBezTo>
                  <a:close/>
                  <a:moveTo>
                    <a:pt x="45431" y="150085"/>
                  </a:moveTo>
                  <a:lnTo>
                    <a:pt x="45431" y="115200"/>
                  </a:lnTo>
                  <a:lnTo>
                    <a:pt x="22715" y="115200"/>
                  </a:lnTo>
                  <a:lnTo>
                    <a:pt x="45431" y="57600"/>
                  </a:lnTo>
                  <a:lnTo>
                    <a:pt x="45431" y="92485"/>
                  </a:lnTo>
                  <a:lnTo>
                    <a:pt x="68958" y="92485"/>
                  </a:lnTo>
                  <a:lnTo>
                    <a:pt x="45431" y="150085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7" name="Graphic 7">
            <a:extLst>
              <a:ext uri="{FF2B5EF4-FFF2-40B4-BE49-F238E27FC236}">
                <a16:creationId xmlns:a16="http://schemas.microsoft.com/office/drawing/2014/main" id="{92CF408B-C2F8-4E43-AB77-B6BF9B21B492}"/>
              </a:ext>
            </a:extLst>
          </p:cNvPr>
          <p:cNvSpPr/>
          <p:nvPr userDrawn="1"/>
        </p:nvSpPr>
        <p:spPr>
          <a:xfrm>
            <a:off x="10863383" y="480916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1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8" name="Graphic 7">
            <a:extLst>
              <a:ext uri="{FF2B5EF4-FFF2-40B4-BE49-F238E27FC236}">
                <a16:creationId xmlns:a16="http://schemas.microsoft.com/office/drawing/2014/main" id="{3B39CB11-62D7-4F50-814B-7FDC5A0B1B04}"/>
              </a:ext>
            </a:extLst>
          </p:cNvPr>
          <p:cNvGrpSpPr/>
          <p:nvPr userDrawn="1"/>
        </p:nvGrpSpPr>
        <p:grpSpPr>
          <a:xfrm>
            <a:off x="11001174" y="4938034"/>
            <a:ext cx="306906" cy="306906"/>
            <a:chOff x="11032126" y="4968986"/>
            <a:chExt cx="245002" cy="245002"/>
          </a:xfrm>
          <a:solidFill>
            <a:srgbClr val="FFFFFF"/>
          </a:solidFill>
        </p:grpSpPr>
        <p:sp>
          <p:nvSpPr>
            <p:cNvPr id="539" name="Graphic 7">
              <a:extLst>
                <a:ext uri="{FF2B5EF4-FFF2-40B4-BE49-F238E27FC236}">
                  <a16:creationId xmlns:a16="http://schemas.microsoft.com/office/drawing/2014/main" id="{8BA515CA-2357-4079-932F-882D5B677BEC}"/>
                </a:ext>
              </a:extLst>
            </p:cNvPr>
            <p:cNvSpPr/>
            <p:nvPr/>
          </p:nvSpPr>
          <p:spPr>
            <a:xfrm>
              <a:off x="11032126" y="4968986"/>
              <a:ext cx="245002" cy="245002"/>
            </a:xfrm>
            <a:custGeom>
              <a:avLst/>
              <a:gdLst>
                <a:gd name="connsiteX0" fmla="*/ 122501 w 245002"/>
                <a:gd name="connsiteY0" fmla="*/ 245003 h 245002"/>
                <a:gd name="connsiteX1" fmla="*/ 84372 w 245002"/>
                <a:gd name="connsiteY1" fmla="*/ 238513 h 245002"/>
                <a:gd name="connsiteX2" fmla="*/ 81938 w 245002"/>
                <a:gd name="connsiteY2" fmla="*/ 233645 h 245002"/>
                <a:gd name="connsiteX3" fmla="*/ 86806 w 245002"/>
                <a:gd name="connsiteY3" fmla="*/ 231211 h 245002"/>
                <a:gd name="connsiteX4" fmla="*/ 121690 w 245002"/>
                <a:gd name="connsiteY4" fmla="*/ 236890 h 245002"/>
                <a:gd name="connsiteX5" fmla="*/ 119256 w 245002"/>
                <a:gd name="connsiteY5" fmla="*/ 233645 h 245002"/>
                <a:gd name="connsiteX6" fmla="*/ 119256 w 245002"/>
                <a:gd name="connsiteY6" fmla="*/ 181724 h 245002"/>
                <a:gd name="connsiteX7" fmla="*/ 102220 w 245002"/>
                <a:gd name="connsiteY7" fmla="*/ 181724 h 245002"/>
                <a:gd name="connsiteX8" fmla="*/ 98975 w 245002"/>
                <a:gd name="connsiteY8" fmla="*/ 178479 h 245002"/>
                <a:gd name="connsiteX9" fmla="*/ 102220 w 245002"/>
                <a:gd name="connsiteY9" fmla="*/ 175234 h 245002"/>
                <a:gd name="connsiteX10" fmla="*/ 119256 w 245002"/>
                <a:gd name="connsiteY10" fmla="*/ 175234 h 245002"/>
                <a:gd name="connsiteX11" fmla="*/ 119256 w 245002"/>
                <a:gd name="connsiteY11" fmla="*/ 126558 h 245002"/>
                <a:gd name="connsiteX12" fmla="*/ 62468 w 245002"/>
                <a:gd name="connsiteY12" fmla="*/ 126558 h 245002"/>
                <a:gd name="connsiteX13" fmla="*/ 65713 w 245002"/>
                <a:gd name="connsiteY13" fmla="*/ 160631 h 245002"/>
                <a:gd name="connsiteX14" fmla="*/ 62468 w 245002"/>
                <a:gd name="connsiteY14" fmla="*/ 164687 h 245002"/>
                <a:gd name="connsiteX15" fmla="*/ 58411 w 245002"/>
                <a:gd name="connsiteY15" fmla="*/ 161442 h 245002"/>
                <a:gd name="connsiteX16" fmla="*/ 55166 w 245002"/>
                <a:gd name="connsiteY16" fmla="*/ 126558 h 245002"/>
                <a:gd name="connsiteX17" fmla="*/ 10546 w 245002"/>
                <a:gd name="connsiteY17" fmla="*/ 126558 h 245002"/>
                <a:gd name="connsiteX18" fmla="*/ 7301 w 245002"/>
                <a:gd name="connsiteY18" fmla="*/ 124124 h 245002"/>
                <a:gd name="connsiteX19" fmla="*/ 18659 w 245002"/>
                <a:gd name="connsiteY19" fmla="*/ 172800 h 245002"/>
                <a:gd name="connsiteX20" fmla="*/ 17037 w 245002"/>
                <a:gd name="connsiteY20" fmla="*/ 177668 h 245002"/>
                <a:gd name="connsiteX21" fmla="*/ 12169 w 245002"/>
                <a:gd name="connsiteY21" fmla="*/ 176045 h 245002"/>
                <a:gd name="connsiteX22" fmla="*/ 0 w 245002"/>
                <a:gd name="connsiteY22" fmla="*/ 122501 h 245002"/>
                <a:gd name="connsiteX23" fmla="*/ 122501 w 245002"/>
                <a:gd name="connsiteY23" fmla="*/ 0 h 245002"/>
                <a:gd name="connsiteX24" fmla="*/ 245003 w 245002"/>
                <a:gd name="connsiteY24" fmla="*/ 122501 h 245002"/>
                <a:gd name="connsiteX25" fmla="*/ 122501 w 245002"/>
                <a:gd name="connsiteY25" fmla="*/ 245003 h 245002"/>
                <a:gd name="connsiteX26" fmla="*/ 126558 w 245002"/>
                <a:gd name="connsiteY26" fmla="*/ 181724 h 245002"/>
                <a:gd name="connsiteX27" fmla="*/ 126558 w 245002"/>
                <a:gd name="connsiteY27" fmla="*/ 233645 h 245002"/>
                <a:gd name="connsiteX28" fmla="*/ 124124 w 245002"/>
                <a:gd name="connsiteY28" fmla="*/ 236890 h 245002"/>
                <a:gd name="connsiteX29" fmla="*/ 173611 w 245002"/>
                <a:gd name="connsiteY29" fmla="*/ 180913 h 245002"/>
                <a:gd name="connsiteX30" fmla="*/ 126558 w 245002"/>
                <a:gd name="connsiteY30" fmla="*/ 180913 h 245002"/>
                <a:gd name="connsiteX31" fmla="*/ 181724 w 245002"/>
                <a:gd name="connsiteY31" fmla="*/ 181724 h 245002"/>
                <a:gd name="connsiteX32" fmla="*/ 150085 w 245002"/>
                <a:gd name="connsiteY32" fmla="*/ 234456 h 245002"/>
                <a:gd name="connsiteX33" fmla="*/ 221476 w 245002"/>
                <a:gd name="connsiteY33" fmla="*/ 181724 h 245002"/>
                <a:gd name="connsiteX34" fmla="*/ 220665 w 245002"/>
                <a:gd name="connsiteY34" fmla="*/ 181724 h 245002"/>
                <a:gd name="connsiteX35" fmla="*/ 181724 w 245002"/>
                <a:gd name="connsiteY35" fmla="*/ 181724 h 245002"/>
                <a:gd name="connsiteX36" fmla="*/ 183347 w 245002"/>
                <a:gd name="connsiteY36" fmla="*/ 175234 h 245002"/>
                <a:gd name="connsiteX37" fmla="*/ 220665 w 245002"/>
                <a:gd name="connsiteY37" fmla="*/ 175234 h 245002"/>
                <a:gd name="connsiteX38" fmla="*/ 223910 w 245002"/>
                <a:gd name="connsiteY38" fmla="*/ 177668 h 245002"/>
                <a:gd name="connsiteX39" fmla="*/ 237701 w 245002"/>
                <a:gd name="connsiteY39" fmla="*/ 124124 h 245002"/>
                <a:gd name="connsiteX40" fmla="*/ 234456 w 245002"/>
                <a:gd name="connsiteY40" fmla="*/ 126558 h 245002"/>
                <a:gd name="connsiteX41" fmla="*/ 189837 w 245002"/>
                <a:gd name="connsiteY41" fmla="*/ 126558 h 245002"/>
                <a:gd name="connsiteX42" fmla="*/ 183347 w 245002"/>
                <a:gd name="connsiteY42" fmla="*/ 175234 h 245002"/>
                <a:gd name="connsiteX43" fmla="*/ 126558 w 245002"/>
                <a:gd name="connsiteY43" fmla="*/ 175234 h 245002"/>
                <a:gd name="connsiteX44" fmla="*/ 176045 w 245002"/>
                <a:gd name="connsiteY44" fmla="*/ 175234 h 245002"/>
                <a:gd name="connsiteX45" fmla="*/ 182535 w 245002"/>
                <a:gd name="connsiteY45" fmla="*/ 126558 h 245002"/>
                <a:gd name="connsiteX46" fmla="*/ 125746 w 245002"/>
                <a:gd name="connsiteY46" fmla="*/ 126558 h 245002"/>
                <a:gd name="connsiteX47" fmla="*/ 125746 w 245002"/>
                <a:gd name="connsiteY47" fmla="*/ 175234 h 245002"/>
                <a:gd name="connsiteX48" fmla="*/ 189837 w 245002"/>
                <a:gd name="connsiteY48" fmla="*/ 119256 h 245002"/>
                <a:gd name="connsiteX49" fmla="*/ 234456 w 245002"/>
                <a:gd name="connsiteY49" fmla="*/ 119256 h 245002"/>
                <a:gd name="connsiteX50" fmla="*/ 237701 w 245002"/>
                <a:gd name="connsiteY50" fmla="*/ 121690 h 245002"/>
                <a:gd name="connsiteX51" fmla="*/ 223910 w 245002"/>
                <a:gd name="connsiteY51" fmla="*/ 68146 h 245002"/>
                <a:gd name="connsiteX52" fmla="*/ 220665 w 245002"/>
                <a:gd name="connsiteY52" fmla="*/ 70580 h 245002"/>
                <a:gd name="connsiteX53" fmla="*/ 183347 w 245002"/>
                <a:gd name="connsiteY53" fmla="*/ 70580 h 245002"/>
                <a:gd name="connsiteX54" fmla="*/ 189837 w 245002"/>
                <a:gd name="connsiteY54" fmla="*/ 119256 h 245002"/>
                <a:gd name="connsiteX55" fmla="*/ 21093 w 245002"/>
                <a:gd name="connsiteY55" fmla="*/ 68146 h 245002"/>
                <a:gd name="connsiteX56" fmla="*/ 7301 w 245002"/>
                <a:gd name="connsiteY56" fmla="*/ 121690 h 245002"/>
                <a:gd name="connsiteX57" fmla="*/ 10546 w 245002"/>
                <a:gd name="connsiteY57" fmla="*/ 119256 h 245002"/>
                <a:gd name="connsiteX58" fmla="*/ 55166 w 245002"/>
                <a:gd name="connsiteY58" fmla="*/ 119256 h 245002"/>
                <a:gd name="connsiteX59" fmla="*/ 61656 w 245002"/>
                <a:gd name="connsiteY59" fmla="*/ 70580 h 245002"/>
                <a:gd name="connsiteX60" fmla="*/ 25149 w 245002"/>
                <a:gd name="connsiteY60" fmla="*/ 70580 h 245002"/>
                <a:gd name="connsiteX61" fmla="*/ 21093 w 245002"/>
                <a:gd name="connsiteY61" fmla="*/ 68146 h 245002"/>
                <a:gd name="connsiteX62" fmla="*/ 126558 w 245002"/>
                <a:gd name="connsiteY62" fmla="*/ 119256 h 245002"/>
                <a:gd name="connsiteX63" fmla="*/ 183347 w 245002"/>
                <a:gd name="connsiteY63" fmla="*/ 119256 h 245002"/>
                <a:gd name="connsiteX64" fmla="*/ 176856 w 245002"/>
                <a:gd name="connsiteY64" fmla="*/ 70580 h 245002"/>
                <a:gd name="connsiteX65" fmla="*/ 127369 w 245002"/>
                <a:gd name="connsiteY65" fmla="*/ 70580 h 245002"/>
                <a:gd name="connsiteX66" fmla="*/ 127369 w 245002"/>
                <a:gd name="connsiteY66" fmla="*/ 119256 h 245002"/>
                <a:gd name="connsiteX67" fmla="*/ 62468 w 245002"/>
                <a:gd name="connsiteY67" fmla="*/ 119256 h 245002"/>
                <a:gd name="connsiteX68" fmla="*/ 119256 w 245002"/>
                <a:gd name="connsiteY68" fmla="*/ 119256 h 245002"/>
                <a:gd name="connsiteX69" fmla="*/ 119256 w 245002"/>
                <a:gd name="connsiteY69" fmla="*/ 70580 h 245002"/>
                <a:gd name="connsiteX70" fmla="*/ 69769 w 245002"/>
                <a:gd name="connsiteY70" fmla="*/ 70580 h 245002"/>
                <a:gd name="connsiteX71" fmla="*/ 62468 w 245002"/>
                <a:gd name="connsiteY71" fmla="*/ 119256 h 245002"/>
                <a:gd name="connsiteX72" fmla="*/ 181724 w 245002"/>
                <a:gd name="connsiteY72" fmla="*/ 63279 h 245002"/>
                <a:gd name="connsiteX73" fmla="*/ 220665 w 245002"/>
                <a:gd name="connsiteY73" fmla="*/ 63279 h 245002"/>
                <a:gd name="connsiteX74" fmla="*/ 221476 w 245002"/>
                <a:gd name="connsiteY74" fmla="*/ 63279 h 245002"/>
                <a:gd name="connsiteX75" fmla="*/ 150085 w 245002"/>
                <a:gd name="connsiteY75" fmla="*/ 10546 h 245002"/>
                <a:gd name="connsiteX76" fmla="*/ 181724 w 245002"/>
                <a:gd name="connsiteY76" fmla="*/ 63279 h 245002"/>
                <a:gd name="connsiteX77" fmla="*/ 94918 w 245002"/>
                <a:gd name="connsiteY77" fmla="*/ 10546 h 245002"/>
                <a:gd name="connsiteX78" fmla="*/ 24338 w 245002"/>
                <a:gd name="connsiteY78" fmla="*/ 63279 h 245002"/>
                <a:gd name="connsiteX79" fmla="*/ 25149 w 245002"/>
                <a:gd name="connsiteY79" fmla="*/ 63279 h 245002"/>
                <a:gd name="connsiteX80" fmla="*/ 64090 w 245002"/>
                <a:gd name="connsiteY80" fmla="*/ 63279 h 245002"/>
                <a:gd name="connsiteX81" fmla="*/ 94918 w 245002"/>
                <a:gd name="connsiteY81" fmla="*/ 10546 h 245002"/>
                <a:gd name="connsiteX82" fmla="*/ 126558 w 245002"/>
                <a:gd name="connsiteY82" fmla="*/ 63279 h 245002"/>
                <a:gd name="connsiteX83" fmla="*/ 174423 w 245002"/>
                <a:gd name="connsiteY83" fmla="*/ 63279 h 245002"/>
                <a:gd name="connsiteX84" fmla="*/ 124124 w 245002"/>
                <a:gd name="connsiteY84" fmla="*/ 7301 h 245002"/>
                <a:gd name="connsiteX85" fmla="*/ 126558 w 245002"/>
                <a:gd name="connsiteY85" fmla="*/ 10546 h 245002"/>
                <a:gd name="connsiteX86" fmla="*/ 126558 w 245002"/>
                <a:gd name="connsiteY86" fmla="*/ 63279 h 245002"/>
                <a:gd name="connsiteX87" fmla="*/ 71392 w 245002"/>
                <a:gd name="connsiteY87" fmla="*/ 63279 h 245002"/>
                <a:gd name="connsiteX88" fmla="*/ 119256 w 245002"/>
                <a:gd name="connsiteY88" fmla="*/ 63279 h 245002"/>
                <a:gd name="connsiteX89" fmla="*/ 119256 w 245002"/>
                <a:gd name="connsiteY89" fmla="*/ 10546 h 245002"/>
                <a:gd name="connsiteX90" fmla="*/ 121690 w 245002"/>
                <a:gd name="connsiteY90" fmla="*/ 7301 h 245002"/>
                <a:gd name="connsiteX91" fmla="*/ 71392 w 245002"/>
                <a:gd name="connsiteY91" fmla="*/ 63279 h 2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45002" h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0" name="Graphic 7">
              <a:extLst>
                <a:ext uri="{FF2B5EF4-FFF2-40B4-BE49-F238E27FC236}">
                  <a16:creationId xmlns:a16="http://schemas.microsoft.com/office/drawing/2014/main" id="{39906E55-A6C5-420D-A81F-E344D8EF7CF2}"/>
                </a:ext>
              </a:extLst>
            </p:cNvPr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  <a:solidFill>
              <a:srgbClr val="FFFFFF"/>
            </a:solidFill>
          </p:grpSpPr>
          <p:sp>
            <p:nvSpPr>
              <p:cNvPr id="541" name="Graphic 7">
                <a:extLst>
                  <a:ext uri="{FF2B5EF4-FFF2-40B4-BE49-F238E27FC236}">
                    <a16:creationId xmlns:a16="http://schemas.microsoft.com/office/drawing/2014/main" id="{B0B62495-B2F6-454A-899F-B028E256ECD1}"/>
                  </a:ext>
                </a:extLst>
              </p:cNvPr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avLst/>
                <a:gdLst>
                  <a:gd name="connsiteX0" fmla="*/ 8113 w 60845"/>
                  <a:gd name="connsiteY0" fmla="*/ 19470 h 60845"/>
                  <a:gd name="connsiteX1" fmla="*/ 41375 w 60845"/>
                  <a:gd name="connsiteY1" fmla="*/ 52732 h 60845"/>
                  <a:gd name="connsiteX2" fmla="*/ 60845 w 60845"/>
                  <a:gd name="connsiteY2" fmla="*/ 0 h 60845"/>
                  <a:gd name="connsiteX3" fmla="*/ 8113 w 60845"/>
                  <a:gd name="connsiteY3" fmla="*/ 19470 h 60845"/>
                  <a:gd name="connsiteX4" fmla="*/ 25149 w 60845"/>
                  <a:gd name="connsiteY4" fmla="*/ 35696 h 60845"/>
                  <a:gd name="connsiteX5" fmla="*/ 0 w 60845"/>
                  <a:gd name="connsiteY5" fmla="*/ 60845 h 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45" h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" name="Graphic 7">
                <a:extLst>
                  <a:ext uri="{FF2B5EF4-FFF2-40B4-BE49-F238E27FC236}">
                    <a16:creationId xmlns:a16="http://schemas.microsoft.com/office/drawing/2014/main" id="{A0B95A78-A05A-4139-BEE4-6862E2B39B07}"/>
                  </a:ext>
                </a:extLst>
              </p:cNvPr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avLst/>
                <a:gdLst>
                  <a:gd name="connsiteX0" fmla="*/ 3651 w 68888"/>
                  <a:gd name="connsiteY0" fmla="*/ 68483 h 68482"/>
                  <a:gd name="connsiteX1" fmla="*/ 1217 w 68888"/>
                  <a:gd name="connsiteY1" fmla="*/ 67671 h 68482"/>
                  <a:gd name="connsiteX2" fmla="*/ 1217 w 68888"/>
                  <a:gd name="connsiteY2" fmla="*/ 62804 h 68482"/>
                  <a:gd name="connsiteX3" fmla="*/ 23121 w 68888"/>
                  <a:gd name="connsiteY3" fmla="*/ 40088 h 68482"/>
                  <a:gd name="connsiteX4" fmla="*/ 9330 w 68888"/>
                  <a:gd name="connsiteY4" fmla="*/ 26297 h 68482"/>
                  <a:gd name="connsiteX5" fmla="*/ 8518 w 68888"/>
                  <a:gd name="connsiteY5" fmla="*/ 23052 h 68482"/>
                  <a:gd name="connsiteX6" fmla="*/ 10952 w 68888"/>
                  <a:gd name="connsiteY6" fmla="*/ 20618 h 68482"/>
                  <a:gd name="connsiteX7" fmla="*/ 63685 w 68888"/>
                  <a:gd name="connsiteY7" fmla="*/ 336 h 68482"/>
                  <a:gd name="connsiteX8" fmla="*/ 67741 w 68888"/>
                  <a:gd name="connsiteY8" fmla="*/ 1147 h 68482"/>
                  <a:gd name="connsiteX9" fmla="*/ 68552 w 68888"/>
                  <a:gd name="connsiteY9" fmla="*/ 5204 h 68482"/>
                  <a:gd name="connsiteX10" fmla="*/ 49082 w 68888"/>
                  <a:gd name="connsiteY10" fmla="*/ 57936 h 68482"/>
                  <a:gd name="connsiteX11" fmla="*/ 46648 w 68888"/>
                  <a:gd name="connsiteY11" fmla="*/ 60370 h 68482"/>
                  <a:gd name="connsiteX12" fmla="*/ 43403 w 68888"/>
                  <a:gd name="connsiteY12" fmla="*/ 59559 h 68482"/>
                  <a:gd name="connsiteX13" fmla="*/ 28800 w 68888"/>
                  <a:gd name="connsiteY13" fmla="*/ 44956 h 68482"/>
                  <a:gd name="connsiteX14" fmla="*/ 6896 w 68888"/>
                  <a:gd name="connsiteY14" fmla="*/ 67671 h 68482"/>
                  <a:gd name="connsiteX15" fmla="*/ 3651 w 68888"/>
                  <a:gd name="connsiteY15" fmla="*/ 68483 h 68482"/>
                  <a:gd name="connsiteX16" fmla="*/ 32045 w 68888"/>
                  <a:gd name="connsiteY16" fmla="*/ 38466 h 68482"/>
                  <a:gd name="connsiteX17" fmla="*/ 44214 w 68888"/>
                  <a:gd name="connsiteY17" fmla="*/ 50635 h 68482"/>
                  <a:gd name="connsiteX18" fmla="*/ 59628 w 68888"/>
                  <a:gd name="connsiteY18" fmla="*/ 10071 h 68482"/>
                  <a:gd name="connsiteX19" fmla="*/ 19065 w 68888"/>
                  <a:gd name="connsiteY19" fmla="*/ 25485 h 68482"/>
                  <a:gd name="connsiteX20" fmla="*/ 30423 w 68888"/>
                  <a:gd name="connsiteY20" fmla="*/ 36843 h 68482"/>
                  <a:gd name="connsiteX21" fmla="*/ 31234 w 68888"/>
                  <a:gd name="connsiteY21" fmla="*/ 37654 h 68482"/>
                  <a:gd name="connsiteX22" fmla="*/ 32045 w 68888"/>
                  <a:gd name="connsiteY22" fmla="*/ 38466 h 6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888" h="68482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43" name="Footer Placeholder 1">
            <a:extLst>
              <a:ext uri="{FF2B5EF4-FFF2-40B4-BE49-F238E27FC236}">
                <a16:creationId xmlns:a16="http://schemas.microsoft.com/office/drawing/2014/main" id="{57005799-B69B-4A2C-A0C1-EC30954DE67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544" name="Slide Number Placeholder 5">
            <a:extLst>
              <a:ext uri="{FF2B5EF4-FFF2-40B4-BE49-F238E27FC236}">
                <a16:creationId xmlns:a16="http://schemas.microsoft.com/office/drawing/2014/main" id="{0294929B-032C-4C88-AB8E-0E8BCE39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3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0B041B03-6FD6-4342-B217-805C4E59A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9F58CA30-73B3-4E0F-B46F-E42C4186E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BBC987A-358F-4F7E-82EF-92E138F1BEC0}"/>
              </a:ext>
            </a:extLst>
          </p:cNvPr>
          <p:cNvGrpSpPr/>
          <p:nvPr userDrawn="1"/>
        </p:nvGrpSpPr>
        <p:grpSpPr>
          <a:xfrm>
            <a:off x="16431" y="2327127"/>
            <a:ext cx="12159138" cy="2203747"/>
            <a:chOff x="13727" y="4637103"/>
            <a:chExt cx="12159138" cy="2203747"/>
          </a:xfrm>
          <a:solidFill>
            <a:schemeClr val="bg2">
              <a:alpha val="25000"/>
            </a:schemeClr>
          </a:solidFill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77E4F71D-D124-4B87-978A-488D0F0EC09F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A1DCAC94-CA60-4958-AE91-9F1DD3CDF97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4D38C17D-5DD8-436A-B4BF-B9BF03DE0E6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0F134A47-726E-487A-B14B-1145D86E344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600C1516-0C5A-4903-8B3A-649DB297E3C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6403ABC-E201-4AEF-8579-718F7789B63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19363818-5D01-4624-B64B-C04B78D495F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229AACD9-3AC1-46F2-B48D-36F8A645D90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155AC2BA-922F-4D8D-92E9-CA71DDF76316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5C694AAE-16F5-4F0A-9E55-2795D4729B6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F19BA253-AFF9-4F76-B307-5FFE4B0FEFAE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08E542FA-8064-4E2E-A8FC-D5EE6F09B85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1B8D5B5E-4F1D-4ACA-BBAB-A51D96FE72E4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A4A03C80-555D-45C1-BB6D-15E59D915F4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B785910D-2D68-465F-8C69-4F1BF23B459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8FB334F6-4DA6-4ECF-B21E-1ABB1E46B14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9D0604F8-F9F4-4802-8338-DABB0DBB495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9810862-B1D9-483D-8153-BEB6395E86C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ED613C76-A2C4-4AA7-AB7C-BBBA2C61AA0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A38791BA-DA52-4192-BF85-437024485DE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7158CA54-86A8-4082-BE80-7D3FBECD58DB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71A3A2DA-2BDF-4A85-8015-EF76F0EEB2E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1CA6AA86-E74F-4A39-8D15-A2365B467AE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715C6A23-CF20-4537-A2B9-F1AD81AFAE2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15C91A22-71CF-4CF0-B647-825FB45692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728CA6DA-3A6C-4D8E-BF16-0D6405D0746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F82C6542-7C8E-4A53-9B53-2E584E77455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8AE88178-DC78-443D-85D9-E4379106F13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5E37B953-2CF6-4F7C-8CD2-AECACF5993B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9B006B4-1AE4-4289-9247-F98353640E01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98B3F9FD-24AD-4C6F-8568-6B05647BE00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36F2F17B-B811-483E-9817-A1C06D581BA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09E4A170-F9AA-4657-8224-AF28CC174F0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4BDA8E3B-FB79-4503-B79C-71E12ED7F6D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7762CBF3-F482-4B62-8009-74FE1EF0AD4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51176934-41BE-4A2E-81D4-45D429A681F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DE83EAED-C7DE-4C06-8E29-D9E38794BF3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15E7B1B8-F690-42D9-802F-56679E6AB2F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37CCE9B9-DABD-4FE9-AE8E-A2C932A9F9F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1E726139-4657-458A-8E48-8864A37C2C7F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7BA5E9D4-9A4A-4E1F-A543-C52AB65187D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F7538429-FF7A-46C5-8A24-90FAADC6097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52AEB9C-87C2-4398-8B2F-E2440DC8E665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3FE124BF-FE3C-4EBF-B5D4-8F3DA8BCAA7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037EA267-9B31-46B8-87C0-C2E4BF2384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B1183880-A431-49D9-AE10-989A2CD07F7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10CD6D95-7E03-4244-8CEC-B2A4B4FB3D1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BCC088F5-1730-48C2-AB0B-DC2163A2C5B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965683D1-BDB7-4B42-B916-A8D9D03A9A0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F98B8102-E7F8-47D3-9467-161CBE72998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3A546895-4128-40A6-B7B8-F382F5D373C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D014175-DA4F-4114-8403-51AECD39694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CA8F9EFC-A336-46DC-BA62-3297767BF43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8CD234BE-A78A-420D-9C53-6CC9C238729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3DD49839-6E4E-4595-BE08-7770F1AB2CE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9E9FD108-30EE-43B6-967E-BBA7F6C5EA1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D0CD8000-B747-4F5C-A816-9026F45C87B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1653CACE-D2E8-4944-84A0-86A6788DBDF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37E8A35-1F8C-4A88-969E-2566C4F9283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F71BC266-AA45-4A09-B84E-0B759067350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B9A1BBB-DF68-4E09-A34A-A5C44175B3A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0C83BFCE-AD64-4003-9087-A505521B9EFF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83148290-7330-46FF-B27E-302544A3D0A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9672BF9-B6C2-4F91-B59B-98698F03BE56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3F7F0F95-2737-4BAE-9FB9-61262C198A4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5C7CD325-C863-49DD-BD3B-59EB4CB842E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7860F9E8-20F3-4B7D-A6DF-0240506339F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B57075EE-3689-48F8-9188-0FC5DF1A9C1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107EF6EC-C308-4422-8EFC-32A57171AC5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F19BB35A-F7A6-471C-A1FD-55ABFFA2038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57897E5F-8895-4D43-A2FF-44E6F6C034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A87427F8-958F-4BA8-9029-89FB1A2E04D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AD1ED34B-7B61-432E-9DD6-C56D4209735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118E6333-DFB7-4C61-970C-105D2E99CDE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3EC9A7F-00E9-4212-880F-A2C59E12D32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D40F237D-EB17-4578-98C4-B94D3B82B43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D99FB3E-173F-4DCD-9580-560BD87AD1B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61B67BA2-9422-4BDC-BC22-73713CE618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3663204E-3829-4EC1-A174-1134671F084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9AD69F08-5582-48A1-A082-B5AEA3BB681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4BCCE57E-AC34-41D2-BFAE-8019519D678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7514EB15-C1F4-49D3-B647-7D2D088F56A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33E0EBFE-AC2D-4AE1-B086-1C4C914696A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25FEB7A6-2C73-4B2E-B5C5-E583F82377F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31A25E9-8A49-4EFF-A424-AF11125AD870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142B8CEF-EA3C-479F-99AC-1F0045D9D0AA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B807E266-1E36-4A9E-8BDC-026F6B20618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522C169-D1DC-42F8-ACCD-50C194EECA0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A2A4E92-9991-434D-8CC0-0C04F7CDCC7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2B0275F-F493-41C6-9245-64FD19C4FB4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42803B7E-7AE5-4FBE-BE45-8DFDB34B427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E0C1CFB0-2AA3-4ED0-8173-62D5A88A905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BF576DE0-CD2D-4376-9CFE-E5290DDFE8E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CA30B9C-CEBD-4695-B43F-DF2404764DC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FA4DA581-C9DF-45A5-A3B8-7FA37617D666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74C89708-945C-4844-BF75-D4DD498404A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B47A2E61-DAF4-4ED5-AE0F-F45987BA31C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76E76FF-5E75-40DF-9C3C-5805F087BA1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100A7A9E-2834-47B5-8D39-9F8712A811C0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5DBE095-63D7-4504-BB44-3BA6E9FE1B6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6F657DA8-EA46-4541-A074-4DACBCFCA76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1B990BAD-1463-4D8F-B771-0D02A25C3EF5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DB103C3E-F765-4E2C-A120-A291607A981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C840B73E-0A48-4415-BE5E-D8809DC050C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444B1EE8-45A9-4B0C-B2EE-C040DEAE324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6BEE7D22-D658-46EB-BC6A-B4E1100F0CE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73C5BA1-127D-48FD-9722-21B397270C6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4B705B48-C0F3-443E-8FFD-DCEE3B7D518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D7CCC3A4-4D69-40AB-A578-73FF991D49F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8E9AC0B6-848D-426D-A414-95014B63FFF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1402276-864C-4AD2-A23C-36404E7B27C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0CF76B2D-035A-48F2-860C-D7F1940A70B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33A0AE45-7390-40CB-9131-3FFCA591AF5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A5AF892F-984E-4352-B8B5-5C5C8717576D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BAF9E158-6AF6-4955-AC35-9AA72E27CDA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FD87D4B6-A01B-44D5-84B5-D23BF205D23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ED3BD699-CDEC-4BB3-A83A-64AFC13B397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55781667-8086-4680-9551-6240AEC8D52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4504BEDA-FE5B-46F9-B4D3-EA9451C69B9F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743C530-4C36-4187-9344-1EEDDB0D149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25B4BE3-13F2-42AD-B628-557151BCFC2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88FABC20-4F33-45A7-BCE5-775C9F88E31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74AC11E1-C82D-4723-B97F-EA7E6A9C72E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C344247-E139-4211-8A2F-28EC3878714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31D9FAB-577E-4E25-8D6A-810B23CEB79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6CBB124-35B1-49EC-81BB-FE8B0A63EAF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0A18591-46FF-43B7-9107-69DF15844DA2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FEECFD5-04E1-4C97-A093-2E0868BC081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6012E56D-7C52-4D3E-ABFF-B8426DA7F18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4B085DB0-7EB5-4208-9622-5DE7C5EDA89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37192D9-818F-4C34-AAE3-EF91202158F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E6300A2E-7565-4A59-9492-5AD9BDC42DC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FF6D9A79-FDF3-4C45-AE10-302F49E0963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A1F31FF-06A3-41B3-9A26-7D1A0E4CAF2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9032DA7B-CC74-4D18-8F35-91E515BFAB4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285A98B-2ADD-4D77-BF34-45045B12B0C7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8487561D-6288-4661-9F72-3706C4E38B1C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0C9F440B-EC9B-43CD-8C68-2D634F54881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7F3E8CC-B3C4-4DBA-9F1F-403052A2719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82F50E9-C297-4DA9-AB2B-A484DD7F9D2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D0F6176-DBCB-494A-BA12-3BF5D1F657F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D8DFB73-9DED-497D-9714-F6B8AE76BA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48EC69E3-5471-4244-9A96-6AABCC78E65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511FB70-57B7-4EB4-A7D9-89D357D36FC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1887E1AE-5C4A-40DF-9FC7-13000E9D15F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62BCD96-7852-477E-B604-020CE633F998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DC5D5EFC-9A1E-45C3-B6D6-06DD70B11AE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566F99B-150E-44DB-A9A9-5AAA1E0A55F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3A6E0BBE-E3E9-423D-96A7-30EAA4C4F94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D07759D0-AB8E-48BB-80BE-DDA5FC542AD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99AA286A-7450-4BDB-9E9F-B209915246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679C9E55-2863-4213-8A8F-772F4D3EC60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C6FDC1D-5625-4D7D-BC31-C96DDD86673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BF0BBBEB-B3C0-462D-8FF8-3A76FCA32E8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B22B3557-3FA0-491F-B1A2-9514A1BBC3B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7CAA90FB-F7A4-4ED5-9862-2AF965D34F9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96C449F-6B49-4620-B8F1-EE008E2CC5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FD09DAE-BC0E-4DB3-8F42-608E2CB737F8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25D6199-0BF8-4E7B-97BD-953BF85F148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FE82FDBA-F498-49A4-A56E-E5C91B13E31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257ADAB7-AF0B-4196-90F4-EF1E37C08E4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831BA426-DD87-4079-B780-243057BE255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0C6C93C4-FEEE-40CA-AEC1-362C3B121C0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9B4D1812-0382-4ABF-B3B8-75F0EC8C335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3A3DC3B1-DEC9-4063-8644-6E176D4146D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21068912-DBB5-4DB2-AFC1-C4457A58778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3B29298-032C-480E-85F1-58EB01E2F104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62C12AE3-742F-4A12-9BA9-06CE83B6CC8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11858A60-D43B-455A-A7FD-3B8D2436F428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E55DD4D-5832-499D-9FA4-BCE27AEB28D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EFE996F-B3C0-441D-91DA-E19D4A3AABB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3A15D805-0708-483B-99F4-155966B7AA6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28FF30E-96C6-46FB-AF74-0E64B2648F0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53B78C1-8211-4AD3-8BE8-DF3A3350E2E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04A7B20-8889-47B3-89A7-9B544715366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64D7E1BC-A148-4A1D-AF3C-DF01EC90219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3917AC9-B2E3-4A07-A4BD-003D7E2BD9F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CFD04BB-6E93-44C4-B160-5D18A2126A6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22C8102A-BEBA-4D2C-BB87-F3105CD93D0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4E414096-9653-4BB2-B161-7CEEFCF69201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99730DA-23AF-491B-9687-1FA976C3EDC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726FDCA0-889D-4916-92A1-B6CA4253FBC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645F9944-14E1-430B-8A4D-55279AC91AF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0FC17BF0-E2E9-454C-8C2E-62DEDBDA0F0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29946A43-99AF-4ACA-B06C-25F6C0D48C6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880EDC3-64DD-4DAF-A42A-42BC230329E1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5B1CA235-F11E-4D4F-8C17-950D4EA5535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3C0371E7-F231-4D4F-BDD6-5C36A1D17E1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AE7BC90-8348-4489-8CCA-18A019970B3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3B169BF-88DA-45B1-B62B-8274B3598E8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895849AE-9F95-4575-8417-CA2A1D4C547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3FE039F-3353-4C5D-862E-D9A93964575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3DF8D8B-650D-4CC4-A16D-608B484014A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F930E77-AF75-47A6-9E98-0405680B9E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FC563122-CF5D-4101-A471-3DF99E896EE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3C50628-2CA3-4FF4-A53D-8BAF8F86C5E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90AFFA2-41F2-4FC0-ADD5-8FB2CF3B2C3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CAEC149-E89A-4D30-B304-EE5E4D622DD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CCD023E-BFE5-4854-835B-CCC3D0EE5FF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2AFF65E2-2B5C-4754-A3E9-83AB77716F7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19D33F5E-7817-4217-8DC6-7983F0FA621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7F2B918-74CD-402E-BF40-F4B7E1B56FA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30EB03F0-1562-428D-9883-5DE6619D436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778E6C6-3395-4CEA-BEB3-396DE377A4B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F5543BA6-2BE1-4DC8-A627-17B3C521A3F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937A0CFA-5302-4575-BAAB-63E23AA406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167015E-4B85-4541-B7F5-9C527A89192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370D3484-293B-49B9-B1DA-436667AF8AFE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5954151A-56D0-4C54-B1EE-9C90D679B31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F6326821-5E7E-4966-8AE8-9D5395BF7EE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C8270AA-12B6-4A4A-8E17-EB81CC2F7C3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AD4A5DED-AB57-4CA5-82E4-27DA518D5F7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75378433-778B-4DA7-A817-771D703E373E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1B3F9AC9-ED8B-4CE1-A0B8-61E574375BE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92B9BEF-9CCE-40B7-9F5D-9BF82FC5168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91620B2E-A56D-4910-8C16-9C7EF2A0FE9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1A77972-C88A-4C65-8FE8-BAD76128398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AAE046E-8C2F-49CB-9382-A3A9D5A94921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77C8AA4-ADB3-4285-B5E4-02154244932A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3D99368-3486-4BDA-9128-BE74D8AFC51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9834E9E5-38D3-48AC-90E1-0D9E10C9A054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9AF80EF-196F-4AAA-8E4D-4B95BB40758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A5CBDEDD-ED5C-4B81-BFE2-2975FAF711A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E6FA190-BEB8-4F8E-B1FD-2A2ACE632A4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1B2CF35A-32E8-4C4C-A187-519FCE9DF6D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4982510A-2D2E-4560-8FD8-D3C3CABA88B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8B7CF830-BD15-46BB-984C-A1B042F59AC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5E085F9B-72E5-4E06-B91A-BA5DF85BFA7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7A58E1EC-E701-471D-BA47-7ABC6D38F8D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C24D3829-E444-4529-AC03-590F6EE2A58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144AFE8-0787-4AD3-B669-E3A014D487F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D415030-ADF4-420D-B229-673057186D5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C9CA970-FD2D-4B36-8A74-01B88C23537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5923487-13F8-45BA-9AEE-4013480611B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304A524C-C879-4A96-A836-4718FF86104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5D94EB9-F7D2-4A41-AFCD-9E54C0CA67D0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B0043A1-F93E-4993-8E2F-8A5EE04491D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DD5CD5-8B5C-4F50-9FD0-F7599FA986B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638A9AC-A7B2-4AD5-8AD2-52034A2691B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FE0B339-697A-4DC0-A5AB-CCA4E1167CB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2ECF5B3E-7AC3-4520-AC3F-BDC9F090D94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1BFC787-0B20-494E-A8E6-34898191858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2C7E68E7-71D5-480F-84BF-1D1180F70BD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3EA7351-E49D-47C5-9640-2B1A1462E67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B928C63F-8A09-4C60-973E-68809B023CE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F451DD2-F6C6-4599-98D6-07A2F2A3872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61BC4AD9-6F17-42D7-A80E-41D8E8FD59C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9BB31C2-A0FD-4CC9-9D34-5C1F6ACCC0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46B908C0-1345-45AB-A8A1-52E39EB04FB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FF7C962-CE9E-456E-AD19-3F2BD226B55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13CBBD7-51B0-45E0-9882-CE78CF47127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FF16EE03-8D5B-40E8-8E10-C08D4B6203C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9BEF81D-7646-4BD3-B799-248C9079D1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313816" y="1650852"/>
            <a:ext cx="576000" cy="576000"/>
          </a:xfrm>
          <a:prstGeom prst="rect">
            <a:avLst/>
          </a:prstGeom>
        </p:spPr>
      </p:pic>
      <p:pic>
        <p:nvPicPr>
          <p:cNvPr id="1059" name="Graphic 1058">
            <a:extLst>
              <a:ext uri="{FF2B5EF4-FFF2-40B4-BE49-F238E27FC236}">
                <a16:creationId xmlns:a16="http://schemas.microsoft.com/office/drawing/2014/main" id="{B4177100-20D1-410E-B994-D9561181A67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17639" y="4736172"/>
            <a:ext cx="576000" cy="576000"/>
          </a:xfrm>
          <a:prstGeom prst="rect">
            <a:avLst/>
          </a:prstGeom>
        </p:spPr>
      </p:pic>
      <p:sp>
        <p:nvSpPr>
          <p:cNvPr id="25" name="Graphic 9">
            <a:extLst>
              <a:ext uri="{FF2B5EF4-FFF2-40B4-BE49-F238E27FC236}">
                <a16:creationId xmlns:a16="http://schemas.microsoft.com/office/drawing/2014/main" id="{23502366-7F31-49BB-9C68-B09C2CB4512D}"/>
              </a:ext>
            </a:extLst>
          </p:cNvPr>
          <p:cNvSpPr/>
          <p:nvPr/>
        </p:nvSpPr>
        <p:spPr>
          <a:xfrm>
            <a:off x="4971893" y="478120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aphic 9">
            <a:extLst>
              <a:ext uri="{FF2B5EF4-FFF2-40B4-BE49-F238E27FC236}">
                <a16:creationId xmlns:a16="http://schemas.microsoft.com/office/drawing/2014/main" id="{F2A99649-089E-467D-B584-C28F24BB3B0D}"/>
              </a:ext>
            </a:extLst>
          </p:cNvPr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  <a:solidFill>
            <a:srgbClr val="FFFFFF"/>
          </a:solidFill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D7ACAC2-E6F4-47DE-A4D5-709899136A28}"/>
                </a:ext>
              </a:extLst>
            </p:cNvPr>
            <p:cNvSpPr/>
            <p:nvPr/>
          </p:nvSpPr>
          <p:spPr>
            <a:xfrm>
              <a:off x="5086281" y="4940215"/>
              <a:ext cx="351278" cy="249667"/>
            </a:xfrm>
            <a:custGeom>
              <a:avLst/>
              <a:gdLst>
                <a:gd name="connsiteX0" fmla="*/ 347223 w 351278"/>
                <a:gd name="connsiteY0" fmla="*/ 21904 h 249667"/>
                <a:gd name="connsiteX1" fmla="*/ 319639 w 351278"/>
                <a:gd name="connsiteY1" fmla="*/ 21904 h 249667"/>
                <a:gd name="connsiteX2" fmla="*/ 319639 w 351278"/>
                <a:gd name="connsiteY2" fmla="*/ 9735 h 249667"/>
                <a:gd name="connsiteX3" fmla="*/ 318017 w 351278"/>
                <a:gd name="connsiteY3" fmla="*/ 7301 h 249667"/>
                <a:gd name="connsiteX4" fmla="*/ 269341 w 351278"/>
                <a:gd name="connsiteY4" fmla="*/ 811 h 249667"/>
                <a:gd name="connsiteX5" fmla="*/ 223099 w 351278"/>
                <a:gd name="connsiteY5" fmla="*/ 7301 h 249667"/>
                <a:gd name="connsiteX6" fmla="*/ 225532 w 351278"/>
                <a:gd name="connsiteY6" fmla="*/ 12980 h 249667"/>
                <a:gd name="connsiteX7" fmla="*/ 269341 w 351278"/>
                <a:gd name="connsiteY7" fmla="*/ 6490 h 249667"/>
                <a:gd name="connsiteX8" fmla="*/ 311527 w 351278"/>
                <a:gd name="connsiteY8" fmla="*/ 11358 h 249667"/>
                <a:gd name="connsiteX9" fmla="*/ 314772 w 351278"/>
                <a:gd name="connsiteY9" fmla="*/ 12169 h 249667"/>
                <a:gd name="connsiteX10" fmla="*/ 314772 w 351278"/>
                <a:gd name="connsiteY10" fmla="*/ 203628 h 249667"/>
                <a:gd name="connsiteX11" fmla="*/ 309904 w 351278"/>
                <a:gd name="connsiteY11" fmla="*/ 202817 h 249667"/>
                <a:gd name="connsiteX12" fmla="*/ 272586 w 351278"/>
                <a:gd name="connsiteY12" fmla="*/ 200383 h 249667"/>
                <a:gd name="connsiteX13" fmla="*/ 184158 w 351278"/>
                <a:gd name="connsiteY13" fmla="*/ 222287 h 249667"/>
                <a:gd name="connsiteX14" fmla="*/ 177668 w 351278"/>
                <a:gd name="connsiteY14" fmla="*/ 226344 h 249667"/>
                <a:gd name="connsiteX15" fmla="*/ 177668 w 351278"/>
                <a:gd name="connsiteY15" fmla="*/ 143594 h 249667"/>
                <a:gd name="connsiteX16" fmla="*/ 171989 w 351278"/>
                <a:gd name="connsiteY16" fmla="*/ 143594 h 249667"/>
                <a:gd name="connsiteX17" fmla="*/ 171989 w 351278"/>
                <a:gd name="connsiteY17" fmla="*/ 224721 h 249667"/>
                <a:gd name="connsiteX18" fmla="*/ 165499 w 351278"/>
                <a:gd name="connsiteY18" fmla="*/ 220665 h 249667"/>
                <a:gd name="connsiteX19" fmla="*/ 77070 w 351278"/>
                <a:gd name="connsiteY19" fmla="*/ 198761 h 249667"/>
                <a:gd name="connsiteX20" fmla="*/ 39752 w 351278"/>
                <a:gd name="connsiteY20" fmla="*/ 201194 h 249667"/>
                <a:gd name="connsiteX21" fmla="*/ 34885 w 351278"/>
                <a:gd name="connsiteY21" fmla="*/ 202006 h 249667"/>
                <a:gd name="connsiteX22" fmla="*/ 34885 w 351278"/>
                <a:gd name="connsiteY22" fmla="*/ 11358 h 249667"/>
                <a:gd name="connsiteX23" fmla="*/ 38130 w 351278"/>
                <a:gd name="connsiteY23" fmla="*/ 10546 h 249667"/>
                <a:gd name="connsiteX24" fmla="*/ 80315 w 351278"/>
                <a:gd name="connsiteY24" fmla="*/ 5679 h 249667"/>
                <a:gd name="connsiteX25" fmla="*/ 118445 w 351278"/>
                <a:gd name="connsiteY25" fmla="*/ 10546 h 249667"/>
                <a:gd name="connsiteX26" fmla="*/ 121690 w 351278"/>
                <a:gd name="connsiteY26" fmla="*/ 4868 h 249667"/>
                <a:gd name="connsiteX27" fmla="*/ 81127 w 351278"/>
                <a:gd name="connsiteY27" fmla="*/ 0 h 249667"/>
                <a:gd name="connsiteX28" fmla="*/ 80315 w 351278"/>
                <a:gd name="connsiteY28" fmla="*/ 0 h 249667"/>
                <a:gd name="connsiteX29" fmla="*/ 31639 w 351278"/>
                <a:gd name="connsiteY29" fmla="*/ 6490 h 249667"/>
                <a:gd name="connsiteX30" fmla="*/ 30017 w 351278"/>
                <a:gd name="connsiteY30" fmla="*/ 8924 h 249667"/>
                <a:gd name="connsiteX31" fmla="*/ 30017 w 351278"/>
                <a:gd name="connsiteY31" fmla="*/ 8924 h 249667"/>
                <a:gd name="connsiteX32" fmla="*/ 30017 w 351278"/>
                <a:gd name="connsiteY32" fmla="*/ 21093 h 249667"/>
                <a:gd name="connsiteX33" fmla="*/ 2434 w 351278"/>
                <a:gd name="connsiteY33" fmla="*/ 21093 h 249667"/>
                <a:gd name="connsiteX34" fmla="*/ 0 w 351278"/>
                <a:gd name="connsiteY34" fmla="*/ 23527 h 249667"/>
                <a:gd name="connsiteX35" fmla="*/ 0 w 351278"/>
                <a:gd name="connsiteY35" fmla="*/ 246625 h 249667"/>
                <a:gd name="connsiteX36" fmla="*/ 2434 w 351278"/>
                <a:gd name="connsiteY36" fmla="*/ 249059 h 249667"/>
                <a:gd name="connsiteX37" fmla="*/ 4056 w 351278"/>
                <a:gd name="connsiteY37" fmla="*/ 249059 h 249667"/>
                <a:gd name="connsiteX38" fmla="*/ 4056 w 351278"/>
                <a:gd name="connsiteY38" fmla="*/ 249059 h 249667"/>
                <a:gd name="connsiteX39" fmla="*/ 174423 w 351278"/>
                <a:gd name="connsiteY39" fmla="*/ 234456 h 249667"/>
                <a:gd name="connsiteX40" fmla="*/ 176045 w 351278"/>
                <a:gd name="connsiteY40" fmla="*/ 234456 h 249667"/>
                <a:gd name="connsiteX41" fmla="*/ 176856 w 351278"/>
                <a:gd name="connsiteY41" fmla="*/ 234456 h 249667"/>
                <a:gd name="connsiteX42" fmla="*/ 298547 w 351278"/>
                <a:gd name="connsiteY42" fmla="*/ 232023 h 249667"/>
                <a:gd name="connsiteX43" fmla="*/ 347223 w 351278"/>
                <a:gd name="connsiteY43" fmla="*/ 249059 h 249667"/>
                <a:gd name="connsiteX44" fmla="*/ 347223 w 351278"/>
                <a:gd name="connsiteY44" fmla="*/ 249059 h 249667"/>
                <a:gd name="connsiteX45" fmla="*/ 349656 w 351278"/>
                <a:gd name="connsiteY45" fmla="*/ 249059 h 249667"/>
                <a:gd name="connsiteX46" fmla="*/ 351279 w 351278"/>
                <a:gd name="connsiteY46" fmla="*/ 246625 h 249667"/>
                <a:gd name="connsiteX47" fmla="*/ 351279 w 351278"/>
                <a:gd name="connsiteY47" fmla="*/ 24338 h 249667"/>
                <a:gd name="connsiteX48" fmla="*/ 347223 w 351278"/>
                <a:gd name="connsiteY48" fmla="*/ 21904 h 249667"/>
                <a:gd name="connsiteX49" fmla="*/ 135482 w 351278"/>
                <a:gd name="connsiteY49" fmla="*/ 223099 h 249667"/>
                <a:gd name="connsiteX50" fmla="*/ 9735 w 351278"/>
                <a:gd name="connsiteY50" fmla="*/ 240135 h 249667"/>
                <a:gd name="connsiteX51" fmla="*/ 4056 w 351278"/>
                <a:gd name="connsiteY51" fmla="*/ 242569 h 249667"/>
                <a:gd name="connsiteX52" fmla="*/ 4056 w 351278"/>
                <a:gd name="connsiteY52" fmla="*/ 27583 h 249667"/>
                <a:gd name="connsiteX53" fmla="*/ 29206 w 351278"/>
                <a:gd name="connsiteY53" fmla="*/ 27583 h 249667"/>
                <a:gd name="connsiteX54" fmla="*/ 29206 w 351278"/>
                <a:gd name="connsiteY54" fmla="*/ 206062 h 249667"/>
                <a:gd name="connsiteX55" fmla="*/ 31639 w 351278"/>
                <a:gd name="connsiteY55" fmla="*/ 209307 h 249667"/>
                <a:gd name="connsiteX56" fmla="*/ 32451 w 351278"/>
                <a:gd name="connsiteY56" fmla="*/ 209307 h 249667"/>
                <a:gd name="connsiteX57" fmla="*/ 76259 w 351278"/>
                <a:gd name="connsiteY57" fmla="*/ 206062 h 249667"/>
                <a:gd name="connsiteX58" fmla="*/ 137104 w 351278"/>
                <a:gd name="connsiteY58" fmla="*/ 214986 h 249667"/>
                <a:gd name="connsiteX59" fmla="*/ 135482 w 351278"/>
                <a:gd name="connsiteY59" fmla="*/ 223099 h 249667"/>
                <a:gd name="connsiteX60" fmla="*/ 343977 w 351278"/>
                <a:gd name="connsiteY60" fmla="*/ 241758 h 249667"/>
                <a:gd name="connsiteX61" fmla="*/ 338299 w 351278"/>
                <a:gd name="connsiteY61" fmla="*/ 239324 h 249667"/>
                <a:gd name="connsiteX62" fmla="*/ 212552 w 351278"/>
                <a:gd name="connsiteY62" fmla="*/ 222287 h 249667"/>
                <a:gd name="connsiteX63" fmla="*/ 210930 w 351278"/>
                <a:gd name="connsiteY63" fmla="*/ 214175 h 249667"/>
                <a:gd name="connsiteX64" fmla="*/ 271775 w 351278"/>
                <a:gd name="connsiteY64" fmla="*/ 205251 h 249667"/>
                <a:gd name="connsiteX65" fmla="*/ 316394 w 351278"/>
                <a:gd name="connsiteY65" fmla="*/ 208496 h 249667"/>
                <a:gd name="connsiteX66" fmla="*/ 318828 w 351278"/>
                <a:gd name="connsiteY66" fmla="*/ 207685 h 249667"/>
                <a:gd name="connsiteX67" fmla="*/ 319639 w 351278"/>
                <a:gd name="connsiteY67" fmla="*/ 206062 h 249667"/>
                <a:gd name="connsiteX68" fmla="*/ 319639 w 351278"/>
                <a:gd name="connsiteY68" fmla="*/ 205251 h 249667"/>
                <a:gd name="connsiteX69" fmla="*/ 319639 w 351278"/>
                <a:gd name="connsiteY69" fmla="*/ 27583 h 249667"/>
                <a:gd name="connsiteX70" fmla="*/ 344789 w 351278"/>
                <a:gd name="connsiteY70" fmla="*/ 27583 h 249667"/>
                <a:gd name="connsiteX71" fmla="*/ 343977 w 351278"/>
                <a:gd name="connsiteY71" fmla="*/ 241758 h 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1278" h="249667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5CDA439B-9EE1-49B4-A155-00C464CD0B99}"/>
                </a:ext>
              </a:extLst>
            </p:cNvPr>
            <p:cNvSpPr/>
            <p:nvPr/>
          </p:nvSpPr>
          <p:spPr>
            <a:xfrm>
              <a:off x="5179577" y="4926423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5448 w 160630"/>
                <a:gd name="connsiteY9" fmla="*/ 12169 h 161442"/>
                <a:gd name="connsiteX10" fmla="*/ 80315 w 160630"/>
                <a:gd name="connsiteY10" fmla="*/ 7301 h 161442"/>
                <a:gd name="connsiteX11" fmla="*/ 85183 w 160630"/>
                <a:gd name="connsiteY11" fmla="*/ 12169 h 161442"/>
                <a:gd name="connsiteX12" fmla="*/ 85183 w 160630"/>
                <a:gd name="connsiteY12" fmla="*/ 17037 h 161442"/>
                <a:gd name="connsiteX13" fmla="*/ 85183 w 160630"/>
                <a:gd name="connsiteY13" fmla="*/ 21904 h 161442"/>
                <a:gd name="connsiteX14" fmla="*/ 80315 w 160630"/>
                <a:gd name="connsiteY14" fmla="*/ 26772 h 161442"/>
                <a:gd name="connsiteX15" fmla="*/ 75448 w 160630"/>
                <a:gd name="connsiteY15" fmla="*/ 21904 h 161442"/>
                <a:gd name="connsiteX16" fmla="*/ 75448 w 160630"/>
                <a:gd name="connsiteY16" fmla="*/ 12169 h 161442"/>
                <a:gd name="connsiteX17" fmla="*/ 21093 w 160630"/>
                <a:gd name="connsiteY17" fmla="*/ 85994 h 161442"/>
                <a:gd name="connsiteX18" fmla="*/ 11358 w 160630"/>
                <a:gd name="connsiteY18" fmla="*/ 85994 h 161442"/>
                <a:gd name="connsiteX19" fmla="*/ 6490 w 160630"/>
                <a:gd name="connsiteY19" fmla="*/ 81127 h 161442"/>
                <a:gd name="connsiteX20" fmla="*/ 11358 w 160630"/>
                <a:gd name="connsiteY20" fmla="*/ 76259 h 161442"/>
                <a:gd name="connsiteX21" fmla="*/ 16225 w 160630"/>
                <a:gd name="connsiteY21" fmla="*/ 76259 h 161442"/>
                <a:gd name="connsiteX22" fmla="*/ 21093 w 160630"/>
                <a:gd name="connsiteY22" fmla="*/ 76259 h 161442"/>
                <a:gd name="connsiteX23" fmla="*/ 25961 w 160630"/>
                <a:gd name="connsiteY23" fmla="*/ 81127 h 161442"/>
                <a:gd name="connsiteX24" fmla="*/ 21093 w 160630"/>
                <a:gd name="connsiteY24" fmla="*/ 85994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2186 w 160630"/>
                <a:gd name="connsiteY33" fmla="*/ 42186 h 161442"/>
                <a:gd name="connsiteX34" fmla="*/ 35696 w 160630"/>
                <a:gd name="connsiteY34" fmla="*/ 42186 h 161442"/>
                <a:gd name="connsiteX35" fmla="*/ 29206 w 160630"/>
                <a:gd name="connsiteY35" fmla="*/ 35696 h 161442"/>
                <a:gd name="connsiteX36" fmla="*/ 29206 w 160630"/>
                <a:gd name="connsiteY36" fmla="*/ 29206 h 161442"/>
                <a:gd name="connsiteX37" fmla="*/ 35696 w 160630"/>
                <a:gd name="connsiteY37" fmla="*/ 29206 h 161442"/>
                <a:gd name="connsiteX38" fmla="*/ 38941 w 160630"/>
                <a:gd name="connsiteY38" fmla="*/ 32451 h 161442"/>
                <a:gd name="connsiteX39" fmla="*/ 42186 w 160630"/>
                <a:gd name="connsiteY39" fmla="*/ 35696 h 161442"/>
                <a:gd name="connsiteX40" fmla="*/ 42186 w 160630"/>
                <a:gd name="connsiteY40" fmla="*/ 42186 h 161442"/>
                <a:gd name="connsiteX41" fmla="*/ 85183 w 160630"/>
                <a:gd name="connsiteY41" fmla="*/ 149273 h 161442"/>
                <a:gd name="connsiteX42" fmla="*/ 80315 w 160630"/>
                <a:gd name="connsiteY42" fmla="*/ 154141 h 161442"/>
                <a:gd name="connsiteX43" fmla="*/ 75448 w 160630"/>
                <a:gd name="connsiteY43" fmla="*/ 149273 h 161442"/>
                <a:gd name="connsiteX44" fmla="*/ 75448 w 160630"/>
                <a:gd name="connsiteY44" fmla="*/ 139538 h 161442"/>
                <a:gd name="connsiteX45" fmla="*/ 80315 w 160630"/>
                <a:gd name="connsiteY45" fmla="*/ 134670 h 161442"/>
                <a:gd name="connsiteX46" fmla="*/ 85183 w 160630"/>
                <a:gd name="connsiteY46" fmla="*/ 139538 h 161442"/>
                <a:gd name="connsiteX47" fmla="*/ 85183 w 160630"/>
                <a:gd name="connsiteY47" fmla="*/ 144406 h 161442"/>
                <a:gd name="connsiteX48" fmla="*/ 85183 w 160630"/>
                <a:gd name="connsiteY48" fmla="*/ 149273 h 161442"/>
                <a:gd name="connsiteX49" fmla="*/ 113577 w 160630"/>
                <a:gd name="connsiteY49" fmla="*/ 111144 h 161442"/>
                <a:gd name="connsiteX50" fmla="*/ 105465 w 160630"/>
                <a:gd name="connsiteY50" fmla="*/ 113577 h 161442"/>
                <a:gd name="connsiteX51" fmla="*/ 100597 w 160630"/>
                <a:gd name="connsiteY51" fmla="*/ 108710 h 161442"/>
                <a:gd name="connsiteX52" fmla="*/ 77070 w 160630"/>
                <a:gd name="connsiteY52" fmla="*/ 85183 h 161442"/>
                <a:gd name="connsiteX53" fmla="*/ 74637 w 160630"/>
                <a:gd name="connsiteY53" fmla="*/ 79504 h 161442"/>
                <a:gd name="connsiteX54" fmla="*/ 74637 w 160630"/>
                <a:gd name="connsiteY54" fmla="*/ 65713 h 161442"/>
                <a:gd name="connsiteX55" fmla="*/ 74637 w 160630"/>
                <a:gd name="connsiteY55" fmla="*/ 65713 h 161442"/>
                <a:gd name="connsiteX56" fmla="*/ 74637 w 160630"/>
                <a:gd name="connsiteY56" fmla="*/ 51110 h 161442"/>
                <a:gd name="connsiteX57" fmla="*/ 81938 w 160630"/>
                <a:gd name="connsiteY57" fmla="*/ 47054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1144 h 161442"/>
                <a:gd name="connsiteX63" fmla="*/ 118445 w 160630"/>
                <a:gd name="connsiteY63" fmla="*/ 35696 h 161442"/>
                <a:gd name="connsiteX64" fmla="*/ 124935 w 160630"/>
                <a:gd name="connsiteY64" fmla="*/ 29206 h 161442"/>
                <a:gd name="connsiteX65" fmla="*/ 131425 w 160630"/>
                <a:gd name="connsiteY65" fmla="*/ 29206 h 161442"/>
                <a:gd name="connsiteX66" fmla="*/ 131425 w 160630"/>
                <a:gd name="connsiteY66" fmla="*/ 35696 h 161442"/>
                <a:gd name="connsiteX67" fmla="*/ 128180 w 160630"/>
                <a:gd name="connsiteY67" fmla="*/ 38941 h 161442"/>
                <a:gd name="connsiteX68" fmla="*/ 124935 w 160630"/>
                <a:gd name="connsiteY68" fmla="*/ 42186 h 161442"/>
                <a:gd name="connsiteX69" fmla="*/ 118445 w 160630"/>
                <a:gd name="connsiteY69" fmla="*/ 42186 h 161442"/>
                <a:gd name="connsiteX70" fmla="*/ 118445 w 160630"/>
                <a:gd name="connsiteY70" fmla="*/ 35696 h 161442"/>
                <a:gd name="connsiteX71" fmla="*/ 132237 w 160630"/>
                <a:gd name="connsiteY71" fmla="*/ 133048 h 161442"/>
                <a:gd name="connsiteX72" fmla="*/ 125746 w 160630"/>
                <a:gd name="connsiteY72" fmla="*/ 133048 h 161442"/>
                <a:gd name="connsiteX73" fmla="*/ 122501 w 160630"/>
                <a:gd name="connsiteY73" fmla="*/ 129803 h 161442"/>
                <a:gd name="connsiteX74" fmla="*/ 119256 w 160630"/>
                <a:gd name="connsiteY74" fmla="*/ 126558 h 161442"/>
                <a:gd name="connsiteX75" fmla="*/ 119256 w 160630"/>
                <a:gd name="connsiteY75" fmla="*/ 120068 h 161442"/>
                <a:gd name="connsiteX76" fmla="*/ 125746 w 160630"/>
                <a:gd name="connsiteY76" fmla="*/ 120068 h 161442"/>
                <a:gd name="connsiteX77" fmla="*/ 133048 w 160630"/>
                <a:gd name="connsiteY77" fmla="*/ 127369 h 161442"/>
                <a:gd name="connsiteX78" fmla="*/ 132237 w 160630"/>
                <a:gd name="connsiteY78" fmla="*/ 133048 h 161442"/>
                <a:gd name="connsiteX79" fmla="*/ 149273 w 160630"/>
                <a:gd name="connsiteY79" fmla="*/ 85994 h 161442"/>
                <a:gd name="connsiteX80" fmla="*/ 144406 w 160630"/>
                <a:gd name="connsiteY80" fmla="*/ 85994 h 161442"/>
                <a:gd name="connsiteX81" fmla="*/ 139538 w 160630"/>
                <a:gd name="connsiteY81" fmla="*/ 85994 h 161442"/>
                <a:gd name="connsiteX82" fmla="*/ 134670 w 160630"/>
                <a:gd name="connsiteY82" fmla="*/ 81127 h 161442"/>
                <a:gd name="connsiteX83" fmla="*/ 139538 w 160630"/>
                <a:gd name="connsiteY83" fmla="*/ 76259 h 161442"/>
                <a:gd name="connsiteX84" fmla="*/ 149273 w 160630"/>
                <a:gd name="connsiteY84" fmla="*/ 76259 h 161442"/>
                <a:gd name="connsiteX85" fmla="*/ 154141 w 160630"/>
                <a:gd name="connsiteY85" fmla="*/ 81127 h 161442"/>
                <a:gd name="connsiteX86" fmla="*/ 149273 w 160630"/>
                <a:gd name="connsiteY86" fmla="*/ 85994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D28F49-9447-4597-B949-0F3656C44458}"/>
              </a:ext>
            </a:extLst>
          </p:cNvPr>
          <p:cNvGrpSpPr/>
          <p:nvPr userDrawn="1"/>
        </p:nvGrpSpPr>
        <p:grpSpPr>
          <a:xfrm>
            <a:off x="1320032" y="2263354"/>
            <a:ext cx="576000" cy="576000"/>
            <a:chOff x="1320032" y="2263354"/>
            <a:chExt cx="576000" cy="576000"/>
          </a:xfrm>
        </p:grpSpPr>
        <p:sp>
          <p:nvSpPr>
            <p:cNvPr id="29" name="Graphic 17">
              <a:extLst>
                <a:ext uri="{FF2B5EF4-FFF2-40B4-BE49-F238E27FC236}">
                  <a16:creationId xmlns:a16="http://schemas.microsoft.com/office/drawing/2014/main" id="{A7FD0A5B-4180-43B4-8EC1-4DDB458B9E54}"/>
                </a:ext>
              </a:extLst>
            </p:cNvPr>
            <p:cNvSpPr/>
            <p:nvPr/>
          </p:nvSpPr>
          <p:spPr>
            <a:xfrm>
              <a:off x="1320032" y="2263354"/>
              <a:ext cx="576000" cy="576000"/>
            </a:xfrm>
            <a:custGeom>
              <a:avLst/>
              <a:gdLst>
                <a:gd name="connsiteX0" fmla="*/ 576000 w 576000"/>
                <a:gd name="connsiteY0" fmla="*/ 288000 h 576000"/>
                <a:gd name="connsiteX1" fmla="*/ 288000 w 576000"/>
                <a:gd name="connsiteY1" fmla="*/ 576000 h 576000"/>
                <a:gd name="connsiteX2" fmla="*/ 0 w 576000"/>
                <a:gd name="connsiteY2" fmla="*/ 288000 h 576000"/>
                <a:gd name="connsiteX3" fmla="*/ 288000 w 576000"/>
                <a:gd name="connsiteY3" fmla="*/ 0 h 576000"/>
                <a:gd name="connsiteX4" fmla="*/ 576000 w 576000"/>
                <a:gd name="connsiteY4" fmla="*/ 28800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00" h="576000">
                  <a:moveTo>
                    <a:pt x="576000" y="288000"/>
                  </a:moveTo>
                  <a:cubicBezTo>
                    <a:pt x="576000" y="447058"/>
                    <a:pt x="447058" y="576000"/>
                    <a:pt x="288000" y="576000"/>
                  </a:cubicBezTo>
                  <a:cubicBezTo>
                    <a:pt x="128942" y="576000"/>
                    <a:pt x="0" y="447058"/>
                    <a:pt x="0" y="288000"/>
                  </a:cubicBezTo>
                  <a:cubicBezTo>
                    <a:pt x="0" y="128942"/>
                    <a:pt x="128942" y="0"/>
                    <a:pt x="288000" y="0"/>
                  </a:cubicBezTo>
                  <a:cubicBezTo>
                    <a:pt x="447058" y="0"/>
                    <a:pt x="576000" y="128942"/>
                    <a:pt x="576000" y="288000"/>
                  </a:cubicBezTo>
                  <a:close/>
                </a:path>
              </a:pathLst>
            </a:custGeom>
            <a:solidFill>
              <a:schemeClr val="accent6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aphic 17">
              <a:extLst>
                <a:ext uri="{FF2B5EF4-FFF2-40B4-BE49-F238E27FC236}">
                  <a16:creationId xmlns:a16="http://schemas.microsoft.com/office/drawing/2014/main" id="{A82145AD-778F-4C2D-8BAD-B46DAD79B3B1}"/>
                </a:ext>
              </a:extLst>
            </p:cNvPr>
            <p:cNvGrpSpPr/>
            <p:nvPr/>
          </p:nvGrpSpPr>
          <p:grpSpPr>
            <a:xfrm>
              <a:off x="1474984" y="2355838"/>
              <a:ext cx="305036" cy="323695"/>
              <a:chOff x="1474984" y="2355838"/>
              <a:chExt cx="305036" cy="323695"/>
            </a:xfrm>
            <a:solidFill>
              <a:srgbClr val="FFFFFF"/>
            </a:solidFill>
          </p:grpSpPr>
          <p:sp>
            <p:nvSpPr>
              <p:cNvPr id="31" name="Graphic 17">
                <a:extLst>
                  <a:ext uri="{FF2B5EF4-FFF2-40B4-BE49-F238E27FC236}">
                    <a16:creationId xmlns:a16="http://schemas.microsoft.com/office/drawing/2014/main" id="{9B7266BF-2A53-40D2-B69F-B19A0DC06947}"/>
                  </a:ext>
                </a:extLst>
              </p:cNvPr>
              <p:cNvSpPr/>
              <p:nvPr/>
            </p:nvSpPr>
            <p:spPr>
              <a:xfrm>
                <a:off x="1519603" y="2441021"/>
                <a:ext cx="160630" cy="161442"/>
              </a:xfrm>
              <a:custGeom>
                <a:avLst/>
                <a:gdLst>
                  <a:gd name="connsiteX0" fmla="*/ 80315 w 160630"/>
                  <a:gd name="connsiteY0" fmla="*/ 0 h 161442"/>
                  <a:gd name="connsiteX1" fmla="*/ 80315 w 160630"/>
                  <a:gd name="connsiteY1" fmla="*/ 0 h 161442"/>
                  <a:gd name="connsiteX2" fmla="*/ 23527 w 160630"/>
                  <a:gd name="connsiteY2" fmla="*/ 23527 h 161442"/>
                  <a:gd name="connsiteX3" fmla="*/ 0 w 160630"/>
                  <a:gd name="connsiteY3" fmla="*/ 80315 h 161442"/>
                  <a:gd name="connsiteX4" fmla="*/ 80315 w 160630"/>
                  <a:gd name="connsiteY4" fmla="*/ 161442 h 161442"/>
                  <a:gd name="connsiteX5" fmla="*/ 80315 w 160630"/>
                  <a:gd name="connsiteY5" fmla="*/ 161442 h 161442"/>
                  <a:gd name="connsiteX6" fmla="*/ 137104 w 160630"/>
                  <a:gd name="connsiteY6" fmla="*/ 137916 h 161442"/>
                  <a:gd name="connsiteX7" fmla="*/ 160631 w 160630"/>
                  <a:gd name="connsiteY7" fmla="*/ 81127 h 161442"/>
                  <a:gd name="connsiteX8" fmla="*/ 80315 w 160630"/>
                  <a:gd name="connsiteY8" fmla="*/ 0 h 161442"/>
                  <a:gd name="connsiteX9" fmla="*/ 74637 w 160630"/>
                  <a:gd name="connsiteY9" fmla="*/ 11358 h 161442"/>
                  <a:gd name="connsiteX10" fmla="*/ 79504 w 160630"/>
                  <a:gd name="connsiteY10" fmla="*/ 6490 h 161442"/>
                  <a:gd name="connsiteX11" fmla="*/ 84372 w 160630"/>
                  <a:gd name="connsiteY11" fmla="*/ 11358 h 161442"/>
                  <a:gd name="connsiteX12" fmla="*/ 84372 w 160630"/>
                  <a:gd name="connsiteY12" fmla="*/ 16225 h 161442"/>
                  <a:gd name="connsiteX13" fmla="*/ 84372 w 160630"/>
                  <a:gd name="connsiteY13" fmla="*/ 21093 h 161442"/>
                  <a:gd name="connsiteX14" fmla="*/ 79504 w 160630"/>
                  <a:gd name="connsiteY14" fmla="*/ 25961 h 161442"/>
                  <a:gd name="connsiteX15" fmla="*/ 74637 w 160630"/>
                  <a:gd name="connsiteY15" fmla="*/ 21093 h 161442"/>
                  <a:gd name="connsiteX16" fmla="*/ 74637 w 160630"/>
                  <a:gd name="connsiteY16" fmla="*/ 11358 h 161442"/>
                  <a:gd name="connsiteX17" fmla="*/ 21093 w 160630"/>
                  <a:gd name="connsiteY17" fmla="*/ 85183 h 161442"/>
                  <a:gd name="connsiteX18" fmla="*/ 11358 w 160630"/>
                  <a:gd name="connsiteY18" fmla="*/ 85183 h 161442"/>
                  <a:gd name="connsiteX19" fmla="*/ 6490 w 160630"/>
                  <a:gd name="connsiteY19" fmla="*/ 80315 h 161442"/>
                  <a:gd name="connsiteX20" fmla="*/ 11358 w 160630"/>
                  <a:gd name="connsiteY20" fmla="*/ 75448 h 161442"/>
                  <a:gd name="connsiteX21" fmla="*/ 16225 w 160630"/>
                  <a:gd name="connsiteY21" fmla="*/ 75448 h 161442"/>
                  <a:gd name="connsiteX22" fmla="*/ 21093 w 160630"/>
                  <a:gd name="connsiteY22" fmla="*/ 75448 h 161442"/>
                  <a:gd name="connsiteX23" fmla="*/ 25961 w 160630"/>
                  <a:gd name="connsiteY23" fmla="*/ 80315 h 161442"/>
                  <a:gd name="connsiteX24" fmla="*/ 21093 w 160630"/>
                  <a:gd name="connsiteY24" fmla="*/ 85183 h 161442"/>
                  <a:gd name="connsiteX25" fmla="*/ 41375 w 160630"/>
                  <a:gd name="connsiteY25" fmla="*/ 125746 h 161442"/>
                  <a:gd name="connsiteX26" fmla="*/ 38130 w 160630"/>
                  <a:gd name="connsiteY26" fmla="*/ 128992 h 161442"/>
                  <a:gd name="connsiteX27" fmla="*/ 34885 w 160630"/>
                  <a:gd name="connsiteY27" fmla="*/ 132237 h 161442"/>
                  <a:gd name="connsiteX28" fmla="*/ 28394 w 160630"/>
                  <a:gd name="connsiteY28" fmla="*/ 132237 h 161442"/>
                  <a:gd name="connsiteX29" fmla="*/ 28394 w 160630"/>
                  <a:gd name="connsiteY29" fmla="*/ 125746 h 161442"/>
                  <a:gd name="connsiteX30" fmla="*/ 34885 w 160630"/>
                  <a:gd name="connsiteY30" fmla="*/ 119256 h 161442"/>
                  <a:gd name="connsiteX31" fmla="*/ 41375 w 160630"/>
                  <a:gd name="connsiteY31" fmla="*/ 119256 h 161442"/>
                  <a:gd name="connsiteX32" fmla="*/ 41375 w 160630"/>
                  <a:gd name="connsiteY32" fmla="*/ 125746 h 161442"/>
                  <a:gd name="connsiteX33" fmla="*/ 41375 w 160630"/>
                  <a:gd name="connsiteY33" fmla="*/ 42186 h 161442"/>
                  <a:gd name="connsiteX34" fmla="*/ 34885 w 160630"/>
                  <a:gd name="connsiteY34" fmla="*/ 42186 h 161442"/>
                  <a:gd name="connsiteX35" fmla="*/ 28394 w 160630"/>
                  <a:gd name="connsiteY35" fmla="*/ 35696 h 161442"/>
                  <a:gd name="connsiteX36" fmla="*/ 28394 w 160630"/>
                  <a:gd name="connsiteY36" fmla="*/ 29206 h 161442"/>
                  <a:gd name="connsiteX37" fmla="*/ 34885 w 160630"/>
                  <a:gd name="connsiteY37" fmla="*/ 29206 h 161442"/>
                  <a:gd name="connsiteX38" fmla="*/ 38130 w 160630"/>
                  <a:gd name="connsiteY38" fmla="*/ 32451 h 161442"/>
                  <a:gd name="connsiteX39" fmla="*/ 41375 w 160630"/>
                  <a:gd name="connsiteY39" fmla="*/ 35696 h 161442"/>
                  <a:gd name="connsiteX40" fmla="*/ 41375 w 160630"/>
                  <a:gd name="connsiteY40" fmla="*/ 42186 h 161442"/>
                  <a:gd name="connsiteX41" fmla="*/ 84372 w 160630"/>
                  <a:gd name="connsiteY41" fmla="*/ 149273 h 161442"/>
                  <a:gd name="connsiteX42" fmla="*/ 79504 w 160630"/>
                  <a:gd name="connsiteY42" fmla="*/ 154141 h 161442"/>
                  <a:gd name="connsiteX43" fmla="*/ 74637 w 160630"/>
                  <a:gd name="connsiteY43" fmla="*/ 149273 h 161442"/>
                  <a:gd name="connsiteX44" fmla="*/ 74637 w 160630"/>
                  <a:gd name="connsiteY44" fmla="*/ 139538 h 161442"/>
                  <a:gd name="connsiteX45" fmla="*/ 79504 w 160630"/>
                  <a:gd name="connsiteY45" fmla="*/ 134670 h 161442"/>
                  <a:gd name="connsiteX46" fmla="*/ 84372 w 160630"/>
                  <a:gd name="connsiteY46" fmla="*/ 139538 h 161442"/>
                  <a:gd name="connsiteX47" fmla="*/ 84372 w 160630"/>
                  <a:gd name="connsiteY47" fmla="*/ 144406 h 161442"/>
                  <a:gd name="connsiteX48" fmla="*/ 84372 w 160630"/>
                  <a:gd name="connsiteY48" fmla="*/ 149273 h 161442"/>
                  <a:gd name="connsiteX49" fmla="*/ 113577 w 160630"/>
                  <a:gd name="connsiteY49" fmla="*/ 110332 h 161442"/>
                  <a:gd name="connsiteX50" fmla="*/ 105465 w 160630"/>
                  <a:gd name="connsiteY50" fmla="*/ 112766 h 161442"/>
                  <a:gd name="connsiteX51" fmla="*/ 100597 w 160630"/>
                  <a:gd name="connsiteY51" fmla="*/ 107899 h 161442"/>
                  <a:gd name="connsiteX52" fmla="*/ 77070 w 160630"/>
                  <a:gd name="connsiteY52" fmla="*/ 84372 h 161442"/>
                  <a:gd name="connsiteX53" fmla="*/ 74637 w 160630"/>
                  <a:gd name="connsiteY53" fmla="*/ 78693 h 161442"/>
                  <a:gd name="connsiteX54" fmla="*/ 74637 w 160630"/>
                  <a:gd name="connsiteY54" fmla="*/ 64901 h 161442"/>
                  <a:gd name="connsiteX55" fmla="*/ 74637 w 160630"/>
                  <a:gd name="connsiteY55" fmla="*/ 64901 h 161442"/>
                  <a:gd name="connsiteX56" fmla="*/ 74637 w 160630"/>
                  <a:gd name="connsiteY56" fmla="*/ 50299 h 161442"/>
                  <a:gd name="connsiteX57" fmla="*/ 81938 w 160630"/>
                  <a:gd name="connsiteY57" fmla="*/ 46242 h 161442"/>
                  <a:gd name="connsiteX58" fmla="*/ 84372 w 160630"/>
                  <a:gd name="connsiteY58" fmla="*/ 51921 h 161442"/>
                  <a:gd name="connsiteX59" fmla="*/ 84372 w 160630"/>
                  <a:gd name="connsiteY59" fmla="*/ 77070 h 161442"/>
                  <a:gd name="connsiteX60" fmla="*/ 85183 w 160630"/>
                  <a:gd name="connsiteY60" fmla="*/ 80315 h 161442"/>
                  <a:gd name="connsiteX61" fmla="*/ 111144 w 160630"/>
                  <a:gd name="connsiteY61" fmla="*/ 106276 h 161442"/>
                  <a:gd name="connsiteX62" fmla="*/ 113577 w 160630"/>
                  <a:gd name="connsiteY62" fmla="*/ 110332 h 161442"/>
                  <a:gd name="connsiteX63" fmla="*/ 118445 w 160630"/>
                  <a:gd name="connsiteY63" fmla="*/ 34885 h 161442"/>
                  <a:gd name="connsiteX64" fmla="*/ 124935 w 160630"/>
                  <a:gd name="connsiteY64" fmla="*/ 28394 h 161442"/>
                  <a:gd name="connsiteX65" fmla="*/ 131425 w 160630"/>
                  <a:gd name="connsiteY65" fmla="*/ 28394 h 161442"/>
                  <a:gd name="connsiteX66" fmla="*/ 131425 w 160630"/>
                  <a:gd name="connsiteY66" fmla="*/ 34885 h 161442"/>
                  <a:gd name="connsiteX67" fmla="*/ 128180 w 160630"/>
                  <a:gd name="connsiteY67" fmla="*/ 38130 h 161442"/>
                  <a:gd name="connsiteX68" fmla="*/ 124935 w 160630"/>
                  <a:gd name="connsiteY68" fmla="*/ 41375 h 161442"/>
                  <a:gd name="connsiteX69" fmla="*/ 118445 w 160630"/>
                  <a:gd name="connsiteY69" fmla="*/ 41375 h 161442"/>
                  <a:gd name="connsiteX70" fmla="*/ 118445 w 160630"/>
                  <a:gd name="connsiteY70" fmla="*/ 34885 h 161442"/>
                  <a:gd name="connsiteX71" fmla="*/ 131425 w 160630"/>
                  <a:gd name="connsiteY71" fmla="*/ 132237 h 161442"/>
                  <a:gd name="connsiteX72" fmla="*/ 124935 w 160630"/>
                  <a:gd name="connsiteY72" fmla="*/ 132237 h 161442"/>
                  <a:gd name="connsiteX73" fmla="*/ 121690 w 160630"/>
                  <a:gd name="connsiteY73" fmla="*/ 128992 h 161442"/>
                  <a:gd name="connsiteX74" fmla="*/ 118445 w 160630"/>
                  <a:gd name="connsiteY74" fmla="*/ 125746 h 161442"/>
                  <a:gd name="connsiteX75" fmla="*/ 118445 w 160630"/>
                  <a:gd name="connsiteY75" fmla="*/ 119256 h 161442"/>
                  <a:gd name="connsiteX76" fmla="*/ 124935 w 160630"/>
                  <a:gd name="connsiteY76" fmla="*/ 119256 h 161442"/>
                  <a:gd name="connsiteX77" fmla="*/ 132237 w 160630"/>
                  <a:gd name="connsiteY77" fmla="*/ 126558 h 161442"/>
                  <a:gd name="connsiteX78" fmla="*/ 131425 w 160630"/>
                  <a:gd name="connsiteY78" fmla="*/ 132237 h 161442"/>
                  <a:gd name="connsiteX79" fmla="*/ 148462 w 160630"/>
                  <a:gd name="connsiteY79" fmla="*/ 85183 h 161442"/>
                  <a:gd name="connsiteX80" fmla="*/ 143594 w 160630"/>
                  <a:gd name="connsiteY80" fmla="*/ 85183 h 161442"/>
                  <a:gd name="connsiteX81" fmla="*/ 138727 w 160630"/>
                  <a:gd name="connsiteY81" fmla="*/ 85183 h 161442"/>
                  <a:gd name="connsiteX82" fmla="*/ 133859 w 160630"/>
                  <a:gd name="connsiteY82" fmla="*/ 80315 h 161442"/>
                  <a:gd name="connsiteX83" fmla="*/ 138727 w 160630"/>
                  <a:gd name="connsiteY83" fmla="*/ 75448 h 161442"/>
                  <a:gd name="connsiteX84" fmla="*/ 148462 w 160630"/>
                  <a:gd name="connsiteY84" fmla="*/ 75448 h 161442"/>
                  <a:gd name="connsiteX85" fmla="*/ 153330 w 160630"/>
                  <a:gd name="connsiteY85" fmla="*/ 80315 h 161442"/>
                  <a:gd name="connsiteX86" fmla="*/ 148462 w 160630"/>
                  <a:gd name="connsiteY86" fmla="*/ 85183 h 16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60630" h="161442">
                    <a:moveTo>
                      <a:pt x="80315" y="0"/>
                    </a:moveTo>
                    <a:cubicBezTo>
                      <a:pt x="80315" y="0"/>
                      <a:pt x="79504" y="0"/>
                      <a:pt x="80315" y="0"/>
                    </a:cubicBezTo>
                    <a:cubicBezTo>
                      <a:pt x="58411" y="0"/>
                      <a:pt x="38941" y="8113"/>
                      <a:pt x="23527" y="23527"/>
                    </a:cubicBezTo>
                    <a:cubicBezTo>
                      <a:pt x="8113" y="38941"/>
                      <a:pt x="0" y="59223"/>
                      <a:pt x="0" y="80315"/>
                    </a:cubicBezTo>
                    <a:cubicBezTo>
                      <a:pt x="0" y="124935"/>
                      <a:pt x="35696" y="160631"/>
                      <a:pt x="80315" y="161442"/>
                    </a:cubicBezTo>
                    <a:cubicBezTo>
                      <a:pt x="80315" y="161442"/>
                      <a:pt x="80315" y="161442"/>
                      <a:pt x="80315" y="161442"/>
                    </a:cubicBezTo>
                    <a:cubicBezTo>
                      <a:pt x="101408" y="161442"/>
                      <a:pt x="121690" y="153330"/>
                      <a:pt x="137104" y="137916"/>
                    </a:cubicBezTo>
                    <a:cubicBezTo>
                      <a:pt x="152518" y="122501"/>
                      <a:pt x="160631" y="102220"/>
                      <a:pt x="160631" y="81127"/>
                    </a:cubicBezTo>
                    <a:cubicBezTo>
                      <a:pt x="160631" y="35696"/>
                      <a:pt x="124124" y="0"/>
                      <a:pt x="80315" y="0"/>
                    </a:cubicBezTo>
                    <a:close/>
                    <a:moveTo>
                      <a:pt x="74637" y="11358"/>
                    </a:moveTo>
                    <a:cubicBezTo>
                      <a:pt x="74637" y="8924"/>
                      <a:pt x="77070" y="6490"/>
                      <a:pt x="79504" y="6490"/>
                    </a:cubicBezTo>
                    <a:cubicBezTo>
                      <a:pt x="81938" y="6490"/>
                      <a:pt x="84372" y="8113"/>
                      <a:pt x="84372" y="11358"/>
                    </a:cubicBezTo>
                    <a:cubicBezTo>
                      <a:pt x="84372" y="12980"/>
                      <a:pt x="84372" y="14603"/>
                      <a:pt x="84372" y="16225"/>
                    </a:cubicBezTo>
                    <a:cubicBezTo>
                      <a:pt x="84372" y="17848"/>
                      <a:pt x="84372" y="19470"/>
                      <a:pt x="84372" y="21093"/>
                    </a:cubicBezTo>
                    <a:cubicBezTo>
                      <a:pt x="84372" y="24338"/>
                      <a:pt x="81938" y="25961"/>
                      <a:pt x="79504" y="25961"/>
                    </a:cubicBezTo>
                    <a:cubicBezTo>
                      <a:pt x="77070" y="25961"/>
                      <a:pt x="74637" y="23527"/>
                      <a:pt x="74637" y="21093"/>
                    </a:cubicBezTo>
                    <a:cubicBezTo>
                      <a:pt x="74637" y="17848"/>
                      <a:pt x="74637" y="14603"/>
                      <a:pt x="74637" y="11358"/>
                    </a:cubicBezTo>
                    <a:close/>
                    <a:moveTo>
                      <a:pt x="21093" y="85183"/>
                    </a:moveTo>
                    <a:cubicBezTo>
                      <a:pt x="17848" y="85183"/>
                      <a:pt x="14603" y="85183"/>
                      <a:pt x="11358" y="85183"/>
                    </a:cubicBezTo>
                    <a:cubicBezTo>
                      <a:pt x="8113" y="85183"/>
                      <a:pt x="6490" y="82749"/>
                      <a:pt x="6490" y="80315"/>
                    </a:cubicBezTo>
                    <a:cubicBezTo>
                      <a:pt x="6490" y="77882"/>
                      <a:pt x="8924" y="75448"/>
                      <a:pt x="11358" y="75448"/>
                    </a:cubicBezTo>
                    <a:cubicBezTo>
                      <a:pt x="12980" y="75448"/>
                      <a:pt x="14603" y="75448"/>
                      <a:pt x="16225" y="75448"/>
                    </a:cubicBezTo>
                    <a:cubicBezTo>
                      <a:pt x="17848" y="75448"/>
                      <a:pt x="19470" y="75448"/>
                      <a:pt x="21093" y="75448"/>
                    </a:cubicBezTo>
                    <a:cubicBezTo>
                      <a:pt x="23527" y="75448"/>
                      <a:pt x="25961" y="77882"/>
                      <a:pt x="25961" y="80315"/>
                    </a:cubicBezTo>
                    <a:cubicBezTo>
                      <a:pt x="25961" y="82749"/>
                      <a:pt x="23527" y="85183"/>
                      <a:pt x="21093" y="85183"/>
                    </a:cubicBezTo>
                    <a:close/>
                    <a:moveTo>
                      <a:pt x="41375" y="125746"/>
                    </a:moveTo>
                    <a:cubicBezTo>
                      <a:pt x="40563" y="126558"/>
                      <a:pt x="38941" y="128180"/>
                      <a:pt x="38130" y="128992"/>
                    </a:cubicBezTo>
                    <a:cubicBezTo>
                      <a:pt x="37318" y="129803"/>
                      <a:pt x="35696" y="131425"/>
                      <a:pt x="34885" y="132237"/>
                    </a:cubicBezTo>
                    <a:cubicBezTo>
                      <a:pt x="32451" y="133859"/>
                      <a:pt x="30017" y="133859"/>
                      <a:pt x="28394" y="132237"/>
                    </a:cubicBezTo>
                    <a:cubicBezTo>
                      <a:pt x="26772" y="130614"/>
                      <a:pt x="26772" y="127369"/>
                      <a:pt x="28394" y="125746"/>
                    </a:cubicBezTo>
                    <a:cubicBezTo>
                      <a:pt x="30828" y="123313"/>
                      <a:pt x="32451" y="120879"/>
                      <a:pt x="34885" y="119256"/>
                    </a:cubicBezTo>
                    <a:cubicBezTo>
                      <a:pt x="37318" y="117634"/>
                      <a:pt x="39752" y="117634"/>
                      <a:pt x="41375" y="119256"/>
                    </a:cubicBezTo>
                    <a:cubicBezTo>
                      <a:pt x="43808" y="120879"/>
                      <a:pt x="43808" y="123313"/>
                      <a:pt x="41375" y="125746"/>
                    </a:cubicBezTo>
                    <a:close/>
                    <a:moveTo>
                      <a:pt x="41375" y="42186"/>
                    </a:moveTo>
                    <a:cubicBezTo>
                      <a:pt x="39752" y="43808"/>
                      <a:pt x="36507" y="43808"/>
                      <a:pt x="34885" y="42186"/>
                    </a:cubicBezTo>
                    <a:cubicBezTo>
                      <a:pt x="32451" y="39752"/>
                      <a:pt x="30017" y="37318"/>
                      <a:pt x="28394" y="35696"/>
                    </a:cubicBezTo>
                    <a:cubicBezTo>
                      <a:pt x="26772" y="33262"/>
                      <a:pt x="26772" y="30828"/>
                      <a:pt x="28394" y="29206"/>
                    </a:cubicBezTo>
                    <a:cubicBezTo>
                      <a:pt x="30017" y="27583"/>
                      <a:pt x="33262" y="27583"/>
                      <a:pt x="34885" y="29206"/>
                    </a:cubicBezTo>
                    <a:cubicBezTo>
                      <a:pt x="35696" y="30017"/>
                      <a:pt x="37318" y="31639"/>
                      <a:pt x="38130" y="32451"/>
                    </a:cubicBezTo>
                    <a:cubicBezTo>
                      <a:pt x="38941" y="33262"/>
                      <a:pt x="40563" y="34885"/>
                      <a:pt x="41375" y="35696"/>
                    </a:cubicBezTo>
                    <a:cubicBezTo>
                      <a:pt x="43808" y="37318"/>
                      <a:pt x="43808" y="39752"/>
                      <a:pt x="41375" y="42186"/>
                    </a:cubicBezTo>
                    <a:close/>
                    <a:moveTo>
                      <a:pt x="84372" y="149273"/>
                    </a:moveTo>
                    <a:cubicBezTo>
                      <a:pt x="84372" y="152518"/>
                      <a:pt x="81938" y="154141"/>
                      <a:pt x="79504" y="154141"/>
                    </a:cubicBezTo>
                    <a:cubicBezTo>
                      <a:pt x="77070" y="154141"/>
                      <a:pt x="74637" y="151707"/>
                      <a:pt x="74637" y="149273"/>
                    </a:cubicBezTo>
                    <a:cubicBezTo>
                      <a:pt x="74637" y="146028"/>
                      <a:pt x="74637" y="142783"/>
                      <a:pt x="74637" y="139538"/>
                    </a:cubicBezTo>
                    <a:cubicBezTo>
                      <a:pt x="74637" y="136293"/>
                      <a:pt x="77070" y="134670"/>
                      <a:pt x="79504" y="134670"/>
                    </a:cubicBezTo>
                    <a:cubicBezTo>
                      <a:pt x="81938" y="134670"/>
                      <a:pt x="84372" y="137104"/>
                      <a:pt x="84372" y="139538"/>
                    </a:cubicBezTo>
                    <a:cubicBezTo>
                      <a:pt x="84372" y="141161"/>
                      <a:pt x="84372" y="142783"/>
                      <a:pt x="84372" y="144406"/>
                    </a:cubicBezTo>
                    <a:cubicBezTo>
                      <a:pt x="84372" y="146028"/>
                      <a:pt x="84372" y="147651"/>
                      <a:pt x="84372" y="149273"/>
                    </a:cubicBezTo>
                    <a:close/>
                    <a:moveTo>
                      <a:pt x="113577" y="110332"/>
                    </a:moveTo>
                    <a:cubicBezTo>
                      <a:pt x="112766" y="114389"/>
                      <a:pt x="108710" y="115200"/>
                      <a:pt x="105465" y="112766"/>
                    </a:cubicBezTo>
                    <a:cubicBezTo>
                      <a:pt x="103842" y="111144"/>
                      <a:pt x="102220" y="109521"/>
                      <a:pt x="100597" y="107899"/>
                    </a:cubicBezTo>
                    <a:cubicBezTo>
                      <a:pt x="92485" y="99786"/>
                      <a:pt x="85183" y="92485"/>
                      <a:pt x="77070" y="84372"/>
                    </a:cubicBezTo>
                    <a:cubicBezTo>
                      <a:pt x="75448" y="82749"/>
                      <a:pt x="74637" y="81127"/>
                      <a:pt x="74637" y="78693"/>
                    </a:cubicBezTo>
                    <a:cubicBezTo>
                      <a:pt x="74637" y="73825"/>
                      <a:pt x="74637" y="69769"/>
                      <a:pt x="74637" y="64901"/>
                    </a:cubicBezTo>
                    <a:cubicBezTo>
                      <a:pt x="74637" y="64901"/>
                      <a:pt x="74637" y="64901"/>
                      <a:pt x="74637" y="64901"/>
                    </a:cubicBezTo>
                    <a:cubicBezTo>
                      <a:pt x="74637" y="60034"/>
                      <a:pt x="74637" y="55166"/>
                      <a:pt x="74637" y="50299"/>
                    </a:cubicBezTo>
                    <a:cubicBezTo>
                      <a:pt x="74637" y="46242"/>
                      <a:pt x="78693" y="44620"/>
                      <a:pt x="81938" y="46242"/>
                    </a:cubicBezTo>
                    <a:cubicBezTo>
                      <a:pt x="84372" y="47865"/>
                      <a:pt x="84372" y="49487"/>
                      <a:pt x="84372" y="51921"/>
                    </a:cubicBezTo>
                    <a:cubicBezTo>
                      <a:pt x="84372" y="60034"/>
                      <a:pt x="84372" y="68958"/>
                      <a:pt x="84372" y="77070"/>
                    </a:cubicBezTo>
                    <a:cubicBezTo>
                      <a:pt x="84372" y="77882"/>
                      <a:pt x="84372" y="78693"/>
                      <a:pt x="85183" y="80315"/>
                    </a:cubicBezTo>
                    <a:cubicBezTo>
                      <a:pt x="94107" y="89239"/>
                      <a:pt x="102220" y="97352"/>
                      <a:pt x="111144" y="106276"/>
                    </a:cubicBezTo>
                    <a:cubicBezTo>
                      <a:pt x="113577" y="107087"/>
                      <a:pt x="114389" y="108710"/>
                      <a:pt x="113577" y="110332"/>
                    </a:cubicBezTo>
                    <a:close/>
                    <a:moveTo>
                      <a:pt x="118445" y="34885"/>
                    </a:moveTo>
                    <a:cubicBezTo>
                      <a:pt x="120879" y="32451"/>
                      <a:pt x="123313" y="30017"/>
                      <a:pt x="124935" y="28394"/>
                    </a:cubicBezTo>
                    <a:cubicBezTo>
                      <a:pt x="126558" y="26772"/>
                      <a:pt x="129803" y="26772"/>
                      <a:pt x="131425" y="28394"/>
                    </a:cubicBezTo>
                    <a:cubicBezTo>
                      <a:pt x="133048" y="30017"/>
                      <a:pt x="133048" y="33262"/>
                      <a:pt x="131425" y="34885"/>
                    </a:cubicBezTo>
                    <a:cubicBezTo>
                      <a:pt x="130614" y="35696"/>
                      <a:pt x="128992" y="37318"/>
                      <a:pt x="128180" y="38130"/>
                    </a:cubicBezTo>
                    <a:cubicBezTo>
                      <a:pt x="127369" y="38941"/>
                      <a:pt x="125746" y="40563"/>
                      <a:pt x="124935" y="41375"/>
                    </a:cubicBezTo>
                    <a:cubicBezTo>
                      <a:pt x="122501" y="42997"/>
                      <a:pt x="120068" y="42997"/>
                      <a:pt x="118445" y="41375"/>
                    </a:cubicBezTo>
                    <a:cubicBezTo>
                      <a:pt x="116011" y="40563"/>
                      <a:pt x="116011" y="37318"/>
                      <a:pt x="118445" y="34885"/>
                    </a:cubicBezTo>
                    <a:close/>
                    <a:moveTo>
                      <a:pt x="131425" y="132237"/>
                    </a:moveTo>
                    <a:cubicBezTo>
                      <a:pt x="129803" y="133859"/>
                      <a:pt x="126558" y="133859"/>
                      <a:pt x="124935" y="132237"/>
                    </a:cubicBezTo>
                    <a:cubicBezTo>
                      <a:pt x="123313" y="131425"/>
                      <a:pt x="122501" y="129803"/>
                      <a:pt x="121690" y="128992"/>
                    </a:cubicBezTo>
                    <a:cubicBezTo>
                      <a:pt x="120879" y="128180"/>
                      <a:pt x="119256" y="126558"/>
                      <a:pt x="118445" y="125746"/>
                    </a:cubicBezTo>
                    <a:cubicBezTo>
                      <a:pt x="116823" y="124124"/>
                      <a:pt x="116823" y="120879"/>
                      <a:pt x="118445" y="119256"/>
                    </a:cubicBezTo>
                    <a:cubicBezTo>
                      <a:pt x="120068" y="117634"/>
                      <a:pt x="123313" y="117634"/>
                      <a:pt x="124935" y="119256"/>
                    </a:cubicBezTo>
                    <a:cubicBezTo>
                      <a:pt x="127369" y="121690"/>
                      <a:pt x="129803" y="124124"/>
                      <a:pt x="132237" y="126558"/>
                    </a:cubicBezTo>
                    <a:cubicBezTo>
                      <a:pt x="133859" y="127369"/>
                      <a:pt x="133859" y="130614"/>
                      <a:pt x="131425" y="132237"/>
                    </a:cubicBezTo>
                    <a:close/>
                    <a:moveTo>
                      <a:pt x="148462" y="85183"/>
                    </a:moveTo>
                    <a:cubicBezTo>
                      <a:pt x="146839" y="85183"/>
                      <a:pt x="145217" y="85183"/>
                      <a:pt x="143594" y="85183"/>
                    </a:cubicBezTo>
                    <a:cubicBezTo>
                      <a:pt x="141972" y="85183"/>
                      <a:pt x="140349" y="85183"/>
                      <a:pt x="138727" y="85183"/>
                    </a:cubicBezTo>
                    <a:cubicBezTo>
                      <a:pt x="136293" y="85183"/>
                      <a:pt x="133859" y="82749"/>
                      <a:pt x="133859" y="80315"/>
                    </a:cubicBezTo>
                    <a:cubicBezTo>
                      <a:pt x="133859" y="77882"/>
                      <a:pt x="135482" y="75448"/>
                      <a:pt x="138727" y="75448"/>
                    </a:cubicBezTo>
                    <a:cubicBezTo>
                      <a:pt x="141972" y="75448"/>
                      <a:pt x="145217" y="75448"/>
                      <a:pt x="148462" y="75448"/>
                    </a:cubicBezTo>
                    <a:cubicBezTo>
                      <a:pt x="150896" y="75448"/>
                      <a:pt x="153330" y="77882"/>
                      <a:pt x="153330" y="80315"/>
                    </a:cubicBezTo>
                    <a:cubicBezTo>
                      <a:pt x="153330" y="82749"/>
                      <a:pt x="150896" y="85183"/>
                      <a:pt x="148462" y="85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17">
                <a:extLst>
                  <a:ext uri="{FF2B5EF4-FFF2-40B4-BE49-F238E27FC236}">
                    <a16:creationId xmlns:a16="http://schemas.microsoft.com/office/drawing/2014/main" id="{9D65E4EA-A51C-49D0-94D8-125C42316EC6}"/>
                  </a:ext>
                </a:extLst>
              </p:cNvPr>
              <p:cNvSpPr/>
              <p:nvPr/>
            </p:nvSpPr>
            <p:spPr>
              <a:xfrm>
                <a:off x="1474984" y="2481584"/>
                <a:ext cx="305036" cy="197949"/>
              </a:xfrm>
              <a:custGeom>
                <a:avLst/>
                <a:gdLst>
                  <a:gd name="connsiteX0" fmla="*/ 304225 w 305036"/>
                  <a:gd name="connsiteY0" fmla="*/ 21904 h 197949"/>
                  <a:gd name="connsiteX1" fmla="*/ 300980 w 305036"/>
                  <a:gd name="connsiteY1" fmla="*/ 18659 h 197949"/>
                  <a:gd name="connsiteX2" fmla="*/ 248248 w 305036"/>
                  <a:gd name="connsiteY2" fmla="*/ 18659 h 197949"/>
                  <a:gd name="connsiteX3" fmla="*/ 248248 w 305036"/>
                  <a:gd name="connsiteY3" fmla="*/ 3245 h 197949"/>
                  <a:gd name="connsiteX4" fmla="*/ 245003 w 305036"/>
                  <a:gd name="connsiteY4" fmla="*/ 0 h 197949"/>
                  <a:gd name="connsiteX5" fmla="*/ 184158 w 305036"/>
                  <a:gd name="connsiteY5" fmla="*/ 0 h 197949"/>
                  <a:gd name="connsiteX6" fmla="*/ 180913 w 305036"/>
                  <a:gd name="connsiteY6" fmla="*/ 3245 h 197949"/>
                  <a:gd name="connsiteX7" fmla="*/ 184158 w 305036"/>
                  <a:gd name="connsiteY7" fmla="*/ 6490 h 197949"/>
                  <a:gd name="connsiteX8" fmla="*/ 242569 w 305036"/>
                  <a:gd name="connsiteY8" fmla="*/ 6490 h 197949"/>
                  <a:gd name="connsiteX9" fmla="*/ 242569 w 305036"/>
                  <a:gd name="connsiteY9" fmla="*/ 55977 h 197949"/>
                  <a:gd name="connsiteX10" fmla="*/ 184158 w 305036"/>
                  <a:gd name="connsiteY10" fmla="*/ 157386 h 197949"/>
                  <a:gd name="connsiteX11" fmla="*/ 183346 w 305036"/>
                  <a:gd name="connsiteY11" fmla="*/ 157386 h 197949"/>
                  <a:gd name="connsiteX12" fmla="*/ 65713 w 305036"/>
                  <a:gd name="connsiteY12" fmla="*/ 157386 h 197949"/>
                  <a:gd name="connsiteX13" fmla="*/ 64901 w 305036"/>
                  <a:gd name="connsiteY13" fmla="*/ 157386 h 197949"/>
                  <a:gd name="connsiteX14" fmla="*/ 6490 w 305036"/>
                  <a:gd name="connsiteY14" fmla="*/ 55977 h 197949"/>
                  <a:gd name="connsiteX15" fmla="*/ 6490 w 305036"/>
                  <a:gd name="connsiteY15" fmla="*/ 6490 h 197949"/>
                  <a:gd name="connsiteX16" fmla="*/ 49487 w 305036"/>
                  <a:gd name="connsiteY16" fmla="*/ 6490 h 197949"/>
                  <a:gd name="connsiteX17" fmla="*/ 52732 w 305036"/>
                  <a:gd name="connsiteY17" fmla="*/ 3245 h 197949"/>
                  <a:gd name="connsiteX18" fmla="*/ 49487 w 305036"/>
                  <a:gd name="connsiteY18" fmla="*/ 0 h 197949"/>
                  <a:gd name="connsiteX19" fmla="*/ 3245 w 305036"/>
                  <a:gd name="connsiteY19" fmla="*/ 0 h 197949"/>
                  <a:gd name="connsiteX20" fmla="*/ 0 w 305036"/>
                  <a:gd name="connsiteY20" fmla="*/ 3245 h 197949"/>
                  <a:gd name="connsiteX21" fmla="*/ 0 w 305036"/>
                  <a:gd name="connsiteY21" fmla="*/ 55977 h 197949"/>
                  <a:gd name="connsiteX22" fmla="*/ 17037 w 305036"/>
                  <a:gd name="connsiteY22" fmla="*/ 119256 h 197949"/>
                  <a:gd name="connsiteX23" fmla="*/ 46242 w 305036"/>
                  <a:gd name="connsiteY23" fmla="*/ 152518 h 197949"/>
                  <a:gd name="connsiteX24" fmla="*/ 52732 w 305036"/>
                  <a:gd name="connsiteY24" fmla="*/ 157386 h 197949"/>
                  <a:gd name="connsiteX25" fmla="*/ 3245 w 305036"/>
                  <a:gd name="connsiteY25" fmla="*/ 157386 h 197949"/>
                  <a:gd name="connsiteX26" fmla="*/ 0 w 305036"/>
                  <a:gd name="connsiteY26" fmla="*/ 160631 h 197949"/>
                  <a:gd name="connsiteX27" fmla="*/ 37318 w 305036"/>
                  <a:gd name="connsiteY27" fmla="*/ 197949 h 197949"/>
                  <a:gd name="connsiteX28" fmla="*/ 226344 w 305036"/>
                  <a:gd name="connsiteY28" fmla="*/ 197949 h 197949"/>
                  <a:gd name="connsiteX29" fmla="*/ 263662 w 305036"/>
                  <a:gd name="connsiteY29" fmla="*/ 160631 h 197949"/>
                  <a:gd name="connsiteX30" fmla="*/ 260417 w 305036"/>
                  <a:gd name="connsiteY30" fmla="*/ 157386 h 197949"/>
                  <a:gd name="connsiteX31" fmla="*/ 196327 w 305036"/>
                  <a:gd name="connsiteY31" fmla="*/ 157386 h 197949"/>
                  <a:gd name="connsiteX32" fmla="*/ 202817 w 305036"/>
                  <a:gd name="connsiteY32" fmla="*/ 152518 h 197949"/>
                  <a:gd name="connsiteX33" fmla="*/ 230400 w 305036"/>
                  <a:gd name="connsiteY33" fmla="*/ 121690 h 197949"/>
                  <a:gd name="connsiteX34" fmla="*/ 231211 w 305036"/>
                  <a:gd name="connsiteY34" fmla="*/ 120068 h 197949"/>
                  <a:gd name="connsiteX35" fmla="*/ 249870 w 305036"/>
                  <a:gd name="connsiteY35" fmla="*/ 120068 h 197949"/>
                  <a:gd name="connsiteX36" fmla="*/ 305037 w 305036"/>
                  <a:gd name="connsiteY36" fmla="*/ 64901 h 197949"/>
                  <a:gd name="connsiteX37" fmla="*/ 305037 w 305036"/>
                  <a:gd name="connsiteY37" fmla="*/ 21904 h 197949"/>
                  <a:gd name="connsiteX38" fmla="*/ 257172 w 305036"/>
                  <a:gd name="connsiteY38" fmla="*/ 163876 h 197949"/>
                  <a:gd name="connsiteX39" fmla="*/ 256361 w 305036"/>
                  <a:gd name="connsiteY39" fmla="*/ 167121 h 197949"/>
                  <a:gd name="connsiteX40" fmla="*/ 226344 w 305036"/>
                  <a:gd name="connsiteY40" fmla="*/ 191459 h 197949"/>
                  <a:gd name="connsiteX41" fmla="*/ 37318 w 305036"/>
                  <a:gd name="connsiteY41" fmla="*/ 191459 h 197949"/>
                  <a:gd name="connsiteX42" fmla="*/ 7301 w 305036"/>
                  <a:gd name="connsiteY42" fmla="*/ 167121 h 197949"/>
                  <a:gd name="connsiteX43" fmla="*/ 6490 w 305036"/>
                  <a:gd name="connsiteY43" fmla="*/ 163876 h 197949"/>
                  <a:gd name="connsiteX44" fmla="*/ 257172 w 305036"/>
                  <a:gd name="connsiteY44" fmla="*/ 163876 h 197949"/>
                  <a:gd name="connsiteX45" fmla="*/ 245003 w 305036"/>
                  <a:gd name="connsiteY45" fmla="*/ 85994 h 197949"/>
                  <a:gd name="connsiteX46" fmla="*/ 249059 w 305036"/>
                  <a:gd name="connsiteY46" fmla="*/ 55166 h 197949"/>
                  <a:gd name="connsiteX47" fmla="*/ 249059 w 305036"/>
                  <a:gd name="connsiteY47" fmla="*/ 49487 h 197949"/>
                  <a:gd name="connsiteX48" fmla="*/ 274208 w 305036"/>
                  <a:gd name="connsiteY48" fmla="*/ 49487 h 197949"/>
                  <a:gd name="connsiteX49" fmla="*/ 274208 w 305036"/>
                  <a:gd name="connsiteY49" fmla="*/ 64901 h 197949"/>
                  <a:gd name="connsiteX50" fmla="*/ 249059 w 305036"/>
                  <a:gd name="connsiteY50" fmla="*/ 90051 h 197949"/>
                  <a:gd name="connsiteX51" fmla="*/ 244192 w 305036"/>
                  <a:gd name="connsiteY51" fmla="*/ 90051 h 197949"/>
                  <a:gd name="connsiteX52" fmla="*/ 245003 w 305036"/>
                  <a:gd name="connsiteY52" fmla="*/ 85994 h 197949"/>
                  <a:gd name="connsiteX53" fmla="*/ 297735 w 305036"/>
                  <a:gd name="connsiteY53" fmla="*/ 64901 h 197949"/>
                  <a:gd name="connsiteX54" fmla="*/ 249059 w 305036"/>
                  <a:gd name="connsiteY54" fmla="*/ 113577 h 197949"/>
                  <a:gd name="connsiteX55" fmla="*/ 234456 w 305036"/>
                  <a:gd name="connsiteY55" fmla="*/ 113577 h 197949"/>
                  <a:gd name="connsiteX56" fmla="*/ 236079 w 305036"/>
                  <a:gd name="connsiteY56" fmla="*/ 109521 h 197949"/>
                  <a:gd name="connsiteX57" fmla="*/ 240946 w 305036"/>
                  <a:gd name="connsiteY57" fmla="*/ 97352 h 197949"/>
                  <a:gd name="connsiteX58" fmla="*/ 241758 w 305036"/>
                  <a:gd name="connsiteY58" fmla="*/ 95730 h 197949"/>
                  <a:gd name="connsiteX59" fmla="*/ 249059 w 305036"/>
                  <a:gd name="connsiteY59" fmla="*/ 95730 h 197949"/>
                  <a:gd name="connsiteX60" fmla="*/ 280699 w 305036"/>
                  <a:gd name="connsiteY60" fmla="*/ 64090 h 197949"/>
                  <a:gd name="connsiteX61" fmla="*/ 280699 w 305036"/>
                  <a:gd name="connsiteY61" fmla="*/ 45431 h 197949"/>
                  <a:gd name="connsiteX62" fmla="*/ 277454 w 305036"/>
                  <a:gd name="connsiteY62" fmla="*/ 42186 h 197949"/>
                  <a:gd name="connsiteX63" fmla="*/ 249059 w 305036"/>
                  <a:gd name="connsiteY63" fmla="*/ 42186 h 197949"/>
                  <a:gd name="connsiteX64" fmla="*/ 249059 w 305036"/>
                  <a:gd name="connsiteY64" fmla="*/ 25149 h 197949"/>
                  <a:gd name="connsiteX65" fmla="*/ 298547 w 305036"/>
                  <a:gd name="connsiteY65" fmla="*/ 25149 h 197949"/>
                  <a:gd name="connsiteX66" fmla="*/ 298547 w 305036"/>
                  <a:gd name="connsiteY66" fmla="*/ 64901 h 19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305036" h="197949">
                    <a:moveTo>
                      <a:pt x="304225" y="21904"/>
                    </a:moveTo>
                    <a:cubicBezTo>
                      <a:pt x="304225" y="20282"/>
                      <a:pt x="302603" y="18659"/>
                      <a:pt x="300980" y="18659"/>
                    </a:cubicBezTo>
                    <a:lnTo>
                      <a:pt x="248248" y="18659"/>
                    </a:lnTo>
                    <a:lnTo>
                      <a:pt x="248248" y="3245"/>
                    </a:lnTo>
                    <a:cubicBezTo>
                      <a:pt x="248248" y="1623"/>
                      <a:pt x="246625" y="0"/>
                      <a:pt x="245003" y="0"/>
                    </a:cubicBezTo>
                    <a:lnTo>
                      <a:pt x="184158" y="0"/>
                    </a:lnTo>
                    <a:cubicBezTo>
                      <a:pt x="182535" y="0"/>
                      <a:pt x="180913" y="1623"/>
                      <a:pt x="180913" y="3245"/>
                    </a:cubicBezTo>
                    <a:cubicBezTo>
                      <a:pt x="180913" y="4868"/>
                      <a:pt x="182535" y="6490"/>
                      <a:pt x="184158" y="6490"/>
                    </a:cubicBezTo>
                    <a:lnTo>
                      <a:pt x="242569" y="6490"/>
                    </a:lnTo>
                    <a:lnTo>
                      <a:pt x="242569" y="55977"/>
                    </a:lnTo>
                    <a:cubicBezTo>
                      <a:pt x="242569" y="97352"/>
                      <a:pt x="219854" y="136293"/>
                      <a:pt x="184158" y="157386"/>
                    </a:cubicBezTo>
                    <a:lnTo>
                      <a:pt x="183346" y="157386"/>
                    </a:lnTo>
                    <a:lnTo>
                      <a:pt x="65713" y="157386"/>
                    </a:lnTo>
                    <a:lnTo>
                      <a:pt x="64901" y="157386"/>
                    </a:lnTo>
                    <a:cubicBezTo>
                      <a:pt x="29206" y="136293"/>
                      <a:pt x="6490" y="97352"/>
                      <a:pt x="6490" y="55977"/>
                    </a:cubicBezTo>
                    <a:lnTo>
                      <a:pt x="6490" y="6490"/>
                    </a:lnTo>
                    <a:lnTo>
                      <a:pt x="49487" y="6490"/>
                    </a:lnTo>
                    <a:cubicBezTo>
                      <a:pt x="51110" y="6490"/>
                      <a:pt x="52732" y="4868"/>
                      <a:pt x="52732" y="3245"/>
                    </a:cubicBezTo>
                    <a:cubicBezTo>
                      <a:pt x="52732" y="1623"/>
                      <a:pt x="51110" y="0"/>
                      <a:pt x="49487" y="0"/>
                    </a:cubicBezTo>
                    <a:lnTo>
                      <a:pt x="3245" y="0"/>
                    </a:lnTo>
                    <a:cubicBezTo>
                      <a:pt x="1623" y="0"/>
                      <a:pt x="0" y="1623"/>
                      <a:pt x="0" y="3245"/>
                    </a:cubicBezTo>
                    <a:lnTo>
                      <a:pt x="0" y="55977"/>
                    </a:lnTo>
                    <a:cubicBezTo>
                      <a:pt x="0" y="78693"/>
                      <a:pt x="5679" y="100597"/>
                      <a:pt x="17037" y="119256"/>
                    </a:cubicBezTo>
                    <a:cubicBezTo>
                      <a:pt x="24338" y="132237"/>
                      <a:pt x="34885" y="143594"/>
                      <a:pt x="46242" y="152518"/>
                    </a:cubicBezTo>
                    <a:lnTo>
                      <a:pt x="52732" y="157386"/>
                    </a:lnTo>
                    <a:lnTo>
                      <a:pt x="3245" y="157386"/>
                    </a:lnTo>
                    <a:cubicBezTo>
                      <a:pt x="1623" y="157386"/>
                      <a:pt x="0" y="159008"/>
                      <a:pt x="0" y="160631"/>
                    </a:cubicBezTo>
                    <a:cubicBezTo>
                      <a:pt x="0" y="180913"/>
                      <a:pt x="17037" y="197949"/>
                      <a:pt x="37318" y="197949"/>
                    </a:cubicBezTo>
                    <a:lnTo>
                      <a:pt x="226344" y="197949"/>
                    </a:lnTo>
                    <a:cubicBezTo>
                      <a:pt x="246625" y="197949"/>
                      <a:pt x="263662" y="180913"/>
                      <a:pt x="263662" y="160631"/>
                    </a:cubicBezTo>
                    <a:cubicBezTo>
                      <a:pt x="263662" y="159008"/>
                      <a:pt x="262039" y="157386"/>
                      <a:pt x="260417" y="157386"/>
                    </a:cubicBezTo>
                    <a:lnTo>
                      <a:pt x="196327" y="157386"/>
                    </a:lnTo>
                    <a:lnTo>
                      <a:pt x="202817" y="152518"/>
                    </a:lnTo>
                    <a:cubicBezTo>
                      <a:pt x="213363" y="143594"/>
                      <a:pt x="223099" y="133859"/>
                      <a:pt x="230400" y="121690"/>
                    </a:cubicBezTo>
                    <a:lnTo>
                      <a:pt x="231211" y="120068"/>
                    </a:lnTo>
                    <a:lnTo>
                      <a:pt x="249870" y="120068"/>
                    </a:lnTo>
                    <a:cubicBezTo>
                      <a:pt x="280699" y="120068"/>
                      <a:pt x="305037" y="94918"/>
                      <a:pt x="305037" y="64901"/>
                    </a:cubicBezTo>
                    <a:lnTo>
                      <a:pt x="305037" y="21904"/>
                    </a:lnTo>
                    <a:close/>
                    <a:moveTo>
                      <a:pt x="257172" y="163876"/>
                    </a:moveTo>
                    <a:lnTo>
                      <a:pt x="256361" y="167121"/>
                    </a:lnTo>
                    <a:cubicBezTo>
                      <a:pt x="253115" y="180913"/>
                      <a:pt x="240946" y="191459"/>
                      <a:pt x="226344" y="191459"/>
                    </a:cubicBezTo>
                    <a:lnTo>
                      <a:pt x="37318" y="191459"/>
                    </a:lnTo>
                    <a:cubicBezTo>
                      <a:pt x="22715" y="191459"/>
                      <a:pt x="10546" y="181724"/>
                      <a:pt x="7301" y="167121"/>
                    </a:cubicBezTo>
                    <a:lnTo>
                      <a:pt x="6490" y="163876"/>
                    </a:lnTo>
                    <a:lnTo>
                      <a:pt x="257172" y="163876"/>
                    </a:lnTo>
                    <a:close/>
                    <a:moveTo>
                      <a:pt x="245003" y="85994"/>
                    </a:moveTo>
                    <a:cubicBezTo>
                      <a:pt x="247437" y="76259"/>
                      <a:pt x="249059" y="65713"/>
                      <a:pt x="249059" y="55166"/>
                    </a:cubicBezTo>
                    <a:lnTo>
                      <a:pt x="249059" y="49487"/>
                    </a:lnTo>
                    <a:lnTo>
                      <a:pt x="274208" y="49487"/>
                    </a:lnTo>
                    <a:lnTo>
                      <a:pt x="274208" y="64901"/>
                    </a:lnTo>
                    <a:cubicBezTo>
                      <a:pt x="274208" y="78693"/>
                      <a:pt x="262851" y="90051"/>
                      <a:pt x="249059" y="90051"/>
                    </a:cubicBezTo>
                    <a:lnTo>
                      <a:pt x="244192" y="90051"/>
                    </a:lnTo>
                    <a:lnTo>
                      <a:pt x="245003" y="85994"/>
                    </a:lnTo>
                    <a:close/>
                    <a:moveTo>
                      <a:pt x="297735" y="64901"/>
                    </a:moveTo>
                    <a:cubicBezTo>
                      <a:pt x="297735" y="91673"/>
                      <a:pt x="275831" y="113577"/>
                      <a:pt x="249059" y="113577"/>
                    </a:cubicBezTo>
                    <a:lnTo>
                      <a:pt x="234456" y="113577"/>
                    </a:lnTo>
                    <a:lnTo>
                      <a:pt x="236079" y="109521"/>
                    </a:lnTo>
                    <a:cubicBezTo>
                      <a:pt x="237701" y="105465"/>
                      <a:pt x="239324" y="101408"/>
                      <a:pt x="240946" y="97352"/>
                    </a:cubicBezTo>
                    <a:lnTo>
                      <a:pt x="241758" y="95730"/>
                    </a:lnTo>
                    <a:lnTo>
                      <a:pt x="249059" y="95730"/>
                    </a:lnTo>
                    <a:cubicBezTo>
                      <a:pt x="266096" y="95730"/>
                      <a:pt x="280699" y="81938"/>
                      <a:pt x="280699" y="64090"/>
                    </a:cubicBezTo>
                    <a:lnTo>
                      <a:pt x="280699" y="45431"/>
                    </a:lnTo>
                    <a:cubicBezTo>
                      <a:pt x="280699" y="43808"/>
                      <a:pt x="279076" y="42186"/>
                      <a:pt x="277454" y="42186"/>
                    </a:cubicBezTo>
                    <a:lnTo>
                      <a:pt x="249059" y="42186"/>
                    </a:lnTo>
                    <a:lnTo>
                      <a:pt x="249059" y="25149"/>
                    </a:lnTo>
                    <a:lnTo>
                      <a:pt x="298547" y="25149"/>
                    </a:lnTo>
                    <a:lnTo>
                      <a:pt x="298547" y="64901"/>
                    </a:ln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17">
                <a:extLst>
                  <a:ext uri="{FF2B5EF4-FFF2-40B4-BE49-F238E27FC236}">
                    <a16:creationId xmlns:a16="http://schemas.microsoft.com/office/drawing/2014/main" id="{AA7945F3-5498-4C01-9B10-7F957E186E58}"/>
                  </a:ext>
                </a:extLst>
              </p:cNvPr>
              <p:cNvSpPr/>
              <p:nvPr/>
            </p:nvSpPr>
            <p:spPr>
              <a:xfrm>
                <a:off x="1590386" y="2355838"/>
                <a:ext cx="19575" cy="75980"/>
              </a:xfrm>
              <a:custGeom>
                <a:avLst/>
                <a:gdLst>
                  <a:gd name="connsiteX0" fmla="*/ 12777 w 19575"/>
                  <a:gd name="connsiteY0" fmla="*/ 33262 h 75980"/>
                  <a:gd name="connsiteX1" fmla="*/ 9532 w 19575"/>
                  <a:gd name="connsiteY1" fmla="*/ 29206 h 75980"/>
                  <a:gd name="connsiteX2" fmla="*/ 9532 w 19575"/>
                  <a:gd name="connsiteY2" fmla="*/ 5679 h 75980"/>
                  <a:gd name="connsiteX3" fmla="*/ 10344 w 19575"/>
                  <a:gd name="connsiteY3" fmla="*/ 3245 h 75980"/>
                  <a:gd name="connsiteX4" fmla="*/ 9532 w 19575"/>
                  <a:gd name="connsiteY4" fmla="*/ 811 h 75980"/>
                  <a:gd name="connsiteX5" fmla="*/ 7910 w 19575"/>
                  <a:gd name="connsiteY5" fmla="*/ 0 h 75980"/>
                  <a:gd name="connsiteX6" fmla="*/ 5476 w 19575"/>
                  <a:gd name="connsiteY6" fmla="*/ 1623 h 75980"/>
                  <a:gd name="connsiteX7" fmla="*/ 5476 w 19575"/>
                  <a:gd name="connsiteY7" fmla="*/ 33262 h 75980"/>
                  <a:gd name="connsiteX8" fmla="*/ 8721 w 19575"/>
                  <a:gd name="connsiteY8" fmla="*/ 37318 h 75980"/>
                  <a:gd name="connsiteX9" fmla="*/ 8721 w 19575"/>
                  <a:gd name="connsiteY9" fmla="*/ 66524 h 75980"/>
                  <a:gd name="connsiteX10" fmla="*/ 5476 w 19575"/>
                  <a:gd name="connsiteY10" fmla="*/ 70580 h 75980"/>
                  <a:gd name="connsiteX11" fmla="*/ 4665 w 19575"/>
                  <a:gd name="connsiteY11" fmla="*/ 73014 h 75980"/>
                  <a:gd name="connsiteX12" fmla="*/ 5476 w 19575"/>
                  <a:gd name="connsiteY12" fmla="*/ 75448 h 75980"/>
                  <a:gd name="connsiteX13" fmla="*/ 10344 w 19575"/>
                  <a:gd name="connsiteY13" fmla="*/ 74637 h 75980"/>
                  <a:gd name="connsiteX14" fmla="*/ 13589 w 19575"/>
                  <a:gd name="connsiteY14" fmla="*/ 70580 h 75980"/>
                  <a:gd name="connsiteX15" fmla="*/ 12777 w 19575"/>
                  <a:gd name="connsiteY15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5" h="75980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5476" y="70580"/>
                    </a:lnTo>
                    <a:cubicBezTo>
                      <a:pt x="4665" y="71392"/>
                      <a:pt x="4665" y="72203"/>
                      <a:pt x="4665" y="73014"/>
                    </a:cubicBezTo>
                    <a:cubicBezTo>
                      <a:pt x="4665" y="73825"/>
                      <a:pt x="5476" y="74637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60034"/>
                      <a:pt x="21701" y="44620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17">
                <a:extLst>
                  <a:ext uri="{FF2B5EF4-FFF2-40B4-BE49-F238E27FC236}">
                    <a16:creationId xmlns:a16="http://schemas.microsoft.com/office/drawing/2014/main" id="{BE2877AB-6F83-4D33-B7DD-716E6B1E5575}"/>
                  </a:ext>
                </a:extLst>
              </p:cNvPr>
              <p:cNvSpPr/>
              <p:nvPr/>
            </p:nvSpPr>
            <p:spPr>
              <a:xfrm>
                <a:off x="1623648" y="2361517"/>
                <a:ext cx="19575" cy="75980"/>
              </a:xfrm>
              <a:custGeom>
                <a:avLst/>
                <a:gdLst>
                  <a:gd name="connsiteX0" fmla="*/ 12777 w 19575"/>
                  <a:gd name="connsiteY0" fmla="*/ 33262 h 75980"/>
                  <a:gd name="connsiteX1" fmla="*/ 9532 w 19575"/>
                  <a:gd name="connsiteY1" fmla="*/ 29206 h 75980"/>
                  <a:gd name="connsiteX2" fmla="*/ 9532 w 19575"/>
                  <a:gd name="connsiteY2" fmla="*/ 5679 h 75980"/>
                  <a:gd name="connsiteX3" fmla="*/ 10344 w 19575"/>
                  <a:gd name="connsiteY3" fmla="*/ 3245 h 75980"/>
                  <a:gd name="connsiteX4" fmla="*/ 9532 w 19575"/>
                  <a:gd name="connsiteY4" fmla="*/ 811 h 75980"/>
                  <a:gd name="connsiteX5" fmla="*/ 7910 w 19575"/>
                  <a:gd name="connsiteY5" fmla="*/ 0 h 75980"/>
                  <a:gd name="connsiteX6" fmla="*/ 7910 w 19575"/>
                  <a:gd name="connsiteY6" fmla="*/ 0 h 75980"/>
                  <a:gd name="connsiteX7" fmla="*/ 5476 w 19575"/>
                  <a:gd name="connsiteY7" fmla="*/ 811 h 75980"/>
                  <a:gd name="connsiteX8" fmla="*/ 5476 w 19575"/>
                  <a:gd name="connsiteY8" fmla="*/ 32451 h 75980"/>
                  <a:gd name="connsiteX9" fmla="*/ 8721 w 19575"/>
                  <a:gd name="connsiteY9" fmla="*/ 36507 h 75980"/>
                  <a:gd name="connsiteX10" fmla="*/ 8721 w 19575"/>
                  <a:gd name="connsiteY10" fmla="*/ 65713 h 75980"/>
                  <a:gd name="connsiteX11" fmla="*/ 4665 w 19575"/>
                  <a:gd name="connsiteY11" fmla="*/ 70580 h 75980"/>
                  <a:gd name="connsiteX12" fmla="*/ 5476 w 19575"/>
                  <a:gd name="connsiteY12" fmla="*/ 75448 h 75980"/>
                  <a:gd name="connsiteX13" fmla="*/ 10344 w 19575"/>
                  <a:gd name="connsiteY13" fmla="*/ 74637 h 75980"/>
                  <a:gd name="connsiteX14" fmla="*/ 13589 w 19575"/>
                  <a:gd name="connsiteY14" fmla="*/ 70580 h 75980"/>
                  <a:gd name="connsiteX15" fmla="*/ 12777 w 19575"/>
                  <a:gd name="connsiteY15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5" h="75980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910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811"/>
                    </a:cubicBezTo>
                    <a:cubicBezTo>
                      <a:pt x="-1825" y="9735"/>
                      <a:pt x="-1825" y="22715"/>
                      <a:pt x="5476" y="32451"/>
                    </a:cubicBezTo>
                    <a:lnTo>
                      <a:pt x="8721" y="36507"/>
                    </a:lnTo>
                    <a:cubicBezTo>
                      <a:pt x="15211" y="45431"/>
                      <a:pt x="15211" y="56789"/>
                      <a:pt x="8721" y="65713"/>
                    </a:cubicBezTo>
                    <a:lnTo>
                      <a:pt x="4665" y="70580"/>
                    </a:lnTo>
                    <a:cubicBezTo>
                      <a:pt x="3854" y="72203"/>
                      <a:pt x="3854" y="73825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59223"/>
                      <a:pt x="21701" y="43808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17">
                <a:extLst>
                  <a:ext uri="{FF2B5EF4-FFF2-40B4-BE49-F238E27FC236}">
                    <a16:creationId xmlns:a16="http://schemas.microsoft.com/office/drawing/2014/main" id="{5B905A04-41EB-413F-A663-37AE4548E421}"/>
                  </a:ext>
                </a:extLst>
              </p:cNvPr>
              <p:cNvSpPr/>
              <p:nvPr/>
            </p:nvSpPr>
            <p:spPr>
              <a:xfrm>
                <a:off x="1556313" y="2363139"/>
                <a:ext cx="19575" cy="75980"/>
              </a:xfrm>
              <a:custGeom>
                <a:avLst/>
                <a:gdLst>
                  <a:gd name="connsiteX0" fmla="*/ 13589 w 19575"/>
                  <a:gd name="connsiteY0" fmla="*/ 33262 h 75980"/>
                  <a:gd name="connsiteX1" fmla="*/ 10344 w 19575"/>
                  <a:gd name="connsiteY1" fmla="*/ 29206 h 75980"/>
                  <a:gd name="connsiteX2" fmla="*/ 10344 w 19575"/>
                  <a:gd name="connsiteY2" fmla="*/ 5679 h 75980"/>
                  <a:gd name="connsiteX3" fmla="*/ 9532 w 19575"/>
                  <a:gd name="connsiteY3" fmla="*/ 811 h 75980"/>
                  <a:gd name="connsiteX4" fmla="*/ 7910 w 19575"/>
                  <a:gd name="connsiteY4" fmla="*/ 0 h 75980"/>
                  <a:gd name="connsiteX5" fmla="*/ 5476 w 19575"/>
                  <a:gd name="connsiteY5" fmla="*/ 1623 h 75980"/>
                  <a:gd name="connsiteX6" fmla="*/ 5476 w 19575"/>
                  <a:gd name="connsiteY6" fmla="*/ 33262 h 75980"/>
                  <a:gd name="connsiteX7" fmla="*/ 8721 w 19575"/>
                  <a:gd name="connsiteY7" fmla="*/ 37318 h 75980"/>
                  <a:gd name="connsiteX8" fmla="*/ 8721 w 19575"/>
                  <a:gd name="connsiteY8" fmla="*/ 66524 h 75980"/>
                  <a:gd name="connsiteX9" fmla="*/ 4665 w 19575"/>
                  <a:gd name="connsiteY9" fmla="*/ 70580 h 75980"/>
                  <a:gd name="connsiteX10" fmla="*/ 3854 w 19575"/>
                  <a:gd name="connsiteY10" fmla="*/ 73014 h 75980"/>
                  <a:gd name="connsiteX11" fmla="*/ 4665 w 19575"/>
                  <a:gd name="connsiteY11" fmla="*/ 75448 h 75980"/>
                  <a:gd name="connsiteX12" fmla="*/ 9532 w 19575"/>
                  <a:gd name="connsiteY12" fmla="*/ 74637 h 75980"/>
                  <a:gd name="connsiteX13" fmla="*/ 12777 w 19575"/>
                  <a:gd name="connsiteY13" fmla="*/ 70580 h 75980"/>
                  <a:gd name="connsiteX14" fmla="*/ 13589 w 19575"/>
                  <a:gd name="connsiteY14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75" h="75980">
                    <a:moveTo>
                      <a:pt x="13589" y="33262"/>
                    </a:moveTo>
                    <a:lnTo>
                      <a:pt x="10344" y="29206"/>
                    </a:lnTo>
                    <a:cubicBezTo>
                      <a:pt x="4665" y="22715"/>
                      <a:pt x="4665" y="12980"/>
                      <a:pt x="10344" y="5679"/>
                    </a:cubicBezTo>
                    <a:cubicBezTo>
                      <a:pt x="11155" y="4056"/>
                      <a:pt x="11155" y="2434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4665" y="70580"/>
                    </a:lnTo>
                    <a:cubicBezTo>
                      <a:pt x="3854" y="71392"/>
                      <a:pt x="3854" y="72203"/>
                      <a:pt x="3854" y="73014"/>
                    </a:cubicBezTo>
                    <a:cubicBezTo>
                      <a:pt x="3854" y="73825"/>
                      <a:pt x="4665" y="74637"/>
                      <a:pt x="4665" y="75448"/>
                    </a:cubicBezTo>
                    <a:cubicBezTo>
                      <a:pt x="6287" y="76259"/>
                      <a:pt x="7910" y="76259"/>
                      <a:pt x="9532" y="74637"/>
                    </a:cubicBezTo>
                    <a:lnTo>
                      <a:pt x="12777" y="70580"/>
                    </a:lnTo>
                    <a:cubicBezTo>
                      <a:pt x="21701" y="59223"/>
                      <a:pt x="21701" y="43808"/>
                      <a:pt x="13589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Graphic 293">
            <a:extLst>
              <a:ext uri="{FF2B5EF4-FFF2-40B4-BE49-F238E27FC236}">
                <a16:creationId xmlns:a16="http://schemas.microsoft.com/office/drawing/2014/main" id="{AB522841-41A6-4C22-8F3F-0FF14E36B1AC}"/>
              </a:ext>
            </a:extLst>
          </p:cNvPr>
          <p:cNvSpPr/>
          <p:nvPr/>
        </p:nvSpPr>
        <p:spPr>
          <a:xfrm>
            <a:off x="5649791" y="1429710"/>
            <a:ext cx="3999600" cy="3999600"/>
          </a:xfrm>
          <a:custGeom>
            <a:avLst/>
            <a:gdLst>
              <a:gd name="connsiteX0" fmla="*/ 3999600 w 3999600"/>
              <a:gd name="connsiteY0" fmla="*/ 1999800 h 3999600"/>
              <a:gd name="connsiteX1" fmla="*/ 1999800 w 3999600"/>
              <a:gd name="connsiteY1" fmla="*/ 3999600 h 3999600"/>
              <a:gd name="connsiteX2" fmla="*/ 0 w 3999600"/>
              <a:gd name="connsiteY2" fmla="*/ 1999800 h 3999600"/>
              <a:gd name="connsiteX3" fmla="*/ 1999800 w 3999600"/>
              <a:gd name="connsiteY3" fmla="*/ 0 h 3999600"/>
              <a:gd name="connsiteX4" fmla="*/ 3999600 w 3999600"/>
              <a:gd name="connsiteY4" fmla="*/ 1999800 h 399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9600" h="3999600">
                <a:moveTo>
                  <a:pt x="3999600" y="1999800"/>
                </a:moveTo>
                <a:cubicBezTo>
                  <a:pt x="3999600" y="3104259"/>
                  <a:pt x="3104259" y="3999600"/>
                  <a:pt x="1999800" y="3999600"/>
                </a:cubicBezTo>
                <a:cubicBezTo>
                  <a:pt x="895341" y="3999600"/>
                  <a:pt x="0" y="3104259"/>
                  <a:pt x="0" y="1999800"/>
                </a:cubicBezTo>
                <a:cubicBezTo>
                  <a:pt x="0" y="895341"/>
                  <a:pt x="895341" y="0"/>
                  <a:pt x="1999800" y="0"/>
                </a:cubicBezTo>
                <a:cubicBezTo>
                  <a:pt x="3104259" y="0"/>
                  <a:pt x="3999600" y="895341"/>
                  <a:pt x="3999600" y="1999800"/>
                </a:cubicBezTo>
                <a:close/>
              </a:path>
            </a:pathLst>
          </a:custGeom>
          <a:solidFill>
            <a:schemeClr val="accent6"/>
          </a:solidFill>
          <a:ln w="562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aphic 293">
            <a:extLst>
              <a:ext uri="{FF2B5EF4-FFF2-40B4-BE49-F238E27FC236}">
                <a16:creationId xmlns:a16="http://schemas.microsoft.com/office/drawing/2014/main" id="{470FE094-D963-4345-93B9-A39C31DB0501}"/>
              </a:ext>
            </a:extLst>
          </p:cNvPr>
          <p:cNvGrpSpPr/>
          <p:nvPr/>
        </p:nvGrpSpPr>
        <p:grpSpPr>
          <a:xfrm>
            <a:off x="6821504" y="2539458"/>
            <a:ext cx="1701238" cy="1701238"/>
            <a:chOff x="6821504" y="2539458"/>
            <a:chExt cx="1701238" cy="1701238"/>
          </a:xfrm>
          <a:solidFill>
            <a:srgbClr val="FFFFFF"/>
          </a:solidFill>
        </p:grpSpPr>
        <p:sp>
          <p:nvSpPr>
            <p:cNvPr id="17" name="Graphic 293">
              <a:extLst>
                <a:ext uri="{FF2B5EF4-FFF2-40B4-BE49-F238E27FC236}">
                  <a16:creationId xmlns:a16="http://schemas.microsoft.com/office/drawing/2014/main" id="{0295C30A-F73B-40DC-AE72-134D12612A62}"/>
                </a:ext>
              </a:extLst>
            </p:cNvPr>
            <p:cNvSpPr/>
            <p:nvPr/>
          </p:nvSpPr>
          <p:spPr>
            <a:xfrm>
              <a:off x="6821504" y="2539458"/>
              <a:ext cx="1701238" cy="1701238"/>
            </a:xfrm>
            <a:custGeom>
              <a:avLst/>
              <a:gdLst>
                <a:gd name="connsiteX0" fmla="*/ 850619 w 1701238"/>
                <a:gd name="connsiteY0" fmla="*/ 1701238 h 1701238"/>
                <a:gd name="connsiteX1" fmla="*/ 585857 w 1701238"/>
                <a:gd name="connsiteY1" fmla="*/ 1656172 h 1701238"/>
                <a:gd name="connsiteX2" fmla="*/ 568957 w 1701238"/>
                <a:gd name="connsiteY2" fmla="*/ 1622373 h 1701238"/>
                <a:gd name="connsiteX3" fmla="*/ 602757 w 1701238"/>
                <a:gd name="connsiteY3" fmla="*/ 1605473 h 1701238"/>
                <a:gd name="connsiteX4" fmla="*/ 844986 w 1701238"/>
                <a:gd name="connsiteY4" fmla="*/ 1644906 h 1701238"/>
                <a:gd name="connsiteX5" fmla="*/ 828086 w 1701238"/>
                <a:gd name="connsiteY5" fmla="*/ 1622373 h 1701238"/>
                <a:gd name="connsiteX6" fmla="*/ 828086 w 1701238"/>
                <a:gd name="connsiteY6" fmla="*/ 1261846 h 1701238"/>
                <a:gd name="connsiteX7" fmla="*/ 709788 w 1701238"/>
                <a:gd name="connsiteY7" fmla="*/ 1261846 h 1701238"/>
                <a:gd name="connsiteX8" fmla="*/ 687255 w 1701238"/>
                <a:gd name="connsiteY8" fmla="*/ 1239313 h 1701238"/>
                <a:gd name="connsiteX9" fmla="*/ 709788 w 1701238"/>
                <a:gd name="connsiteY9" fmla="*/ 1216780 h 1701238"/>
                <a:gd name="connsiteX10" fmla="*/ 828086 w 1701238"/>
                <a:gd name="connsiteY10" fmla="*/ 1216780 h 1701238"/>
                <a:gd name="connsiteX11" fmla="*/ 828086 w 1701238"/>
                <a:gd name="connsiteY11" fmla="*/ 878785 h 1701238"/>
                <a:gd name="connsiteX12" fmla="*/ 433759 w 1701238"/>
                <a:gd name="connsiteY12" fmla="*/ 878785 h 1701238"/>
                <a:gd name="connsiteX13" fmla="*/ 456292 w 1701238"/>
                <a:gd name="connsiteY13" fmla="*/ 1115381 h 1701238"/>
                <a:gd name="connsiteX14" fmla="*/ 433759 w 1701238"/>
                <a:gd name="connsiteY14" fmla="*/ 1143548 h 1701238"/>
                <a:gd name="connsiteX15" fmla="*/ 405593 w 1701238"/>
                <a:gd name="connsiteY15" fmla="*/ 1121015 h 1701238"/>
                <a:gd name="connsiteX16" fmla="*/ 383060 w 1701238"/>
                <a:gd name="connsiteY16" fmla="*/ 878785 h 1701238"/>
                <a:gd name="connsiteX17" fmla="*/ 73232 w 1701238"/>
                <a:gd name="connsiteY17" fmla="*/ 878785 h 1701238"/>
                <a:gd name="connsiteX18" fmla="*/ 50699 w 1701238"/>
                <a:gd name="connsiteY18" fmla="*/ 861886 h 1701238"/>
                <a:gd name="connsiteX19" fmla="*/ 129565 w 1701238"/>
                <a:gd name="connsiteY19" fmla="*/ 1199880 h 1701238"/>
                <a:gd name="connsiteX20" fmla="*/ 118298 w 1701238"/>
                <a:gd name="connsiteY20" fmla="*/ 1233679 h 1701238"/>
                <a:gd name="connsiteX21" fmla="*/ 84499 w 1701238"/>
                <a:gd name="connsiteY21" fmla="*/ 1222413 h 1701238"/>
                <a:gd name="connsiteX22" fmla="*/ 0 w 1701238"/>
                <a:gd name="connsiteY22" fmla="*/ 850619 h 1701238"/>
                <a:gd name="connsiteX23" fmla="*/ 850619 w 1701238"/>
                <a:gd name="connsiteY23" fmla="*/ 0 h 1701238"/>
                <a:gd name="connsiteX24" fmla="*/ 1701238 w 1701238"/>
                <a:gd name="connsiteY24" fmla="*/ 850619 h 1701238"/>
                <a:gd name="connsiteX25" fmla="*/ 850619 w 1701238"/>
                <a:gd name="connsiteY25" fmla="*/ 1701238 h 1701238"/>
                <a:gd name="connsiteX26" fmla="*/ 878786 w 1701238"/>
                <a:gd name="connsiteY26" fmla="*/ 1261846 h 1701238"/>
                <a:gd name="connsiteX27" fmla="*/ 878786 w 1701238"/>
                <a:gd name="connsiteY27" fmla="*/ 1622373 h 1701238"/>
                <a:gd name="connsiteX28" fmla="*/ 861886 w 1701238"/>
                <a:gd name="connsiteY28" fmla="*/ 1644906 h 1701238"/>
                <a:gd name="connsiteX29" fmla="*/ 1205513 w 1701238"/>
                <a:gd name="connsiteY29" fmla="*/ 1256212 h 1701238"/>
                <a:gd name="connsiteX30" fmla="*/ 878786 w 1701238"/>
                <a:gd name="connsiteY30" fmla="*/ 1256212 h 1701238"/>
                <a:gd name="connsiteX31" fmla="*/ 1261846 w 1701238"/>
                <a:gd name="connsiteY31" fmla="*/ 1261846 h 1701238"/>
                <a:gd name="connsiteX32" fmla="*/ 1042149 w 1701238"/>
                <a:gd name="connsiteY32" fmla="*/ 1628006 h 1701238"/>
                <a:gd name="connsiteX33" fmla="*/ 1537874 w 1701238"/>
                <a:gd name="connsiteY33" fmla="*/ 1261846 h 1701238"/>
                <a:gd name="connsiteX34" fmla="*/ 1532241 w 1701238"/>
                <a:gd name="connsiteY34" fmla="*/ 1261846 h 1701238"/>
                <a:gd name="connsiteX35" fmla="*/ 1261846 w 1701238"/>
                <a:gd name="connsiteY35" fmla="*/ 1261846 h 1701238"/>
                <a:gd name="connsiteX36" fmla="*/ 1273112 w 1701238"/>
                <a:gd name="connsiteY36" fmla="*/ 1216780 h 1701238"/>
                <a:gd name="connsiteX37" fmla="*/ 1532241 w 1701238"/>
                <a:gd name="connsiteY37" fmla="*/ 1216780 h 1701238"/>
                <a:gd name="connsiteX38" fmla="*/ 1554774 w 1701238"/>
                <a:gd name="connsiteY38" fmla="*/ 1233679 h 1701238"/>
                <a:gd name="connsiteX39" fmla="*/ 1650539 w 1701238"/>
                <a:gd name="connsiteY39" fmla="*/ 861886 h 1701238"/>
                <a:gd name="connsiteX40" fmla="*/ 1628006 w 1701238"/>
                <a:gd name="connsiteY40" fmla="*/ 878785 h 1701238"/>
                <a:gd name="connsiteX41" fmla="*/ 1318178 w 1701238"/>
                <a:gd name="connsiteY41" fmla="*/ 878785 h 1701238"/>
                <a:gd name="connsiteX42" fmla="*/ 1273112 w 1701238"/>
                <a:gd name="connsiteY42" fmla="*/ 1216780 h 1701238"/>
                <a:gd name="connsiteX43" fmla="*/ 878786 w 1701238"/>
                <a:gd name="connsiteY43" fmla="*/ 1216780 h 1701238"/>
                <a:gd name="connsiteX44" fmla="*/ 1222413 w 1701238"/>
                <a:gd name="connsiteY44" fmla="*/ 1216780 h 1701238"/>
                <a:gd name="connsiteX45" fmla="*/ 1267479 w 1701238"/>
                <a:gd name="connsiteY45" fmla="*/ 878785 h 1701238"/>
                <a:gd name="connsiteX46" fmla="*/ 873152 w 1701238"/>
                <a:gd name="connsiteY46" fmla="*/ 878785 h 1701238"/>
                <a:gd name="connsiteX47" fmla="*/ 873152 w 1701238"/>
                <a:gd name="connsiteY47" fmla="*/ 1216780 h 1701238"/>
                <a:gd name="connsiteX48" fmla="*/ 1318178 w 1701238"/>
                <a:gd name="connsiteY48" fmla="*/ 828086 h 1701238"/>
                <a:gd name="connsiteX49" fmla="*/ 1628006 w 1701238"/>
                <a:gd name="connsiteY49" fmla="*/ 828086 h 1701238"/>
                <a:gd name="connsiteX50" fmla="*/ 1650539 w 1701238"/>
                <a:gd name="connsiteY50" fmla="*/ 844986 h 1701238"/>
                <a:gd name="connsiteX51" fmla="*/ 1554774 w 1701238"/>
                <a:gd name="connsiteY51" fmla="*/ 473192 h 1701238"/>
                <a:gd name="connsiteX52" fmla="*/ 1532241 w 1701238"/>
                <a:gd name="connsiteY52" fmla="*/ 490092 h 1701238"/>
                <a:gd name="connsiteX53" fmla="*/ 1273112 w 1701238"/>
                <a:gd name="connsiteY53" fmla="*/ 490092 h 1701238"/>
                <a:gd name="connsiteX54" fmla="*/ 1318178 w 1701238"/>
                <a:gd name="connsiteY54" fmla="*/ 828086 h 1701238"/>
                <a:gd name="connsiteX55" fmla="*/ 146464 w 1701238"/>
                <a:gd name="connsiteY55" fmla="*/ 473192 h 1701238"/>
                <a:gd name="connsiteX56" fmla="*/ 50699 w 1701238"/>
                <a:gd name="connsiteY56" fmla="*/ 844986 h 1701238"/>
                <a:gd name="connsiteX57" fmla="*/ 73232 w 1701238"/>
                <a:gd name="connsiteY57" fmla="*/ 828086 h 1701238"/>
                <a:gd name="connsiteX58" fmla="*/ 383060 w 1701238"/>
                <a:gd name="connsiteY58" fmla="*/ 828086 h 1701238"/>
                <a:gd name="connsiteX59" fmla="*/ 428126 w 1701238"/>
                <a:gd name="connsiteY59" fmla="*/ 490092 h 1701238"/>
                <a:gd name="connsiteX60" fmla="*/ 174630 w 1701238"/>
                <a:gd name="connsiteY60" fmla="*/ 490092 h 1701238"/>
                <a:gd name="connsiteX61" fmla="*/ 146464 w 1701238"/>
                <a:gd name="connsiteY61" fmla="*/ 473192 h 1701238"/>
                <a:gd name="connsiteX62" fmla="*/ 878786 w 1701238"/>
                <a:gd name="connsiteY62" fmla="*/ 828086 h 1701238"/>
                <a:gd name="connsiteX63" fmla="*/ 1273112 w 1701238"/>
                <a:gd name="connsiteY63" fmla="*/ 828086 h 1701238"/>
                <a:gd name="connsiteX64" fmla="*/ 1228046 w 1701238"/>
                <a:gd name="connsiteY64" fmla="*/ 490092 h 1701238"/>
                <a:gd name="connsiteX65" fmla="*/ 884419 w 1701238"/>
                <a:gd name="connsiteY65" fmla="*/ 490092 h 1701238"/>
                <a:gd name="connsiteX66" fmla="*/ 884419 w 1701238"/>
                <a:gd name="connsiteY66" fmla="*/ 828086 h 1701238"/>
                <a:gd name="connsiteX67" fmla="*/ 433759 w 1701238"/>
                <a:gd name="connsiteY67" fmla="*/ 828086 h 1701238"/>
                <a:gd name="connsiteX68" fmla="*/ 828086 w 1701238"/>
                <a:gd name="connsiteY68" fmla="*/ 828086 h 1701238"/>
                <a:gd name="connsiteX69" fmla="*/ 828086 w 1701238"/>
                <a:gd name="connsiteY69" fmla="*/ 490092 h 1701238"/>
                <a:gd name="connsiteX70" fmla="*/ 484459 w 1701238"/>
                <a:gd name="connsiteY70" fmla="*/ 490092 h 1701238"/>
                <a:gd name="connsiteX71" fmla="*/ 433759 w 1701238"/>
                <a:gd name="connsiteY71" fmla="*/ 828086 h 1701238"/>
                <a:gd name="connsiteX72" fmla="*/ 1261846 w 1701238"/>
                <a:gd name="connsiteY72" fmla="*/ 439393 h 1701238"/>
                <a:gd name="connsiteX73" fmla="*/ 1532241 w 1701238"/>
                <a:gd name="connsiteY73" fmla="*/ 439393 h 1701238"/>
                <a:gd name="connsiteX74" fmla="*/ 1537874 w 1701238"/>
                <a:gd name="connsiteY74" fmla="*/ 439393 h 1701238"/>
                <a:gd name="connsiteX75" fmla="*/ 1042149 w 1701238"/>
                <a:gd name="connsiteY75" fmla="*/ 73232 h 1701238"/>
                <a:gd name="connsiteX76" fmla="*/ 1261846 w 1701238"/>
                <a:gd name="connsiteY76" fmla="*/ 439393 h 1701238"/>
                <a:gd name="connsiteX77" fmla="*/ 659089 w 1701238"/>
                <a:gd name="connsiteY77" fmla="*/ 73232 h 1701238"/>
                <a:gd name="connsiteX78" fmla="*/ 168997 w 1701238"/>
                <a:gd name="connsiteY78" fmla="*/ 439393 h 1701238"/>
                <a:gd name="connsiteX79" fmla="*/ 174630 w 1701238"/>
                <a:gd name="connsiteY79" fmla="*/ 439393 h 1701238"/>
                <a:gd name="connsiteX80" fmla="*/ 445026 w 1701238"/>
                <a:gd name="connsiteY80" fmla="*/ 439393 h 1701238"/>
                <a:gd name="connsiteX81" fmla="*/ 659089 w 1701238"/>
                <a:gd name="connsiteY81" fmla="*/ 73232 h 1701238"/>
                <a:gd name="connsiteX82" fmla="*/ 878786 w 1701238"/>
                <a:gd name="connsiteY82" fmla="*/ 439393 h 1701238"/>
                <a:gd name="connsiteX83" fmla="*/ 1211147 w 1701238"/>
                <a:gd name="connsiteY83" fmla="*/ 439393 h 1701238"/>
                <a:gd name="connsiteX84" fmla="*/ 861886 w 1701238"/>
                <a:gd name="connsiteY84" fmla="*/ 50699 h 1701238"/>
                <a:gd name="connsiteX85" fmla="*/ 878786 w 1701238"/>
                <a:gd name="connsiteY85" fmla="*/ 73232 h 1701238"/>
                <a:gd name="connsiteX86" fmla="*/ 878786 w 1701238"/>
                <a:gd name="connsiteY86" fmla="*/ 439393 h 1701238"/>
                <a:gd name="connsiteX87" fmla="*/ 495725 w 1701238"/>
                <a:gd name="connsiteY87" fmla="*/ 439393 h 1701238"/>
                <a:gd name="connsiteX88" fmla="*/ 828086 w 1701238"/>
                <a:gd name="connsiteY88" fmla="*/ 439393 h 1701238"/>
                <a:gd name="connsiteX89" fmla="*/ 828086 w 1701238"/>
                <a:gd name="connsiteY89" fmla="*/ 73232 h 1701238"/>
                <a:gd name="connsiteX90" fmla="*/ 844986 w 1701238"/>
                <a:gd name="connsiteY90" fmla="*/ 50699 h 1701238"/>
                <a:gd name="connsiteX91" fmla="*/ 495725 w 1701238"/>
                <a:gd name="connsiteY91" fmla="*/ 439393 h 170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701238" h="1701238">
                  <a:moveTo>
                    <a:pt x="850619" y="1701238"/>
                  </a:moveTo>
                  <a:cubicBezTo>
                    <a:pt x="760487" y="1701238"/>
                    <a:pt x="670356" y="1684339"/>
                    <a:pt x="585857" y="1656172"/>
                  </a:cubicBezTo>
                  <a:cubicBezTo>
                    <a:pt x="574590" y="1650539"/>
                    <a:pt x="563324" y="1639273"/>
                    <a:pt x="568957" y="1622373"/>
                  </a:cubicBezTo>
                  <a:cubicBezTo>
                    <a:pt x="574590" y="1611106"/>
                    <a:pt x="585857" y="1599840"/>
                    <a:pt x="602757" y="1605473"/>
                  </a:cubicBezTo>
                  <a:cubicBezTo>
                    <a:pt x="681622" y="1633639"/>
                    <a:pt x="766121" y="1644906"/>
                    <a:pt x="844986" y="1644906"/>
                  </a:cubicBezTo>
                  <a:cubicBezTo>
                    <a:pt x="833719" y="1639273"/>
                    <a:pt x="828086" y="1633639"/>
                    <a:pt x="828086" y="1622373"/>
                  </a:cubicBezTo>
                  <a:lnTo>
                    <a:pt x="828086" y="1261846"/>
                  </a:lnTo>
                  <a:lnTo>
                    <a:pt x="709788" y="1261846"/>
                  </a:lnTo>
                  <a:cubicBezTo>
                    <a:pt x="698522" y="1261846"/>
                    <a:pt x="687255" y="1250579"/>
                    <a:pt x="687255" y="1239313"/>
                  </a:cubicBezTo>
                  <a:cubicBezTo>
                    <a:pt x="687255" y="1228046"/>
                    <a:pt x="698522" y="1216780"/>
                    <a:pt x="709788" y="1216780"/>
                  </a:cubicBezTo>
                  <a:lnTo>
                    <a:pt x="828086" y="1216780"/>
                  </a:lnTo>
                  <a:lnTo>
                    <a:pt x="828086" y="878785"/>
                  </a:lnTo>
                  <a:lnTo>
                    <a:pt x="433759" y="878785"/>
                  </a:lnTo>
                  <a:cubicBezTo>
                    <a:pt x="433759" y="957651"/>
                    <a:pt x="445026" y="1036516"/>
                    <a:pt x="456292" y="1115381"/>
                  </a:cubicBezTo>
                  <a:cubicBezTo>
                    <a:pt x="456292" y="1126648"/>
                    <a:pt x="450659" y="1143548"/>
                    <a:pt x="433759" y="1143548"/>
                  </a:cubicBezTo>
                  <a:cubicBezTo>
                    <a:pt x="422493" y="1143548"/>
                    <a:pt x="405593" y="1137914"/>
                    <a:pt x="405593" y="1121015"/>
                  </a:cubicBezTo>
                  <a:cubicBezTo>
                    <a:pt x="394327" y="1042149"/>
                    <a:pt x="383060" y="963284"/>
                    <a:pt x="383060" y="878785"/>
                  </a:cubicBezTo>
                  <a:lnTo>
                    <a:pt x="73232" y="878785"/>
                  </a:lnTo>
                  <a:cubicBezTo>
                    <a:pt x="61966" y="878785"/>
                    <a:pt x="56332" y="873152"/>
                    <a:pt x="50699" y="861886"/>
                  </a:cubicBezTo>
                  <a:cubicBezTo>
                    <a:pt x="50699" y="985817"/>
                    <a:pt x="78865" y="1104115"/>
                    <a:pt x="129565" y="1199880"/>
                  </a:cubicBezTo>
                  <a:cubicBezTo>
                    <a:pt x="135198" y="1211147"/>
                    <a:pt x="129565" y="1228046"/>
                    <a:pt x="118298" y="1233679"/>
                  </a:cubicBezTo>
                  <a:cubicBezTo>
                    <a:pt x="107032" y="1239313"/>
                    <a:pt x="90132" y="1233679"/>
                    <a:pt x="84499" y="1222413"/>
                  </a:cubicBezTo>
                  <a:cubicBezTo>
                    <a:pt x="28166" y="1115381"/>
                    <a:pt x="0" y="985817"/>
                    <a:pt x="0" y="850619"/>
                  </a:cubicBezTo>
                  <a:cubicBezTo>
                    <a:pt x="0" y="383060"/>
                    <a:pt x="383060" y="0"/>
                    <a:pt x="850619" y="0"/>
                  </a:cubicBezTo>
                  <a:cubicBezTo>
                    <a:pt x="1318178" y="0"/>
                    <a:pt x="1701238" y="383060"/>
                    <a:pt x="1701238" y="850619"/>
                  </a:cubicBezTo>
                  <a:cubicBezTo>
                    <a:pt x="1701238" y="1318178"/>
                    <a:pt x="1318178" y="1701238"/>
                    <a:pt x="850619" y="1701238"/>
                  </a:cubicBezTo>
                  <a:close/>
                  <a:moveTo>
                    <a:pt x="878786" y="1261846"/>
                  </a:moveTo>
                  <a:lnTo>
                    <a:pt x="878786" y="1622373"/>
                  </a:lnTo>
                  <a:cubicBezTo>
                    <a:pt x="878786" y="1633639"/>
                    <a:pt x="873152" y="1639273"/>
                    <a:pt x="861886" y="1644906"/>
                  </a:cubicBezTo>
                  <a:cubicBezTo>
                    <a:pt x="1008350" y="1639273"/>
                    <a:pt x="1132281" y="1481542"/>
                    <a:pt x="1205513" y="1256212"/>
                  </a:cubicBezTo>
                  <a:lnTo>
                    <a:pt x="878786" y="1256212"/>
                  </a:lnTo>
                  <a:close/>
                  <a:moveTo>
                    <a:pt x="1261846" y="1261846"/>
                  </a:moveTo>
                  <a:cubicBezTo>
                    <a:pt x="1211147" y="1419576"/>
                    <a:pt x="1137914" y="1549141"/>
                    <a:pt x="1042149" y="1628006"/>
                  </a:cubicBezTo>
                  <a:cubicBezTo>
                    <a:pt x="1250579" y="1577307"/>
                    <a:pt x="1430843" y="1442109"/>
                    <a:pt x="1537874" y="1261846"/>
                  </a:cubicBezTo>
                  <a:cubicBezTo>
                    <a:pt x="1537874" y="1261846"/>
                    <a:pt x="1532241" y="1261846"/>
                    <a:pt x="1532241" y="1261846"/>
                  </a:cubicBezTo>
                  <a:lnTo>
                    <a:pt x="1261846" y="1261846"/>
                  </a:lnTo>
                  <a:close/>
                  <a:moveTo>
                    <a:pt x="1273112" y="1216780"/>
                  </a:moveTo>
                  <a:lnTo>
                    <a:pt x="1532241" y="1216780"/>
                  </a:lnTo>
                  <a:cubicBezTo>
                    <a:pt x="1543508" y="1216780"/>
                    <a:pt x="1554774" y="1222413"/>
                    <a:pt x="1554774" y="1233679"/>
                  </a:cubicBezTo>
                  <a:cubicBezTo>
                    <a:pt x="1616740" y="1121015"/>
                    <a:pt x="1650539" y="997083"/>
                    <a:pt x="1650539" y="861886"/>
                  </a:cubicBezTo>
                  <a:cubicBezTo>
                    <a:pt x="1644906" y="873152"/>
                    <a:pt x="1639273" y="878785"/>
                    <a:pt x="1628006" y="878785"/>
                  </a:cubicBezTo>
                  <a:lnTo>
                    <a:pt x="1318178" y="878785"/>
                  </a:lnTo>
                  <a:cubicBezTo>
                    <a:pt x="1318178" y="997083"/>
                    <a:pt x="1301279" y="1109748"/>
                    <a:pt x="1273112" y="1216780"/>
                  </a:cubicBezTo>
                  <a:close/>
                  <a:moveTo>
                    <a:pt x="878786" y="1216780"/>
                  </a:moveTo>
                  <a:lnTo>
                    <a:pt x="1222413" y="1216780"/>
                  </a:lnTo>
                  <a:cubicBezTo>
                    <a:pt x="1250579" y="1115381"/>
                    <a:pt x="1267479" y="997083"/>
                    <a:pt x="1267479" y="878785"/>
                  </a:cubicBezTo>
                  <a:lnTo>
                    <a:pt x="873152" y="878785"/>
                  </a:lnTo>
                  <a:lnTo>
                    <a:pt x="873152" y="1216780"/>
                  </a:lnTo>
                  <a:close/>
                  <a:moveTo>
                    <a:pt x="1318178" y="828086"/>
                  </a:moveTo>
                  <a:lnTo>
                    <a:pt x="1628006" y="828086"/>
                  </a:lnTo>
                  <a:cubicBezTo>
                    <a:pt x="1639273" y="828086"/>
                    <a:pt x="1650539" y="833719"/>
                    <a:pt x="1650539" y="844986"/>
                  </a:cubicBezTo>
                  <a:cubicBezTo>
                    <a:pt x="1650539" y="709788"/>
                    <a:pt x="1616740" y="585857"/>
                    <a:pt x="1554774" y="473192"/>
                  </a:cubicBezTo>
                  <a:cubicBezTo>
                    <a:pt x="1549141" y="484459"/>
                    <a:pt x="1543508" y="490092"/>
                    <a:pt x="1532241" y="490092"/>
                  </a:cubicBezTo>
                  <a:lnTo>
                    <a:pt x="1273112" y="490092"/>
                  </a:lnTo>
                  <a:cubicBezTo>
                    <a:pt x="1301279" y="591490"/>
                    <a:pt x="1318178" y="704155"/>
                    <a:pt x="1318178" y="828086"/>
                  </a:cubicBezTo>
                  <a:close/>
                  <a:moveTo>
                    <a:pt x="146464" y="473192"/>
                  </a:moveTo>
                  <a:cubicBezTo>
                    <a:pt x="84499" y="585857"/>
                    <a:pt x="50699" y="709788"/>
                    <a:pt x="50699" y="844986"/>
                  </a:cubicBezTo>
                  <a:cubicBezTo>
                    <a:pt x="56332" y="833719"/>
                    <a:pt x="61966" y="828086"/>
                    <a:pt x="73232" y="828086"/>
                  </a:cubicBezTo>
                  <a:lnTo>
                    <a:pt x="383060" y="828086"/>
                  </a:lnTo>
                  <a:cubicBezTo>
                    <a:pt x="383060" y="704155"/>
                    <a:pt x="399960" y="591490"/>
                    <a:pt x="428126" y="490092"/>
                  </a:cubicBezTo>
                  <a:lnTo>
                    <a:pt x="174630" y="490092"/>
                  </a:lnTo>
                  <a:cubicBezTo>
                    <a:pt x="163364" y="490092"/>
                    <a:pt x="152098" y="478825"/>
                    <a:pt x="146464" y="473192"/>
                  </a:cubicBezTo>
                  <a:close/>
                  <a:moveTo>
                    <a:pt x="878786" y="828086"/>
                  </a:moveTo>
                  <a:lnTo>
                    <a:pt x="1273112" y="828086"/>
                  </a:lnTo>
                  <a:cubicBezTo>
                    <a:pt x="1273112" y="704155"/>
                    <a:pt x="1256212" y="591490"/>
                    <a:pt x="1228046" y="490092"/>
                  </a:cubicBezTo>
                  <a:lnTo>
                    <a:pt x="884419" y="490092"/>
                  </a:lnTo>
                  <a:lnTo>
                    <a:pt x="884419" y="828086"/>
                  </a:lnTo>
                  <a:close/>
                  <a:moveTo>
                    <a:pt x="433759" y="828086"/>
                  </a:moveTo>
                  <a:lnTo>
                    <a:pt x="828086" y="828086"/>
                  </a:lnTo>
                  <a:lnTo>
                    <a:pt x="828086" y="490092"/>
                  </a:lnTo>
                  <a:lnTo>
                    <a:pt x="484459" y="490092"/>
                  </a:lnTo>
                  <a:cubicBezTo>
                    <a:pt x="450659" y="591490"/>
                    <a:pt x="439393" y="704155"/>
                    <a:pt x="433759" y="828086"/>
                  </a:cubicBezTo>
                  <a:close/>
                  <a:moveTo>
                    <a:pt x="1261846" y="439393"/>
                  </a:moveTo>
                  <a:lnTo>
                    <a:pt x="1532241" y="439393"/>
                  </a:lnTo>
                  <a:cubicBezTo>
                    <a:pt x="1532241" y="439393"/>
                    <a:pt x="1537874" y="439393"/>
                    <a:pt x="1537874" y="439393"/>
                  </a:cubicBezTo>
                  <a:cubicBezTo>
                    <a:pt x="1430843" y="259129"/>
                    <a:pt x="1250579" y="123931"/>
                    <a:pt x="1042149" y="73232"/>
                  </a:cubicBezTo>
                  <a:cubicBezTo>
                    <a:pt x="1132281" y="146464"/>
                    <a:pt x="1211147" y="276029"/>
                    <a:pt x="1261846" y="439393"/>
                  </a:cubicBezTo>
                  <a:close/>
                  <a:moveTo>
                    <a:pt x="659089" y="73232"/>
                  </a:moveTo>
                  <a:cubicBezTo>
                    <a:pt x="450659" y="123931"/>
                    <a:pt x="276029" y="259129"/>
                    <a:pt x="168997" y="439393"/>
                  </a:cubicBezTo>
                  <a:cubicBezTo>
                    <a:pt x="168997" y="439393"/>
                    <a:pt x="174630" y="439393"/>
                    <a:pt x="174630" y="439393"/>
                  </a:cubicBezTo>
                  <a:lnTo>
                    <a:pt x="445026" y="439393"/>
                  </a:lnTo>
                  <a:cubicBezTo>
                    <a:pt x="490092" y="276029"/>
                    <a:pt x="563324" y="152097"/>
                    <a:pt x="659089" y="73232"/>
                  </a:cubicBezTo>
                  <a:close/>
                  <a:moveTo>
                    <a:pt x="878786" y="439393"/>
                  </a:moveTo>
                  <a:lnTo>
                    <a:pt x="1211147" y="439393"/>
                  </a:lnTo>
                  <a:cubicBezTo>
                    <a:pt x="1137914" y="214063"/>
                    <a:pt x="1008350" y="61966"/>
                    <a:pt x="861886" y="50699"/>
                  </a:cubicBezTo>
                  <a:cubicBezTo>
                    <a:pt x="873152" y="56332"/>
                    <a:pt x="878786" y="61966"/>
                    <a:pt x="878786" y="73232"/>
                  </a:cubicBezTo>
                  <a:lnTo>
                    <a:pt x="878786" y="439393"/>
                  </a:lnTo>
                  <a:close/>
                  <a:moveTo>
                    <a:pt x="495725" y="439393"/>
                  </a:moveTo>
                  <a:lnTo>
                    <a:pt x="828086" y="439393"/>
                  </a:lnTo>
                  <a:lnTo>
                    <a:pt x="828086" y="73232"/>
                  </a:lnTo>
                  <a:cubicBezTo>
                    <a:pt x="828086" y="61966"/>
                    <a:pt x="833719" y="56332"/>
                    <a:pt x="844986" y="50699"/>
                  </a:cubicBezTo>
                  <a:cubicBezTo>
                    <a:pt x="692888" y="56332"/>
                    <a:pt x="568957" y="214063"/>
                    <a:pt x="495725" y="439393"/>
                  </a:cubicBezTo>
                  <a:close/>
                </a:path>
              </a:pathLst>
            </a:custGeom>
            <a:solidFill>
              <a:srgbClr val="FFFFFF"/>
            </a:solidFill>
            <a:ln w="56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aphic 293">
              <a:extLst>
                <a:ext uri="{FF2B5EF4-FFF2-40B4-BE49-F238E27FC236}">
                  <a16:creationId xmlns:a16="http://schemas.microsoft.com/office/drawing/2014/main" id="{9BC63833-AB6C-427B-AFA5-AC5FBFE5C8C6}"/>
                </a:ext>
              </a:extLst>
            </p:cNvPr>
            <p:cNvGrpSpPr/>
            <p:nvPr/>
          </p:nvGrpSpPr>
          <p:grpSpPr>
            <a:xfrm>
              <a:off x="6908819" y="3765171"/>
              <a:ext cx="478342" cy="475525"/>
              <a:chOff x="6908819" y="3765171"/>
              <a:chExt cx="478342" cy="475525"/>
            </a:xfrm>
            <a:solidFill>
              <a:srgbClr val="FFFFFF"/>
            </a:solidFill>
          </p:grpSpPr>
          <p:sp>
            <p:nvSpPr>
              <p:cNvPr id="19" name="Graphic 293">
                <a:extLst>
                  <a:ext uri="{FF2B5EF4-FFF2-40B4-BE49-F238E27FC236}">
                    <a16:creationId xmlns:a16="http://schemas.microsoft.com/office/drawing/2014/main" id="{0096DF80-D455-4812-A121-2EC9DD348689}"/>
                  </a:ext>
                </a:extLst>
              </p:cNvPr>
              <p:cNvSpPr/>
              <p:nvPr/>
            </p:nvSpPr>
            <p:spPr>
              <a:xfrm>
                <a:off x="6934169" y="3790037"/>
                <a:ext cx="422492" cy="422492"/>
              </a:xfrm>
              <a:custGeom>
                <a:avLst/>
                <a:gdLst>
                  <a:gd name="connsiteX0" fmla="*/ 56332 w 422492"/>
                  <a:gd name="connsiteY0" fmla="*/ 135198 h 422492"/>
                  <a:gd name="connsiteX1" fmla="*/ 287295 w 422492"/>
                  <a:gd name="connsiteY1" fmla="*/ 366161 h 422492"/>
                  <a:gd name="connsiteX2" fmla="*/ 422493 w 422492"/>
                  <a:gd name="connsiteY2" fmla="*/ 0 h 422492"/>
                  <a:gd name="connsiteX3" fmla="*/ 56332 w 422492"/>
                  <a:gd name="connsiteY3" fmla="*/ 135198 h 422492"/>
                  <a:gd name="connsiteX4" fmla="*/ 174630 w 422492"/>
                  <a:gd name="connsiteY4" fmla="*/ 247862 h 422492"/>
                  <a:gd name="connsiteX5" fmla="*/ 0 w 422492"/>
                  <a:gd name="connsiteY5" fmla="*/ 422493 h 42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492" h="422492">
                    <a:moveTo>
                      <a:pt x="56332" y="135198"/>
                    </a:moveTo>
                    <a:lnTo>
                      <a:pt x="287295" y="366161"/>
                    </a:lnTo>
                    <a:lnTo>
                      <a:pt x="422493" y="0"/>
                    </a:lnTo>
                    <a:lnTo>
                      <a:pt x="56332" y="135198"/>
                    </a:lnTo>
                    <a:close/>
                    <a:moveTo>
                      <a:pt x="174630" y="247862"/>
                    </a:moveTo>
                    <a:lnTo>
                      <a:pt x="0" y="422493"/>
                    </a:lnTo>
                  </a:path>
                </a:pathLst>
              </a:custGeom>
              <a:solidFill>
                <a:srgbClr val="FFFFFF"/>
              </a:solidFill>
              <a:ln w="562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293">
                <a:extLst>
                  <a:ext uri="{FF2B5EF4-FFF2-40B4-BE49-F238E27FC236}">
                    <a16:creationId xmlns:a16="http://schemas.microsoft.com/office/drawing/2014/main" id="{A80D699B-C72C-41EC-8C14-0055877E56F4}"/>
                  </a:ext>
                </a:extLst>
              </p:cNvPr>
              <p:cNvSpPr/>
              <p:nvPr/>
            </p:nvSpPr>
            <p:spPr>
              <a:xfrm>
                <a:off x="6908819" y="3765171"/>
                <a:ext cx="478342" cy="475525"/>
              </a:xfrm>
              <a:custGeom>
                <a:avLst/>
                <a:gdLst>
                  <a:gd name="connsiteX0" fmla="*/ 25350 w 478342"/>
                  <a:gd name="connsiteY0" fmla="*/ 475526 h 475525"/>
                  <a:gd name="connsiteX1" fmla="*/ 8450 w 478342"/>
                  <a:gd name="connsiteY1" fmla="*/ 469892 h 475525"/>
                  <a:gd name="connsiteX2" fmla="*/ 8450 w 478342"/>
                  <a:gd name="connsiteY2" fmla="*/ 436093 h 475525"/>
                  <a:gd name="connsiteX3" fmla="*/ 160547 w 478342"/>
                  <a:gd name="connsiteY3" fmla="*/ 278362 h 475525"/>
                  <a:gd name="connsiteX4" fmla="*/ 64782 w 478342"/>
                  <a:gd name="connsiteY4" fmla="*/ 182597 h 475525"/>
                  <a:gd name="connsiteX5" fmla="*/ 59149 w 478342"/>
                  <a:gd name="connsiteY5" fmla="*/ 160064 h 475525"/>
                  <a:gd name="connsiteX6" fmla="*/ 76049 w 478342"/>
                  <a:gd name="connsiteY6" fmla="*/ 143164 h 475525"/>
                  <a:gd name="connsiteX7" fmla="*/ 442209 w 478342"/>
                  <a:gd name="connsiteY7" fmla="*/ 2333 h 475525"/>
                  <a:gd name="connsiteX8" fmla="*/ 470376 w 478342"/>
                  <a:gd name="connsiteY8" fmla="*/ 7966 h 475525"/>
                  <a:gd name="connsiteX9" fmla="*/ 476009 w 478342"/>
                  <a:gd name="connsiteY9" fmla="*/ 36133 h 475525"/>
                  <a:gd name="connsiteX10" fmla="*/ 340811 w 478342"/>
                  <a:gd name="connsiteY10" fmla="*/ 402293 h 475525"/>
                  <a:gd name="connsiteX11" fmla="*/ 323911 w 478342"/>
                  <a:gd name="connsiteY11" fmla="*/ 419193 h 475525"/>
                  <a:gd name="connsiteX12" fmla="*/ 301378 w 478342"/>
                  <a:gd name="connsiteY12" fmla="*/ 413560 h 475525"/>
                  <a:gd name="connsiteX13" fmla="*/ 199980 w 478342"/>
                  <a:gd name="connsiteY13" fmla="*/ 312162 h 475525"/>
                  <a:gd name="connsiteX14" fmla="*/ 47883 w 478342"/>
                  <a:gd name="connsiteY14" fmla="*/ 469892 h 475525"/>
                  <a:gd name="connsiteX15" fmla="*/ 25350 w 478342"/>
                  <a:gd name="connsiteY15" fmla="*/ 475526 h 475525"/>
                  <a:gd name="connsiteX16" fmla="*/ 222513 w 478342"/>
                  <a:gd name="connsiteY16" fmla="*/ 267096 h 475525"/>
                  <a:gd name="connsiteX17" fmla="*/ 307012 w 478342"/>
                  <a:gd name="connsiteY17" fmla="*/ 351594 h 475525"/>
                  <a:gd name="connsiteX18" fmla="*/ 414043 w 478342"/>
                  <a:gd name="connsiteY18" fmla="*/ 69932 h 475525"/>
                  <a:gd name="connsiteX19" fmla="*/ 132381 w 478342"/>
                  <a:gd name="connsiteY19" fmla="*/ 176964 h 475525"/>
                  <a:gd name="connsiteX20" fmla="*/ 211247 w 478342"/>
                  <a:gd name="connsiteY20" fmla="*/ 255829 h 475525"/>
                  <a:gd name="connsiteX21" fmla="*/ 216880 w 478342"/>
                  <a:gd name="connsiteY21" fmla="*/ 261462 h 475525"/>
                  <a:gd name="connsiteX22" fmla="*/ 222513 w 478342"/>
                  <a:gd name="connsiteY22" fmla="*/ 267096 h 47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8342" h="475525">
                    <a:moveTo>
                      <a:pt x="25350" y="475526"/>
                    </a:moveTo>
                    <a:cubicBezTo>
                      <a:pt x="19716" y="475526"/>
                      <a:pt x="14083" y="475526"/>
                      <a:pt x="8450" y="469892"/>
                    </a:cubicBezTo>
                    <a:cubicBezTo>
                      <a:pt x="-2817" y="458626"/>
                      <a:pt x="-2817" y="441726"/>
                      <a:pt x="8450" y="436093"/>
                    </a:cubicBezTo>
                    <a:lnTo>
                      <a:pt x="160547" y="278362"/>
                    </a:lnTo>
                    <a:lnTo>
                      <a:pt x="64782" y="182597"/>
                    </a:lnTo>
                    <a:cubicBezTo>
                      <a:pt x="59149" y="176964"/>
                      <a:pt x="53516" y="165697"/>
                      <a:pt x="59149" y="160064"/>
                    </a:cubicBezTo>
                    <a:cubicBezTo>
                      <a:pt x="59149" y="154431"/>
                      <a:pt x="64782" y="143164"/>
                      <a:pt x="76049" y="143164"/>
                    </a:cubicBezTo>
                    <a:lnTo>
                      <a:pt x="442209" y="2333"/>
                    </a:lnTo>
                    <a:cubicBezTo>
                      <a:pt x="453476" y="-3300"/>
                      <a:pt x="459109" y="2333"/>
                      <a:pt x="470376" y="7966"/>
                    </a:cubicBezTo>
                    <a:cubicBezTo>
                      <a:pt x="476009" y="13600"/>
                      <a:pt x="481642" y="24866"/>
                      <a:pt x="476009" y="36133"/>
                    </a:cubicBezTo>
                    <a:lnTo>
                      <a:pt x="340811" y="402293"/>
                    </a:lnTo>
                    <a:cubicBezTo>
                      <a:pt x="335178" y="407927"/>
                      <a:pt x="329545" y="413560"/>
                      <a:pt x="323911" y="419193"/>
                    </a:cubicBezTo>
                    <a:cubicBezTo>
                      <a:pt x="318278" y="419193"/>
                      <a:pt x="307012" y="419193"/>
                      <a:pt x="301378" y="413560"/>
                    </a:cubicBezTo>
                    <a:lnTo>
                      <a:pt x="199980" y="312162"/>
                    </a:lnTo>
                    <a:lnTo>
                      <a:pt x="47883" y="469892"/>
                    </a:lnTo>
                    <a:cubicBezTo>
                      <a:pt x="36616" y="475526"/>
                      <a:pt x="30983" y="475526"/>
                      <a:pt x="25350" y="475526"/>
                    </a:cubicBezTo>
                    <a:close/>
                    <a:moveTo>
                      <a:pt x="222513" y="267096"/>
                    </a:moveTo>
                    <a:lnTo>
                      <a:pt x="307012" y="351594"/>
                    </a:lnTo>
                    <a:lnTo>
                      <a:pt x="414043" y="69932"/>
                    </a:lnTo>
                    <a:lnTo>
                      <a:pt x="132381" y="176964"/>
                    </a:lnTo>
                    <a:lnTo>
                      <a:pt x="211247" y="255829"/>
                    </a:lnTo>
                    <a:cubicBezTo>
                      <a:pt x="216880" y="255829"/>
                      <a:pt x="216880" y="261462"/>
                      <a:pt x="216880" y="261462"/>
                    </a:cubicBezTo>
                    <a:cubicBezTo>
                      <a:pt x="216880" y="261462"/>
                      <a:pt x="222513" y="261462"/>
                      <a:pt x="222513" y="2670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2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97" name="Graphic 296">
            <a:extLst>
              <a:ext uri="{FF2B5EF4-FFF2-40B4-BE49-F238E27FC236}">
                <a16:creationId xmlns:a16="http://schemas.microsoft.com/office/drawing/2014/main" id="{18ECFBF2-97F5-45B6-9416-A1DB4D2C6D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88190" y="3355265"/>
            <a:ext cx="576000" cy="576000"/>
          </a:xfrm>
          <a:prstGeom prst="rect">
            <a:avLst/>
          </a:prstGeom>
        </p:spPr>
      </p:pic>
      <p:grpSp>
        <p:nvGrpSpPr>
          <p:cNvPr id="298" name="Graphic 7">
            <a:extLst>
              <a:ext uri="{FF2B5EF4-FFF2-40B4-BE49-F238E27FC236}">
                <a16:creationId xmlns:a16="http://schemas.microsoft.com/office/drawing/2014/main" id="{871A3CA3-ED1B-4F18-9895-988351FA9234}"/>
              </a:ext>
            </a:extLst>
          </p:cNvPr>
          <p:cNvGrpSpPr/>
          <p:nvPr userDrawn="1"/>
        </p:nvGrpSpPr>
        <p:grpSpPr>
          <a:xfrm>
            <a:off x="11001174" y="4938034"/>
            <a:ext cx="306906" cy="306906"/>
            <a:chOff x="11032126" y="4968986"/>
            <a:chExt cx="245002" cy="245002"/>
          </a:xfrm>
          <a:solidFill>
            <a:srgbClr val="FFFFFF"/>
          </a:solidFill>
        </p:grpSpPr>
        <p:sp>
          <p:nvSpPr>
            <p:cNvPr id="299" name="Graphic 7">
              <a:extLst>
                <a:ext uri="{FF2B5EF4-FFF2-40B4-BE49-F238E27FC236}">
                  <a16:creationId xmlns:a16="http://schemas.microsoft.com/office/drawing/2014/main" id="{C4A6CF73-DCD7-4142-9C5F-F7DE354E3919}"/>
                </a:ext>
              </a:extLst>
            </p:cNvPr>
            <p:cNvSpPr/>
            <p:nvPr/>
          </p:nvSpPr>
          <p:spPr>
            <a:xfrm>
              <a:off x="11032126" y="4968986"/>
              <a:ext cx="245002" cy="245002"/>
            </a:xfrm>
            <a:custGeom>
              <a:avLst/>
              <a:gdLst>
                <a:gd name="connsiteX0" fmla="*/ 122501 w 245002"/>
                <a:gd name="connsiteY0" fmla="*/ 245003 h 245002"/>
                <a:gd name="connsiteX1" fmla="*/ 84372 w 245002"/>
                <a:gd name="connsiteY1" fmla="*/ 238513 h 245002"/>
                <a:gd name="connsiteX2" fmla="*/ 81938 w 245002"/>
                <a:gd name="connsiteY2" fmla="*/ 233645 h 245002"/>
                <a:gd name="connsiteX3" fmla="*/ 86806 w 245002"/>
                <a:gd name="connsiteY3" fmla="*/ 231211 h 245002"/>
                <a:gd name="connsiteX4" fmla="*/ 121690 w 245002"/>
                <a:gd name="connsiteY4" fmla="*/ 236890 h 245002"/>
                <a:gd name="connsiteX5" fmla="*/ 119256 w 245002"/>
                <a:gd name="connsiteY5" fmla="*/ 233645 h 245002"/>
                <a:gd name="connsiteX6" fmla="*/ 119256 w 245002"/>
                <a:gd name="connsiteY6" fmla="*/ 181724 h 245002"/>
                <a:gd name="connsiteX7" fmla="*/ 102220 w 245002"/>
                <a:gd name="connsiteY7" fmla="*/ 181724 h 245002"/>
                <a:gd name="connsiteX8" fmla="*/ 98975 w 245002"/>
                <a:gd name="connsiteY8" fmla="*/ 178479 h 245002"/>
                <a:gd name="connsiteX9" fmla="*/ 102220 w 245002"/>
                <a:gd name="connsiteY9" fmla="*/ 175234 h 245002"/>
                <a:gd name="connsiteX10" fmla="*/ 119256 w 245002"/>
                <a:gd name="connsiteY10" fmla="*/ 175234 h 245002"/>
                <a:gd name="connsiteX11" fmla="*/ 119256 w 245002"/>
                <a:gd name="connsiteY11" fmla="*/ 126558 h 245002"/>
                <a:gd name="connsiteX12" fmla="*/ 62468 w 245002"/>
                <a:gd name="connsiteY12" fmla="*/ 126558 h 245002"/>
                <a:gd name="connsiteX13" fmla="*/ 65713 w 245002"/>
                <a:gd name="connsiteY13" fmla="*/ 160631 h 245002"/>
                <a:gd name="connsiteX14" fmla="*/ 62468 w 245002"/>
                <a:gd name="connsiteY14" fmla="*/ 164687 h 245002"/>
                <a:gd name="connsiteX15" fmla="*/ 58411 w 245002"/>
                <a:gd name="connsiteY15" fmla="*/ 161442 h 245002"/>
                <a:gd name="connsiteX16" fmla="*/ 55166 w 245002"/>
                <a:gd name="connsiteY16" fmla="*/ 126558 h 245002"/>
                <a:gd name="connsiteX17" fmla="*/ 10546 w 245002"/>
                <a:gd name="connsiteY17" fmla="*/ 126558 h 245002"/>
                <a:gd name="connsiteX18" fmla="*/ 7301 w 245002"/>
                <a:gd name="connsiteY18" fmla="*/ 124124 h 245002"/>
                <a:gd name="connsiteX19" fmla="*/ 18659 w 245002"/>
                <a:gd name="connsiteY19" fmla="*/ 172800 h 245002"/>
                <a:gd name="connsiteX20" fmla="*/ 17037 w 245002"/>
                <a:gd name="connsiteY20" fmla="*/ 177668 h 245002"/>
                <a:gd name="connsiteX21" fmla="*/ 12169 w 245002"/>
                <a:gd name="connsiteY21" fmla="*/ 176045 h 245002"/>
                <a:gd name="connsiteX22" fmla="*/ 0 w 245002"/>
                <a:gd name="connsiteY22" fmla="*/ 122501 h 245002"/>
                <a:gd name="connsiteX23" fmla="*/ 122501 w 245002"/>
                <a:gd name="connsiteY23" fmla="*/ 0 h 245002"/>
                <a:gd name="connsiteX24" fmla="*/ 245003 w 245002"/>
                <a:gd name="connsiteY24" fmla="*/ 122501 h 245002"/>
                <a:gd name="connsiteX25" fmla="*/ 122501 w 245002"/>
                <a:gd name="connsiteY25" fmla="*/ 245003 h 245002"/>
                <a:gd name="connsiteX26" fmla="*/ 126558 w 245002"/>
                <a:gd name="connsiteY26" fmla="*/ 181724 h 245002"/>
                <a:gd name="connsiteX27" fmla="*/ 126558 w 245002"/>
                <a:gd name="connsiteY27" fmla="*/ 233645 h 245002"/>
                <a:gd name="connsiteX28" fmla="*/ 124124 w 245002"/>
                <a:gd name="connsiteY28" fmla="*/ 236890 h 245002"/>
                <a:gd name="connsiteX29" fmla="*/ 173611 w 245002"/>
                <a:gd name="connsiteY29" fmla="*/ 180913 h 245002"/>
                <a:gd name="connsiteX30" fmla="*/ 126558 w 245002"/>
                <a:gd name="connsiteY30" fmla="*/ 180913 h 245002"/>
                <a:gd name="connsiteX31" fmla="*/ 181724 w 245002"/>
                <a:gd name="connsiteY31" fmla="*/ 181724 h 245002"/>
                <a:gd name="connsiteX32" fmla="*/ 150085 w 245002"/>
                <a:gd name="connsiteY32" fmla="*/ 234456 h 245002"/>
                <a:gd name="connsiteX33" fmla="*/ 221476 w 245002"/>
                <a:gd name="connsiteY33" fmla="*/ 181724 h 245002"/>
                <a:gd name="connsiteX34" fmla="*/ 220665 w 245002"/>
                <a:gd name="connsiteY34" fmla="*/ 181724 h 245002"/>
                <a:gd name="connsiteX35" fmla="*/ 181724 w 245002"/>
                <a:gd name="connsiteY35" fmla="*/ 181724 h 245002"/>
                <a:gd name="connsiteX36" fmla="*/ 183347 w 245002"/>
                <a:gd name="connsiteY36" fmla="*/ 175234 h 245002"/>
                <a:gd name="connsiteX37" fmla="*/ 220665 w 245002"/>
                <a:gd name="connsiteY37" fmla="*/ 175234 h 245002"/>
                <a:gd name="connsiteX38" fmla="*/ 223910 w 245002"/>
                <a:gd name="connsiteY38" fmla="*/ 177668 h 245002"/>
                <a:gd name="connsiteX39" fmla="*/ 237701 w 245002"/>
                <a:gd name="connsiteY39" fmla="*/ 124124 h 245002"/>
                <a:gd name="connsiteX40" fmla="*/ 234456 w 245002"/>
                <a:gd name="connsiteY40" fmla="*/ 126558 h 245002"/>
                <a:gd name="connsiteX41" fmla="*/ 189837 w 245002"/>
                <a:gd name="connsiteY41" fmla="*/ 126558 h 245002"/>
                <a:gd name="connsiteX42" fmla="*/ 183347 w 245002"/>
                <a:gd name="connsiteY42" fmla="*/ 175234 h 245002"/>
                <a:gd name="connsiteX43" fmla="*/ 126558 w 245002"/>
                <a:gd name="connsiteY43" fmla="*/ 175234 h 245002"/>
                <a:gd name="connsiteX44" fmla="*/ 176045 w 245002"/>
                <a:gd name="connsiteY44" fmla="*/ 175234 h 245002"/>
                <a:gd name="connsiteX45" fmla="*/ 182535 w 245002"/>
                <a:gd name="connsiteY45" fmla="*/ 126558 h 245002"/>
                <a:gd name="connsiteX46" fmla="*/ 125746 w 245002"/>
                <a:gd name="connsiteY46" fmla="*/ 126558 h 245002"/>
                <a:gd name="connsiteX47" fmla="*/ 125746 w 245002"/>
                <a:gd name="connsiteY47" fmla="*/ 175234 h 245002"/>
                <a:gd name="connsiteX48" fmla="*/ 189837 w 245002"/>
                <a:gd name="connsiteY48" fmla="*/ 119256 h 245002"/>
                <a:gd name="connsiteX49" fmla="*/ 234456 w 245002"/>
                <a:gd name="connsiteY49" fmla="*/ 119256 h 245002"/>
                <a:gd name="connsiteX50" fmla="*/ 237701 w 245002"/>
                <a:gd name="connsiteY50" fmla="*/ 121690 h 245002"/>
                <a:gd name="connsiteX51" fmla="*/ 223910 w 245002"/>
                <a:gd name="connsiteY51" fmla="*/ 68146 h 245002"/>
                <a:gd name="connsiteX52" fmla="*/ 220665 w 245002"/>
                <a:gd name="connsiteY52" fmla="*/ 70580 h 245002"/>
                <a:gd name="connsiteX53" fmla="*/ 183347 w 245002"/>
                <a:gd name="connsiteY53" fmla="*/ 70580 h 245002"/>
                <a:gd name="connsiteX54" fmla="*/ 189837 w 245002"/>
                <a:gd name="connsiteY54" fmla="*/ 119256 h 245002"/>
                <a:gd name="connsiteX55" fmla="*/ 21093 w 245002"/>
                <a:gd name="connsiteY55" fmla="*/ 68146 h 245002"/>
                <a:gd name="connsiteX56" fmla="*/ 7301 w 245002"/>
                <a:gd name="connsiteY56" fmla="*/ 121690 h 245002"/>
                <a:gd name="connsiteX57" fmla="*/ 10546 w 245002"/>
                <a:gd name="connsiteY57" fmla="*/ 119256 h 245002"/>
                <a:gd name="connsiteX58" fmla="*/ 55166 w 245002"/>
                <a:gd name="connsiteY58" fmla="*/ 119256 h 245002"/>
                <a:gd name="connsiteX59" fmla="*/ 61656 w 245002"/>
                <a:gd name="connsiteY59" fmla="*/ 70580 h 245002"/>
                <a:gd name="connsiteX60" fmla="*/ 25149 w 245002"/>
                <a:gd name="connsiteY60" fmla="*/ 70580 h 245002"/>
                <a:gd name="connsiteX61" fmla="*/ 21093 w 245002"/>
                <a:gd name="connsiteY61" fmla="*/ 68146 h 245002"/>
                <a:gd name="connsiteX62" fmla="*/ 126558 w 245002"/>
                <a:gd name="connsiteY62" fmla="*/ 119256 h 245002"/>
                <a:gd name="connsiteX63" fmla="*/ 183347 w 245002"/>
                <a:gd name="connsiteY63" fmla="*/ 119256 h 245002"/>
                <a:gd name="connsiteX64" fmla="*/ 176856 w 245002"/>
                <a:gd name="connsiteY64" fmla="*/ 70580 h 245002"/>
                <a:gd name="connsiteX65" fmla="*/ 127369 w 245002"/>
                <a:gd name="connsiteY65" fmla="*/ 70580 h 245002"/>
                <a:gd name="connsiteX66" fmla="*/ 127369 w 245002"/>
                <a:gd name="connsiteY66" fmla="*/ 119256 h 245002"/>
                <a:gd name="connsiteX67" fmla="*/ 62468 w 245002"/>
                <a:gd name="connsiteY67" fmla="*/ 119256 h 245002"/>
                <a:gd name="connsiteX68" fmla="*/ 119256 w 245002"/>
                <a:gd name="connsiteY68" fmla="*/ 119256 h 245002"/>
                <a:gd name="connsiteX69" fmla="*/ 119256 w 245002"/>
                <a:gd name="connsiteY69" fmla="*/ 70580 h 245002"/>
                <a:gd name="connsiteX70" fmla="*/ 69769 w 245002"/>
                <a:gd name="connsiteY70" fmla="*/ 70580 h 245002"/>
                <a:gd name="connsiteX71" fmla="*/ 62468 w 245002"/>
                <a:gd name="connsiteY71" fmla="*/ 119256 h 245002"/>
                <a:gd name="connsiteX72" fmla="*/ 181724 w 245002"/>
                <a:gd name="connsiteY72" fmla="*/ 63279 h 245002"/>
                <a:gd name="connsiteX73" fmla="*/ 220665 w 245002"/>
                <a:gd name="connsiteY73" fmla="*/ 63279 h 245002"/>
                <a:gd name="connsiteX74" fmla="*/ 221476 w 245002"/>
                <a:gd name="connsiteY74" fmla="*/ 63279 h 245002"/>
                <a:gd name="connsiteX75" fmla="*/ 150085 w 245002"/>
                <a:gd name="connsiteY75" fmla="*/ 10546 h 245002"/>
                <a:gd name="connsiteX76" fmla="*/ 181724 w 245002"/>
                <a:gd name="connsiteY76" fmla="*/ 63279 h 245002"/>
                <a:gd name="connsiteX77" fmla="*/ 94918 w 245002"/>
                <a:gd name="connsiteY77" fmla="*/ 10546 h 245002"/>
                <a:gd name="connsiteX78" fmla="*/ 24338 w 245002"/>
                <a:gd name="connsiteY78" fmla="*/ 63279 h 245002"/>
                <a:gd name="connsiteX79" fmla="*/ 25149 w 245002"/>
                <a:gd name="connsiteY79" fmla="*/ 63279 h 245002"/>
                <a:gd name="connsiteX80" fmla="*/ 64090 w 245002"/>
                <a:gd name="connsiteY80" fmla="*/ 63279 h 245002"/>
                <a:gd name="connsiteX81" fmla="*/ 94918 w 245002"/>
                <a:gd name="connsiteY81" fmla="*/ 10546 h 245002"/>
                <a:gd name="connsiteX82" fmla="*/ 126558 w 245002"/>
                <a:gd name="connsiteY82" fmla="*/ 63279 h 245002"/>
                <a:gd name="connsiteX83" fmla="*/ 174423 w 245002"/>
                <a:gd name="connsiteY83" fmla="*/ 63279 h 245002"/>
                <a:gd name="connsiteX84" fmla="*/ 124124 w 245002"/>
                <a:gd name="connsiteY84" fmla="*/ 7301 h 245002"/>
                <a:gd name="connsiteX85" fmla="*/ 126558 w 245002"/>
                <a:gd name="connsiteY85" fmla="*/ 10546 h 245002"/>
                <a:gd name="connsiteX86" fmla="*/ 126558 w 245002"/>
                <a:gd name="connsiteY86" fmla="*/ 63279 h 245002"/>
                <a:gd name="connsiteX87" fmla="*/ 71392 w 245002"/>
                <a:gd name="connsiteY87" fmla="*/ 63279 h 245002"/>
                <a:gd name="connsiteX88" fmla="*/ 119256 w 245002"/>
                <a:gd name="connsiteY88" fmla="*/ 63279 h 245002"/>
                <a:gd name="connsiteX89" fmla="*/ 119256 w 245002"/>
                <a:gd name="connsiteY89" fmla="*/ 10546 h 245002"/>
                <a:gd name="connsiteX90" fmla="*/ 121690 w 245002"/>
                <a:gd name="connsiteY90" fmla="*/ 7301 h 245002"/>
                <a:gd name="connsiteX91" fmla="*/ 71392 w 245002"/>
                <a:gd name="connsiteY91" fmla="*/ 63279 h 2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45002" h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9" name="Graphic 7">
              <a:extLst>
                <a:ext uri="{FF2B5EF4-FFF2-40B4-BE49-F238E27FC236}">
                  <a16:creationId xmlns:a16="http://schemas.microsoft.com/office/drawing/2014/main" id="{EEF2442D-0C6C-4A6F-9416-A2BF20B24DCB}"/>
                </a:ext>
              </a:extLst>
            </p:cNvPr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  <a:solidFill>
              <a:srgbClr val="FFFFFF"/>
            </a:solidFill>
          </p:grpSpPr>
          <p:sp>
            <p:nvSpPr>
              <p:cNvPr id="530" name="Graphic 7">
                <a:extLst>
                  <a:ext uri="{FF2B5EF4-FFF2-40B4-BE49-F238E27FC236}">
                    <a16:creationId xmlns:a16="http://schemas.microsoft.com/office/drawing/2014/main" id="{74B7DA0F-6A2B-4411-B067-7B9D103F00EF}"/>
                  </a:ext>
                </a:extLst>
              </p:cNvPr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avLst/>
                <a:gdLst>
                  <a:gd name="connsiteX0" fmla="*/ 8113 w 60845"/>
                  <a:gd name="connsiteY0" fmla="*/ 19470 h 60845"/>
                  <a:gd name="connsiteX1" fmla="*/ 41375 w 60845"/>
                  <a:gd name="connsiteY1" fmla="*/ 52732 h 60845"/>
                  <a:gd name="connsiteX2" fmla="*/ 60845 w 60845"/>
                  <a:gd name="connsiteY2" fmla="*/ 0 h 60845"/>
                  <a:gd name="connsiteX3" fmla="*/ 8113 w 60845"/>
                  <a:gd name="connsiteY3" fmla="*/ 19470 h 60845"/>
                  <a:gd name="connsiteX4" fmla="*/ 25149 w 60845"/>
                  <a:gd name="connsiteY4" fmla="*/ 35696 h 60845"/>
                  <a:gd name="connsiteX5" fmla="*/ 0 w 60845"/>
                  <a:gd name="connsiteY5" fmla="*/ 60845 h 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45" h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" name="Graphic 7">
                <a:extLst>
                  <a:ext uri="{FF2B5EF4-FFF2-40B4-BE49-F238E27FC236}">
                    <a16:creationId xmlns:a16="http://schemas.microsoft.com/office/drawing/2014/main" id="{EE5D0693-AE3C-4865-8C66-A7D944ACD2A0}"/>
                  </a:ext>
                </a:extLst>
              </p:cNvPr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avLst/>
                <a:gdLst>
                  <a:gd name="connsiteX0" fmla="*/ 3651 w 68888"/>
                  <a:gd name="connsiteY0" fmla="*/ 68483 h 68482"/>
                  <a:gd name="connsiteX1" fmla="*/ 1217 w 68888"/>
                  <a:gd name="connsiteY1" fmla="*/ 67671 h 68482"/>
                  <a:gd name="connsiteX2" fmla="*/ 1217 w 68888"/>
                  <a:gd name="connsiteY2" fmla="*/ 62804 h 68482"/>
                  <a:gd name="connsiteX3" fmla="*/ 23121 w 68888"/>
                  <a:gd name="connsiteY3" fmla="*/ 40088 h 68482"/>
                  <a:gd name="connsiteX4" fmla="*/ 9330 w 68888"/>
                  <a:gd name="connsiteY4" fmla="*/ 26297 h 68482"/>
                  <a:gd name="connsiteX5" fmla="*/ 8518 w 68888"/>
                  <a:gd name="connsiteY5" fmla="*/ 23052 h 68482"/>
                  <a:gd name="connsiteX6" fmla="*/ 10952 w 68888"/>
                  <a:gd name="connsiteY6" fmla="*/ 20618 h 68482"/>
                  <a:gd name="connsiteX7" fmla="*/ 63685 w 68888"/>
                  <a:gd name="connsiteY7" fmla="*/ 336 h 68482"/>
                  <a:gd name="connsiteX8" fmla="*/ 67741 w 68888"/>
                  <a:gd name="connsiteY8" fmla="*/ 1147 h 68482"/>
                  <a:gd name="connsiteX9" fmla="*/ 68552 w 68888"/>
                  <a:gd name="connsiteY9" fmla="*/ 5204 h 68482"/>
                  <a:gd name="connsiteX10" fmla="*/ 49082 w 68888"/>
                  <a:gd name="connsiteY10" fmla="*/ 57936 h 68482"/>
                  <a:gd name="connsiteX11" fmla="*/ 46648 w 68888"/>
                  <a:gd name="connsiteY11" fmla="*/ 60370 h 68482"/>
                  <a:gd name="connsiteX12" fmla="*/ 43403 w 68888"/>
                  <a:gd name="connsiteY12" fmla="*/ 59559 h 68482"/>
                  <a:gd name="connsiteX13" fmla="*/ 28800 w 68888"/>
                  <a:gd name="connsiteY13" fmla="*/ 44956 h 68482"/>
                  <a:gd name="connsiteX14" fmla="*/ 6896 w 68888"/>
                  <a:gd name="connsiteY14" fmla="*/ 67671 h 68482"/>
                  <a:gd name="connsiteX15" fmla="*/ 3651 w 68888"/>
                  <a:gd name="connsiteY15" fmla="*/ 68483 h 68482"/>
                  <a:gd name="connsiteX16" fmla="*/ 32045 w 68888"/>
                  <a:gd name="connsiteY16" fmla="*/ 38466 h 68482"/>
                  <a:gd name="connsiteX17" fmla="*/ 44214 w 68888"/>
                  <a:gd name="connsiteY17" fmla="*/ 50635 h 68482"/>
                  <a:gd name="connsiteX18" fmla="*/ 59628 w 68888"/>
                  <a:gd name="connsiteY18" fmla="*/ 10071 h 68482"/>
                  <a:gd name="connsiteX19" fmla="*/ 19065 w 68888"/>
                  <a:gd name="connsiteY19" fmla="*/ 25485 h 68482"/>
                  <a:gd name="connsiteX20" fmla="*/ 30423 w 68888"/>
                  <a:gd name="connsiteY20" fmla="*/ 36843 h 68482"/>
                  <a:gd name="connsiteX21" fmla="*/ 31234 w 68888"/>
                  <a:gd name="connsiteY21" fmla="*/ 37654 h 68482"/>
                  <a:gd name="connsiteX22" fmla="*/ 32045 w 68888"/>
                  <a:gd name="connsiteY22" fmla="*/ 38466 h 6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888" h="68482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532" name="Graphic 531">
            <a:extLst>
              <a:ext uri="{FF2B5EF4-FFF2-40B4-BE49-F238E27FC236}">
                <a16:creationId xmlns:a16="http://schemas.microsoft.com/office/drawing/2014/main" id="{222907AE-FA84-42BB-8AD1-56F60B7DDFF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863383" y="4809167"/>
            <a:ext cx="576000" cy="576000"/>
          </a:xfrm>
          <a:prstGeom prst="rect">
            <a:avLst/>
          </a:prstGeom>
        </p:spPr>
      </p:pic>
      <p:sp>
        <p:nvSpPr>
          <p:cNvPr id="21" name="Graphic 5">
            <a:extLst>
              <a:ext uri="{FF2B5EF4-FFF2-40B4-BE49-F238E27FC236}">
                <a16:creationId xmlns:a16="http://schemas.microsoft.com/office/drawing/2014/main" id="{9B5FEA47-4322-41BB-9D55-3EFA1C535347}"/>
              </a:ext>
            </a:extLst>
          </p:cNvPr>
          <p:cNvSpPr/>
          <p:nvPr/>
        </p:nvSpPr>
        <p:spPr>
          <a:xfrm>
            <a:off x="9786218" y="1611738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aphic 5">
            <a:extLst>
              <a:ext uri="{FF2B5EF4-FFF2-40B4-BE49-F238E27FC236}">
                <a16:creationId xmlns:a16="http://schemas.microsoft.com/office/drawing/2014/main" id="{1B91FAD7-31DB-448D-B3EC-EAA595AC872D}"/>
              </a:ext>
            </a:extLst>
          </p:cNvPr>
          <p:cNvGrpSpPr/>
          <p:nvPr/>
        </p:nvGrpSpPr>
        <p:grpSpPr>
          <a:xfrm>
            <a:off x="9995342" y="1758901"/>
            <a:ext cx="155134" cy="271450"/>
            <a:chOff x="9995342" y="1758901"/>
            <a:chExt cx="155134" cy="271450"/>
          </a:xfrm>
          <a:solidFill>
            <a:srgbClr val="FFFFFF"/>
          </a:solidFill>
        </p:grpSpPr>
        <p:sp>
          <p:nvSpPr>
            <p:cNvPr id="23" name="Graphic 5">
              <a:extLst>
                <a:ext uri="{FF2B5EF4-FFF2-40B4-BE49-F238E27FC236}">
                  <a16:creationId xmlns:a16="http://schemas.microsoft.com/office/drawing/2014/main" id="{6249A199-D349-4C6B-A468-C33237259244}"/>
                </a:ext>
              </a:extLst>
            </p:cNvPr>
            <p:cNvSpPr/>
            <p:nvPr/>
          </p:nvSpPr>
          <p:spPr>
            <a:xfrm>
              <a:off x="9995342" y="1758901"/>
              <a:ext cx="155134" cy="193630"/>
            </a:xfrm>
            <a:custGeom>
              <a:avLst/>
              <a:gdLst>
                <a:gd name="connsiteX0" fmla="*/ 76442 w 155134"/>
                <a:gd name="connsiteY0" fmla="*/ 193569 h 193630"/>
                <a:gd name="connsiteX1" fmla="*/ 96724 w 155134"/>
                <a:gd name="connsiteY1" fmla="*/ 174099 h 193630"/>
                <a:gd name="connsiteX2" fmla="*/ 113760 w 155134"/>
                <a:gd name="connsiteY2" fmla="*/ 148138 h 193630"/>
                <a:gd name="connsiteX3" fmla="*/ 155135 w 155134"/>
                <a:gd name="connsiteY3" fmla="*/ 79992 h 193630"/>
                <a:gd name="connsiteX4" fmla="*/ 155135 w 155134"/>
                <a:gd name="connsiteY4" fmla="*/ 75935 h 193630"/>
                <a:gd name="connsiteX5" fmla="*/ 154324 w 155134"/>
                <a:gd name="connsiteY5" fmla="*/ 68634 h 193630"/>
                <a:gd name="connsiteX6" fmla="*/ 121873 w 155134"/>
                <a:gd name="connsiteY6" fmla="*/ 15090 h 193630"/>
                <a:gd name="connsiteX7" fmla="*/ 62650 w 155134"/>
                <a:gd name="connsiteY7" fmla="*/ 1299 h 193630"/>
                <a:gd name="connsiteX8" fmla="*/ 994 w 155134"/>
                <a:gd name="connsiteY8" fmla="*/ 54842 h 193630"/>
                <a:gd name="connsiteX9" fmla="*/ 13163 w 155134"/>
                <a:gd name="connsiteY9" fmla="*/ 79180 h 193630"/>
                <a:gd name="connsiteX10" fmla="*/ 39124 w 155134"/>
                <a:gd name="connsiteY10" fmla="*/ 71068 h 193630"/>
                <a:gd name="connsiteX11" fmla="*/ 41557 w 155134"/>
                <a:gd name="connsiteY11" fmla="*/ 65389 h 193630"/>
                <a:gd name="connsiteX12" fmla="*/ 42369 w 155134"/>
                <a:gd name="connsiteY12" fmla="*/ 63766 h 193630"/>
                <a:gd name="connsiteX13" fmla="*/ 75631 w 155134"/>
                <a:gd name="connsiteY13" fmla="*/ 41862 h 193630"/>
                <a:gd name="connsiteX14" fmla="*/ 80498 w 155134"/>
                <a:gd name="connsiteY14" fmla="*/ 41862 h 193630"/>
                <a:gd name="connsiteX15" fmla="*/ 112138 w 155134"/>
                <a:gd name="connsiteY15" fmla="*/ 73501 h 193630"/>
                <a:gd name="connsiteX16" fmla="*/ 92667 w 155134"/>
                <a:gd name="connsiteY16" fmla="*/ 110820 h 193630"/>
                <a:gd name="connsiteX17" fmla="*/ 61028 w 155134"/>
                <a:gd name="connsiteY17" fmla="*/ 143270 h 193630"/>
                <a:gd name="connsiteX18" fmla="*/ 55349 w 155134"/>
                <a:gd name="connsiteY18" fmla="*/ 174910 h 193630"/>
                <a:gd name="connsiteX19" fmla="*/ 76442 w 155134"/>
                <a:gd name="connsiteY19" fmla="*/ 193569 h 193630"/>
                <a:gd name="connsiteX20" fmla="*/ 91856 w 155134"/>
                <a:gd name="connsiteY20" fmla="*/ 119744 h 193630"/>
                <a:gd name="connsiteX21" fmla="*/ 110515 w 155134"/>
                <a:gd name="connsiteY21" fmla="*/ 103518 h 193630"/>
                <a:gd name="connsiteX22" fmla="*/ 112138 w 155134"/>
                <a:gd name="connsiteY22" fmla="*/ 59710 h 193630"/>
                <a:gd name="connsiteX23" fmla="*/ 71574 w 155134"/>
                <a:gd name="connsiteY23" fmla="*/ 37806 h 193630"/>
                <a:gd name="connsiteX24" fmla="*/ 35878 w 155134"/>
                <a:gd name="connsiteY24" fmla="*/ 63766 h 193630"/>
                <a:gd name="connsiteX25" fmla="*/ 35067 w 155134"/>
                <a:gd name="connsiteY25" fmla="*/ 64577 h 193630"/>
                <a:gd name="connsiteX26" fmla="*/ 34256 w 155134"/>
                <a:gd name="connsiteY26" fmla="*/ 66200 h 193630"/>
                <a:gd name="connsiteX27" fmla="*/ 14785 w 155134"/>
                <a:gd name="connsiteY27" fmla="*/ 75124 h 193630"/>
                <a:gd name="connsiteX28" fmla="*/ 6673 w 155134"/>
                <a:gd name="connsiteY28" fmla="*/ 67823 h 193630"/>
                <a:gd name="connsiteX29" fmla="*/ 6673 w 155134"/>
                <a:gd name="connsiteY29" fmla="*/ 55654 h 193630"/>
                <a:gd name="connsiteX30" fmla="*/ 61028 w 155134"/>
                <a:gd name="connsiteY30" fmla="*/ 8600 h 193630"/>
                <a:gd name="connsiteX31" fmla="*/ 120250 w 155134"/>
                <a:gd name="connsiteY31" fmla="*/ 23203 h 193630"/>
                <a:gd name="connsiteX32" fmla="*/ 147833 w 155134"/>
                <a:gd name="connsiteY32" fmla="*/ 83237 h 193630"/>
                <a:gd name="connsiteX33" fmla="*/ 147833 w 155134"/>
                <a:gd name="connsiteY33" fmla="*/ 83237 h 193630"/>
                <a:gd name="connsiteX34" fmla="*/ 109704 w 155134"/>
                <a:gd name="connsiteY34" fmla="*/ 143270 h 193630"/>
                <a:gd name="connsiteX35" fmla="*/ 91045 w 155134"/>
                <a:gd name="connsiteY35" fmla="*/ 166797 h 193630"/>
                <a:gd name="connsiteX36" fmla="*/ 91045 w 155134"/>
                <a:gd name="connsiteY36" fmla="*/ 170042 h 193630"/>
                <a:gd name="connsiteX37" fmla="*/ 91045 w 155134"/>
                <a:gd name="connsiteY37" fmla="*/ 172476 h 193630"/>
                <a:gd name="connsiteX38" fmla="*/ 76442 w 155134"/>
                <a:gd name="connsiteY38" fmla="*/ 187079 h 193630"/>
                <a:gd name="connsiteX39" fmla="*/ 75631 w 155134"/>
                <a:gd name="connsiteY39" fmla="*/ 187079 h 193630"/>
                <a:gd name="connsiteX40" fmla="*/ 61028 w 155134"/>
                <a:gd name="connsiteY40" fmla="*/ 170854 h 193630"/>
                <a:gd name="connsiteX41" fmla="*/ 91856 w 155134"/>
                <a:gd name="connsiteY41" fmla="*/ 119744 h 19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5134" h="193630">
                  <a:moveTo>
                    <a:pt x="76442" y="193569"/>
                  </a:moveTo>
                  <a:cubicBezTo>
                    <a:pt x="87800" y="192758"/>
                    <a:pt x="95912" y="185456"/>
                    <a:pt x="96724" y="174099"/>
                  </a:cubicBezTo>
                  <a:cubicBezTo>
                    <a:pt x="97535" y="162741"/>
                    <a:pt x="102402" y="154628"/>
                    <a:pt x="113760" y="148138"/>
                  </a:cubicBezTo>
                  <a:cubicBezTo>
                    <a:pt x="139721" y="133535"/>
                    <a:pt x="153512" y="110820"/>
                    <a:pt x="155135" y="79992"/>
                  </a:cubicBezTo>
                  <a:cubicBezTo>
                    <a:pt x="155135" y="78369"/>
                    <a:pt x="155135" y="77558"/>
                    <a:pt x="155135" y="75935"/>
                  </a:cubicBezTo>
                  <a:cubicBezTo>
                    <a:pt x="155135" y="73501"/>
                    <a:pt x="155135" y="71068"/>
                    <a:pt x="154324" y="68634"/>
                  </a:cubicBezTo>
                  <a:cubicBezTo>
                    <a:pt x="151078" y="46730"/>
                    <a:pt x="139721" y="28070"/>
                    <a:pt x="121873" y="15090"/>
                  </a:cubicBezTo>
                  <a:cubicBezTo>
                    <a:pt x="104836" y="2921"/>
                    <a:pt x="83743" y="-2758"/>
                    <a:pt x="62650" y="1299"/>
                  </a:cubicBezTo>
                  <a:cubicBezTo>
                    <a:pt x="31822" y="6166"/>
                    <a:pt x="10729" y="24825"/>
                    <a:pt x="994" y="54842"/>
                  </a:cubicBezTo>
                  <a:cubicBezTo>
                    <a:pt x="-2251" y="64577"/>
                    <a:pt x="2616" y="75124"/>
                    <a:pt x="13163" y="79180"/>
                  </a:cubicBezTo>
                  <a:cubicBezTo>
                    <a:pt x="22898" y="83237"/>
                    <a:pt x="34256" y="79992"/>
                    <a:pt x="39124" y="71068"/>
                  </a:cubicBezTo>
                  <a:cubicBezTo>
                    <a:pt x="39935" y="69445"/>
                    <a:pt x="40746" y="67823"/>
                    <a:pt x="41557" y="65389"/>
                  </a:cubicBezTo>
                  <a:cubicBezTo>
                    <a:pt x="41557" y="64577"/>
                    <a:pt x="42369" y="64577"/>
                    <a:pt x="42369" y="63766"/>
                  </a:cubicBezTo>
                  <a:cubicBezTo>
                    <a:pt x="48047" y="49975"/>
                    <a:pt x="61839" y="41862"/>
                    <a:pt x="75631" y="41862"/>
                  </a:cubicBezTo>
                  <a:cubicBezTo>
                    <a:pt x="77253" y="41862"/>
                    <a:pt x="78876" y="41862"/>
                    <a:pt x="80498" y="41862"/>
                  </a:cubicBezTo>
                  <a:cubicBezTo>
                    <a:pt x="95912" y="44296"/>
                    <a:pt x="110515" y="58087"/>
                    <a:pt x="112138" y="73501"/>
                  </a:cubicBezTo>
                  <a:cubicBezTo>
                    <a:pt x="114571" y="88916"/>
                    <a:pt x="106459" y="103518"/>
                    <a:pt x="92667" y="110820"/>
                  </a:cubicBezTo>
                  <a:cubicBezTo>
                    <a:pt x="78064" y="118932"/>
                    <a:pt x="67518" y="129479"/>
                    <a:pt x="61028" y="143270"/>
                  </a:cubicBezTo>
                  <a:cubicBezTo>
                    <a:pt x="56160" y="154628"/>
                    <a:pt x="53726" y="165175"/>
                    <a:pt x="55349" y="174910"/>
                  </a:cubicBezTo>
                  <a:cubicBezTo>
                    <a:pt x="56971" y="187079"/>
                    <a:pt x="65895" y="194380"/>
                    <a:pt x="76442" y="193569"/>
                  </a:cubicBezTo>
                  <a:close/>
                  <a:moveTo>
                    <a:pt x="91856" y="119744"/>
                  </a:moveTo>
                  <a:cubicBezTo>
                    <a:pt x="99157" y="115687"/>
                    <a:pt x="106459" y="110820"/>
                    <a:pt x="110515" y="103518"/>
                  </a:cubicBezTo>
                  <a:cubicBezTo>
                    <a:pt x="120250" y="88916"/>
                    <a:pt x="120250" y="73501"/>
                    <a:pt x="112138" y="59710"/>
                  </a:cubicBezTo>
                  <a:cubicBezTo>
                    <a:pt x="102402" y="43485"/>
                    <a:pt x="88611" y="36183"/>
                    <a:pt x="71574" y="37806"/>
                  </a:cubicBezTo>
                  <a:cubicBezTo>
                    <a:pt x="54538" y="39428"/>
                    <a:pt x="43180" y="47541"/>
                    <a:pt x="35878" y="63766"/>
                  </a:cubicBezTo>
                  <a:cubicBezTo>
                    <a:pt x="35878" y="63766"/>
                    <a:pt x="35878" y="64577"/>
                    <a:pt x="35067" y="64577"/>
                  </a:cubicBezTo>
                  <a:cubicBezTo>
                    <a:pt x="35067" y="65389"/>
                    <a:pt x="35067" y="65389"/>
                    <a:pt x="34256" y="66200"/>
                  </a:cubicBezTo>
                  <a:cubicBezTo>
                    <a:pt x="31011" y="74313"/>
                    <a:pt x="22898" y="78369"/>
                    <a:pt x="14785" y="75124"/>
                  </a:cubicBezTo>
                  <a:cubicBezTo>
                    <a:pt x="10729" y="73501"/>
                    <a:pt x="8295" y="71068"/>
                    <a:pt x="6673" y="67823"/>
                  </a:cubicBezTo>
                  <a:cubicBezTo>
                    <a:pt x="5050" y="63766"/>
                    <a:pt x="5050" y="59710"/>
                    <a:pt x="6673" y="55654"/>
                  </a:cubicBezTo>
                  <a:cubicBezTo>
                    <a:pt x="16408" y="29693"/>
                    <a:pt x="35067" y="14279"/>
                    <a:pt x="61028" y="8600"/>
                  </a:cubicBezTo>
                  <a:cubicBezTo>
                    <a:pt x="81309" y="4544"/>
                    <a:pt x="103214" y="9411"/>
                    <a:pt x="120250" y="23203"/>
                  </a:cubicBezTo>
                  <a:cubicBezTo>
                    <a:pt x="138098" y="37806"/>
                    <a:pt x="147833" y="59710"/>
                    <a:pt x="147833" y="83237"/>
                  </a:cubicBezTo>
                  <a:lnTo>
                    <a:pt x="147833" y="83237"/>
                  </a:lnTo>
                  <a:cubicBezTo>
                    <a:pt x="147022" y="109197"/>
                    <a:pt x="133231" y="130290"/>
                    <a:pt x="109704" y="143270"/>
                  </a:cubicBezTo>
                  <a:cubicBezTo>
                    <a:pt x="99157" y="148949"/>
                    <a:pt x="92667" y="157062"/>
                    <a:pt x="91045" y="166797"/>
                  </a:cubicBezTo>
                  <a:cubicBezTo>
                    <a:pt x="91045" y="167608"/>
                    <a:pt x="91045" y="169231"/>
                    <a:pt x="91045" y="170042"/>
                  </a:cubicBezTo>
                  <a:cubicBezTo>
                    <a:pt x="91045" y="170854"/>
                    <a:pt x="91045" y="171665"/>
                    <a:pt x="91045" y="172476"/>
                  </a:cubicBezTo>
                  <a:cubicBezTo>
                    <a:pt x="90233" y="181400"/>
                    <a:pt x="84554" y="187079"/>
                    <a:pt x="76442" y="187079"/>
                  </a:cubicBezTo>
                  <a:cubicBezTo>
                    <a:pt x="76442" y="187079"/>
                    <a:pt x="76442" y="187079"/>
                    <a:pt x="75631" y="187079"/>
                  </a:cubicBezTo>
                  <a:cubicBezTo>
                    <a:pt x="66707" y="187079"/>
                    <a:pt x="61028" y="179777"/>
                    <a:pt x="61028" y="170854"/>
                  </a:cubicBezTo>
                  <a:cubicBezTo>
                    <a:pt x="61839" y="148949"/>
                    <a:pt x="72385" y="131101"/>
                    <a:pt x="91856" y="11974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5">
              <a:extLst>
                <a:ext uri="{FF2B5EF4-FFF2-40B4-BE49-F238E27FC236}">
                  <a16:creationId xmlns:a16="http://schemas.microsoft.com/office/drawing/2014/main" id="{D4F15368-A932-41FB-9571-CC4B66FAE447}"/>
                </a:ext>
              </a:extLst>
            </p:cNvPr>
            <p:cNvSpPr/>
            <p:nvPr/>
          </p:nvSpPr>
          <p:spPr>
            <a:xfrm>
              <a:off x="10045012" y="1977619"/>
              <a:ext cx="52732" cy="52732"/>
            </a:xfrm>
            <a:custGeom>
              <a:avLst/>
              <a:gdLst>
                <a:gd name="connsiteX0" fmla="*/ 0 w 52732"/>
                <a:gd name="connsiteY0" fmla="*/ 25961 h 52732"/>
                <a:gd name="connsiteX1" fmla="*/ 25961 w 52732"/>
                <a:gd name="connsiteY1" fmla="*/ 0 h 52732"/>
                <a:gd name="connsiteX2" fmla="*/ 52732 w 52732"/>
                <a:gd name="connsiteY2" fmla="*/ 26772 h 52732"/>
                <a:gd name="connsiteX3" fmla="*/ 25961 w 52732"/>
                <a:gd name="connsiteY3" fmla="*/ 52732 h 52732"/>
                <a:gd name="connsiteX4" fmla="*/ 0 w 52732"/>
                <a:gd name="connsiteY4" fmla="*/ 25961 h 5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2" h="52732">
                  <a:moveTo>
                    <a:pt x="0" y="25961"/>
                  </a:moveTo>
                  <a:cubicBezTo>
                    <a:pt x="0" y="11358"/>
                    <a:pt x="12169" y="0"/>
                    <a:pt x="25961" y="0"/>
                  </a:cubicBezTo>
                  <a:cubicBezTo>
                    <a:pt x="40563" y="0"/>
                    <a:pt x="52732" y="12169"/>
                    <a:pt x="52732" y="26772"/>
                  </a:cubicBezTo>
                  <a:cubicBezTo>
                    <a:pt x="52732" y="41375"/>
                    <a:pt x="40563" y="52732"/>
                    <a:pt x="25961" y="52732"/>
                  </a:cubicBezTo>
                  <a:cubicBezTo>
                    <a:pt x="11358" y="52732"/>
                    <a:pt x="0" y="40563"/>
                    <a:pt x="0" y="25961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3" name="Footer Placeholder 1">
            <a:extLst>
              <a:ext uri="{FF2B5EF4-FFF2-40B4-BE49-F238E27FC236}">
                <a16:creationId xmlns:a16="http://schemas.microsoft.com/office/drawing/2014/main" id="{7F049AB2-80E1-4430-BE1D-53FCD75CA5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534" name="Slide Number Placeholder 5">
            <a:extLst>
              <a:ext uri="{FF2B5EF4-FFF2-40B4-BE49-F238E27FC236}">
                <a16:creationId xmlns:a16="http://schemas.microsoft.com/office/drawing/2014/main" id="{522F03B0-3074-4550-BEC9-1FA9A2FB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17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0B041B03-6FD6-4342-B217-805C4E59A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9F58CA30-73B3-4E0F-B46F-E42C4186E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BBC987A-358F-4F7E-82EF-92E138F1BEC0}"/>
              </a:ext>
            </a:extLst>
          </p:cNvPr>
          <p:cNvGrpSpPr/>
          <p:nvPr userDrawn="1"/>
        </p:nvGrpSpPr>
        <p:grpSpPr>
          <a:xfrm>
            <a:off x="16431" y="2327127"/>
            <a:ext cx="12159138" cy="2203747"/>
            <a:chOff x="13727" y="4637103"/>
            <a:chExt cx="12159138" cy="2203747"/>
          </a:xfrm>
          <a:solidFill>
            <a:schemeClr val="bg2">
              <a:alpha val="25000"/>
            </a:schemeClr>
          </a:solidFill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77E4F71D-D124-4B87-978A-488D0F0EC09F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A1DCAC94-CA60-4958-AE91-9F1DD3CDF97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4D38C17D-5DD8-436A-B4BF-B9BF03DE0E6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0F134A47-726E-487A-B14B-1145D86E344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600C1516-0C5A-4903-8B3A-649DB297E3C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6403ABC-E201-4AEF-8579-718F7789B63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19363818-5D01-4624-B64B-C04B78D495F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229AACD9-3AC1-46F2-B48D-36F8A645D90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155AC2BA-922F-4D8D-92E9-CA71DDF76316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5C694AAE-16F5-4F0A-9E55-2795D4729B6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F19BA253-AFF9-4F76-B307-5FFE4B0FEFAE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08E542FA-8064-4E2E-A8FC-D5EE6F09B85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1B8D5B5E-4F1D-4ACA-BBAB-A51D96FE72E4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A4A03C80-555D-45C1-BB6D-15E59D915F4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B785910D-2D68-465F-8C69-4F1BF23B459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8FB334F6-4DA6-4ECF-B21E-1ABB1E46B14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9D0604F8-F9F4-4802-8338-DABB0DBB495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9810862-B1D9-483D-8153-BEB6395E86C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ED613C76-A2C4-4AA7-AB7C-BBBA2C61AA0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A38791BA-DA52-4192-BF85-437024485DE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7158CA54-86A8-4082-BE80-7D3FBECD58DB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71A3A2DA-2BDF-4A85-8015-EF76F0EEB2E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1CA6AA86-E74F-4A39-8D15-A2365B467AE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715C6A23-CF20-4537-A2B9-F1AD81AFAE2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15C91A22-71CF-4CF0-B647-825FB45692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728CA6DA-3A6C-4D8E-BF16-0D6405D0746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F82C6542-7C8E-4A53-9B53-2E584E77455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8AE88178-DC78-443D-85D9-E4379106F13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5E37B953-2CF6-4F7C-8CD2-AECACF5993B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9B006B4-1AE4-4289-9247-F98353640E01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98B3F9FD-24AD-4C6F-8568-6B05647BE00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36F2F17B-B811-483E-9817-A1C06D581BA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09E4A170-F9AA-4657-8224-AF28CC174F0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4BDA8E3B-FB79-4503-B79C-71E12ED7F6D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7762CBF3-F482-4B62-8009-74FE1EF0AD4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51176934-41BE-4A2E-81D4-45D429A681F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DE83EAED-C7DE-4C06-8E29-D9E38794BF3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15E7B1B8-F690-42D9-802F-56679E6AB2F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37CCE9B9-DABD-4FE9-AE8E-A2C932A9F9F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1E726139-4657-458A-8E48-8864A37C2C7F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7BA5E9D4-9A4A-4E1F-A543-C52AB65187D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F7538429-FF7A-46C5-8A24-90FAADC6097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52AEB9C-87C2-4398-8B2F-E2440DC8E665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3FE124BF-FE3C-4EBF-B5D4-8F3DA8BCAA7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037EA267-9B31-46B8-87C0-C2E4BF2384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B1183880-A431-49D9-AE10-989A2CD07F7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10CD6D95-7E03-4244-8CEC-B2A4B4FB3D1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BCC088F5-1730-48C2-AB0B-DC2163A2C5B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965683D1-BDB7-4B42-B916-A8D9D03A9A0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F98B8102-E7F8-47D3-9467-161CBE72998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3A546895-4128-40A6-B7B8-F382F5D373C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D014175-DA4F-4114-8403-51AECD39694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CA8F9EFC-A336-46DC-BA62-3297767BF43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8CD234BE-A78A-420D-9C53-6CC9C238729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3DD49839-6E4E-4595-BE08-7770F1AB2CE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9E9FD108-30EE-43B6-967E-BBA7F6C5EA1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D0CD8000-B747-4F5C-A816-9026F45C87B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1653CACE-D2E8-4944-84A0-86A6788DBDF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37E8A35-1F8C-4A88-969E-2566C4F9283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F71BC266-AA45-4A09-B84E-0B759067350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B9A1BBB-DF68-4E09-A34A-A5C44175B3A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0C83BFCE-AD64-4003-9087-A505521B9EFF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83148290-7330-46FF-B27E-302544A3D0A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9672BF9-B6C2-4F91-B59B-98698F03BE56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3F7F0F95-2737-4BAE-9FB9-61262C198A4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5C7CD325-C863-49DD-BD3B-59EB4CB842E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7860F9E8-20F3-4B7D-A6DF-0240506339F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B57075EE-3689-48F8-9188-0FC5DF1A9C1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107EF6EC-C308-4422-8EFC-32A57171AC5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F19BB35A-F7A6-471C-A1FD-55ABFFA2038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57897E5F-8895-4D43-A2FF-44E6F6C034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A87427F8-958F-4BA8-9029-89FB1A2E04D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AD1ED34B-7B61-432E-9DD6-C56D4209735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118E6333-DFB7-4C61-970C-105D2E99CDE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3EC9A7F-00E9-4212-880F-A2C59E12D32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D40F237D-EB17-4578-98C4-B94D3B82B43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D99FB3E-173F-4DCD-9580-560BD87AD1B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61B67BA2-9422-4BDC-BC22-73713CE618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3663204E-3829-4EC1-A174-1134671F084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9AD69F08-5582-48A1-A082-B5AEA3BB681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4BCCE57E-AC34-41D2-BFAE-8019519D678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7514EB15-C1F4-49D3-B647-7D2D088F56A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33E0EBFE-AC2D-4AE1-B086-1C4C914696A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25FEB7A6-2C73-4B2E-B5C5-E583F82377F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31A25E9-8A49-4EFF-A424-AF11125AD870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142B8CEF-EA3C-479F-99AC-1F0045D9D0AA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B807E266-1E36-4A9E-8BDC-026F6B20618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522C169-D1DC-42F8-ACCD-50C194EECA0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A2A4E92-9991-434D-8CC0-0C04F7CDCC7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2B0275F-F493-41C6-9245-64FD19C4FB4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42803B7E-7AE5-4FBE-BE45-8DFDB34B427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E0C1CFB0-2AA3-4ED0-8173-62D5A88A905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BF576DE0-CD2D-4376-9CFE-E5290DDFE8E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CA30B9C-CEBD-4695-B43F-DF2404764DC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FA4DA581-C9DF-45A5-A3B8-7FA37617D666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74C89708-945C-4844-BF75-D4DD498404A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B47A2E61-DAF4-4ED5-AE0F-F45987BA31C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76E76FF-5E75-40DF-9C3C-5805F087BA1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100A7A9E-2834-47B5-8D39-9F8712A811C0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5DBE095-63D7-4504-BB44-3BA6E9FE1B6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6F657DA8-EA46-4541-A074-4DACBCFCA76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1B990BAD-1463-4D8F-B771-0D02A25C3EF5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DB103C3E-F765-4E2C-A120-A291607A981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C840B73E-0A48-4415-BE5E-D8809DC050C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444B1EE8-45A9-4B0C-B2EE-C040DEAE324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6BEE7D22-D658-46EB-BC6A-B4E1100F0CE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73C5BA1-127D-48FD-9722-21B397270C6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4B705B48-C0F3-443E-8FFD-DCEE3B7D518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D7CCC3A4-4D69-40AB-A578-73FF991D49F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8E9AC0B6-848D-426D-A414-95014B63FFF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1402276-864C-4AD2-A23C-36404E7B27C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0CF76B2D-035A-48F2-860C-D7F1940A70B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33A0AE45-7390-40CB-9131-3FFCA591AF5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A5AF892F-984E-4352-B8B5-5C5C8717576D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BAF9E158-6AF6-4955-AC35-9AA72E27CDA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FD87D4B6-A01B-44D5-84B5-D23BF205D23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ED3BD699-CDEC-4BB3-A83A-64AFC13B397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55781667-8086-4680-9551-6240AEC8D52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4504BEDA-FE5B-46F9-B4D3-EA9451C69B9F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743C530-4C36-4187-9344-1EEDDB0D149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25B4BE3-13F2-42AD-B628-557151BCFC2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88FABC20-4F33-45A7-BCE5-775C9F88E31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74AC11E1-C82D-4723-B97F-EA7E6A9C72E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C344247-E139-4211-8A2F-28EC3878714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31D9FAB-577E-4E25-8D6A-810B23CEB79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6CBB124-35B1-49EC-81BB-FE8B0A63EAF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0A18591-46FF-43B7-9107-69DF15844DA2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FEECFD5-04E1-4C97-A093-2E0868BC081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6012E56D-7C52-4D3E-ABFF-B8426DA7F18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4B085DB0-7EB5-4208-9622-5DE7C5EDA89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37192D9-818F-4C34-AAE3-EF91202158F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E6300A2E-7565-4A59-9492-5AD9BDC42DC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FF6D9A79-FDF3-4C45-AE10-302F49E0963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A1F31FF-06A3-41B3-9A26-7D1A0E4CAF2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9032DA7B-CC74-4D18-8F35-91E515BFAB4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285A98B-2ADD-4D77-BF34-45045B12B0C7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8487561D-6288-4661-9F72-3706C4E38B1C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0C9F440B-EC9B-43CD-8C68-2D634F54881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7F3E8CC-B3C4-4DBA-9F1F-403052A2719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82F50E9-C297-4DA9-AB2B-A484DD7F9D2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D0F6176-DBCB-494A-BA12-3BF5D1F657F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D8DFB73-9DED-497D-9714-F6B8AE76BA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48EC69E3-5471-4244-9A96-6AABCC78E65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511FB70-57B7-4EB4-A7D9-89D357D36FC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1887E1AE-5C4A-40DF-9FC7-13000E9D15F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62BCD96-7852-477E-B604-020CE633F998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DC5D5EFC-9A1E-45C3-B6D6-06DD70B11AE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566F99B-150E-44DB-A9A9-5AAA1E0A55F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3A6E0BBE-E3E9-423D-96A7-30EAA4C4F94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D07759D0-AB8E-48BB-80BE-DDA5FC542AD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99AA286A-7450-4BDB-9E9F-B209915246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679C9E55-2863-4213-8A8F-772F4D3EC60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C6FDC1D-5625-4D7D-BC31-C96DDD86673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BF0BBBEB-B3C0-462D-8FF8-3A76FCA32E8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B22B3557-3FA0-491F-B1A2-9514A1BBC3B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7CAA90FB-F7A4-4ED5-9862-2AF965D34F9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96C449F-6B49-4620-B8F1-EE008E2CC5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FD09DAE-BC0E-4DB3-8F42-608E2CB737F8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25D6199-0BF8-4E7B-97BD-953BF85F148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FE82FDBA-F498-49A4-A56E-E5C91B13E31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257ADAB7-AF0B-4196-90F4-EF1E37C08E4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831BA426-DD87-4079-B780-243057BE255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0C6C93C4-FEEE-40CA-AEC1-362C3B121C0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9B4D1812-0382-4ABF-B3B8-75F0EC8C335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3A3DC3B1-DEC9-4063-8644-6E176D4146D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21068912-DBB5-4DB2-AFC1-C4457A58778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3B29298-032C-480E-85F1-58EB01E2F104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62C12AE3-742F-4A12-9BA9-06CE83B6CC8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11858A60-D43B-455A-A7FD-3B8D2436F428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E55DD4D-5832-499D-9FA4-BCE27AEB28D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EFE996F-B3C0-441D-91DA-E19D4A3AABB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3A15D805-0708-483B-99F4-155966B7AA6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28FF30E-96C6-46FB-AF74-0E64B2648F0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53B78C1-8211-4AD3-8BE8-DF3A3350E2E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04A7B20-8889-47B3-89A7-9B544715366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64D7E1BC-A148-4A1D-AF3C-DF01EC90219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3917AC9-B2E3-4A07-A4BD-003D7E2BD9F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CFD04BB-6E93-44C4-B160-5D18A2126A6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22C8102A-BEBA-4D2C-BB87-F3105CD93D0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4E414096-9653-4BB2-B161-7CEEFCF69201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99730DA-23AF-491B-9687-1FA976C3EDC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726FDCA0-889D-4916-92A1-B6CA4253FBC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645F9944-14E1-430B-8A4D-55279AC91AF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0FC17BF0-E2E9-454C-8C2E-62DEDBDA0F0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29946A43-99AF-4ACA-B06C-25F6C0D48C6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880EDC3-64DD-4DAF-A42A-42BC230329E1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5B1CA235-F11E-4D4F-8C17-950D4EA5535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3C0371E7-F231-4D4F-BDD6-5C36A1D17E1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AE7BC90-8348-4489-8CCA-18A019970B3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3B169BF-88DA-45B1-B62B-8274B3598E8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895849AE-9F95-4575-8417-CA2A1D4C547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3FE039F-3353-4C5D-862E-D9A93964575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3DF8D8B-650D-4CC4-A16D-608B484014A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F930E77-AF75-47A6-9E98-0405680B9E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FC563122-CF5D-4101-A471-3DF99E896EE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3C50628-2CA3-4FF4-A53D-8BAF8F86C5E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90AFFA2-41F2-4FC0-ADD5-8FB2CF3B2C3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CAEC149-E89A-4D30-B304-EE5E4D622DD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CCD023E-BFE5-4854-835B-CCC3D0EE5FF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2AFF65E2-2B5C-4754-A3E9-83AB77716F7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19D33F5E-7817-4217-8DC6-7983F0FA621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7F2B918-74CD-402E-BF40-F4B7E1B56FA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30EB03F0-1562-428D-9883-5DE6619D436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778E6C6-3395-4CEA-BEB3-396DE377A4B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F5543BA6-2BE1-4DC8-A627-17B3C521A3F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937A0CFA-5302-4575-BAAB-63E23AA406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167015E-4B85-4541-B7F5-9C527A89192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370D3484-293B-49B9-B1DA-436667AF8AFE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5954151A-56D0-4C54-B1EE-9C90D679B31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F6326821-5E7E-4966-8AE8-9D5395BF7EE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C8270AA-12B6-4A4A-8E17-EB81CC2F7C3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AD4A5DED-AB57-4CA5-82E4-27DA518D5F7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75378433-778B-4DA7-A817-771D703E373E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1B3F9AC9-ED8B-4CE1-A0B8-61E574375BE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92B9BEF-9CCE-40B7-9F5D-9BF82FC5168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91620B2E-A56D-4910-8C16-9C7EF2A0FE9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1A77972-C88A-4C65-8FE8-BAD76128398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AAE046E-8C2F-49CB-9382-A3A9D5A94921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77C8AA4-ADB3-4285-B5E4-02154244932A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3D99368-3486-4BDA-9128-BE74D8AFC51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9834E9E5-38D3-48AC-90E1-0D9E10C9A054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9AF80EF-196F-4AAA-8E4D-4B95BB40758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A5CBDEDD-ED5C-4B81-BFE2-2975FAF711A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E6FA190-BEB8-4F8E-B1FD-2A2ACE632A4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1B2CF35A-32E8-4C4C-A187-519FCE9DF6D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4982510A-2D2E-4560-8FD8-D3C3CABA88B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8B7CF830-BD15-46BB-984C-A1B042F59AC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5E085F9B-72E5-4E06-B91A-BA5DF85BFA7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7A58E1EC-E701-471D-BA47-7ABC6D38F8D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C24D3829-E444-4529-AC03-590F6EE2A58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144AFE8-0787-4AD3-B669-E3A014D487F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D415030-ADF4-420D-B229-673057186D5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C9CA970-FD2D-4B36-8A74-01B88C23537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5923487-13F8-45BA-9AEE-4013480611B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304A524C-C879-4A96-A836-4718FF86104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5D94EB9-F7D2-4A41-AFCD-9E54C0CA67D0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B0043A1-F93E-4993-8E2F-8A5EE04491D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DD5CD5-8B5C-4F50-9FD0-F7599FA986B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638A9AC-A7B2-4AD5-8AD2-52034A2691B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FE0B339-697A-4DC0-A5AB-CCA4E1167CB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2ECF5B3E-7AC3-4520-AC3F-BDC9F090D94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1BFC787-0B20-494E-A8E6-34898191858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2C7E68E7-71D5-480F-84BF-1D1180F70BD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3EA7351-E49D-47C5-9640-2B1A1462E67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B928C63F-8A09-4C60-973E-68809B023CE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F451DD2-F6C6-4599-98D6-07A2F2A3872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61BC4AD9-6F17-42D7-A80E-41D8E8FD59C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9BB31C2-A0FD-4CC9-9D34-5C1F6ACCC0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46B908C0-1345-45AB-A8A1-52E39EB04FB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FF7C962-CE9E-456E-AD19-3F2BD226B55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13CBBD7-51B0-45E0-9882-CE78CF47127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FF16EE03-8D5B-40E8-8E10-C08D4B6203C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9BEF81D-7646-4BD3-B799-248C9079D1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313816" y="1650852"/>
            <a:ext cx="576000" cy="576000"/>
          </a:xfrm>
          <a:prstGeom prst="rect">
            <a:avLst/>
          </a:prstGeom>
        </p:spPr>
      </p:pic>
      <p:pic>
        <p:nvPicPr>
          <p:cNvPr id="1059" name="Graphic 1058">
            <a:extLst>
              <a:ext uri="{FF2B5EF4-FFF2-40B4-BE49-F238E27FC236}">
                <a16:creationId xmlns:a16="http://schemas.microsoft.com/office/drawing/2014/main" id="{B4177100-20D1-410E-B994-D9561181A67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17639" y="4736172"/>
            <a:ext cx="576000" cy="576000"/>
          </a:xfrm>
          <a:prstGeom prst="rect">
            <a:avLst/>
          </a:prstGeom>
        </p:spPr>
      </p:pic>
      <p:sp>
        <p:nvSpPr>
          <p:cNvPr id="25" name="Graphic 9">
            <a:extLst>
              <a:ext uri="{FF2B5EF4-FFF2-40B4-BE49-F238E27FC236}">
                <a16:creationId xmlns:a16="http://schemas.microsoft.com/office/drawing/2014/main" id="{23502366-7F31-49BB-9C68-B09C2CB4512D}"/>
              </a:ext>
            </a:extLst>
          </p:cNvPr>
          <p:cNvSpPr/>
          <p:nvPr/>
        </p:nvSpPr>
        <p:spPr>
          <a:xfrm>
            <a:off x="4971893" y="478120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aphic 9">
            <a:extLst>
              <a:ext uri="{FF2B5EF4-FFF2-40B4-BE49-F238E27FC236}">
                <a16:creationId xmlns:a16="http://schemas.microsoft.com/office/drawing/2014/main" id="{F2A99649-089E-467D-B584-C28F24BB3B0D}"/>
              </a:ext>
            </a:extLst>
          </p:cNvPr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  <a:solidFill>
            <a:srgbClr val="FFFFFF"/>
          </a:solidFill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D7ACAC2-E6F4-47DE-A4D5-709899136A28}"/>
                </a:ext>
              </a:extLst>
            </p:cNvPr>
            <p:cNvSpPr/>
            <p:nvPr/>
          </p:nvSpPr>
          <p:spPr>
            <a:xfrm>
              <a:off x="5086281" y="4940215"/>
              <a:ext cx="351278" cy="249667"/>
            </a:xfrm>
            <a:custGeom>
              <a:avLst/>
              <a:gdLst>
                <a:gd name="connsiteX0" fmla="*/ 347223 w 351278"/>
                <a:gd name="connsiteY0" fmla="*/ 21904 h 249667"/>
                <a:gd name="connsiteX1" fmla="*/ 319639 w 351278"/>
                <a:gd name="connsiteY1" fmla="*/ 21904 h 249667"/>
                <a:gd name="connsiteX2" fmla="*/ 319639 w 351278"/>
                <a:gd name="connsiteY2" fmla="*/ 9735 h 249667"/>
                <a:gd name="connsiteX3" fmla="*/ 318017 w 351278"/>
                <a:gd name="connsiteY3" fmla="*/ 7301 h 249667"/>
                <a:gd name="connsiteX4" fmla="*/ 269341 w 351278"/>
                <a:gd name="connsiteY4" fmla="*/ 811 h 249667"/>
                <a:gd name="connsiteX5" fmla="*/ 223099 w 351278"/>
                <a:gd name="connsiteY5" fmla="*/ 7301 h 249667"/>
                <a:gd name="connsiteX6" fmla="*/ 225532 w 351278"/>
                <a:gd name="connsiteY6" fmla="*/ 12980 h 249667"/>
                <a:gd name="connsiteX7" fmla="*/ 269341 w 351278"/>
                <a:gd name="connsiteY7" fmla="*/ 6490 h 249667"/>
                <a:gd name="connsiteX8" fmla="*/ 311527 w 351278"/>
                <a:gd name="connsiteY8" fmla="*/ 11358 h 249667"/>
                <a:gd name="connsiteX9" fmla="*/ 314772 w 351278"/>
                <a:gd name="connsiteY9" fmla="*/ 12169 h 249667"/>
                <a:gd name="connsiteX10" fmla="*/ 314772 w 351278"/>
                <a:gd name="connsiteY10" fmla="*/ 203628 h 249667"/>
                <a:gd name="connsiteX11" fmla="*/ 309904 w 351278"/>
                <a:gd name="connsiteY11" fmla="*/ 202817 h 249667"/>
                <a:gd name="connsiteX12" fmla="*/ 272586 w 351278"/>
                <a:gd name="connsiteY12" fmla="*/ 200383 h 249667"/>
                <a:gd name="connsiteX13" fmla="*/ 184158 w 351278"/>
                <a:gd name="connsiteY13" fmla="*/ 222287 h 249667"/>
                <a:gd name="connsiteX14" fmla="*/ 177668 w 351278"/>
                <a:gd name="connsiteY14" fmla="*/ 226344 h 249667"/>
                <a:gd name="connsiteX15" fmla="*/ 177668 w 351278"/>
                <a:gd name="connsiteY15" fmla="*/ 143594 h 249667"/>
                <a:gd name="connsiteX16" fmla="*/ 171989 w 351278"/>
                <a:gd name="connsiteY16" fmla="*/ 143594 h 249667"/>
                <a:gd name="connsiteX17" fmla="*/ 171989 w 351278"/>
                <a:gd name="connsiteY17" fmla="*/ 224721 h 249667"/>
                <a:gd name="connsiteX18" fmla="*/ 165499 w 351278"/>
                <a:gd name="connsiteY18" fmla="*/ 220665 h 249667"/>
                <a:gd name="connsiteX19" fmla="*/ 77070 w 351278"/>
                <a:gd name="connsiteY19" fmla="*/ 198761 h 249667"/>
                <a:gd name="connsiteX20" fmla="*/ 39752 w 351278"/>
                <a:gd name="connsiteY20" fmla="*/ 201194 h 249667"/>
                <a:gd name="connsiteX21" fmla="*/ 34885 w 351278"/>
                <a:gd name="connsiteY21" fmla="*/ 202006 h 249667"/>
                <a:gd name="connsiteX22" fmla="*/ 34885 w 351278"/>
                <a:gd name="connsiteY22" fmla="*/ 11358 h 249667"/>
                <a:gd name="connsiteX23" fmla="*/ 38130 w 351278"/>
                <a:gd name="connsiteY23" fmla="*/ 10546 h 249667"/>
                <a:gd name="connsiteX24" fmla="*/ 80315 w 351278"/>
                <a:gd name="connsiteY24" fmla="*/ 5679 h 249667"/>
                <a:gd name="connsiteX25" fmla="*/ 118445 w 351278"/>
                <a:gd name="connsiteY25" fmla="*/ 10546 h 249667"/>
                <a:gd name="connsiteX26" fmla="*/ 121690 w 351278"/>
                <a:gd name="connsiteY26" fmla="*/ 4868 h 249667"/>
                <a:gd name="connsiteX27" fmla="*/ 81127 w 351278"/>
                <a:gd name="connsiteY27" fmla="*/ 0 h 249667"/>
                <a:gd name="connsiteX28" fmla="*/ 80315 w 351278"/>
                <a:gd name="connsiteY28" fmla="*/ 0 h 249667"/>
                <a:gd name="connsiteX29" fmla="*/ 31639 w 351278"/>
                <a:gd name="connsiteY29" fmla="*/ 6490 h 249667"/>
                <a:gd name="connsiteX30" fmla="*/ 30017 w 351278"/>
                <a:gd name="connsiteY30" fmla="*/ 8924 h 249667"/>
                <a:gd name="connsiteX31" fmla="*/ 30017 w 351278"/>
                <a:gd name="connsiteY31" fmla="*/ 8924 h 249667"/>
                <a:gd name="connsiteX32" fmla="*/ 30017 w 351278"/>
                <a:gd name="connsiteY32" fmla="*/ 21093 h 249667"/>
                <a:gd name="connsiteX33" fmla="*/ 2434 w 351278"/>
                <a:gd name="connsiteY33" fmla="*/ 21093 h 249667"/>
                <a:gd name="connsiteX34" fmla="*/ 0 w 351278"/>
                <a:gd name="connsiteY34" fmla="*/ 23527 h 249667"/>
                <a:gd name="connsiteX35" fmla="*/ 0 w 351278"/>
                <a:gd name="connsiteY35" fmla="*/ 246625 h 249667"/>
                <a:gd name="connsiteX36" fmla="*/ 2434 w 351278"/>
                <a:gd name="connsiteY36" fmla="*/ 249059 h 249667"/>
                <a:gd name="connsiteX37" fmla="*/ 4056 w 351278"/>
                <a:gd name="connsiteY37" fmla="*/ 249059 h 249667"/>
                <a:gd name="connsiteX38" fmla="*/ 4056 w 351278"/>
                <a:gd name="connsiteY38" fmla="*/ 249059 h 249667"/>
                <a:gd name="connsiteX39" fmla="*/ 174423 w 351278"/>
                <a:gd name="connsiteY39" fmla="*/ 234456 h 249667"/>
                <a:gd name="connsiteX40" fmla="*/ 176045 w 351278"/>
                <a:gd name="connsiteY40" fmla="*/ 234456 h 249667"/>
                <a:gd name="connsiteX41" fmla="*/ 176856 w 351278"/>
                <a:gd name="connsiteY41" fmla="*/ 234456 h 249667"/>
                <a:gd name="connsiteX42" fmla="*/ 298547 w 351278"/>
                <a:gd name="connsiteY42" fmla="*/ 232023 h 249667"/>
                <a:gd name="connsiteX43" fmla="*/ 347223 w 351278"/>
                <a:gd name="connsiteY43" fmla="*/ 249059 h 249667"/>
                <a:gd name="connsiteX44" fmla="*/ 347223 w 351278"/>
                <a:gd name="connsiteY44" fmla="*/ 249059 h 249667"/>
                <a:gd name="connsiteX45" fmla="*/ 349656 w 351278"/>
                <a:gd name="connsiteY45" fmla="*/ 249059 h 249667"/>
                <a:gd name="connsiteX46" fmla="*/ 351279 w 351278"/>
                <a:gd name="connsiteY46" fmla="*/ 246625 h 249667"/>
                <a:gd name="connsiteX47" fmla="*/ 351279 w 351278"/>
                <a:gd name="connsiteY47" fmla="*/ 24338 h 249667"/>
                <a:gd name="connsiteX48" fmla="*/ 347223 w 351278"/>
                <a:gd name="connsiteY48" fmla="*/ 21904 h 249667"/>
                <a:gd name="connsiteX49" fmla="*/ 135482 w 351278"/>
                <a:gd name="connsiteY49" fmla="*/ 223099 h 249667"/>
                <a:gd name="connsiteX50" fmla="*/ 9735 w 351278"/>
                <a:gd name="connsiteY50" fmla="*/ 240135 h 249667"/>
                <a:gd name="connsiteX51" fmla="*/ 4056 w 351278"/>
                <a:gd name="connsiteY51" fmla="*/ 242569 h 249667"/>
                <a:gd name="connsiteX52" fmla="*/ 4056 w 351278"/>
                <a:gd name="connsiteY52" fmla="*/ 27583 h 249667"/>
                <a:gd name="connsiteX53" fmla="*/ 29206 w 351278"/>
                <a:gd name="connsiteY53" fmla="*/ 27583 h 249667"/>
                <a:gd name="connsiteX54" fmla="*/ 29206 w 351278"/>
                <a:gd name="connsiteY54" fmla="*/ 206062 h 249667"/>
                <a:gd name="connsiteX55" fmla="*/ 31639 w 351278"/>
                <a:gd name="connsiteY55" fmla="*/ 209307 h 249667"/>
                <a:gd name="connsiteX56" fmla="*/ 32451 w 351278"/>
                <a:gd name="connsiteY56" fmla="*/ 209307 h 249667"/>
                <a:gd name="connsiteX57" fmla="*/ 76259 w 351278"/>
                <a:gd name="connsiteY57" fmla="*/ 206062 h 249667"/>
                <a:gd name="connsiteX58" fmla="*/ 137104 w 351278"/>
                <a:gd name="connsiteY58" fmla="*/ 214986 h 249667"/>
                <a:gd name="connsiteX59" fmla="*/ 135482 w 351278"/>
                <a:gd name="connsiteY59" fmla="*/ 223099 h 249667"/>
                <a:gd name="connsiteX60" fmla="*/ 343977 w 351278"/>
                <a:gd name="connsiteY60" fmla="*/ 241758 h 249667"/>
                <a:gd name="connsiteX61" fmla="*/ 338299 w 351278"/>
                <a:gd name="connsiteY61" fmla="*/ 239324 h 249667"/>
                <a:gd name="connsiteX62" fmla="*/ 212552 w 351278"/>
                <a:gd name="connsiteY62" fmla="*/ 222287 h 249667"/>
                <a:gd name="connsiteX63" fmla="*/ 210930 w 351278"/>
                <a:gd name="connsiteY63" fmla="*/ 214175 h 249667"/>
                <a:gd name="connsiteX64" fmla="*/ 271775 w 351278"/>
                <a:gd name="connsiteY64" fmla="*/ 205251 h 249667"/>
                <a:gd name="connsiteX65" fmla="*/ 316394 w 351278"/>
                <a:gd name="connsiteY65" fmla="*/ 208496 h 249667"/>
                <a:gd name="connsiteX66" fmla="*/ 318828 w 351278"/>
                <a:gd name="connsiteY66" fmla="*/ 207685 h 249667"/>
                <a:gd name="connsiteX67" fmla="*/ 319639 w 351278"/>
                <a:gd name="connsiteY67" fmla="*/ 206062 h 249667"/>
                <a:gd name="connsiteX68" fmla="*/ 319639 w 351278"/>
                <a:gd name="connsiteY68" fmla="*/ 205251 h 249667"/>
                <a:gd name="connsiteX69" fmla="*/ 319639 w 351278"/>
                <a:gd name="connsiteY69" fmla="*/ 27583 h 249667"/>
                <a:gd name="connsiteX70" fmla="*/ 344789 w 351278"/>
                <a:gd name="connsiteY70" fmla="*/ 27583 h 249667"/>
                <a:gd name="connsiteX71" fmla="*/ 343977 w 351278"/>
                <a:gd name="connsiteY71" fmla="*/ 241758 h 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1278" h="249667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5CDA439B-9EE1-49B4-A155-00C464CD0B99}"/>
                </a:ext>
              </a:extLst>
            </p:cNvPr>
            <p:cNvSpPr/>
            <p:nvPr/>
          </p:nvSpPr>
          <p:spPr>
            <a:xfrm>
              <a:off x="5179577" y="4926423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5448 w 160630"/>
                <a:gd name="connsiteY9" fmla="*/ 12169 h 161442"/>
                <a:gd name="connsiteX10" fmla="*/ 80315 w 160630"/>
                <a:gd name="connsiteY10" fmla="*/ 7301 h 161442"/>
                <a:gd name="connsiteX11" fmla="*/ 85183 w 160630"/>
                <a:gd name="connsiteY11" fmla="*/ 12169 h 161442"/>
                <a:gd name="connsiteX12" fmla="*/ 85183 w 160630"/>
                <a:gd name="connsiteY12" fmla="*/ 17037 h 161442"/>
                <a:gd name="connsiteX13" fmla="*/ 85183 w 160630"/>
                <a:gd name="connsiteY13" fmla="*/ 21904 h 161442"/>
                <a:gd name="connsiteX14" fmla="*/ 80315 w 160630"/>
                <a:gd name="connsiteY14" fmla="*/ 26772 h 161442"/>
                <a:gd name="connsiteX15" fmla="*/ 75448 w 160630"/>
                <a:gd name="connsiteY15" fmla="*/ 21904 h 161442"/>
                <a:gd name="connsiteX16" fmla="*/ 75448 w 160630"/>
                <a:gd name="connsiteY16" fmla="*/ 12169 h 161442"/>
                <a:gd name="connsiteX17" fmla="*/ 21093 w 160630"/>
                <a:gd name="connsiteY17" fmla="*/ 85994 h 161442"/>
                <a:gd name="connsiteX18" fmla="*/ 11358 w 160630"/>
                <a:gd name="connsiteY18" fmla="*/ 85994 h 161442"/>
                <a:gd name="connsiteX19" fmla="*/ 6490 w 160630"/>
                <a:gd name="connsiteY19" fmla="*/ 81127 h 161442"/>
                <a:gd name="connsiteX20" fmla="*/ 11358 w 160630"/>
                <a:gd name="connsiteY20" fmla="*/ 76259 h 161442"/>
                <a:gd name="connsiteX21" fmla="*/ 16225 w 160630"/>
                <a:gd name="connsiteY21" fmla="*/ 76259 h 161442"/>
                <a:gd name="connsiteX22" fmla="*/ 21093 w 160630"/>
                <a:gd name="connsiteY22" fmla="*/ 76259 h 161442"/>
                <a:gd name="connsiteX23" fmla="*/ 25961 w 160630"/>
                <a:gd name="connsiteY23" fmla="*/ 81127 h 161442"/>
                <a:gd name="connsiteX24" fmla="*/ 21093 w 160630"/>
                <a:gd name="connsiteY24" fmla="*/ 85994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2186 w 160630"/>
                <a:gd name="connsiteY33" fmla="*/ 42186 h 161442"/>
                <a:gd name="connsiteX34" fmla="*/ 35696 w 160630"/>
                <a:gd name="connsiteY34" fmla="*/ 42186 h 161442"/>
                <a:gd name="connsiteX35" fmla="*/ 29206 w 160630"/>
                <a:gd name="connsiteY35" fmla="*/ 35696 h 161442"/>
                <a:gd name="connsiteX36" fmla="*/ 29206 w 160630"/>
                <a:gd name="connsiteY36" fmla="*/ 29206 h 161442"/>
                <a:gd name="connsiteX37" fmla="*/ 35696 w 160630"/>
                <a:gd name="connsiteY37" fmla="*/ 29206 h 161442"/>
                <a:gd name="connsiteX38" fmla="*/ 38941 w 160630"/>
                <a:gd name="connsiteY38" fmla="*/ 32451 h 161442"/>
                <a:gd name="connsiteX39" fmla="*/ 42186 w 160630"/>
                <a:gd name="connsiteY39" fmla="*/ 35696 h 161442"/>
                <a:gd name="connsiteX40" fmla="*/ 42186 w 160630"/>
                <a:gd name="connsiteY40" fmla="*/ 42186 h 161442"/>
                <a:gd name="connsiteX41" fmla="*/ 85183 w 160630"/>
                <a:gd name="connsiteY41" fmla="*/ 149273 h 161442"/>
                <a:gd name="connsiteX42" fmla="*/ 80315 w 160630"/>
                <a:gd name="connsiteY42" fmla="*/ 154141 h 161442"/>
                <a:gd name="connsiteX43" fmla="*/ 75448 w 160630"/>
                <a:gd name="connsiteY43" fmla="*/ 149273 h 161442"/>
                <a:gd name="connsiteX44" fmla="*/ 75448 w 160630"/>
                <a:gd name="connsiteY44" fmla="*/ 139538 h 161442"/>
                <a:gd name="connsiteX45" fmla="*/ 80315 w 160630"/>
                <a:gd name="connsiteY45" fmla="*/ 134670 h 161442"/>
                <a:gd name="connsiteX46" fmla="*/ 85183 w 160630"/>
                <a:gd name="connsiteY46" fmla="*/ 139538 h 161442"/>
                <a:gd name="connsiteX47" fmla="*/ 85183 w 160630"/>
                <a:gd name="connsiteY47" fmla="*/ 144406 h 161442"/>
                <a:gd name="connsiteX48" fmla="*/ 85183 w 160630"/>
                <a:gd name="connsiteY48" fmla="*/ 149273 h 161442"/>
                <a:gd name="connsiteX49" fmla="*/ 113577 w 160630"/>
                <a:gd name="connsiteY49" fmla="*/ 111144 h 161442"/>
                <a:gd name="connsiteX50" fmla="*/ 105465 w 160630"/>
                <a:gd name="connsiteY50" fmla="*/ 113577 h 161442"/>
                <a:gd name="connsiteX51" fmla="*/ 100597 w 160630"/>
                <a:gd name="connsiteY51" fmla="*/ 108710 h 161442"/>
                <a:gd name="connsiteX52" fmla="*/ 77070 w 160630"/>
                <a:gd name="connsiteY52" fmla="*/ 85183 h 161442"/>
                <a:gd name="connsiteX53" fmla="*/ 74637 w 160630"/>
                <a:gd name="connsiteY53" fmla="*/ 79504 h 161442"/>
                <a:gd name="connsiteX54" fmla="*/ 74637 w 160630"/>
                <a:gd name="connsiteY54" fmla="*/ 65713 h 161442"/>
                <a:gd name="connsiteX55" fmla="*/ 74637 w 160630"/>
                <a:gd name="connsiteY55" fmla="*/ 65713 h 161442"/>
                <a:gd name="connsiteX56" fmla="*/ 74637 w 160630"/>
                <a:gd name="connsiteY56" fmla="*/ 51110 h 161442"/>
                <a:gd name="connsiteX57" fmla="*/ 81938 w 160630"/>
                <a:gd name="connsiteY57" fmla="*/ 47054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1144 h 161442"/>
                <a:gd name="connsiteX63" fmla="*/ 118445 w 160630"/>
                <a:gd name="connsiteY63" fmla="*/ 35696 h 161442"/>
                <a:gd name="connsiteX64" fmla="*/ 124935 w 160630"/>
                <a:gd name="connsiteY64" fmla="*/ 29206 h 161442"/>
                <a:gd name="connsiteX65" fmla="*/ 131425 w 160630"/>
                <a:gd name="connsiteY65" fmla="*/ 29206 h 161442"/>
                <a:gd name="connsiteX66" fmla="*/ 131425 w 160630"/>
                <a:gd name="connsiteY66" fmla="*/ 35696 h 161442"/>
                <a:gd name="connsiteX67" fmla="*/ 128180 w 160630"/>
                <a:gd name="connsiteY67" fmla="*/ 38941 h 161442"/>
                <a:gd name="connsiteX68" fmla="*/ 124935 w 160630"/>
                <a:gd name="connsiteY68" fmla="*/ 42186 h 161442"/>
                <a:gd name="connsiteX69" fmla="*/ 118445 w 160630"/>
                <a:gd name="connsiteY69" fmla="*/ 42186 h 161442"/>
                <a:gd name="connsiteX70" fmla="*/ 118445 w 160630"/>
                <a:gd name="connsiteY70" fmla="*/ 35696 h 161442"/>
                <a:gd name="connsiteX71" fmla="*/ 132237 w 160630"/>
                <a:gd name="connsiteY71" fmla="*/ 133048 h 161442"/>
                <a:gd name="connsiteX72" fmla="*/ 125746 w 160630"/>
                <a:gd name="connsiteY72" fmla="*/ 133048 h 161442"/>
                <a:gd name="connsiteX73" fmla="*/ 122501 w 160630"/>
                <a:gd name="connsiteY73" fmla="*/ 129803 h 161442"/>
                <a:gd name="connsiteX74" fmla="*/ 119256 w 160630"/>
                <a:gd name="connsiteY74" fmla="*/ 126558 h 161442"/>
                <a:gd name="connsiteX75" fmla="*/ 119256 w 160630"/>
                <a:gd name="connsiteY75" fmla="*/ 120068 h 161442"/>
                <a:gd name="connsiteX76" fmla="*/ 125746 w 160630"/>
                <a:gd name="connsiteY76" fmla="*/ 120068 h 161442"/>
                <a:gd name="connsiteX77" fmla="*/ 133048 w 160630"/>
                <a:gd name="connsiteY77" fmla="*/ 127369 h 161442"/>
                <a:gd name="connsiteX78" fmla="*/ 132237 w 160630"/>
                <a:gd name="connsiteY78" fmla="*/ 133048 h 161442"/>
                <a:gd name="connsiteX79" fmla="*/ 149273 w 160630"/>
                <a:gd name="connsiteY79" fmla="*/ 85994 h 161442"/>
                <a:gd name="connsiteX80" fmla="*/ 144406 w 160630"/>
                <a:gd name="connsiteY80" fmla="*/ 85994 h 161442"/>
                <a:gd name="connsiteX81" fmla="*/ 139538 w 160630"/>
                <a:gd name="connsiteY81" fmla="*/ 85994 h 161442"/>
                <a:gd name="connsiteX82" fmla="*/ 134670 w 160630"/>
                <a:gd name="connsiteY82" fmla="*/ 81127 h 161442"/>
                <a:gd name="connsiteX83" fmla="*/ 139538 w 160630"/>
                <a:gd name="connsiteY83" fmla="*/ 76259 h 161442"/>
                <a:gd name="connsiteX84" fmla="*/ 149273 w 160630"/>
                <a:gd name="connsiteY84" fmla="*/ 76259 h 161442"/>
                <a:gd name="connsiteX85" fmla="*/ 154141 w 160630"/>
                <a:gd name="connsiteY85" fmla="*/ 81127 h 161442"/>
                <a:gd name="connsiteX86" fmla="*/ 149273 w 160630"/>
                <a:gd name="connsiteY86" fmla="*/ 85994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D28F49-9447-4597-B949-0F3656C44458}"/>
              </a:ext>
            </a:extLst>
          </p:cNvPr>
          <p:cNvGrpSpPr/>
          <p:nvPr userDrawn="1"/>
        </p:nvGrpSpPr>
        <p:grpSpPr>
          <a:xfrm>
            <a:off x="1320032" y="2263354"/>
            <a:ext cx="576000" cy="576000"/>
            <a:chOff x="1320032" y="2263354"/>
            <a:chExt cx="576000" cy="576000"/>
          </a:xfrm>
        </p:grpSpPr>
        <p:sp>
          <p:nvSpPr>
            <p:cNvPr id="29" name="Graphic 17">
              <a:extLst>
                <a:ext uri="{FF2B5EF4-FFF2-40B4-BE49-F238E27FC236}">
                  <a16:creationId xmlns:a16="http://schemas.microsoft.com/office/drawing/2014/main" id="{A7FD0A5B-4180-43B4-8EC1-4DDB458B9E54}"/>
                </a:ext>
              </a:extLst>
            </p:cNvPr>
            <p:cNvSpPr/>
            <p:nvPr/>
          </p:nvSpPr>
          <p:spPr>
            <a:xfrm>
              <a:off x="1320032" y="2263354"/>
              <a:ext cx="576000" cy="576000"/>
            </a:xfrm>
            <a:custGeom>
              <a:avLst/>
              <a:gdLst>
                <a:gd name="connsiteX0" fmla="*/ 576000 w 576000"/>
                <a:gd name="connsiteY0" fmla="*/ 288000 h 576000"/>
                <a:gd name="connsiteX1" fmla="*/ 288000 w 576000"/>
                <a:gd name="connsiteY1" fmla="*/ 576000 h 576000"/>
                <a:gd name="connsiteX2" fmla="*/ 0 w 576000"/>
                <a:gd name="connsiteY2" fmla="*/ 288000 h 576000"/>
                <a:gd name="connsiteX3" fmla="*/ 288000 w 576000"/>
                <a:gd name="connsiteY3" fmla="*/ 0 h 576000"/>
                <a:gd name="connsiteX4" fmla="*/ 576000 w 576000"/>
                <a:gd name="connsiteY4" fmla="*/ 28800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00" h="576000">
                  <a:moveTo>
                    <a:pt x="576000" y="288000"/>
                  </a:moveTo>
                  <a:cubicBezTo>
                    <a:pt x="576000" y="447058"/>
                    <a:pt x="447058" y="576000"/>
                    <a:pt x="288000" y="576000"/>
                  </a:cubicBezTo>
                  <a:cubicBezTo>
                    <a:pt x="128942" y="576000"/>
                    <a:pt x="0" y="447058"/>
                    <a:pt x="0" y="288000"/>
                  </a:cubicBezTo>
                  <a:cubicBezTo>
                    <a:pt x="0" y="128942"/>
                    <a:pt x="128942" y="0"/>
                    <a:pt x="288000" y="0"/>
                  </a:cubicBezTo>
                  <a:cubicBezTo>
                    <a:pt x="447058" y="0"/>
                    <a:pt x="576000" y="128942"/>
                    <a:pt x="576000" y="288000"/>
                  </a:cubicBezTo>
                  <a:close/>
                </a:path>
              </a:pathLst>
            </a:custGeom>
            <a:solidFill>
              <a:schemeClr val="accent6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aphic 17">
              <a:extLst>
                <a:ext uri="{FF2B5EF4-FFF2-40B4-BE49-F238E27FC236}">
                  <a16:creationId xmlns:a16="http://schemas.microsoft.com/office/drawing/2014/main" id="{A82145AD-778F-4C2D-8BAD-B46DAD79B3B1}"/>
                </a:ext>
              </a:extLst>
            </p:cNvPr>
            <p:cNvGrpSpPr/>
            <p:nvPr/>
          </p:nvGrpSpPr>
          <p:grpSpPr>
            <a:xfrm>
              <a:off x="1474984" y="2355838"/>
              <a:ext cx="305036" cy="323695"/>
              <a:chOff x="1474984" y="2355838"/>
              <a:chExt cx="305036" cy="323695"/>
            </a:xfrm>
            <a:solidFill>
              <a:srgbClr val="FFFFFF"/>
            </a:solidFill>
          </p:grpSpPr>
          <p:sp>
            <p:nvSpPr>
              <p:cNvPr id="31" name="Graphic 17">
                <a:extLst>
                  <a:ext uri="{FF2B5EF4-FFF2-40B4-BE49-F238E27FC236}">
                    <a16:creationId xmlns:a16="http://schemas.microsoft.com/office/drawing/2014/main" id="{9B7266BF-2A53-40D2-B69F-B19A0DC06947}"/>
                  </a:ext>
                </a:extLst>
              </p:cNvPr>
              <p:cNvSpPr/>
              <p:nvPr/>
            </p:nvSpPr>
            <p:spPr>
              <a:xfrm>
                <a:off x="1519603" y="2441021"/>
                <a:ext cx="160630" cy="161442"/>
              </a:xfrm>
              <a:custGeom>
                <a:avLst/>
                <a:gdLst>
                  <a:gd name="connsiteX0" fmla="*/ 80315 w 160630"/>
                  <a:gd name="connsiteY0" fmla="*/ 0 h 161442"/>
                  <a:gd name="connsiteX1" fmla="*/ 80315 w 160630"/>
                  <a:gd name="connsiteY1" fmla="*/ 0 h 161442"/>
                  <a:gd name="connsiteX2" fmla="*/ 23527 w 160630"/>
                  <a:gd name="connsiteY2" fmla="*/ 23527 h 161442"/>
                  <a:gd name="connsiteX3" fmla="*/ 0 w 160630"/>
                  <a:gd name="connsiteY3" fmla="*/ 80315 h 161442"/>
                  <a:gd name="connsiteX4" fmla="*/ 80315 w 160630"/>
                  <a:gd name="connsiteY4" fmla="*/ 161442 h 161442"/>
                  <a:gd name="connsiteX5" fmla="*/ 80315 w 160630"/>
                  <a:gd name="connsiteY5" fmla="*/ 161442 h 161442"/>
                  <a:gd name="connsiteX6" fmla="*/ 137104 w 160630"/>
                  <a:gd name="connsiteY6" fmla="*/ 137916 h 161442"/>
                  <a:gd name="connsiteX7" fmla="*/ 160631 w 160630"/>
                  <a:gd name="connsiteY7" fmla="*/ 81127 h 161442"/>
                  <a:gd name="connsiteX8" fmla="*/ 80315 w 160630"/>
                  <a:gd name="connsiteY8" fmla="*/ 0 h 161442"/>
                  <a:gd name="connsiteX9" fmla="*/ 74637 w 160630"/>
                  <a:gd name="connsiteY9" fmla="*/ 11358 h 161442"/>
                  <a:gd name="connsiteX10" fmla="*/ 79504 w 160630"/>
                  <a:gd name="connsiteY10" fmla="*/ 6490 h 161442"/>
                  <a:gd name="connsiteX11" fmla="*/ 84372 w 160630"/>
                  <a:gd name="connsiteY11" fmla="*/ 11358 h 161442"/>
                  <a:gd name="connsiteX12" fmla="*/ 84372 w 160630"/>
                  <a:gd name="connsiteY12" fmla="*/ 16225 h 161442"/>
                  <a:gd name="connsiteX13" fmla="*/ 84372 w 160630"/>
                  <a:gd name="connsiteY13" fmla="*/ 21093 h 161442"/>
                  <a:gd name="connsiteX14" fmla="*/ 79504 w 160630"/>
                  <a:gd name="connsiteY14" fmla="*/ 25961 h 161442"/>
                  <a:gd name="connsiteX15" fmla="*/ 74637 w 160630"/>
                  <a:gd name="connsiteY15" fmla="*/ 21093 h 161442"/>
                  <a:gd name="connsiteX16" fmla="*/ 74637 w 160630"/>
                  <a:gd name="connsiteY16" fmla="*/ 11358 h 161442"/>
                  <a:gd name="connsiteX17" fmla="*/ 21093 w 160630"/>
                  <a:gd name="connsiteY17" fmla="*/ 85183 h 161442"/>
                  <a:gd name="connsiteX18" fmla="*/ 11358 w 160630"/>
                  <a:gd name="connsiteY18" fmla="*/ 85183 h 161442"/>
                  <a:gd name="connsiteX19" fmla="*/ 6490 w 160630"/>
                  <a:gd name="connsiteY19" fmla="*/ 80315 h 161442"/>
                  <a:gd name="connsiteX20" fmla="*/ 11358 w 160630"/>
                  <a:gd name="connsiteY20" fmla="*/ 75448 h 161442"/>
                  <a:gd name="connsiteX21" fmla="*/ 16225 w 160630"/>
                  <a:gd name="connsiteY21" fmla="*/ 75448 h 161442"/>
                  <a:gd name="connsiteX22" fmla="*/ 21093 w 160630"/>
                  <a:gd name="connsiteY22" fmla="*/ 75448 h 161442"/>
                  <a:gd name="connsiteX23" fmla="*/ 25961 w 160630"/>
                  <a:gd name="connsiteY23" fmla="*/ 80315 h 161442"/>
                  <a:gd name="connsiteX24" fmla="*/ 21093 w 160630"/>
                  <a:gd name="connsiteY24" fmla="*/ 85183 h 161442"/>
                  <a:gd name="connsiteX25" fmla="*/ 41375 w 160630"/>
                  <a:gd name="connsiteY25" fmla="*/ 125746 h 161442"/>
                  <a:gd name="connsiteX26" fmla="*/ 38130 w 160630"/>
                  <a:gd name="connsiteY26" fmla="*/ 128992 h 161442"/>
                  <a:gd name="connsiteX27" fmla="*/ 34885 w 160630"/>
                  <a:gd name="connsiteY27" fmla="*/ 132237 h 161442"/>
                  <a:gd name="connsiteX28" fmla="*/ 28394 w 160630"/>
                  <a:gd name="connsiteY28" fmla="*/ 132237 h 161442"/>
                  <a:gd name="connsiteX29" fmla="*/ 28394 w 160630"/>
                  <a:gd name="connsiteY29" fmla="*/ 125746 h 161442"/>
                  <a:gd name="connsiteX30" fmla="*/ 34885 w 160630"/>
                  <a:gd name="connsiteY30" fmla="*/ 119256 h 161442"/>
                  <a:gd name="connsiteX31" fmla="*/ 41375 w 160630"/>
                  <a:gd name="connsiteY31" fmla="*/ 119256 h 161442"/>
                  <a:gd name="connsiteX32" fmla="*/ 41375 w 160630"/>
                  <a:gd name="connsiteY32" fmla="*/ 125746 h 161442"/>
                  <a:gd name="connsiteX33" fmla="*/ 41375 w 160630"/>
                  <a:gd name="connsiteY33" fmla="*/ 42186 h 161442"/>
                  <a:gd name="connsiteX34" fmla="*/ 34885 w 160630"/>
                  <a:gd name="connsiteY34" fmla="*/ 42186 h 161442"/>
                  <a:gd name="connsiteX35" fmla="*/ 28394 w 160630"/>
                  <a:gd name="connsiteY35" fmla="*/ 35696 h 161442"/>
                  <a:gd name="connsiteX36" fmla="*/ 28394 w 160630"/>
                  <a:gd name="connsiteY36" fmla="*/ 29206 h 161442"/>
                  <a:gd name="connsiteX37" fmla="*/ 34885 w 160630"/>
                  <a:gd name="connsiteY37" fmla="*/ 29206 h 161442"/>
                  <a:gd name="connsiteX38" fmla="*/ 38130 w 160630"/>
                  <a:gd name="connsiteY38" fmla="*/ 32451 h 161442"/>
                  <a:gd name="connsiteX39" fmla="*/ 41375 w 160630"/>
                  <a:gd name="connsiteY39" fmla="*/ 35696 h 161442"/>
                  <a:gd name="connsiteX40" fmla="*/ 41375 w 160630"/>
                  <a:gd name="connsiteY40" fmla="*/ 42186 h 161442"/>
                  <a:gd name="connsiteX41" fmla="*/ 84372 w 160630"/>
                  <a:gd name="connsiteY41" fmla="*/ 149273 h 161442"/>
                  <a:gd name="connsiteX42" fmla="*/ 79504 w 160630"/>
                  <a:gd name="connsiteY42" fmla="*/ 154141 h 161442"/>
                  <a:gd name="connsiteX43" fmla="*/ 74637 w 160630"/>
                  <a:gd name="connsiteY43" fmla="*/ 149273 h 161442"/>
                  <a:gd name="connsiteX44" fmla="*/ 74637 w 160630"/>
                  <a:gd name="connsiteY44" fmla="*/ 139538 h 161442"/>
                  <a:gd name="connsiteX45" fmla="*/ 79504 w 160630"/>
                  <a:gd name="connsiteY45" fmla="*/ 134670 h 161442"/>
                  <a:gd name="connsiteX46" fmla="*/ 84372 w 160630"/>
                  <a:gd name="connsiteY46" fmla="*/ 139538 h 161442"/>
                  <a:gd name="connsiteX47" fmla="*/ 84372 w 160630"/>
                  <a:gd name="connsiteY47" fmla="*/ 144406 h 161442"/>
                  <a:gd name="connsiteX48" fmla="*/ 84372 w 160630"/>
                  <a:gd name="connsiteY48" fmla="*/ 149273 h 161442"/>
                  <a:gd name="connsiteX49" fmla="*/ 113577 w 160630"/>
                  <a:gd name="connsiteY49" fmla="*/ 110332 h 161442"/>
                  <a:gd name="connsiteX50" fmla="*/ 105465 w 160630"/>
                  <a:gd name="connsiteY50" fmla="*/ 112766 h 161442"/>
                  <a:gd name="connsiteX51" fmla="*/ 100597 w 160630"/>
                  <a:gd name="connsiteY51" fmla="*/ 107899 h 161442"/>
                  <a:gd name="connsiteX52" fmla="*/ 77070 w 160630"/>
                  <a:gd name="connsiteY52" fmla="*/ 84372 h 161442"/>
                  <a:gd name="connsiteX53" fmla="*/ 74637 w 160630"/>
                  <a:gd name="connsiteY53" fmla="*/ 78693 h 161442"/>
                  <a:gd name="connsiteX54" fmla="*/ 74637 w 160630"/>
                  <a:gd name="connsiteY54" fmla="*/ 64901 h 161442"/>
                  <a:gd name="connsiteX55" fmla="*/ 74637 w 160630"/>
                  <a:gd name="connsiteY55" fmla="*/ 64901 h 161442"/>
                  <a:gd name="connsiteX56" fmla="*/ 74637 w 160630"/>
                  <a:gd name="connsiteY56" fmla="*/ 50299 h 161442"/>
                  <a:gd name="connsiteX57" fmla="*/ 81938 w 160630"/>
                  <a:gd name="connsiteY57" fmla="*/ 46242 h 161442"/>
                  <a:gd name="connsiteX58" fmla="*/ 84372 w 160630"/>
                  <a:gd name="connsiteY58" fmla="*/ 51921 h 161442"/>
                  <a:gd name="connsiteX59" fmla="*/ 84372 w 160630"/>
                  <a:gd name="connsiteY59" fmla="*/ 77070 h 161442"/>
                  <a:gd name="connsiteX60" fmla="*/ 85183 w 160630"/>
                  <a:gd name="connsiteY60" fmla="*/ 80315 h 161442"/>
                  <a:gd name="connsiteX61" fmla="*/ 111144 w 160630"/>
                  <a:gd name="connsiteY61" fmla="*/ 106276 h 161442"/>
                  <a:gd name="connsiteX62" fmla="*/ 113577 w 160630"/>
                  <a:gd name="connsiteY62" fmla="*/ 110332 h 161442"/>
                  <a:gd name="connsiteX63" fmla="*/ 118445 w 160630"/>
                  <a:gd name="connsiteY63" fmla="*/ 34885 h 161442"/>
                  <a:gd name="connsiteX64" fmla="*/ 124935 w 160630"/>
                  <a:gd name="connsiteY64" fmla="*/ 28394 h 161442"/>
                  <a:gd name="connsiteX65" fmla="*/ 131425 w 160630"/>
                  <a:gd name="connsiteY65" fmla="*/ 28394 h 161442"/>
                  <a:gd name="connsiteX66" fmla="*/ 131425 w 160630"/>
                  <a:gd name="connsiteY66" fmla="*/ 34885 h 161442"/>
                  <a:gd name="connsiteX67" fmla="*/ 128180 w 160630"/>
                  <a:gd name="connsiteY67" fmla="*/ 38130 h 161442"/>
                  <a:gd name="connsiteX68" fmla="*/ 124935 w 160630"/>
                  <a:gd name="connsiteY68" fmla="*/ 41375 h 161442"/>
                  <a:gd name="connsiteX69" fmla="*/ 118445 w 160630"/>
                  <a:gd name="connsiteY69" fmla="*/ 41375 h 161442"/>
                  <a:gd name="connsiteX70" fmla="*/ 118445 w 160630"/>
                  <a:gd name="connsiteY70" fmla="*/ 34885 h 161442"/>
                  <a:gd name="connsiteX71" fmla="*/ 131425 w 160630"/>
                  <a:gd name="connsiteY71" fmla="*/ 132237 h 161442"/>
                  <a:gd name="connsiteX72" fmla="*/ 124935 w 160630"/>
                  <a:gd name="connsiteY72" fmla="*/ 132237 h 161442"/>
                  <a:gd name="connsiteX73" fmla="*/ 121690 w 160630"/>
                  <a:gd name="connsiteY73" fmla="*/ 128992 h 161442"/>
                  <a:gd name="connsiteX74" fmla="*/ 118445 w 160630"/>
                  <a:gd name="connsiteY74" fmla="*/ 125746 h 161442"/>
                  <a:gd name="connsiteX75" fmla="*/ 118445 w 160630"/>
                  <a:gd name="connsiteY75" fmla="*/ 119256 h 161442"/>
                  <a:gd name="connsiteX76" fmla="*/ 124935 w 160630"/>
                  <a:gd name="connsiteY76" fmla="*/ 119256 h 161442"/>
                  <a:gd name="connsiteX77" fmla="*/ 132237 w 160630"/>
                  <a:gd name="connsiteY77" fmla="*/ 126558 h 161442"/>
                  <a:gd name="connsiteX78" fmla="*/ 131425 w 160630"/>
                  <a:gd name="connsiteY78" fmla="*/ 132237 h 161442"/>
                  <a:gd name="connsiteX79" fmla="*/ 148462 w 160630"/>
                  <a:gd name="connsiteY79" fmla="*/ 85183 h 161442"/>
                  <a:gd name="connsiteX80" fmla="*/ 143594 w 160630"/>
                  <a:gd name="connsiteY80" fmla="*/ 85183 h 161442"/>
                  <a:gd name="connsiteX81" fmla="*/ 138727 w 160630"/>
                  <a:gd name="connsiteY81" fmla="*/ 85183 h 161442"/>
                  <a:gd name="connsiteX82" fmla="*/ 133859 w 160630"/>
                  <a:gd name="connsiteY82" fmla="*/ 80315 h 161442"/>
                  <a:gd name="connsiteX83" fmla="*/ 138727 w 160630"/>
                  <a:gd name="connsiteY83" fmla="*/ 75448 h 161442"/>
                  <a:gd name="connsiteX84" fmla="*/ 148462 w 160630"/>
                  <a:gd name="connsiteY84" fmla="*/ 75448 h 161442"/>
                  <a:gd name="connsiteX85" fmla="*/ 153330 w 160630"/>
                  <a:gd name="connsiteY85" fmla="*/ 80315 h 161442"/>
                  <a:gd name="connsiteX86" fmla="*/ 148462 w 160630"/>
                  <a:gd name="connsiteY86" fmla="*/ 85183 h 16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60630" h="161442">
                    <a:moveTo>
                      <a:pt x="80315" y="0"/>
                    </a:moveTo>
                    <a:cubicBezTo>
                      <a:pt x="80315" y="0"/>
                      <a:pt x="79504" y="0"/>
                      <a:pt x="80315" y="0"/>
                    </a:cubicBezTo>
                    <a:cubicBezTo>
                      <a:pt x="58411" y="0"/>
                      <a:pt x="38941" y="8113"/>
                      <a:pt x="23527" y="23527"/>
                    </a:cubicBezTo>
                    <a:cubicBezTo>
                      <a:pt x="8113" y="38941"/>
                      <a:pt x="0" y="59223"/>
                      <a:pt x="0" y="80315"/>
                    </a:cubicBezTo>
                    <a:cubicBezTo>
                      <a:pt x="0" y="124935"/>
                      <a:pt x="35696" y="160631"/>
                      <a:pt x="80315" y="161442"/>
                    </a:cubicBezTo>
                    <a:cubicBezTo>
                      <a:pt x="80315" y="161442"/>
                      <a:pt x="80315" y="161442"/>
                      <a:pt x="80315" y="161442"/>
                    </a:cubicBezTo>
                    <a:cubicBezTo>
                      <a:pt x="101408" y="161442"/>
                      <a:pt x="121690" y="153330"/>
                      <a:pt x="137104" y="137916"/>
                    </a:cubicBezTo>
                    <a:cubicBezTo>
                      <a:pt x="152518" y="122501"/>
                      <a:pt x="160631" y="102220"/>
                      <a:pt x="160631" y="81127"/>
                    </a:cubicBezTo>
                    <a:cubicBezTo>
                      <a:pt x="160631" y="35696"/>
                      <a:pt x="124124" y="0"/>
                      <a:pt x="80315" y="0"/>
                    </a:cubicBezTo>
                    <a:close/>
                    <a:moveTo>
                      <a:pt x="74637" y="11358"/>
                    </a:moveTo>
                    <a:cubicBezTo>
                      <a:pt x="74637" y="8924"/>
                      <a:pt x="77070" y="6490"/>
                      <a:pt x="79504" y="6490"/>
                    </a:cubicBezTo>
                    <a:cubicBezTo>
                      <a:pt x="81938" y="6490"/>
                      <a:pt x="84372" y="8113"/>
                      <a:pt x="84372" y="11358"/>
                    </a:cubicBezTo>
                    <a:cubicBezTo>
                      <a:pt x="84372" y="12980"/>
                      <a:pt x="84372" y="14603"/>
                      <a:pt x="84372" y="16225"/>
                    </a:cubicBezTo>
                    <a:cubicBezTo>
                      <a:pt x="84372" y="17848"/>
                      <a:pt x="84372" y="19470"/>
                      <a:pt x="84372" y="21093"/>
                    </a:cubicBezTo>
                    <a:cubicBezTo>
                      <a:pt x="84372" y="24338"/>
                      <a:pt x="81938" y="25961"/>
                      <a:pt x="79504" y="25961"/>
                    </a:cubicBezTo>
                    <a:cubicBezTo>
                      <a:pt x="77070" y="25961"/>
                      <a:pt x="74637" y="23527"/>
                      <a:pt x="74637" y="21093"/>
                    </a:cubicBezTo>
                    <a:cubicBezTo>
                      <a:pt x="74637" y="17848"/>
                      <a:pt x="74637" y="14603"/>
                      <a:pt x="74637" y="11358"/>
                    </a:cubicBezTo>
                    <a:close/>
                    <a:moveTo>
                      <a:pt x="21093" y="85183"/>
                    </a:moveTo>
                    <a:cubicBezTo>
                      <a:pt x="17848" y="85183"/>
                      <a:pt x="14603" y="85183"/>
                      <a:pt x="11358" y="85183"/>
                    </a:cubicBezTo>
                    <a:cubicBezTo>
                      <a:pt x="8113" y="85183"/>
                      <a:pt x="6490" y="82749"/>
                      <a:pt x="6490" y="80315"/>
                    </a:cubicBezTo>
                    <a:cubicBezTo>
                      <a:pt x="6490" y="77882"/>
                      <a:pt x="8924" y="75448"/>
                      <a:pt x="11358" y="75448"/>
                    </a:cubicBezTo>
                    <a:cubicBezTo>
                      <a:pt x="12980" y="75448"/>
                      <a:pt x="14603" y="75448"/>
                      <a:pt x="16225" y="75448"/>
                    </a:cubicBezTo>
                    <a:cubicBezTo>
                      <a:pt x="17848" y="75448"/>
                      <a:pt x="19470" y="75448"/>
                      <a:pt x="21093" y="75448"/>
                    </a:cubicBezTo>
                    <a:cubicBezTo>
                      <a:pt x="23527" y="75448"/>
                      <a:pt x="25961" y="77882"/>
                      <a:pt x="25961" y="80315"/>
                    </a:cubicBezTo>
                    <a:cubicBezTo>
                      <a:pt x="25961" y="82749"/>
                      <a:pt x="23527" y="85183"/>
                      <a:pt x="21093" y="85183"/>
                    </a:cubicBezTo>
                    <a:close/>
                    <a:moveTo>
                      <a:pt x="41375" y="125746"/>
                    </a:moveTo>
                    <a:cubicBezTo>
                      <a:pt x="40563" y="126558"/>
                      <a:pt x="38941" y="128180"/>
                      <a:pt x="38130" y="128992"/>
                    </a:cubicBezTo>
                    <a:cubicBezTo>
                      <a:pt x="37318" y="129803"/>
                      <a:pt x="35696" y="131425"/>
                      <a:pt x="34885" y="132237"/>
                    </a:cubicBezTo>
                    <a:cubicBezTo>
                      <a:pt x="32451" y="133859"/>
                      <a:pt x="30017" y="133859"/>
                      <a:pt x="28394" y="132237"/>
                    </a:cubicBezTo>
                    <a:cubicBezTo>
                      <a:pt x="26772" y="130614"/>
                      <a:pt x="26772" y="127369"/>
                      <a:pt x="28394" y="125746"/>
                    </a:cubicBezTo>
                    <a:cubicBezTo>
                      <a:pt x="30828" y="123313"/>
                      <a:pt x="32451" y="120879"/>
                      <a:pt x="34885" y="119256"/>
                    </a:cubicBezTo>
                    <a:cubicBezTo>
                      <a:pt x="37318" y="117634"/>
                      <a:pt x="39752" y="117634"/>
                      <a:pt x="41375" y="119256"/>
                    </a:cubicBezTo>
                    <a:cubicBezTo>
                      <a:pt x="43808" y="120879"/>
                      <a:pt x="43808" y="123313"/>
                      <a:pt x="41375" y="125746"/>
                    </a:cubicBezTo>
                    <a:close/>
                    <a:moveTo>
                      <a:pt x="41375" y="42186"/>
                    </a:moveTo>
                    <a:cubicBezTo>
                      <a:pt x="39752" y="43808"/>
                      <a:pt x="36507" y="43808"/>
                      <a:pt x="34885" y="42186"/>
                    </a:cubicBezTo>
                    <a:cubicBezTo>
                      <a:pt x="32451" y="39752"/>
                      <a:pt x="30017" y="37318"/>
                      <a:pt x="28394" y="35696"/>
                    </a:cubicBezTo>
                    <a:cubicBezTo>
                      <a:pt x="26772" y="33262"/>
                      <a:pt x="26772" y="30828"/>
                      <a:pt x="28394" y="29206"/>
                    </a:cubicBezTo>
                    <a:cubicBezTo>
                      <a:pt x="30017" y="27583"/>
                      <a:pt x="33262" y="27583"/>
                      <a:pt x="34885" y="29206"/>
                    </a:cubicBezTo>
                    <a:cubicBezTo>
                      <a:pt x="35696" y="30017"/>
                      <a:pt x="37318" y="31639"/>
                      <a:pt x="38130" y="32451"/>
                    </a:cubicBezTo>
                    <a:cubicBezTo>
                      <a:pt x="38941" y="33262"/>
                      <a:pt x="40563" y="34885"/>
                      <a:pt x="41375" y="35696"/>
                    </a:cubicBezTo>
                    <a:cubicBezTo>
                      <a:pt x="43808" y="37318"/>
                      <a:pt x="43808" y="39752"/>
                      <a:pt x="41375" y="42186"/>
                    </a:cubicBezTo>
                    <a:close/>
                    <a:moveTo>
                      <a:pt x="84372" y="149273"/>
                    </a:moveTo>
                    <a:cubicBezTo>
                      <a:pt x="84372" y="152518"/>
                      <a:pt x="81938" y="154141"/>
                      <a:pt x="79504" y="154141"/>
                    </a:cubicBezTo>
                    <a:cubicBezTo>
                      <a:pt x="77070" y="154141"/>
                      <a:pt x="74637" y="151707"/>
                      <a:pt x="74637" y="149273"/>
                    </a:cubicBezTo>
                    <a:cubicBezTo>
                      <a:pt x="74637" y="146028"/>
                      <a:pt x="74637" y="142783"/>
                      <a:pt x="74637" y="139538"/>
                    </a:cubicBezTo>
                    <a:cubicBezTo>
                      <a:pt x="74637" y="136293"/>
                      <a:pt x="77070" y="134670"/>
                      <a:pt x="79504" y="134670"/>
                    </a:cubicBezTo>
                    <a:cubicBezTo>
                      <a:pt x="81938" y="134670"/>
                      <a:pt x="84372" y="137104"/>
                      <a:pt x="84372" y="139538"/>
                    </a:cubicBezTo>
                    <a:cubicBezTo>
                      <a:pt x="84372" y="141161"/>
                      <a:pt x="84372" y="142783"/>
                      <a:pt x="84372" y="144406"/>
                    </a:cubicBezTo>
                    <a:cubicBezTo>
                      <a:pt x="84372" y="146028"/>
                      <a:pt x="84372" y="147651"/>
                      <a:pt x="84372" y="149273"/>
                    </a:cubicBezTo>
                    <a:close/>
                    <a:moveTo>
                      <a:pt x="113577" y="110332"/>
                    </a:moveTo>
                    <a:cubicBezTo>
                      <a:pt x="112766" y="114389"/>
                      <a:pt x="108710" y="115200"/>
                      <a:pt x="105465" y="112766"/>
                    </a:cubicBezTo>
                    <a:cubicBezTo>
                      <a:pt x="103842" y="111144"/>
                      <a:pt x="102220" y="109521"/>
                      <a:pt x="100597" y="107899"/>
                    </a:cubicBezTo>
                    <a:cubicBezTo>
                      <a:pt x="92485" y="99786"/>
                      <a:pt x="85183" y="92485"/>
                      <a:pt x="77070" y="84372"/>
                    </a:cubicBezTo>
                    <a:cubicBezTo>
                      <a:pt x="75448" y="82749"/>
                      <a:pt x="74637" y="81127"/>
                      <a:pt x="74637" y="78693"/>
                    </a:cubicBezTo>
                    <a:cubicBezTo>
                      <a:pt x="74637" y="73825"/>
                      <a:pt x="74637" y="69769"/>
                      <a:pt x="74637" y="64901"/>
                    </a:cubicBezTo>
                    <a:cubicBezTo>
                      <a:pt x="74637" y="64901"/>
                      <a:pt x="74637" y="64901"/>
                      <a:pt x="74637" y="64901"/>
                    </a:cubicBezTo>
                    <a:cubicBezTo>
                      <a:pt x="74637" y="60034"/>
                      <a:pt x="74637" y="55166"/>
                      <a:pt x="74637" y="50299"/>
                    </a:cubicBezTo>
                    <a:cubicBezTo>
                      <a:pt x="74637" y="46242"/>
                      <a:pt x="78693" y="44620"/>
                      <a:pt x="81938" y="46242"/>
                    </a:cubicBezTo>
                    <a:cubicBezTo>
                      <a:pt x="84372" y="47865"/>
                      <a:pt x="84372" y="49487"/>
                      <a:pt x="84372" y="51921"/>
                    </a:cubicBezTo>
                    <a:cubicBezTo>
                      <a:pt x="84372" y="60034"/>
                      <a:pt x="84372" y="68958"/>
                      <a:pt x="84372" y="77070"/>
                    </a:cubicBezTo>
                    <a:cubicBezTo>
                      <a:pt x="84372" y="77882"/>
                      <a:pt x="84372" y="78693"/>
                      <a:pt x="85183" y="80315"/>
                    </a:cubicBezTo>
                    <a:cubicBezTo>
                      <a:pt x="94107" y="89239"/>
                      <a:pt x="102220" y="97352"/>
                      <a:pt x="111144" y="106276"/>
                    </a:cubicBezTo>
                    <a:cubicBezTo>
                      <a:pt x="113577" y="107087"/>
                      <a:pt x="114389" y="108710"/>
                      <a:pt x="113577" y="110332"/>
                    </a:cubicBezTo>
                    <a:close/>
                    <a:moveTo>
                      <a:pt x="118445" y="34885"/>
                    </a:moveTo>
                    <a:cubicBezTo>
                      <a:pt x="120879" y="32451"/>
                      <a:pt x="123313" y="30017"/>
                      <a:pt x="124935" y="28394"/>
                    </a:cubicBezTo>
                    <a:cubicBezTo>
                      <a:pt x="126558" y="26772"/>
                      <a:pt x="129803" y="26772"/>
                      <a:pt x="131425" y="28394"/>
                    </a:cubicBezTo>
                    <a:cubicBezTo>
                      <a:pt x="133048" y="30017"/>
                      <a:pt x="133048" y="33262"/>
                      <a:pt x="131425" y="34885"/>
                    </a:cubicBezTo>
                    <a:cubicBezTo>
                      <a:pt x="130614" y="35696"/>
                      <a:pt x="128992" y="37318"/>
                      <a:pt x="128180" y="38130"/>
                    </a:cubicBezTo>
                    <a:cubicBezTo>
                      <a:pt x="127369" y="38941"/>
                      <a:pt x="125746" y="40563"/>
                      <a:pt x="124935" y="41375"/>
                    </a:cubicBezTo>
                    <a:cubicBezTo>
                      <a:pt x="122501" y="42997"/>
                      <a:pt x="120068" y="42997"/>
                      <a:pt x="118445" y="41375"/>
                    </a:cubicBezTo>
                    <a:cubicBezTo>
                      <a:pt x="116011" y="40563"/>
                      <a:pt x="116011" y="37318"/>
                      <a:pt x="118445" y="34885"/>
                    </a:cubicBezTo>
                    <a:close/>
                    <a:moveTo>
                      <a:pt x="131425" y="132237"/>
                    </a:moveTo>
                    <a:cubicBezTo>
                      <a:pt x="129803" y="133859"/>
                      <a:pt x="126558" y="133859"/>
                      <a:pt x="124935" y="132237"/>
                    </a:cubicBezTo>
                    <a:cubicBezTo>
                      <a:pt x="123313" y="131425"/>
                      <a:pt x="122501" y="129803"/>
                      <a:pt x="121690" y="128992"/>
                    </a:cubicBezTo>
                    <a:cubicBezTo>
                      <a:pt x="120879" y="128180"/>
                      <a:pt x="119256" y="126558"/>
                      <a:pt x="118445" y="125746"/>
                    </a:cubicBezTo>
                    <a:cubicBezTo>
                      <a:pt x="116823" y="124124"/>
                      <a:pt x="116823" y="120879"/>
                      <a:pt x="118445" y="119256"/>
                    </a:cubicBezTo>
                    <a:cubicBezTo>
                      <a:pt x="120068" y="117634"/>
                      <a:pt x="123313" y="117634"/>
                      <a:pt x="124935" y="119256"/>
                    </a:cubicBezTo>
                    <a:cubicBezTo>
                      <a:pt x="127369" y="121690"/>
                      <a:pt x="129803" y="124124"/>
                      <a:pt x="132237" y="126558"/>
                    </a:cubicBezTo>
                    <a:cubicBezTo>
                      <a:pt x="133859" y="127369"/>
                      <a:pt x="133859" y="130614"/>
                      <a:pt x="131425" y="132237"/>
                    </a:cubicBezTo>
                    <a:close/>
                    <a:moveTo>
                      <a:pt x="148462" y="85183"/>
                    </a:moveTo>
                    <a:cubicBezTo>
                      <a:pt x="146839" y="85183"/>
                      <a:pt x="145217" y="85183"/>
                      <a:pt x="143594" y="85183"/>
                    </a:cubicBezTo>
                    <a:cubicBezTo>
                      <a:pt x="141972" y="85183"/>
                      <a:pt x="140349" y="85183"/>
                      <a:pt x="138727" y="85183"/>
                    </a:cubicBezTo>
                    <a:cubicBezTo>
                      <a:pt x="136293" y="85183"/>
                      <a:pt x="133859" y="82749"/>
                      <a:pt x="133859" y="80315"/>
                    </a:cubicBezTo>
                    <a:cubicBezTo>
                      <a:pt x="133859" y="77882"/>
                      <a:pt x="135482" y="75448"/>
                      <a:pt x="138727" y="75448"/>
                    </a:cubicBezTo>
                    <a:cubicBezTo>
                      <a:pt x="141972" y="75448"/>
                      <a:pt x="145217" y="75448"/>
                      <a:pt x="148462" y="75448"/>
                    </a:cubicBezTo>
                    <a:cubicBezTo>
                      <a:pt x="150896" y="75448"/>
                      <a:pt x="153330" y="77882"/>
                      <a:pt x="153330" y="80315"/>
                    </a:cubicBezTo>
                    <a:cubicBezTo>
                      <a:pt x="153330" y="82749"/>
                      <a:pt x="150896" y="85183"/>
                      <a:pt x="148462" y="85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17">
                <a:extLst>
                  <a:ext uri="{FF2B5EF4-FFF2-40B4-BE49-F238E27FC236}">
                    <a16:creationId xmlns:a16="http://schemas.microsoft.com/office/drawing/2014/main" id="{9D65E4EA-A51C-49D0-94D8-125C42316EC6}"/>
                  </a:ext>
                </a:extLst>
              </p:cNvPr>
              <p:cNvSpPr/>
              <p:nvPr/>
            </p:nvSpPr>
            <p:spPr>
              <a:xfrm>
                <a:off x="1474984" y="2481584"/>
                <a:ext cx="305036" cy="197949"/>
              </a:xfrm>
              <a:custGeom>
                <a:avLst/>
                <a:gdLst>
                  <a:gd name="connsiteX0" fmla="*/ 304225 w 305036"/>
                  <a:gd name="connsiteY0" fmla="*/ 21904 h 197949"/>
                  <a:gd name="connsiteX1" fmla="*/ 300980 w 305036"/>
                  <a:gd name="connsiteY1" fmla="*/ 18659 h 197949"/>
                  <a:gd name="connsiteX2" fmla="*/ 248248 w 305036"/>
                  <a:gd name="connsiteY2" fmla="*/ 18659 h 197949"/>
                  <a:gd name="connsiteX3" fmla="*/ 248248 w 305036"/>
                  <a:gd name="connsiteY3" fmla="*/ 3245 h 197949"/>
                  <a:gd name="connsiteX4" fmla="*/ 245003 w 305036"/>
                  <a:gd name="connsiteY4" fmla="*/ 0 h 197949"/>
                  <a:gd name="connsiteX5" fmla="*/ 184158 w 305036"/>
                  <a:gd name="connsiteY5" fmla="*/ 0 h 197949"/>
                  <a:gd name="connsiteX6" fmla="*/ 180913 w 305036"/>
                  <a:gd name="connsiteY6" fmla="*/ 3245 h 197949"/>
                  <a:gd name="connsiteX7" fmla="*/ 184158 w 305036"/>
                  <a:gd name="connsiteY7" fmla="*/ 6490 h 197949"/>
                  <a:gd name="connsiteX8" fmla="*/ 242569 w 305036"/>
                  <a:gd name="connsiteY8" fmla="*/ 6490 h 197949"/>
                  <a:gd name="connsiteX9" fmla="*/ 242569 w 305036"/>
                  <a:gd name="connsiteY9" fmla="*/ 55977 h 197949"/>
                  <a:gd name="connsiteX10" fmla="*/ 184158 w 305036"/>
                  <a:gd name="connsiteY10" fmla="*/ 157386 h 197949"/>
                  <a:gd name="connsiteX11" fmla="*/ 183346 w 305036"/>
                  <a:gd name="connsiteY11" fmla="*/ 157386 h 197949"/>
                  <a:gd name="connsiteX12" fmla="*/ 65713 w 305036"/>
                  <a:gd name="connsiteY12" fmla="*/ 157386 h 197949"/>
                  <a:gd name="connsiteX13" fmla="*/ 64901 w 305036"/>
                  <a:gd name="connsiteY13" fmla="*/ 157386 h 197949"/>
                  <a:gd name="connsiteX14" fmla="*/ 6490 w 305036"/>
                  <a:gd name="connsiteY14" fmla="*/ 55977 h 197949"/>
                  <a:gd name="connsiteX15" fmla="*/ 6490 w 305036"/>
                  <a:gd name="connsiteY15" fmla="*/ 6490 h 197949"/>
                  <a:gd name="connsiteX16" fmla="*/ 49487 w 305036"/>
                  <a:gd name="connsiteY16" fmla="*/ 6490 h 197949"/>
                  <a:gd name="connsiteX17" fmla="*/ 52732 w 305036"/>
                  <a:gd name="connsiteY17" fmla="*/ 3245 h 197949"/>
                  <a:gd name="connsiteX18" fmla="*/ 49487 w 305036"/>
                  <a:gd name="connsiteY18" fmla="*/ 0 h 197949"/>
                  <a:gd name="connsiteX19" fmla="*/ 3245 w 305036"/>
                  <a:gd name="connsiteY19" fmla="*/ 0 h 197949"/>
                  <a:gd name="connsiteX20" fmla="*/ 0 w 305036"/>
                  <a:gd name="connsiteY20" fmla="*/ 3245 h 197949"/>
                  <a:gd name="connsiteX21" fmla="*/ 0 w 305036"/>
                  <a:gd name="connsiteY21" fmla="*/ 55977 h 197949"/>
                  <a:gd name="connsiteX22" fmla="*/ 17037 w 305036"/>
                  <a:gd name="connsiteY22" fmla="*/ 119256 h 197949"/>
                  <a:gd name="connsiteX23" fmla="*/ 46242 w 305036"/>
                  <a:gd name="connsiteY23" fmla="*/ 152518 h 197949"/>
                  <a:gd name="connsiteX24" fmla="*/ 52732 w 305036"/>
                  <a:gd name="connsiteY24" fmla="*/ 157386 h 197949"/>
                  <a:gd name="connsiteX25" fmla="*/ 3245 w 305036"/>
                  <a:gd name="connsiteY25" fmla="*/ 157386 h 197949"/>
                  <a:gd name="connsiteX26" fmla="*/ 0 w 305036"/>
                  <a:gd name="connsiteY26" fmla="*/ 160631 h 197949"/>
                  <a:gd name="connsiteX27" fmla="*/ 37318 w 305036"/>
                  <a:gd name="connsiteY27" fmla="*/ 197949 h 197949"/>
                  <a:gd name="connsiteX28" fmla="*/ 226344 w 305036"/>
                  <a:gd name="connsiteY28" fmla="*/ 197949 h 197949"/>
                  <a:gd name="connsiteX29" fmla="*/ 263662 w 305036"/>
                  <a:gd name="connsiteY29" fmla="*/ 160631 h 197949"/>
                  <a:gd name="connsiteX30" fmla="*/ 260417 w 305036"/>
                  <a:gd name="connsiteY30" fmla="*/ 157386 h 197949"/>
                  <a:gd name="connsiteX31" fmla="*/ 196327 w 305036"/>
                  <a:gd name="connsiteY31" fmla="*/ 157386 h 197949"/>
                  <a:gd name="connsiteX32" fmla="*/ 202817 w 305036"/>
                  <a:gd name="connsiteY32" fmla="*/ 152518 h 197949"/>
                  <a:gd name="connsiteX33" fmla="*/ 230400 w 305036"/>
                  <a:gd name="connsiteY33" fmla="*/ 121690 h 197949"/>
                  <a:gd name="connsiteX34" fmla="*/ 231211 w 305036"/>
                  <a:gd name="connsiteY34" fmla="*/ 120068 h 197949"/>
                  <a:gd name="connsiteX35" fmla="*/ 249870 w 305036"/>
                  <a:gd name="connsiteY35" fmla="*/ 120068 h 197949"/>
                  <a:gd name="connsiteX36" fmla="*/ 305037 w 305036"/>
                  <a:gd name="connsiteY36" fmla="*/ 64901 h 197949"/>
                  <a:gd name="connsiteX37" fmla="*/ 305037 w 305036"/>
                  <a:gd name="connsiteY37" fmla="*/ 21904 h 197949"/>
                  <a:gd name="connsiteX38" fmla="*/ 257172 w 305036"/>
                  <a:gd name="connsiteY38" fmla="*/ 163876 h 197949"/>
                  <a:gd name="connsiteX39" fmla="*/ 256361 w 305036"/>
                  <a:gd name="connsiteY39" fmla="*/ 167121 h 197949"/>
                  <a:gd name="connsiteX40" fmla="*/ 226344 w 305036"/>
                  <a:gd name="connsiteY40" fmla="*/ 191459 h 197949"/>
                  <a:gd name="connsiteX41" fmla="*/ 37318 w 305036"/>
                  <a:gd name="connsiteY41" fmla="*/ 191459 h 197949"/>
                  <a:gd name="connsiteX42" fmla="*/ 7301 w 305036"/>
                  <a:gd name="connsiteY42" fmla="*/ 167121 h 197949"/>
                  <a:gd name="connsiteX43" fmla="*/ 6490 w 305036"/>
                  <a:gd name="connsiteY43" fmla="*/ 163876 h 197949"/>
                  <a:gd name="connsiteX44" fmla="*/ 257172 w 305036"/>
                  <a:gd name="connsiteY44" fmla="*/ 163876 h 197949"/>
                  <a:gd name="connsiteX45" fmla="*/ 245003 w 305036"/>
                  <a:gd name="connsiteY45" fmla="*/ 85994 h 197949"/>
                  <a:gd name="connsiteX46" fmla="*/ 249059 w 305036"/>
                  <a:gd name="connsiteY46" fmla="*/ 55166 h 197949"/>
                  <a:gd name="connsiteX47" fmla="*/ 249059 w 305036"/>
                  <a:gd name="connsiteY47" fmla="*/ 49487 h 197949"/>
                  <a:gd name="connsiteX48" fmla="*/ 274208 w 305036"/>
                  <a:gd name="connsiteY48" fmla="*/ 49487 h 197949"/>
                  <a:gd name="connsiteX49" fmla="*/ 274208 w 305036"/>
                  <a:gd name="connsiteY49" fmla="*/ 64901 h 197949"/>
                  <a:gd name="connsiteX50" fmla="*/ 249059 w 305036"/>
                  <a:gd name="connsiteY50" fmla="*/ 90051 h 197949"/>
                  <a:gd name="connsiteX51" fmla="*/ 244192 w 305036"/>
                  <a:gd name="connsiteY51" fmla="*/ 90051 h 197949"/>
                  <a:gd name="connsiteX52" fmla="*/ 245003 w 305036"/>
                  <a:gd name="connsiteY52" fmla="*/ 85994 h 197949"/>
                  <a:gd name="connsiteX53" fmla="*/ 297735 w 305036"/>
                  <a:gd name="connsiteY53" fmla="*/ 64901 h 197949"/>
                  <a:gd name="connsiteX54" fmla="*/ 249059 w 305036"/>
                  <a:gd name="connsiteY54" fmla="*/ 113577 h 197949"/>
                  <a:gd name="connsiteX55" fmla="*/ 234456 w 305036"/>
                  <a:gd name="connsiteY55" fmla="*/ 113577 h 197949"/>
                  <a:gd name="connsiteX56" fmla="*/ 236079 w 305036"/>
                  <a:gd name="connsiteY56" fmla="*/ 109521 h 197949"/>
                  <a:gd name="connsiteX57" fmla="*/ 240946 w 305036"/>
                  <a:gd name="connsiteY57" fmla="*/ 97352 h 197949"/>
                  <a:gd name="connsiteX58" fmla="*/ 241758 w 305036"/>
                  <a:gd name="connsiteY58" fmla="*/ 95730 h 197949"/>
                  <a:gd name="connsiteX59" fmla="*/ 249059 w 305036"/>
                  <a:gd name="connsiteY59" fmla="*/ 95730 h 197949"/>
                  <a:gd name="connsiteX60" fmla="*/ 280699 w 305036"/>
                  <a:gd name="connsiteY60" fmla="*/ 64090 h 197949"/>
                  <a:gd name="connsiteX61" fmla="*/ 280699 w 305036"/>
                  <a:gd name="connsiteY61" fmla="*/ 45431 h 197949"/>
                  <a:gd name="connsiteX62" fmla="*/ 277454 w 305036"/>
                  <a:gd name="connsiteY62" fmla="*/ 42186 h 197949"/>
                  <a:gd name="connsiteX63" fmla="*/ 249059 w 305036"/>
                  <a:gd name="connsiteY63" fmla="*/ 42186 h 197949"/>
                  <a:gd name="connsiteX64" fmla="*/ 249059 w 305036"/>
                  <a:gd name="connsiteY64" fmla="*/ 25149 h 197949"/>
                  <a:gd name="connsiteX65" fmla="*/ 298547 w 305036"/>
                  <a:gd name="connsiteY65" fmla="*/ 25149 h 197949"/>
                  <a:gd name="connsiteX66" fmla="*/ 298547 w 305036"/>
                  <a:gd name="connsiteY66" fmla="*/ 64901 h 19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305036" h="197949">
                    <a:moveTo>
                      <a:pt x="304225" y="21904"/>
                    </a:moveTo>
                    <a:cubicBezTo>
                      <a:pt x="304225" y="20282"/>
                      <a:pt x="302603" y="18659"/>
                      <a:pt x="300980" y="18659"/>
                    </a:cubicBezTo>
                    <a:lnTo>
                      <a:pt x="248248" y="18659"/>
                    </a:lnTo>
                    <a:lnTo>
                      <a:pt x="248248" y="3245"/>
                    </a:lnTo>
                    <a:cubicBezTo>
                      <a:pt x="248248" y="1623"/>
                      <a:pt x="246625" y="0"/>
                      <a:pt x="245003" y="0"/>
                    </a:cubicBezTo>
                    <a:lnTo>
                      <a:pt x="184158" y="0"/>
                    </a:lnTo>
                    <a:cubicBezTo>
                      <a:pt x="182535" y="0"/>
                      <a:pt x="180913" y="1623"/>
                      <a:pt x="180913" y="3245"/>
                    </a:cubicBezTo>
                    <a:cubicBezTo>
                      <a:pt x="180913" y="4868"/>
                      <a:pt x="182535" y="6490"/>
                      <a:pt x="184158" y="6490"/>
                    </a:cubicBezTo>
                    <a:lnTo>
                      <a:pt x="242569" y="6490"/>
                    </a:lnTo>
                    <a:lnTo>
                      <a:pt x="242569" y="55977"/>
                    </a:lnTo>
                    <a:cubicBezTo>
                      <a:pt x="242569" y="97352"/>
                      <a:pt x="219854" y="136293"/>
                      <a:pt x="184158" y="157386"/>
                    </a:cubicBezTo>
                    <a:lnTo>
                      <a:pt x="183346" y="157386"/>
                    </a:lnTo>
                    <a:lnTo>
                      <a:pt x="65713" y="157386"/>
                    </a:lnTo>
                    <a:lnTo>
                      <a:pt x="64901" y="157386"/>
                    </a:lnTo>
                    <a:cubicBezTo>
                      <a:pt x="29206" y="136293"/>
                      <a:pt x="6490" y="97352"/>
                      <a:pt x="6490" y="55977"/>
                    </a:cubicBezTo>
                    <a:lnTo>
                      <a:pt x="6490" y="6490"/>
                    </a:lnTo>
                    <a:lnTo>
                      <a:pt x="49487" y="6490"/>
                    </a:lnTo>
                    <a:cubicBezTo>
                      <a:pt x="51110" y="6490"/>
                      <a:pt x="52732" y="4868"/>
                      <a:pt x="52732" y="3245"/>
                    </a:cubicBezTo>
                    <a:cubicBezTo>
                      <a:pt x="52732" y="1623"/>
                      <a:pt x="51110" y="0"/>
                      <a:pt x="49487" y="0"/>
                    </a:cubicBezTo>
                    <a:lnTo>
                      <a:pt x="3245" y="0"/>
                    </a:lnTo>
                    <a:cubicBezTo>
                      <a:pt x="1623" y="0"/>
                      <a:pt x="0" y="1623"/>
                      <a:pt x="0" y="3245"/>
                    </a:cubicBezTo>
                    <a:lnTo>
                      <a:pt x="0" y="55977"/>
                    </a:lnTo>
                    <a:cubicBezTo>
                      <a:pt x="0" y="78693"/>
                      <a:pt x="5679" y="100597"/>
                      <a:pt x="17037" y="119256"/>
                    </a:cubicBezTo>
                    <a:cubicBezTo>
                      <a:pt x="24338" y="132237"/>
                      <a:pt x="34885" y="143594"/>
                      <a:pt x="46242" y="152518"/>
                    </a:cubicBezTo>
                    <a:lnTo>
                      <a:pt x="52732" y="157386"/>
                    </a:lnTo>
                    <a:lnTo>
                      <a:pt x="3245" y="157386"/>
                    </a:lnTo>
                    <a:cubicBezTo>
                      <a:pt x="1623" y="157386"/>
                      <a:pt x="0" y="159008"/>
                      <a:pt x="0" y="160631"/>
                    </a:cubicBezTo>
                    <a:cubicBezTo>
                      <a:pt x="0" y="180913"/>
                      <a:pt x="17037" y="197949"/>
                      <a:pt x="37318" y="197949"/>
                    </a:cubicBezTo>
                    <a:lnTo>
                      <a:pt x="226344" y="197949"/>
                    </a:lnTo>
                    <a:cubicBezTo>
                      <a:pt x="246625" y="197949"/>
                      <a:pt x="263662" y="180913"/>
                      <a:pt x="263662" y="160631"/>
                    </a:cubicBezTo>
                    <a:cubicBezTo>
                      <a:pt x="263662" y="159008"/>
                      <a:pt x="262039" y="157386"/>
                      <a:pt x="260417" y="157386"/>
                    </a:cubicBezTo>
                    <a:lnTo>
                      <a:pt x="196327" y="157386"/>
                    </a:lnTo>
                    <a:lnTo>
                      <a:pt x="202817" y="152518"/>
                    </a:lnTo>
                    <a:cubicBezTo>
                      <a:pt x="213363" y="143594"/>
                      <a:pt x="223099" y="133859"/>
                      <a:pt x="230400" y="121690"/>
                    </a:cubicBezTo>
                    <a:lnTo>
                      <a:pt x="231211" y="120068"/>
                    </a:lnTo>
                    <a:lnTo>
                      <a:pt x="249870" y="120068"/>
                    </a:lnTo>
                    <a:cubicBezTo>
                      <a:pt x="280699" y="120068"/>
                      <a:pt x="305037" y="94918"/>
                      <a:pt x="305037" y="64901"/>
                    </a:cubicBezTo>
                    <a:lnTo>
                      <a:pt x="305037" y="21904"/>
                    </a:lnTo>
                    <a:close/>
                    <a:moveTo>
                      <a:pt x="257172" y="163876"/>
                    </a:moveTo>
                    <a:lnTo>
                      <a:pt x="256361" y="167121"/>
                    </a:lnTo>
                    <a:cubicBezTo>
                      <a:pt x="253115" y="180913"/>
                      <a:pt x="240946" y="191459"/>
                      <a:pt x="226344" y="191459"/>
                    </a:cubicBezTo>
                    <a:lnTo>
                      <a:pt x="37318" y="191459"/>
                    </a:lnTo>
                    <a:cubicBezTo>
                      <a:pt x="22715" y="191459"/>
                      <a:pt x="10546" y="181724"/>
                      <a:pt x="7301" y="167121"/>
                    </a:cubicBezTo>
                    <a:lnTo>
                      <a:pt x="6490" y="163876"/>
                    </a:lnTo>
                    <a:lnTo>
                      <a:pt x="257172" y="163876"/>
                    </a:lnTo>
                    <a:close/>
                    <a:moveTo>
                      <a:pt x="245003" y="85994"/>
                    </a:moveTo>
                    <a:cubicBezTo>
                      <a:pt x="247437" y="76259"/>
                      <a:pt x="249059" y="65713"/>
                      <a:pt x="249059" y="55166"/>
                    </a:cubicBezTo>
                    <a:lnTo>
                      <a:pt x="249059" y="49487"/>
                    </a:lnTo>
                    <a:lnTo>
                      <a:pt x="274208" y="49487"/>
                    </a:lnTo>
                    <a:lnTo>
                      <a:pt x="274208" y="64901"/>
                    </a:lnTo>
                    <a:cubicBezTo>
                      <a:pt x="274208" y="78693"/>
                      <a:pt x="262851" y="90051"/>
                      <a:pt x="249059" y="90051"/>
                    </a:cubicBezTo>
                    <a:lnTo>
                      <a:pt x="244192" y="90051"/>
                    </a:lnTo>
                    <a:lnTo>
                      <a:pt x="245003" y="85994"/>
                    </a:lnTo>
                    <a:close/>
                    <a:moveTo>
                      <a:pt x="297735" y="64901"/>
                    </a:moveTo>
                    <a:cubicBezTo>
                      <a:pt x="297735" y="91673"/>
                      <a:pt x="275831" y="113577"/>
                      <a:pt x="249059" y="113577"/>
                    </a:cubicBezTo>
                    <a:lnTo>
                      <a:pt x="234456" y="113577"/>
                    </a:lnTo>
                    <a:lnTo>
                      <a:pt x="236079" y="109521"/>
                    </a:lnTo>
                    <a:cubicBezTo>
                      <a:pt x="237701" y="105465"/>
                      <a:pt x="239324" y="101408"/>
                      <a:pt x="240946" y="97352"/>
                    </a:cubicBezTo>
                    <a:lnTo>
                      <a:pt x="241758" y="95730"/>
                    </a:lnTo>
                    <a:lnTo>
                      <a:pt x="249059" y="95730"/>
                    </a:lnTo>
                    <a:cubicBezTo>
                      <a:pt x="266096" y="95730"/>
                      <a:pt x="280699" y="81938"/>
                      <a:pt x="280699" y="64090"/>
                    </a:cubicBezTo>
                    <a:lnTo>
                      <a:pt x="280699" y="45431"/>
                    </a:lnTo>
                    <a:cubicBezTo>
                      <a:pt x="280699" y="43808"/>
                      <a:pt x="279076" y="42186"/>
                      <a:pt x="277454" y="42186"/>
                    </a:cubicBezTo>
                    <a:lnTo>
                      <a:pt x="249059" y="42186"/>
                    </a:lnTo>
                    <a:lnTo>
                      <a:pt x="249059" y="25149"/>
                    </a:lnTo>
                    <a:lnTo>
                      <a:pt x="298547" y="25149"/>
                    </a:lnTo>
                    <a:lnTo>
                      <a:pt x="298547" y="64901"/>
                    </a:ln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17">
                <a:extLst>
                  <a:ext uri="{FF2B5EF4-FFF2-40B4-BE49-F238E27FC236}">
                    <a16:creationId xmlns:a16="http://schemas.microsoft.com/office/drawing/2014/main" id="{AA7945F3-5498-4C01-9B10-7F957E186E58}"/>
                  </a:ext>
                </a:extLst>
              </p:cNvPr>
              <p:cNvSpPr/>
              <p:nvPr/>
            </p:nvSpPr>
            <p:spPr>
              <a:xfrm>
                <a:off x="1590386" y="2355838"/>
                <a:ext cx="19575" cy="75980"/>
              </a:xfrm>
              <a:custGeom>
                <a:avLst/>
                <a:gdLst>
                  <a:gd name="connsiteX0" fmla="*/ 12777 w 19575"/>
                  <a:gd name="connsiteY0" fmla="*/ 33262 h 75980"/>
                  <a:gd name="connsiteX1" fmla="*/ 9532 w 19575"/>
                  <a:gd name="connsiteY1" fmla="*/ 29206 h 75980"/>
                  <a:gd name="connsiteX2" fmla="*/ 9532 w 19575"/>
                  <a:gd name="connsiteY2" fmla="*/ 5679 h 75980"/>
                  <a:gd name="connsiteX3" fmla="*/ 10344 w 19575"/>
                  <a:gd name="connsiteY3" fmla="*/ 3245 h 75980"/>
                  <a:gd name="connsiteX4" fmla="*/ 9532 w 19575"/>
                  <a:gd name="connsiteY4" fmla="*/ 811 h 75980"/>
                  <a:gd name="connsiteX5" fmla="*/ 7910 w 19575"/>
                  <a:gd name="connsiteY5" fmla="*/ 0 h 75980"/>
                  <a:gd name="connsiteX6" fmla="*/ 5476 w 19575"/>
                  <a:gd name="connsiteY6" fmla="*/ 1623 h 75980"/>
                  <a:gd name="connsiteX7" fmla="*/ 5476 w 19575"/>
                  <a:gd name="connsiteY7" fmla="*/ 33262 h 75980"/>
                  <a:gd name="connsiteX8" fmla="*/ 8721 w 19575"/>
                  <a:gd name="connsiteY8" fmla="*/ 37318 h 75980"/>
                  <a:gd name="connsiteX9" fmla="*/ 8721 w 19575"/>
                  <a:gd name="connsiteY9" fmla="*/ 66524 h 75980"/>
                  <a:gd name="connsiteX10" fmla="*/ 5476 w 19575"/>
                  <a:gd name="connsiteY10" fmla="*/ 70580 h 75980"/>
                  <a:gd name="connsiteX11" fmla="*/ 4665 w 19575"/>
                  <a:gd name="connsiteY11" fmla="*/ 73014 h 75980"/>
                  <a:gd name="connsiteX12" fmla="*/ 5476 w 19575"/>
                  <a:gd name="connsiteY12" fmla="*/ 75448 h 75980"/>
                  <a:gd name="connsiteX13" fmla="*/ 10344 w 19575"/>
                  <a:gd name="connsiteY13" fmla="*/ 74637 h 75980"/>
                  <a:gd name="connsiteX14" fmla="*/ 13589 w 19575"/>
                  <a:gd name="connsiteY14" fmla="*/ 70580 h 75980"/>
                  <a:gd name="connsiteX15" fmla="*/ 12777 w 19575"/>
                  <a:gd name="connsiteY15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5" h="75980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5476" y="70580"/>
                    </a:lnTo>
                    <a:cubicBezTo>
                      <a:pt x="4665" y="71392"/>
                      <a:pt x="4665" y="72203"/>
                      <a:pt x="4665" y="73014"/>
                    </a:cubicBezTo>
                    <a:cubicBezTo>
                      <a:pt x="4665" y="73825"/>
                      <a:pt x="5476" y="74637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60034"/>
                      <a:pt x="21701" y="44620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17">
                <a:extLst>
                  <a:ext uri="{FF2B5EF4-FFF2-40B4-BE49-F238E27FC236}">
                    <a16:creationId xmlns:a16="http://schemas.microsoft.com/office/drawing/2014/main" id="{BE2877AB-6F83-4D33-B7DD-716E6B1E5575}"/>
                  </a:ext>
                </a:extLst>
              </p:cNvPr>
              <p:cNvSpPr/>
              <p:nvPr/>
            </p:nvSpPr>
            <p:spPr>
              <a:xfrm>
                <a:off x="1623648" y="2361517"/>
                <a:ext cx="19575" cy="75980"/>
              </a:xfrm>
              <a:custGeom>
                <a:avLst/>
                <a:gdLst>
                  <a:gd name="connsiteX0" fmla="*/ 12777 w 19575"/>
                  <a:gd name="connsiteY0" fmla="*/ 33262 h 75980"/>
                  <a:gd name="connsiteX1" fmla="*/ 9532 w 19575"/>
                  <a:gd name="connsiteY1" fmla="*/ 29206 h 75980"/>
                  <a:gd name="connsiteX2" fmla="*/ 9532 w 19575"/>
                  <a:gd name="connsiteY2" fmla="*/ 5679 h 75980"/>
                  <a:gd name="connsiteX3" fmla="*/ 10344 w 19575"/>
                  <a:gd name="connsiteY3" fmla="*/ 3245 h 75980"/>
                  <a:gd name="connsiteX4" fmla="*/ 9532 w 19575"/>
                  <a:gd name="connsiteY4" fmla="*/ 811 h 75980"/>
                  <a:gd name="connsiteX5" fmla="*/ 7910 w 19575"/>
                  <a:gd name="connsiteY5" fmla="*/ 0 h 75980"/>
                  <a:gd name="connsiteX6" fmla="*/ 7910 w 19575"/>
                  <a:gd name="connsiteY6" fmla="*/ 0 h 75980"/>
                  <a:gd name="connsiteX7" fmla="*/ 5476 w 19575"/>
                  <a:gd name="connsiteY7" fmla="*/ 811 h 75980"/>
                  <a:gd name="connsiteX8" fmla="*/ 5476 w 19575"/>
                  <a:gd name="connsiteY8" fmla="*/ 32451 h 75980"/>
                  <a:gd name="connsiteX9" fmla="*/ 8721 w 19575"/>
                  <a:gd name="connsiteY9" fmla="*/ 36507 h 75980"/>
                  <a:gd name="connsiteX10" fmla="*/ 8721 w 19575"/>
                  <a:gd name="connsiteY10" fmla="*/ 65713 h 75980"/>
                  <a:gd name="connsiteX11" fmla="*/ 4665 w 19575"/>
                  <a:gd name="connsiteY11" fmla="*/ 70580 h 75980"/>
                  <a:gd name="connsiteX12" fmla="*/ 5476 w 19575"/>
                  <a:gd name="connsiteY12" fmla="*/ 75448 h 75980"/>
                  <a:gd name="connsiteX13" fmla="*/ 10344 w 19575"/>
                  <a:gd name="connsiteY13" fmla="*/ 74637 h 75980"/>
                  <a:gd name="connsiteX14" fmla="*/ 13589 w 19575"/>
                  <a:gd name="connsiteY14" fmla="*/ 70580 h 75980"/>
                  <a:gd name="connsiteX15" fmla="*/ 12777 w 19575"/>
                  <a:gd name="connsiteY15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5" h="75980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910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811"/>
                    </a:cubicBezTo>
                    <a:cubicBezTo>
                      <a:pt x="-1825" y="9735"/>
                      <a:pt x="-1825" y="22715"/>
                      <a:pt x="5476" y="32451"/>
                    </a:cubicBezTo>
                    <a:lnTo>
                      <a:pt x="8721" y="36507"/>
                    </a:lnTo>
                    <a:cubicBezTo>
                      <a:pt x="15211" y="45431"/>
                      <a:pt x="15211" y="56789"/>
                      <a:pt x="8721" y="65713"/>
                    </a:cubicBezTo>
                    <a:lnTo>
                      <a:pt x="4665" y="70580"/>
                    </a:lnTo>
                    <a:cubicBezTo>
                      <a:pt x="3854" y="72203"/>
                      <a:pt x="3854" y="73825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59223"/>
                      <a:pt x="21701" y="43808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17">
                <a:extLst>
                  <a:ext uri="{FF2B5EF4-FFF2-40B4-BE49-F238E27FC236}">
                    <a16:creationId xmlns:a16="http://schemas.microsoft.com/office/drawing/2014/main" id="{5B905A04-41EB-413F-A663-37AE4548E421}"/>
                  </a:ext>
                </a:extLst>
              </p:cNvPr>
              <p:cNvSpPr/>
              <p:nvPr/>
            </p:nvSpPr>
            <p:spPr>
              <a:xfrm>
                <a:off x="1556313" y="2363139"/>
                <a:ext cx="19575" cy="75980"/>
              </a:xfrm>
              <a:custGeom>
                <a:avLst/>
                <a:gdLst>
                  <a:gd name="connsiteX0" fmla="*/ 13589 w 19575"/>
                  <a:gd name="connsiteY0" fmla="*/ 33262 h 75980"/>
                  <a:gd name="connsiteX1" fmla="*/ 10344 w 19575"/>
                  <a:gd name="connsiteY1" fmla="*/ 29206 h 75980"/>
                  <a:gd name="connsiteX2" fmla="*/ 10344 w 19575"/>
                  <a:gd name="connsiteY2" fmla="*/ 5679 h 75980"/>
                  <a:gd name="connsiteX3" fmla="*/ 9532 w 19575"/>
                  <a:gd name="connsiteY3" fmla="*/ 811 h 75980"/>
                  <a:gd name="connsiteX4" fmla="*/ 7910 w 19575"/>
                  <a:gd name="connsiteY4" fmla="*/ 0 h 75980"/>
                  <a:gd name="connsiteX5" fmla="*/ 5476 w 19575"/>
                  <a:gd name="connsiteY5" fmla="*/ 1623 h 75980"/>
                  <a:gd name="connsiteX6" fmla="*/ 5476 w 19575"/>
                  <a:gd name="connsiteY6" fmla="*/ 33262 h 75980"/>
                  <a:gd name="connsiteX7" fmla="*/ 8721 w 19575"/>
                  <a:gd name="connsiteY7" fmla="*/ 37318 h 75980"/>
                  <a:gd name="connsiteX8" fmla="*/ 8721 w 19575"/>
                  <a:gd name="connsiteY8" fmla="*/ 66524 h 75980"/>
                  <a:gd name="connsiteX9" fmla="*/ 4665 w 19575"/>
                  <a:gd name="connsiteY9" fmla="*/ 70580 h 75980"/>
                  <a:gd name="connsiteX10" fmla="*/ 3854 w 19575"/>
                  <a:gd name="connsiteY10" fmla="*/ 73014 h 75980"/>
                  <a:gd name="connsiteX11" fmla="*/ 4665 w 19575"/>
                  <a:gd name="connsiteY11" fmla="*/ 75448 h 75980"/>
                  <a:gd name="connsiteX12" fmla="*/ 9532 w 19575"/>
                  <a:gd name="connsiteY12" fmla="*/ 74637 h 75980"/>
                  <a:gd name="connsiteX13" fmla="*/ 12777 w 19575"/>
                  <a:gd name="connsiteY13" fmla="*/ 70580 h 75980"/>
                  <a:gd name="connsiteX14" fmla="*/ 13589 w 19575"/>
                  <a:gd name="connsiteY14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75" h="75980">
                    <a:moveTo>
                      <a:pt x="13589" y="33262"/>
                    </a:moveTo>
                    <a:lnTo>
                      <a:pt x="10344" y="29206"/>
                    </a:lnTo>
                    <a:cubicBezTo>
                      <a:pt x="4665" y="22715"/>
                      <a:pt x="4665" y="12980"/>
                      <a:pt x="10344" y="5679"/>
                    </a:cubicBezTo>
                    <a:cubicBezTo>
                      <a:pt x="11155" y="4056"/>
                      <a:pt x="11155" y="2434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4665" y="70580"/>
                    </a:lnTo>
                    <a:cubicBezTo>
                      <a:pt x="3854" y="71392"/>
                      <a:pt x="3854" y="72203"/>
                      <a:pt x="3854" y="73014"/>
                    </a:cubicBezTo>
                    <a:cubicBezTo>
                      <a:pt x="3854" y="73825"/>
                      <a:pt x="4665" y="74637"/>
                      <a:pt x="4665" y="75448"/>
                    </a:cubicBezTo>
                    <a:cubicBezTo>
                      <a:pt x="6287" y="76259"/>
                      <a:pt x="7910" y="76259"/>
                      <a:pt x="9532" y="74637"/>
                    </a:cubicBezTo>
                    <a:lnTo>
                      <a:pt x="12777" y="70580"/>
                    </a:lnTo>
                    <a:cubicBezTo>
                      <a:pt x="21701" y="59223"/>
                      <a:pt x="21701" y="43808"/>
                      <a:pt x="13589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aphic 293">
            <a:extLst>
              <a:ext uri="{FF2B5EF4-FFF2-40B4-BE49-F238E27FC236}">
                <a16:creationId xmlns:a16="http://schemas.microsoft.com/office/drawing/2014/main" id="{470FE094-D963-4345-93B9-A39C31DB0501}"/>
              </a:ext>
            </a:extLst>
          </p:cNvPr>
          <p:cNvGrpSpPr/>
          <p:nvPr/>
        </p:nvGrpSpPr>
        <p:grpSpPr>
          <a:xfrm>
            <a:off x="6821504" y="2539458"/>
            <a:ext cx="1701238" cy="1701238"/>
            <a:chOff x="6821504" y="2539458"/>
            <a:chExt cx="1701238" cy="1701238"/>
          </a:xfrm>
          <a:solidFill>
            <a:srgbClr val="FFFFFF"/>
          </a:solidFill>
        </p:grpSpPr>
        <p:sp>
          <p:nvSpPr>
            <p:cNvPr id="17" name="Graphic 293">
              <a:extLst>
                <a:ext uri="{FF2B5EF4-FFF2-40B4-BE49-F238E27FC236}">
                  <a16:creationId xmlns:a16="http://schemas.microsoft.com/office/drawing/2014/main" id="{0295C30A-F73B-40DC-AE72-134D12612A62}"/>
                </a:ext>
              </a:extLst>
            </p:cNvPr>
            <p:cNvSpPr/>
            <p:nvPr/>
          </p:nvSpPr>
          <p:spPr>
            <a:xfrm>
              <a:off x="6821504" y="2539458"/>
              <a:ext cx="1701238" cy="1701238"/>
            </a:xfrm>
            <a:custGeom>
              <a:avLst/>
              <a:gdLst>
                <a:gd name="connsiteX0" fmla="*/ 850619 w 1701238"/>
                <a:gd name="connsiteY0" fmla="*/ 1701238 h 1701238"/>
                <a:gd name="connsiteX1" fmla="*/ 585857 w 1701238"/>
                <a:gd name="connsiteY1" fmla="*/ 1656172 h 1701238"/>
                <a:gd name="connsiteX2" fmla="*/ 568957 w 1701238"/>
                <a:gd name="connsiteY2" fmla="*/ 1622373 h 1701238"/>
                <a:gd name="connsiteX3" fmla="*/ 602757 w 1701238"/>
                <a:gd name="connsiteY3" fmla="*/ 1605473 h 1701238"/>
                <a:gd name="connsiteX4" fmla="*/ 844986 w 1701238"/>
                <a:gd name="connsiteY4" fmla="*/ 1644906 h 1701238"/>
                <a:gd name="connsiteX5" fmla="*/ 828086 w 1701238"/>
                <a:gd name="connsiteY5" fmla="*/ 1622373 h 1701238"/>
                <a:gd name="connsiteX6" fmla="*/ 828086 w 1701238"/>
                <a:gd name="connsiteY6" fmla="*/ 1261846 h 1701238"/>
                <a:gd name="connsiteX7" fmla="*/ 709788 w 1701238"/>
                <a:gd name="connsiteY7" fmla="*/ 1261846 h 1701238"/>
                <a:gd name="connsiteX8" fmla="*/ 687255 w 1701238"/>
                <a:gd name="connsiteY8" fmla="*/ 1239313 h 1701238"/>
                <a:gd name="connsiteX9" fmla="*/ 709788 w 1701238"/>
                <a:gd name="connsiteY9" fmla="*/ 1216780 h 1701238"/>
                <a:gd name="connsiteX10" fmla="*/ 828086 w 1701238"/>
                <a:gd name="connsiteY10" fmla="*/ 1216780 h 1701238"/>
                <a:gd name="connsiteX11" fmla="*/ 828086 w 1701238"/>
                <a:gd name="connsiteY11" fmla="*/ 878785 h 1701238"/>
                <a:gd name="connsiteX12" fmla="*/ 433759 w 1701238"/>
                <a:gd name="connsiteY12" fmla="*/ 878785 h 1701238"/>
                <a:gd name="connsiteX13" fmla="*/ 456292 w 1701238"/>
                <a:gd name="connsiteY13" fmla="*/ 1115381 h 1701238"/>
                <a:gd name="connsiteX14" fmla="*/ 433759 w 1701238"/>
                <a:gd name="connsiteY14" fmla="*/ 1143548 h 1701238"/>
                <a:gd name="connsiteX15" fmla="*/ 405593 w 1701238"/>
                <a:gd name="connsiteY15" fmla="*/ 1121015 h 1701238"/>
                <a:gd name="connsiteX16" fmla="*/ 383060 w 1701238"/>
                <a:gd name="connsiteY16" fmla="*/ 878785 h 1701238"/>
                <a:gd name="connsiteX17" fmla="*/ 73232 w 1701238"/>
                <a:gd name="connsiteY17" fmla="*/ 878785 h 1701238"/>
                <a:gd name="connsiteX18" fmla="*/ 50699 w 1701238"/>
                <a:gd name="connsiteY18" fmla="*/ 861886 h 1701238"/>
                <a:gd name="connsiteX19" fmla="*/ 129565 w 1701238"/>
                <a:gd name="connsiteY19" fmla="*/ 1199880 h 1701238"/>
                <a:gd name="connsiteX20" fmla="*/ 118298 w 1701238"/>
                <a:gd name="connsiteY20" fmla="*/ 1233679 h 1701238"/>
                <a:gd name="connsiteX21" fmla="*/ 84499 w 1701238"/>
                <a:gd name="connsiteY21" fmla="*/ 1222413 h 1701238"/>
                <a:gd name="connsiteX22" fmla="*/ 0 w 1701238"/>
                <a:gd name="connsiteY22" fmla="*/ 850619 h 1701238"/>
                <a:gd name="connsiteX23" fmla="*/ 850619 w 1701238"/>
                <a:gd name="connsiteY23" fmla="*/ 0 h 1701238"/>
                <a:gd name="connsiteX24" fmla="*/ 1701238 w 1701238"/>
                <a:gd name="connsiteY24" fmla="*/ 850619 h 1701238"/>
                <a:gd name="connsiteX25" fmla="*/ 850619 w 1701238"/>
                <a:gd name="connsiteY25" fmla="*/ 1701238 h 1701238"/>
                <a:gd name="connsiteX26" fmla="*/ 878786 w 1701238"/>
                <a:gd name="connsiteY26" fmla="*/ 1261846 h 1701238"/>
                <a:gd name="connsiteX27" fmla="*/ 878786 w 1701238"/>
                <a:gd name="connsiteY27" fmla="*/ 1622373 h 1701238"/>
                <a:gd name="connsiteX28" fmla="*/ 861886 w 1701238"/>
                <a:gd name="connsiteY28" fmla="*/ 1644906 h 1701238"/>
                <a:gd name="connsiteX29" fmla="*/ 1205513 w 1701238"/>
                <a:gd name="connsiteY29" fmla="*/ 1256212 h 1701238"/>
                <a:gd name="connsiteX30" fmla="*/ 878786 w 1701238"/>
                <a:gd name="connsiteY30" fmla="*/ 1256212 h 1701238"/>
                <a:gd name="connsiteX31" fmla="*/ 1261846 w 1701238"/>
                <a:gd name="connsiteY31" fmla="*/ 1261846 h 1701238"/>
                <a:gd name="connsiteX32" fmla="*/ 1042149 w 1701238"/>
                <a:gd name="connsiteY32" fmla="*/ 1628006 h 1701238"/>
                <a:gd name="connsiteX33" fmla="*/ 1537874 w 1701238"/>
                <a:gd name="connsiteY33" fmla="*/ 1261846 h 1701238"/>
                <a:gd name="connsiteX34" fmla="*/ 1532241 w 1701238"/>
                <a:gd name="connsiteY34" fmla="*/ 1261846 h 1701238"/>
                <a:gd name="connsiteX35" fmla="*/ 1261846 w 1701238"/>
                <a:gd name="connsiteY35" fmla="*/ 1261846 h 1701238"/>
                <a:gd name="connsiteX36" fmla="*/ 1273112 w 1701238"/>
                <a:gd name="connsiteY36" fmla="*/ 1216780 h 1701238"/>
                <a:gd name="connsiteX37" fmla="*/ 1532241 w 1701238"/>
                <a:gd name="connsiteY37" fmla="*/ 1216780 h 1701238"/>
                <a:gd name="connsiteX38" fmla="*/ 1554774 w 1701238"/>
                <a:gd name="connsiteY38" fmla="*/ 1233679 h 1701238"/>
                <a:gd name="connsiteX39" fmla="*/ 1650539 w 1701238"/>
                <a:gd name="connsiteY39" fmla="*/ 861886 h 1701238"/>
                <a:gd name="connsiteX40" fmla="*/ 1628006 w 1701238"/>
                <a:gd name="connsiteY40" fmla="*/ 878785 h 1701238"/>
                <a:gd name="connsiteX41" fmla="*/ 1318178 w 1701238"/>
                <a:gd name="connsiteY41" fmla="*/ 878785 h 1701238"/>
                <a:gd name="connsiteX42" fmla="*/ 1273112 w 1701238"/>
                <a:gd name="connsiteY42" fmla="*/ 1216780 h 1701238"/>
                <a:gd name="connsiteX43" fmla="*/ 878786 w 1701238"/>
                <a:gd name="connsiteY43" fmla="*/ 1216780 h 1701238"/>
                <a:gd name="connsiteX44" fmla="*/ 1222413 w 1701238"/>
                <a:gd name="connsiteY44" fmla="*/ 1216780 h 1701238"/>
                <a:gd name="connsiteX45" fmla="*/ 1267479 w 1701238"/>
                <a:gd name="connsiteY45" fmla="*/ 878785 h 1701238"/>
                <a:gd name="connsiteX46" fmla="*/ 873152 w 1701238"/>
                <a:gd name="connsiteY46" fmla="*/ 878785 h 1701238"/>
                <a:gd name="connsiteX47" fmla="*/ 873152 w 1701238"/>
                <a:gd name="connsiteY47" fmla="*/ 1216780 h 1701238"/>
                <a:gd name="connsiteX48" fmla="*/ 1318178 w 1701238"/>
                <a:gd name="connsiteY48" fmla="*/ 828086 h 1701238"/>
                <a:gd name="connsiteX49" fmla="*/ 1628006 w 1701238"/>
                <a:gd name="connsiteY49" fmla="*/ 828086 h 1701238"/>
                <a:gd name="connsiteX50" fmla="*/ 1650539 w 1701238"/>
                <a:gd name="connsiteY50" fmla="*/ 844986 h 1701238"/>
                <a:gd name="connsiteX51" fmla="*/ 1554774 w 1701238"/>
                <a:gd name="connsiteY51" fmla="*/ 473192 h 1701238"/>
                <a:gd name="connsiteX52" fmla="*/ 1532241 w 1701238"/>
                <a:gd name="connsiteY52" fmla="*/ 490092 h 1701238"/>
                <a:gd name="connsiteX53" fmla="*/ 1273112 w 1701238"/>
                <a:gd name="connsiteY53" fmla="*/ 490092 h 1701238"/>
                <a:gd name="connsiteX54" fmla="*/ 1318178 w 1701238"/>
                <a:gd name="connsiteY54" fmla="*/ 828086 h 1701238"/>
                <a:gd name="connsiteX55" fmla="*/ 146464 w 1701238"/>
                <a:gd name="connsiteY55" fmla="*/ 473192 h 1701238"/>
                <a:gd name="connsiteX56" fmla="*/ 50699 w 1701238"/>
                <a:gd name="connsiteY56" fmla="*/ 844986 h 1701238"/>
                <a:gd name="connsiteX57" fmla="*/ 73232 w 1701238"/>
                <a:gd name="connsiteY57" fmla="*/ 828086 h 1701238"/>
                <a:gd name="connsiteX58" fmla="*/ 383060 w 1701238"/>
                <a:gd name="connsiteY58" fmla="*/ 828086 h 1701238"/>
                <a:gd name="connsiteX59" fmla="*/ 428126 w 1701238"/>
                <a:gd name="connsiteY59" fmla="*/ 490092 h 1701238"/>
                <a:gd name="connsiteX60" fmla="*/ 174630 w 1701238"/>
                <a:gd name="connsiteY60" fmla="*/ 490092 h 1701238"/>
                <a:gd name="connsiteX61" fmla="*/ 146464 w 1701238"/>
                <a:gd name="connsiteY61" fmla="*/ 473192 h 1701238"/>
                <a:gd name="connsiteX62" fmla="*/ 878786 w 1701238"/>
                <a:gd name="connsiteY62" fmla="*/ 828086 h 1701238"/>
                <a:gd name="connsiteX63" fmla="*/ 1273112 w 1701238"/>
                <a:gd name="connsiteY63" fmla="*/ 828086 h 1701238"/>
                <a:gd name="connsiteX64" fmla="*/ 1228046 w 1701238"/>
                <a:gd name="connsiteY64" fmla="*/ 490092 h 1701238"/>
                <a:gd name="connsiteX65" fmla="*/ 884419 w 1701238"/>
                <a:gd name="connsiteY65" fmla="*/ 490092 h 1701238"/>
                <a:gd name="connsiteX66" fmla="*/ 884419 w 1701238"/>
                <a:gd name="connsiteY66" fmla="*/ 828086 h 1701238"/>
                <a:gd name="connsiteX67" fmla="*/ 433759 w 1701238"/>
                <a:gd name="connsiteY67" fmla="*/ 828086 h 1701238"/>
                <a:gd name="connsiteX68" fmla="*/ 828086 w 1701238"/>
                <a:gd name="connsiteY68" fmla="*/ 828086 h 1701238"/>
                <a:gd name="connsiteX69" fmla="*/ 828086 w 1701238"/>
                <a:gd name="connsiteY69" fmla="*/ 490092 h 1701238"/>
                <a:gd name="connsiteX70" fmla="*/ 484459 w 1701238"/>
                <a:gd name="connsiteY70" fmla="*/ 490092 h 1701238"/>
                <a:gd name="connsiteX71" fmla="*/ 433759 w 1701238"/>
                <a:gd name="connsiteY71" fmla="*/ 828086 h 1701238"/>
                <a:gd name="connsiteX72" fmla="*/ 1261846 w 1701238"/>
                <a:gd name="connsiteY72" fmla="*/ 439393 h 1701238"/>
                <a:gd name="connsiteX73" fmla="*/ 1532241 w 1701238"/>
                <a:gd name="connsiteY73" fmla="*/ 439393 h 1701238"/>
                <a:gd name="connsiteX74" fmla="*/ 1537874 w 1701238"/>
                <a:gd name="connsiteY74" fmla="*/ 439393 h 1701238"/>
                <a:gd name="connsiteX75" fmla="*/ 1042149 w 1701238"/>
                <a:gd name="connsiteY75" fmla="*/ 73232 h 1701238"/>
                <a:gd name="connsiteX76" fmla="*/ 1261846 w 1701238"/>
                <a:gd name="connsiteY76" fmla="*/ 439393 h 1701238"/>
                <a:gd name="connsiteX77" fmla="*/ 659089 w 1701238"/>
                <a:gd name="connsiteY77" fmla="*/ 73232 h 1701238"/>
                <a:gd name="connsiteX78" fmla="*/ 168997 w 1701238"/>
                <a:gd name="connsiteY78" fmla="*/ 439393 h 1701238"/>
                <a:gd name="connsiteX79" fmla="*/ 174630 w 1701238"/>
                <a:gd name="connsiteY79" fmla="*/ 439393 h 1701238"/>
                <a:gd name="connsiteX80" fmla="*/ 445026 w 1701238"/>
                <a:gd name="connsiteY80" fmla="*/ 439393 h 1701238"/>
                <a:gd name="connsiteX81" fmla="*/ 659089 w 1701238"/>
                <a:gd name="connsiteY81" fmla="*/ 73232 h 1701238"/>
                <a:gd name="connsiteX82" fmla="*/ 878786 w 1701238"/>
                <a:gd name="connsiteY82" fmla="*/ 439393 h 1701238"/>
                <a:gd name="connsiteX83" fmla="*/ 1211147 w 1701238"/>
                <a:gd name="connsiteY83" fmla="*/ 439393 h 1701238"/>
                <a:gd name="connsiteX84" fmla="*/ 861886 w 1701238"/>
                <a:gd name="connsiteY84" fmla="*/ 50699 h 1701238"/>
                <a:gd name="connsiteX85" fmla="*/ 878786 w 1701238"/>
                <a:gd name="connsiteY85" fmla="*/ 73232 h 1701238"/>
                <a:gd name="connsiteX86" fmla="*/ 878786 w 1701238"/>
                <a:gd name="connsiteY86" fmla="*/ 439393 h 1701238"/>
                <a:gd name="connsiteX87" fmla="*/ 495725 w 1701238"/>
                <a:gd name="connsiteY87" fmla="*/ 439393 h 1701238"/>
                <a:gd name="connsiteX88" fmla="*/ 828086 w 1701238"/>
                <a:gd name="connsiteY88" fmla="*/ 439393 h 1701238"/>
                <a:gd name="connsiteX89" fmla="*/ 828086 w 1701238"/>
                <a:gd name="connsiteY89" fmla="*/ 73232 h 1701238"/>
                <a:gd name="connsiteX90" fmla="*/ 844986 w 1701238"/>
                <a:gd name="connsiteY90" fmla="*/ 50699 h 1701238"/>
                <a:gd name="connsiteX91" fmla="*/ 495725 w 1701238"/>
                <a:gd name="connsiteY91" fmla="*/ 439393 h 170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701238" h="1701238">
                  <a:moveTo>
                    <a:pt x="850619" y="1701238"/>
                  </a:moveTo>
                  <a:cubicBezTo>
                    <a:pt x="760487" y="1701238"/>
                    <a:pt x="670356" y="1684339"/>
                    <a:pt x="585857" y="1656172"/>
                  </a:cubicBezTo>
                  <a:cubicBezTo>
                    <a:pt x="574590" y="1650539"/>
                    <a:pt x="563324" y="1639273"/>
                    <a:pt x="568957" y="1622373"/>
                  </a:cubicBezTo>
                  <a:cubicBezTo>
                    <a:pt x="574590" y="1611106"/>
                    <a:pt x="585857" y="1599840"/>
                    <a:pt x="602757" y="1605473"/>
                  </a:cubicBezTo>
                  <a:cubicBezTo>
                    <a:pt x="681622" y="1633639"/>
                    <a:pt x="766121" y="1644906"/>
                    <a:pt x="844986" y="1644906"/>
                  </a:cubicBezTo>
                  <a:cubicBezTo>
                    <a:pt x="833719" y="1639273"/>
                    <a:pt x="828086" y="1633639"/>
                    <a:pt x="828086" y="1622373"/>
                  </a:cubicBezTo>
                  <a:lnTo>
                    <a:pt x="828086" y="1261846"/>
                  </a:lnTo>
                  <a:lnTo>
                    <a:pt x="709788" y="1261846"/>
                  </a:lnTo>
                  <a:cubicBezTo>
                    <a:pt x="698522" y="1261846"/>
                    <a:pt x="687255" y="1250579"/>
                    <a:pt x="687255" y="1239313"/>
                  </a:cubicBezTo>
                  <a:cubicBezTo>
                    <a:pt x="687255" y="1228046"/>
                    <a:pt x="698522" y="1216780"/>
                    <a:pt x="709788" y="1216780"/>
                  </a:cubicBezTo>
                  <a:lnTo>
                    <a:pt x="828086" y="1216780"/>
                  </a:lnTo>
                  <a:lnTo>
                    <a:pt x="828086" y="878785"/>
                  </a:lnTo>
                  <a:lnTo>
                    <a:pt x="433759" y="878785"/>
                  </a:lnTo>
                  <a:cubicBezTo>
                    <a:pt x="433759" y="957651"/>
                    <a:pt x="445026" y="1036516"/>
                    <a:pt x="456292" y="1115381"/>
                  </a:cubicBezTo>
                  <a:cubicBezTo>
                    <a:pt x="456292" y="1126648"/>
                    <a:pt x="450659" y="1143548"/>
                    <a:pt x="433759" y="1143548"/>
                  </a:cubicBezTo>
                  <a:cubicBezTo>
                    <a:pt x="422493" y="1143548"/>
                    <a:pt x="405593" y="1137914"/>
                    <a:pt x="405593" y="1121015"/>
                  </a:cubicBezTo>
                  <a:cubicBezTo>
                    <a:pt x="394327" y="1042149"/>
                    <a:pt x="383060" y="963284"/>
                    <a:pt x="383060" y="878785"/>
                  </a:cubicBezTo>
                  <a:lnTo>
                    <a:pt x="73232" y="878785"/>
                  </a:lnTo>
                  <a:cubicBezTo>
                    <a:pt x="61966" y="878785"/>
                    <a:pt x="56332" y="873152"/>
                    <a:pt x="50699" y="861886"/>
                  </a:cubicBezTo>
                  <a:cubicBezTo>
                    <a:pt x="50699" y="985817"/>
                    <a:pt x="78865" y="1104115"/>
                    <a:pt x="129565" y="1199880"/>
                  </a:cubicBezTo>
                  <a:cubicBezTo>
                    <a:pt x="135198" y="1211147"/>
                    <a:pt x="129565" y="1228046"/>
                    <a:pt x="118298" y="1233679"/>
                  </a:cubicBezTo>
                  <a:cubicBezTo>
                    <a:pt x="107032" y="1239313"/>
                    <a:pt x="90132" y="1233679"/>
                    <a:pt x="84499" y="1222413"/>
                  </a:cubicBezTo>
                  <a:cubicBezTo>
                    <a:pt x="28166" y="1115381"/>
                    <a:pt x="0" y="985817"/>
                    <a:pt x="0" y="850619"/>
                  </a:cubicBezTo>
                  <a:cubicBezTo>
                    <a:pt x="0" y="383060"/>
                    <a:pt x="383060" y="0"/>
                    <a:pt x="850619" y="0"/>
                  </a:cubicBezTo>
                  <a:cubicBezTo>
                    <a:pt x="1318178" y="0"/>
                    <a:pt x="1701238" y="383060"/>
                    <a:pt x="1701238" y="850619"/>
                  </a:cubicBezTo>
                  <a:cubicBezTo>
                    <a:pt x="1701238" y="1318178"/>
                    <a:pt x="1318178" y="1701238"/>
                    <a:pt x="850619" y="1701238"/>
                  </a:cubicBezTo>
                  <a:close/>
                  <a:moveTo>
                    <a:pt x="878786" y="1261846"/>
                  </a:moveTo>
                  <a:lnTo>
                    <a:pt x="878786" y="1622373"/>
                  </a:lnTo>
                  <a:cubicBezTo>
                    <a:pt x="878786" y="1633639"/>
                    <a:pt x="873152" y="1639273"/>
                    <a:pt x="861886" y="1644906"/>
                  </a:cubicBezTo>
                  <a:cubicBezTo>
                    <a:pt x="1008350" y="1639273"/>
                    <a:pt x="1132281" y="1481542"/>
                    <a:pt x="1205513" y="1256212"/>
                  </a:cubicBezTo>
                  <a:lnTo>
                    <a:pt x="878786" y="1256212"/>
                  </a:lnTo>
                  <a:close/>
                  <a:moveTo>
                    <a:pt x="1261846" y="1261846"/>
                  </a:moveTo>
                  <a:cubicBezTo>
                    <a:pt x="1211147" y="1419576"/>
                    <a:pt x="1137914" y="1549141"/>
                    <a:pt x="1042149" y="1628006"/>
                  </a:cubicBezTo>
                  <a:cubicBezTo>
                    <a:pt x="1250579" y="1577307"/>
                    <a:pt x="1430843" y="1442109"/>
                    <a:pt x="1537874" y="1261846"/>
                  </a:cubicBezTo>
                  <a:cubicBezTo>
                    <a:pt x="1537874" y="1261846"/>
                    <a:pt x="1532241" y="1261846"/>
                    <a:pt x="1532241" y="1261846"/>
                  </a:cubicBezTo>
                  <a:lnTo>
                    <a:pt x="1261846" y="1261846"/>
                  </a:lnTo>
                  <a:close/>
                  <a:moveTo>
                    <a:pt x="1273112" y="1216780"/>
                  </a:moveTo>
                  <a:lnTo>
                    <a:pt x="1532241" y="1216780"/>
                  </a:lnTo>
                  <a:cubicBezTo>
                    <a:pt x="1543508" y="1216780"/>
                    <a:pt x="1554774" y="1222413"/>
                    <a:pt x="1554774" y="1233679"/>
                  </a:cubicBezTo>
                  <a:cubicBezTo>
                    <a:pt x="1616740" y="1121015"/>
                    <a:pt x="1650539" y="997083"/>
                    <a:pt x="1650539" y="861886"/>
                  </a:cubicBezTo>
                  <a:cubicBezTo>
                    <a:pt x="1644906" y="873152"/>
                    <a:pt x="1639273" y="878785"/>
                    <a:pt x="1628006" y="878785"/>
                  </a:cubicBezTo>
                  <a:lnTo>
                    <a:pt x="1318178" y="878785"/>
                  </a:lnTo>
                  <a:cubicBezTo>
                    <a:pt x="1318178" y="997083"/>
                    <a:pt x="1301279" y="1109748"/>
                    <a:pt x="1273112" y="1216780"/>
                  </a:cubicBezTo>
                  <a:close/>
                  <a:moveTo>
                    <a:pt x="878786" y="1216780"/>
                  </a:moveTo>
                  <a:lnTo>
                    <a:pt x="1222413" y="1216780"/>
                  </a:lnTo>
                  <a:cubicBezTo>
                    <a:pt x="1250579" y="1115381"/>
                    <a:pt x="1267479" y="997083"/>
                    <a:pt x="1267479" y="878785"/>
                  </a:cubicBezTo>
                  <a:lnTo>
                    <a:pt x="873152" y="878785"/>
                  </a:lnTo>
                  <a:lnTo>
                    <a:pt x="873152" y="1216780"/>
                  </a:lnTo>
                  <a:close/>
                  <a:moveTo>
                    <a:pt x="1318178" y="828086"/>
                  </a:moveTo>
                  <a:lnTo>
                    <a:pt x="1628006" y="828086"/>
                  </a:lnTo>
                  <a:cubicBezTo>
                    <a:pt x="1639273" y="828086"/>
                    <a:pt x="1650539" y="833719"/>
                    <a:pt x="1650539" y="844986"/>
                  </a:cubicBezTo>
                  <a:cubicBezTo>
                    <a:pt x="1650539" y="709788"/>
                    <a:pt x="1616740" y="585857"/>
                    <a:pt x="1554774" y="473192"/>
                  </a:cubicBezTo>
                  <a:cubicBezTo>
                    <a:pt x="1549141" y="484459"/>
                    <a:pt x="1543508" y="490092"/>
                    <a:pt x="1532241" y="490092"/>
                  </a:cubicBezTo>
                  <a:lnTo>
                    <a:pt x="1273112" y="490092"/>
                  </a:lnTo>
                  <a:cubicBezTo>
                    <a:pt x="1301279" y="591490"/>
                    <a:pt x="1318178" y="704155"/>
                    <a:pt x="1318178" y="828086"/>
                  </a:cubicBezTo>
                  <a:close/>
                  <a:moveTo>
                    <a:pt x="146464" y="473192"/>
                  </a:moveTo>
                  <a:cubicBezTo>
                    <a:pt x="84499" y="585857"/>
                    <a:pt x="50699" y="709788"/>
                    <a:pt x="50699" y="844986"/>
                  </a:cubicBezTo>
                  <a:cubicBezTo>
                    <a:pt x="56332" y="833719"/>
                    <a:pt x="61966" y="828086"/>
                    <a:pt x="73232" y="828086"/>
                  </a:cubicBezTo>
                  <a:lnTo>
                    <a:pt x="383060" y="828086"/>
                  </a:lnTo>
                  <a:cubicBezTo>
                    <a:pt x="383060" y="704155"/>
                    <a:pt x="399960" y="591490"/>
                    <a:pt x="428126" y="490092"/>
                  </a:cubicBezTo>
                  <a:lnTo>
                    <a:pt x="174630" y="490092"/>
                  </a:lnTo>
                  <a:cubicBezTo>
                    <a:pt x="163364" y="490092"/>
                    <a:pt x="152098" y="478825"/>
                    <a:pt x="146464" y="473192"/>
                  </a:cubicBezTo>
                  <a:close/>
                  <a:moveTo>
                    <a:pt x="878786" y="828086"/>
                  </a:moveTo>
                  <a:lnTo>
                    <a:pt x="1273112" y="828086"/>
                  </a:lnTo>
                  <a:cubicBezTo>
                    <a:pt x="1273112" y="704155"/>
                    <a:pt x="1256212" y="591490"/>
                    <a:pt x="1228046" y="490092"/>
                  </a:cubicBezTo>
                  <a:lnTo>
                    <a:pt x="884419" y="490092"/>
                  </a:lnTo>
                  <a:lnTo>
                    <a:pt x="884419" y="828086"/>
                  </a:lnTo>
                  <a:close/>
                  <a:moveTo>
                    <a:pt x="433759" y="828086"/>
                  </a:moveTo>
                  <a:lnTo>
                    <a:pt x="828086" y="828086"/>
                  </a:lnTo>
                  <a:lnTo>
                    <a:pt x="828086" y="490092"/>
                  </a:lnTo>
                  <a:lnTo>
                    <a:pt x="484459" y="490092"/>
                  </a:lnTo>
                  <a:cubicBezTo>
                    <a:pt x="450659" y="591490"/>
                    <a:pt x="439393" y="704155"/>
                    <a:pt x="433759" y="828086"/>
                  </a:cubicBezTo>
                  <a:close/>
                  <a:moveTo>
                    <a:pt x="1261846" y="439393"/>
                  </a:moveTo>
                  <a:lnTo>
                    <a:pt x="1532241" y="439393"/>
                  </a:lnTo>
                  <a:cubicBezTo>
                    <a:pt x="1532241" y="439393"/>
                    <a:pt x="1537874" y="439393"/>
                    <a:pt x="1537874" y="439393"/>
                  </a:cubicBezTo>
                  <a:cubicBezTo>
                    <a:pt x="1430843" y="259129"/>
                    <a:pt x="1250579" y="123931"/>
                    <a:pt x="1042149" y="73232"/>
                  </a:cubicBezTo>
                  <a:cubicBezTo>
                    <a:pt x="1132281" y="146464"/>
                    <a:pt x="1211147" y="276029"/>
                    <a:pt x="1261846" y="439393"/>
                  </a:cubicBezTo>
                  <a:close/>
                  <a:moveTo>
                    <a:pt x="659089" y="73232"/>
                  </a:moveTo>
                  <a:cubicBezTo>
                    <a:pt x="450659" y="123931"/>
                    <a:pt x="276029" y="259129"/>
                    <a:pt x="168997" y="439393"/>
                  </a:cubicBezTo>
                  <a:cubicBezTo>
                    <a:pt x="168997" y="439393"/>
                    <a:pt x="174630" y="439393"/>
                    <a:pt x="174630" y="439393"/>
                  </a:cubicBezTo>
                  <a:lnTo>
                    <a:pt x="445026" y="439393"/>
                  </a:lnTo>
                  <a:cubicBezTo>
                    <a:pt x="490092" y="276029"/>
                    <a:pt x="563324" y="152097"/>
                    <a:pt x="659089" y="73232"/>
                  </a:cubicBezTo>
                  <a:close/>
                  <a:moveTo>
                    <a:pt x="878786" y="439393"/>
                  </a:moveTo>
                  <a:lnTo>
                    <a:pt x="1211147" y="439393"/>
                  </a:lnTo>
                  <a:cubicBezTo>
                    <a:pt x="1137914" y="214063"/>
                    <a:pt x="1008350" y="61966"/>
                    <a:pt x="861886" y="50699"/>
                  </a:cubicBezTo>
                  <a:cubicBezTo>
                    <a:pt x="873152" y="56332"/>
                    <a:pt x="878786" y="61966"/>
                    <a:pt x="878786" y="73232"/>
                  </a:cubicBezTo>
                  <a:lnTo>
                    <a:pt x="878786" y="439393"/>
                  </a:lnTo>
                  <a:close/>
                  <a:moveTo>
                    <a:pt x="495725" y="439393"/>
                  </a:moveTo>
                  <a:lnTo>
                    <a:pt x="828086" y="439393"/>
                  </a:lnTo>
                  <a:lnTo>
                    <a:pt x="828086" y="73232"/>
                  </a:lnTo>
                  <a:cubicBezTo>
                    <a:pt x="828086" y="61966"/>
                    <a:pt x="833719" y="56332"/>
                    <a:pt x="844986" y="50699"/>
                  </a:cubicBezTo>
                  <a:cubicBezTo>
                    <a:pt x="692888" y="56332"/>
                    <a:pt x="568957" y="214063"/>
                    <a:pt x="495725" y="439393"/>
                  </a:cubicBezTo>
                  <a:close/>
                </a:path>
              </a:pathLst>
            </a:custGeom>
            <a:solidFill>
              <a:srgbClr val="FFFFFF"/>
            </a:solidFill>
            <a:ln w="56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aphic 293">
              <a:extLst>
                <a:ext uri="{FF2B5EF4-FFF2-40B4-BE49-F238E27FC236}">
                  <a16:creationId xmlns:a16="http://schemas.microsoft.com/office/drawing/2014/main" id="{9BC63833-AB6C-427B-AFA5-AC5FBFE5C8C6}"/>
                </a:ext>
              </a:extLst>
            </p:cNvPr>
            <p:cNvGrpSpPr/>
            <p:nvPr/>
          </p:nvGrpSpPr>
          <p:grpSpPr>
            <a:xfrm>
              <a:off x="6908819" y="3765171"/>
              <a:ext cx="478342" cy="475525"/>
              <a:chOff x="6908819" y="3765171"/>
              <a:chExt cx="478342" cy="475525"/>
            </a:xfrm>
            <a:solidFill>
              <a:srgbClr val="FFFFFF"/>
            </a:solidFill>
          </p:grpSpPr>
          <p:sp>
            <p:nvSpPr>
              <p:cNvPr id="19" name="Graphic 293">
                <a:extLst>
                  <a:ext uri="{FF2B5EF4-FFF2-40B4-BE49-F238E27FC236}">
                    <a16:creationId xmlns:a16="http://schemas.microsoft.com/office/drawing/2014/main" id="{0096DF80-D455-4812-A121-2EC9DD348689}"/>
                  </a:ext>
                </a:extLst>
              </p:cNvPr>
              <p:cNvSpPr/>
              <p:nvPr/>
            </p:nvSpPr>
            <p:spPr>
              <a:xfrm>
                <a:off x="6934169" y="3790037"/>
                <a:ext cx="422492" cy="422492"/>
              </a:xfrm>
              <a:custGeom>
                <a:avLst/>
                <a:gdLst>
                  <a:gd name="connsiteX0" fmla="*/ 56332 w 422492"/>
                  <a:gd name="connsiteY0" fmla="*/ 135198 h 422492"/>
                  <a:gd name="connsiteX1" fmla="*/ 287295 w 422492"/>
                  <a:gd name="connsiteY1" fmla="*/ 366161 h 422492"/>
                  <a:gd name="connsiteX2" fmla="*/ 422493 w 422492"/>
                  <a:gd name="connsiteY2" fmla="*/ 0 h 422492"/>
                  <a:gd name="connsiteX3" fmla="*/ 56332 w 422492"/>
                  <a:gd name="connsiteY3" fmla="*/ 135198 h 422492"/>
                  <a:gd name="connsiteX4" fmla="*/ 174630 w 422492"/>
                  <a:gd name="connsiteY4" fmla="*/ 247862 h 422492"/>
                  <a:gd name="connsiteX5" fmla="*/ 0 w 422492"/>
                  <a:gd name="connsiteY5" fmla="*/ 422493 h 42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492" h="422492">
                    <a:moveTo>
                      <a:pt x="56332" y="135198"/>
                    </a:moveTo>
                    <a:lnTo>
                      <a:pt x="287295" y="366161"/>
                    </a:lnTo>
                    <a:lnTo>
                      <a:pt x="422493" y="0"/>
                    </a:lnTo>
                    <a:lnTo>
                      <a:pt x="56332" y="135198"/>
                    </a:lnTo>
                    <a:close/>
                    <a:moveTo>
                      <a:pt x="174630" y="247862"/>
                    </a:moveTo>
                    <a:lnTo>
                      <a:pt x="0" y="422493"/>
                    </a:lnTo>
                  </a:path>
                </a:pathLst>
              </a:custGeom>
              <a:solidFill>
                <a:srgbClr val="FFFFFF"/>
              </a:solidFill>
              <a:ln w="562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293">
                <a:extLst>
                  <a:ext uri="{FF2B5EF4-FFF2-40B4-BE49-F238E27FC236}">
                    <a16:creationId xmlns:a16="http://schemas.microsoft.com/office/drawing/2014/main" id="{A80D699B-C72C-41EC-8C14-0055877E56F4}"/>
                  </a:ext>
                </a:extLst>
              </p:cNvPr>
              <p:cNvSpPr/>
              <p:nvPr/>
            </p:nvSpPr>
            <p:spPr>
              <a:xfrm>
                <a:off x="6908819" y="3765171"/>
                <a:ext cx="478342" cy="475525"/>
              </a:xfrm>
              <a:custGeom>
                <a:avLst/>
                <a:gdLst>
                  <a:gd name="connsiteX0" fmla="*/ 25350 w 478342"/>
                  <a:gd name="connsiteY0" fmla="*/ 475526 h 475525"/>
                  <a:gd name="connsiteX1" fmla="*/ 8450 w 478342"/>
                  <a:gd name="connsiteY1" fmla="*/ 469892 h 475525"/>
                  <a:gd name="connsiteX2" fmla="*/ 8450 w 478342"/>
                  <a:gd name="connsiteY2" fmla="*/ 436093 h 475525"/>
                  <a:gd name="connsiteX3" fmla="*/ 160547 w 478342"/>
                  <a:gd name="connsiteY3" fmla="*/ 278362 h 475525"/>
                  <a:gd name="connsiteX4" fmla="*/ 64782 w 478342"/>
                  <a:gd name="connsiteY4" fmla="*/ 182597 h 475525"/>
                  <a:gd name="connsiteX5" fmla="*/ 59149 w 478342"/>
                  <a:gd name="connsiteY5" fmla="*/ 160064 h 475525"/>
                  <a:gd name="connsiteX6" fmla="*/ 76049 w 478342"/>
                  <a:gd name="connsiteY6" fmla="*/ 143164 h 475525"/>
                  <a:gd name="connsiteX7" fmla="*/ 442209 w 478342"/>
                  <a:gd name="connsiteY7" fmla="*/ 2333 h 475525"/>
                  <a:gd name="connsiteX8" fmla="*/ 470376 w 478342"/>
                  <a:gd name="connsiteY8" fmla="*/ 7966 h 475525"/>
                  <a:gd name="connsiteX9" fmla="*/ 476009 w 478342"/>
                  <a:gd name="connsiteY9" fmla="*/ 36133 h 475525"/>
                  <a:gd name="connsiteX10" fmla="*/ 340811 w 478342"/>
                  <a:gd name="connsiteY10" fmla="*/ 402293 h 475525"/>
                  <a:gd name="connsiteX11" fmla="*/ 323911 w 478342"/>
                  <a:gd name="connsiteY11" fmla="*/ 419193 h 475525"/>
                  <a:gd name="connsiteX12" fmla="*/ 301378 w 478342"/>
                  <a:gd name="connsiteY12" fmla="*/ 413560 h 475525"/>
                  <a:gd name="connsiteX13" fmla="*/ 199980 w 478342"/>
                  <a:gd name="connsiteY13" fmla="*/ 312162 h 475525"/>
                  <a:gd name="connsiteX14" fmla="*/ 47883 w 478342"/>
                  <a:gd name="connsiteY14" fmla="*/ 469892 h 475525"/>
                  <a:gd name="connsiteX15" fmla="*/ 25350 w 478342"/>
                  <a:gd name="connsiteY15" fmla="*/ 475526 h 475525"/>
                  <a:gd name="connsiteX16" fmla="*/ 222513 w 478342"/>
                  <a:gd name="connsiteY16" fmla="*/ 267096 h 475525"/>
                  <a:gd name="connsiteX17" fmla="*/ 307012 w 478342"/>
                  <a:gd name="connsiteY17" fmla="*/ 351594 h 475525"/>
                  <a:gd name="connsiteX18" fmla="*/ 414043 w 478342"/>
                  <a:gd name="connsiteY18" fmla="*/ 69932 h 475525"/>
                  <a:gd name="connsiteX19" fmla="*/ 132381 w 478342"/>
                  <a:gd name="connsiteY19" fmla="*/ 176964 h 475525"/>
                  <a:gd name="connsiteX20" fmla="*/ 211247 w 478342"/>
                  <a:gd name="connsiteY20" fmla="*/ 255829 h 475525"/>
                  <a:gd name="connsiteX21" fmla="*/ 216880 w 478342"/>
                  <a:gd name="connsiteY21" fmla="*/ 261462 h 475525"/>
                  <a:gd name="connsiteX22" fmla="*/ 222513 w 478342"/>
                  <a:gd name="connsiteY22" fmla="*/ 267096 h 47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8342" h="475525">
                    <a:moveTo>
                      <a:pt x="25350" y="475526"/>
                    </a:moveTo>
                    <a:cubicBezTo>
                      <a:pt x="19716" y="475526"/>
                      <a:pt x="14083" y="475526"/>
                      <a:pt x="8450" y="469892"/>
                    </a:cubicBezTo>
                    <a:cubicBezTo>
                      <a:pt x="-2817" y="458626"/>
                      <a:pt x="-2817" y="441726"/>
                      <a:pt x="8450" y="436093"/>
                    </a:cubicBezTo>
                    <a:lnTo>
                      <a:pt x="160547" y="278362"/>
                    </a:lnTo>
                    <a:lnTo>
                      <a:pt x="64782" y="182597"/>
                    </a:lnTo>
                    <a:cubicBezTo>
                      <a:pt x="59149" y="176964"/>
                      <a:pt x="53516" y="165697"/>
                      <a:pt x="59149" y="160064"/>
                    </a:cubicBezTo>
                    <a:cubicBezTo>
                      <a:pt x="59149" y="154431"/>
                      <a:pt x="64782" y="143164"/>
                      <a:pt x="76049" y="143164"/>
                    </a:cubicBezTo>
                    <a:lnTo>
                      <a:pt x="442209" y="2333"/>
                    </a:lnTo>
                    <a:cubicBezTo>
                      <a:pt x="453476" y="-3300"/>
                      <a:pt x="459109" y="2333"/>
                      <a:pt x="470376" y="7966"/>
                    </a:cubicBezTo>
                    <a:cubicBezTo>
                      <a:pt x="476009" y="13600"/>
                      <a:pt x="481642" y="24866"/>
                      <a:pt x="476009" y="36133"/>
                    </a:cubicBezTo>
                    <a:lnTo>
                      <a:pt x="340811" y="402293"/>
                    </a:lnTo>
                    <a:cubicBezTo>
                      <a:pt x="335178" y="407927"/>
                      <a:pt x="329545" y="413560"/>
                      <a:pt x="323911" y="419193"/>
                    </a:cubicBezTo>
                    <a:cubicBezTo>
                      <a:pt x="318278" y="419193"/>
                      <a:pt x="307012" y="419193"/>
                      <a:pt x="301378" y="413560"/>
                    </a:cubicBezTo>
                    <a:lnTo>
                      <a:pt x="199980" y="312162"/>
                    </a:lnTo>
                    <a:lnTo>
                      <a:pt x="47883" y="469892"/>
                    </a:lnTo>
                    <a:cubicBezTo>
                      <a:pt x="36616" y="475526"/>
                      <a:pt x="30983" y="475526"/>
                      <a:pt x="25350" y="475526"/>
                    </a:cubicBezTo>
                    <a:close/>
                    <a:moveTo>
                      <a:pt x="222513" y="267096"/>
                    </a:moveTo>
                    <a:lnTo>
                      <a:pt x="307012" y="351594"/>
                    </a:lnTo>
                    <a:lnTo>
                      <a:pt x="414043" y="69932"/>
                    </a:lnTo>
                    <a:lnTo>
                      <a:pt x="132381" y="176964"/>
                    </a:lnTo>
                    <a:lnTo>
                      <a:pt x="211247" y="255829"/>
                    </a:lnTo>
                    <a:cubicBezTo>
                      <a:pt x="216880" y="255829"/>
                      <a:pt x="216880" y="261462"/>
                      <a:pt x="216880" y="261462"/>
                    </a:cubicBezTo>
                    <a:cubicBezTo>
                      <a:pt x="216880" y="261462"/>
                      <a:pt x="222513" y="261462"/>
                      <a:pt x="222513" y="2670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2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82" name="Graphic 281">
            <a:extLst>
              <a:ext uri="{FF2B5EF4-FFF2-40B4-BE49-F238E27FC236}">
                <a16:creationId xmlns:a16="http://schemas.microsoft.com/office/drawing/2014/main" id="{38A111D2-75F4-4086-8712-3B78F772482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649791" y="1429710"/>
            <a:ext cx="3999600" cy="3999600"/>
          </a:xfrm>
          <a:prstGeom prst="rect">
            <a:avLst/>
          </a:prstGeom>
        </p:spPr>
      </p:pic>
      <p:sp>
        <p:nvSpPr>
          <p:cNvPr id="5" name="Graphic 283">
            <a:extLst>
              <a:ext uri="{FF2B5EF4-FFF2-40B4-BE49-F238E27FC236}">
                <a16:creationId xmlns:a16="http://schemas.microsoft.com/office/drawing/2014/main" id="{5322892B-C961-448F-B403-F52C6E32AA82}"/>
              </a:ext>
            </a:extLst>
          </p:cNvPr>
          <p:cNvSpPr/>
          <p:nvPr/>
        </p:nvSpPr>
        <p:spPr>
          <a:xfrm>
            <a:off x="9786218" y="1611738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aphic 283">
            <a:extLst>
              <a:ext uri="{FF2B5EF4-FFF2-40B4-BE49-F238E27FC236}">
                <a16:creationId xmlns:a16="http://schemas.microsoft.com/office/drawing/2014/main" id="{1A743E09-2909-4ECC-8707-08B4DDA2D84D}"/>
              </a:ext>
            </a:extLst>
          </p:cNvPr>
          <p:cNvGrpSpPr/>
          <p:nvPr/>
        </p:nvGrpSpPr>
        <p:grpSpPr>
          <a:xfrm>
            <a:off x="9976865" y="1767980"/>
            <a:ext cx="215830" cy="269394"/>
            <a:chOff x="9976865" y="1767980"/>
            <a:chExt cx="215830" cy="269394"/>
          </a:xfrm>
          <a:solidFill>
            <a:srgbClr val="FFFFFF"/>
          </a:solidFill>
        </p:grpSpPr>
        <p:sp>
          <p:nvSpPr>
            <p:cNvPr id="9" name="Graphic 283">
              <a:extLst>
                <a:ext uri="{FF2B5EF4-FFF2-40B4-BE49-F238E27FC236}">
                  <a16:creationId xmlns:a16="http://schemas.microsoft.com/office/drawing/2014/main" id="{2F2D55DC-A701-4F20-8A42-0A9335C3F1EC}"/>
                </a:ext>
              </a:extLst>
            </p:cNvPr>
            <p:cNvSpPr/>
            <p:nvPr/>
          </p:nvSpPr>
          <p:spPr>
            <a:xfrm>
              <a:off x="10052313" y="1767980"/>
              <a:ext cx="140382" cy="269394"/>
            </a:xfrm>
            <a:custGeom>
              <a:avLst/>
              <a:gdLst>
                <a:gd name="connsiteX0" fmla="*/ 139538 w 140382"/>
                <a:gd name="connsiteY0" fmla="*/ 152851 h 269394"/>
                <a:gd name="connsiteX1" fmla="*/ 137916 w 140382"/>
                <a:gd name="connsiteY1" fmla="*/ 139059 h 269394"/>
                <a:gd name="connsiteX2" fmla="*/ 131425 w 140382"/>
                <a:gd name="connsiteY2" fmla="*/ 128513 h 269394"/>
                <a:gd name="connsiteX3" fmla="*/ 121690 w 140382"/>
                <a:gd name="connsiteY3" fmla="*/ 113910 h 269394"/>
                <a:gd name="connsiteX4" fmla="*/ 117634 w 140382"/>
                <a:gd name="connsiteY4" fmla="*/ 100118 h 269394"/>
                <a:gd name="connsiteX5" fmla="*/ 116823 w 140382"/>
                <a:gd name="connsiteY5" fmla="*/ 80648 h 269394"/>
                <a:gd name="connsiteX6" fmla="*/ 118445 w 140382"/>
                <a:gd name="connsiteY6" fmla="*/ 70101 h 269394"/>
                <a:gd name="connsiteX7" fmla="*/ 119256 w 140382"/>
                <a:gd name="connsiteY7" fmla="*/ 51442 h 269394"/>
                <a:gd name="connsiteX8" fmla="*/ 105465 w 140382"/>
                <a:gd name="connsiteY8" fmla="*/ 31972 h 269394"/>
                <a:gd name="connsiteX9" fmla="*/ 55977 w 140382"/>
                <a:gd name="connsiteY9" fmla="*/ 4389 h 269394"/>
                <a:gd name="connsiteX10" fmla="*/ 4056 w 140382"/>
                <a:gd name="connsiteY10" fmla="*/ 1144 h 269394"/>
                <a:gd name="connsiteX11" fmla="*/ 0 w 140382"/>
                <a:gd name="connsiteY11" fmla="*/ 5200 h 269394"/>
                <a:gd name="connsiteX12" fmla="*/ 4056 w 140382"/>
                <a:gd name="connsiteY12" fmla="*/ 8445 h 269394"/>
                <a:gd name="connsiteX13" fmla="*/ 5679 w 140382"/>
                <a:gd name="connsiteY13" fmla="*/ 8445 h 269394"/>
                <a:gd name="connsiteX14" fmla="*/ 51921 w 140382"/>
                <a:gd name="connsiteY14" fmla="*/ 11690 h 269394"/>
                <a:gd name="connsiteX15" fmla="*/ 108710 w 140382"/>
                <a:gd name="connsiteY15" fmla="*/ 48197 h 269394"/>
                <a:gd name="connsiteX16" fmla="*/ 110332 w 140382"/>
                <a:gd name="connsiteY16" fmla="*/ 70913 h 269394"/>
                <a:gd name="connsiteX17" fmla="*/ 108710 w 140382"/>
                <a:gd name="connsiteY17" fmla="*/ 79836 h 269394"/>
                <a:gd name="connsiteX18" fmla="*/ 110332 w 140382"/>
                <a:gd name="connsiteY18" fmla="*/ 104986 h 269394"/>
                <a:gd name="connsiteX19" fmla="*/ 113577 w 140382"/>
                <a:gd name="connsiteY19" fmla="*/ 117155 h 269394"/>
                <a:gd name="connsiteX20" fmla="*/ 131425 w 140382"/>
                <a:gd name="connsiteY20" fmla="*/ 144738 h 269394"/>
                <a:gd name="connsiteX21" fmla="*/ 132237 w 140382"/>
                <a:gd name="connsiteY21" fmla="*/ 152039 h 269394"/>
                <a:gd name="connsiteX22" fmla="*/ 125746 w 140382"/>
                <a:gd name="connsiteY22" fmla="*/ 156096 h 269394"/>
                <a:gd name="connsiteX23" fmla="*/ 120879 w 140382"/>
                <a:gd name="connsiteY23" fmla="*/ 156096 h 269394"/>
                <a:gd name="connsiteX24" fmla="*/ 119256 w 140382"/>
                <a:gd name="connsiteY24" fmla="*/ 156096 h 269394"/>
                <a:gd name="connsiteX25" fmla="*/ 116011 w 140382"/>
                <a:gd name="connsiteY25" fmla="*/ 157718 h 269394"/>
                <a:gd name="connsiteX26" fmla="*/ 115200 w 140382"/>
                <a:gd name="connsiteY26" fmla="*/ 159341 h 269394"/>
                <a:gd name="connsiteX27" fmla="*/ 116011 w 140382"/>
                <a:gd name="connsiteY27" fmla="*/ 163397 h 269394"/>
                <a:gd name="connsiteX28" fmla="*/ 117634 w 140382"/>
                <a:gd name="connsiteY28" fmla="*/ 169887 h 269394"/>
                <a:gd name="connsiteX29" fmla="*/ 115200 w 140382"/>
                <a:gd name="connsiteY29" fmla="*/ 176377 h 269394"/>
                <a:gd name="connsiteX30" fmla="*/ 113577 w 140382"/>
                <a:gd name="connsiteY30" fmla="*/ 183679 h 269394"/>
                <a:gd name="connsiteX31" fmla="*/ 112766 w 140382"/>
                <a:gd name="connsiteY31" fmla="*/ 193414 h 269394"/>
                <a:gd name="connsiteX32" fmla="*/ 108710 w 140382"/>
                <a:gd name="connsiteY32" fmla="*/ 205583 h 269394"/>
                <a:gd name="connsiteX33" fmla="*/ 95730 w 140382"/>
                <a:gd name="connsiteY33" fmla="*/ 222620 h 269394"/>
                <a:gd name="connsiteX34" fmla="*/ 78693 w 140382"/>
                <a:gd name="connsiteY34" fmla="*/ 221808 h 269394"/>
                <a:gd name="connsiteX35" fmla="*/ 64090 w 140382"/>
                <a:gd name="connsiteY35" fmla="*/ 223431 h 269394"/>
                <a:gd name="connsiteX36" fmla="*/ 56789 w 140382"/>
                <a:gd name="connsiteY36" fmla="*/ 235600 h 269394"/>
                <a:gd name="connsiteX37" fmla="*/ 55977 w 140382"/>
                <a:gd name="connsiteY37" fmla="*/ 246958 h 269394"/>
                <a:gd name="connsiteX38" fmla="*/ 55977 w 140382"/>
                <a:gd name="connsiteY38" fmla="*/ 251825 h 269394"/>
                <a:gd name="connsiteX39" fmla="*/ 55977 w 140382"/>
                <a:gd name="connsiteY39" fmla="*/ 255882 h 269394"/>
                <a:gd name="connsiteX40" fmla="*/ 55977 w 140382"/>
                <a:gd name="connsiteY40" fmla="*/ 258315 h 269394"/>
                <a:gd name="connsiteX41" fmla="*/ 55977 w 140382"/>
                <a:gd name="connsiteY41" fmla="*/ 262372 h 269394"/>
                <a:gd name="connsiteX42" fmla="*/ 51921 w 140382"/>
                <a:gd name="connsiteY42" fmla="*/ 261560 h 269394"/>
                <a:gd name="connsiteX43" fmla="*/ 51110 w 140382"/>
                <a:gd name="connsiteY43" fmla="*/ 261560 h 269394"/>
                <a:gd name="connsiteX44" fmla="*/ 49487 w 140382"/>
                <a:gd name="connsiteY44" fmla="*/ 261560 h 269394"/>
                <a:gd name="connsiteX45" fmla="*/ 32451 w 140382"/>
                <a:gd name="connsiteY45" fmla="*/ 255882 h 269394"/>
                <a:gd name="connsiteX46" fmla="*/ 24338 w 140382"/>
                <a:gd name="connsiteY46" fmla="*/ 253448 h 269394"/>
                <a:gd name="connsiteX47" fmla="*/ 6490 w 140382"/>
                <a:gd name="connsiteY47" fmla="*/ 247769 h 269394"/>
                <a:gd name="connsiteX48" fmla="*/ 4868 w 140382"/>
                <a:gd name="connsiteY48" fmla="*/ 247769 h 269394"/>
                <a:gd name="connsiteX49" fmla="*/ 1623 w 140382"/>
                <a:gd name="connsiteY49" fmla="*/ 250203 h 269394"/>
                <a:gd name="connsiteX50" fmla="*/ 1623 w 140382"/>
                <a:gd name="connsiteY50" fmla="*/ 252636 h 269394"/>
                <a:gd name="connsiteX51" fmla="*/ 4868 w 140382"/>
                <a:gd name="connsiteY51" fmla="*/ 255070 h 269394"/>
                <a:gd name="connsiteX52" fmla="*/ 5679 w 140382"/>
                <a:gd name="connsiteY52" fmla="*/ 255070 h 269394"/>
                <a:gd name="connsiteX53" fmla="*/ 48676 w 140382"/>
                <a:gd name="connsiteY53" fmla="*/ 268862 h 269394"/>
                <a:gd name="connsiteX54" fmla="*/ 58411 w 140382"/>
                <a:gd name="connsiteY54" fmla="*/ 268051 h 269394"/>
                <a:gd name="connsiteX55" fmla="*/ 63279 w 140382"/>
                <a:gd name="connsiteY55" fmla="*/ 259938 h 269394"/>
                <a:gd name="connsiteX56" fmla="*/ 63279 w 140382"/>
                <a:gd name="connsiteY56" fmla="*/ 255070 h 269394"/>
                <a:gd name="connsiteX57" fmla="*/ 63279 w 140382"/>
                <a:gd name="connsiteY57" fmla="*/ 251014 h 269394"/>
                <a:gd name="connsiteX58" fmla="*/ 63279 w 140382"/>
                <a:gd name="connsiteY58" fmla="*/ 248580 h 269394"/>
                <a:gd name="connsiteX59" fmla="*/ 64090 w 140382"/>
                <a:gd name="connsiteY59" fmla="*/ 237222 h 269394"/>
                <a:gd name="connsiteX60" fmla="*/ 68146 w 140382"/>
                <a:gd name="connsiteY60" fmla="*/ 230732 h 269394"/>
                <a:gd name="connsiteX61" fmla="*/ 76259 w 140382"/>
                <a:gd name="connsiteY61" fmla="*/ 229110 h 269394"/>
                <a:gd name="connsiteX62" fmla="*/ 79504 w 140382"/>
                <a:gd name="connsiteY62" fmla="*/ 229921 h 269394"/>
                <a:gd name="connsiteX63" fmla="*/ 80316 w 140382"/>
                <a:gd name="connsiteY63" fmla="*/ 229921 h 269394"/>
                <a:gd name="connsiteX64" fmla="*/ 105465 w 140382"/>
                <a:gd name="connsiteY64" fmla="*/ 225865 h 269394"/>
                <a:gd name="connsiteX65" fmla="*/ 116823 w 140382"/>
                <a:gd name="connsiteY65" fmla="*/ 203149 h 269394"/>
                <a:gd name="connsiteX66" fmla="*/ 118445 w 140382"/>
                <a:gd name="connsiteY66" fmla="*/ 198282 h 269394"/>
                <a:gd name="connsiteX67" fmla="*/ 122501 w 140382"/>
                <a:gd name="connsiteY67" fmla="*/ 184490 h 269394"/>
                <a:gd name="connsiteX68" fmla="*/ 123313 w 140382"/>
                <a:gd name="connsiteY68" fmla="*/ 178811 h 269394"/>
                <a:gd name="connsiteX69" fmla="*/ 124935 w 140382"/>
                <a:gd name="connsiteY69" fmla="*/ 169076 h 269394"/>
                <a:gd name="connsiteX70" fmla="*/ 123313 w 140382"/>
                <a:gd name="connsiteY70" fmla="*/ 162586 h 269394"/>
                <a:gd name="connsiteX71" fmla="*/ 126558 w 140382"/>
                <a:gd name="connsiteY71" fmla="*/ 161775 h 269394"/>
                <a:gd name="connsiteX72" fmla="*/ 128180 w 140382"/>
                <a:gd name="connsiteY72" fmla="*/ 161775 h 269394"/>
                <a:gd name="connsiteX73" fmla="*/ 130614 w 140382"/>
                <a:gd name="connsiteY73" fmla="*/ 160963 h 269394"/>
                <a:gd name="connsiteX74" fmla="*/ 139538 w 140382"/>
                <a:gd name="connsiteY74" fmla="*/ 152851 h 26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0382" h="269394">
                  <a:moveTo>
                    <a:pt x="139538" y="152851"/>
                  </a:moveTo>
                  <a:cubicBezTo>
                    <a:pt x="141161" y="147983"/>
                    <a:pt x="140349" y="143115"/>
                    <a:pt x="137916" y="139059"/>
                  </a:cubicBezTo>
                  <a:cubicBezTo>
                    <a:pt x="135482" y="135814"/>
                    <a:pt x="133048" y="131758"/>
                    <a:pt x="131425" y="128513"/>
                  </a:cubicBezTo>
                  <a:cubicBezTo>
                    <a:pt x="128180" y="123645"/>
                    <a:pt x="124935" y="118777"/>
                    <a:pt x="121690" y="113910"/>
                  </a:cubicBezTo>
                  <a:cubicBezTo>
                    <a:pt x="119256" y="109853"/>
                    <a:pt x="117634" y="105797"/>
                    <a:pt x="117634" y="100118"/>
                  </a:cubicBezTo>
                  <a:cubicBezTo>
                    <a:pt x="117634" y="93628"/>
                    <a:pt x="117634" y="87138"/>
                    <a:pt x="116823" y="80648"/>
                  </a:cubicBezTo>
                  <a:cubicBezTo>
                    <a:pt x="116011" y="76591"/>
                    <a:pt x="116823" y="73346"/>
                    <a:pt x="118445" y="70101"/>
                  </a:cubicBezTo>
                  <a:cubicBezTo>
                    <a:pt x="121690" y="64422"/>
                    <a:pt x="121690" y="57932"/>
                    <a:pt x="119256" y="51442"/>
                  </a:cubicBezTo>
                  <a:cubicBezTo>
                    <a:pt x="116011" y="43329"/>
                    <a:pt x="110332" y="36839"/>
                    <a:pt x="105465" y="31972"/>
                  </a:cubicBezTo>
                  <a:cubicBezTo>
                    <a:pt x="92485" y="18180"/>
                    <a:pt x="76259" y="9256"/>
                    <a:pt x="55977" y="4389"/>
                  </a:cubicBezTo>
                  <a:cubicBezTo>
                    <a:pt x="38130" y="332"/>
                    <a:pt x="21093" y="-1290"/>
                    <a:pt x="4056" y="1144"/>
                  </a:cubicBezTo>
                  <a:cubicBezTo>
                    <a:pt x="2434" y="1144"/>
                    <a:pt x="0" y="1955"/>
                    <a:pt x="0" y="5200"/>
                  </a:cubicBezTo>
                  <a:cubicBezTo>
                    <a:pt x="0" y="8445"/>
                    <a:pt x="3245" y="8445"/>
                    <a:pt x="4056" y="8445"/>
                  </a:cubicBezTo>
                  <a:cubicBezTo>
                    <a:pt x="4868" y="8445"/>
                    <a:pt x="4868" y="8445"/>
                    <a:pt x="5679" y="8445"/>
                  </a:cubicBezTo>
                  <a:cubicBezTo>
                    <a:pt x="21093" y="6822"/>
                    <a:pt x="36507" y="7634"/>
                    <a:pt x="51921" y="11690"/>
                  </a:cubicBezTo>
                  <a:cubicBezTo>
                    <a:pt x="76259" y="17369"/>
                    <a:pt x="94918" y="29538"/>
                    <a:pt x="108710" y="48197"/>
                  </a:cubicBezTo>
                  <a:cubicBezTo>
                    <a:pt x="114389" y="55498"/>
                    <a:pt x="114389" y="63611"/>
                    <a:pt x="110332" y="70913"/>
                  </a:cubicBezTo>
                  <a:cubicBezTo>
                    <a:pt x="108710" y="73346"/>
                    <a:pt x="108710" y="76591"/>
                    <a:pt x="108710" y="79836"/>
                  </a:cubicBezTo>
                  <a:cubicBezTo>
                    <a:pt x="110332" y="87949"/>
                    <a:pt x="110332" y="96873"/>
                    <a:pt x="110332" y="104986"/>
                  </a:cubicBezTo>
                  <a:cubicBezTo>
                    <a:pt x="110332" y="109042"/>
                    <a:pt x="111144" y="113098"/>
                    <a:pt x="113577" y="117155"/>
                  </a:cubicBezTo>
                  <a:cubicBezTo>
                    <a:pt x="119256" y="126079"/>
                    <a:pt x="125746" y="135814"/>
                    <a:pt x="131425" y="144738"/>
                  </a:cubicBezTo>
                  <a:cubicBezTo>
                    <a:pt x="133859" y="148794"/>
                    <a:pt x="133048" y="151228"/>
                    <a:pt x="132237" y="152039"/>
                  </a:cubicBezTo>
                  <a:cubicBezTo>
                    <a:pt x="131425" y="153662"/>
                    <a:pt x="129803" y="155284"/>
                    <a:pt x="125746" y="156096"/>
                  </a:cubicBezTo>
                  <a:cubicBezTo>
                    <a:pt x="124124" y="156096"/>
                    <a:pt x="122501" y="156096"/>
                    <a:pt x="120879" y="156096"/>
                  </a:cubicBezTo>
                  <a:cubicBezTo>
                    <a:pt x="120068" y="156096"/>
                    <a:pt x="119256" y="156096"/>
                    <a:pt x="119256" y="156096"/>
                  </a:cubicBezTo>
                  <a:cubicBezTo>
                    <a:pt x="117634" y="156096"/>
                    <a:pt x="116823" y="156907"/>
                    <a:pt x="116011" y="157718"/>
                  </a:cubicBezTo>
                  <a:cubicBezTo>
                    <a:pt x="115200" y="156907"/>
                    <a:pt x="115200" y="157718"/>
                    <a:pt x="115200" y="159341"/>
                  </a:cubicBezTo>
                  <a:cubicBezTo>
                    <a:pt x="115200" y="160963"/>
                    <a:pt x="116011" y="161775"/>
                    <a:pt x="116011" y="163397"/>
                  </a:cubicBezTo>
                  <a:cubicBezTo>
                    <a:pt x="116823" y="165831"/>
                    <a:pt x="116823" y="167453"/>
                    <a:pt x="117634" y="169887"/>
                  </a:cubicBezTo>
                  <a:cubicBezTo>
                    <a:pt x="117634" y="172321"/>
                    <a:pt x="116823" y="174755"/>
                    <a:pt x="115200" y="176377"/>
                  </a:cubicBezTo>
                  <a:cubicBezTo>
                    <a:pt x="111955" y="179622"/>
                    <a:pt x="111955" y="179622"/>
                    <a:pt x="113577" y="183679"/>
                  </a:cubicBezTo>
                  <a:cubicBezTo>
                    <a:pt x="115200" y="186924"/>
                    <a:pt x="115200" y="190980"/>
                    <a:pt x="112766" y="193414"/>
                  </a:cubicBezTo>
                  <a:cubicBezTo>
                    <a:pt x="109521" y="196659"/>
                    <a:pt x="108710" y="200715"/>
                    <a:pt x="108710" y="205583"/>
                  </a:cubicBezTo>
                  <a:cubicBezTo>
                    <a:pt x="108710" y="212884"/>
                    <a:pt x="102220" y="220186"/>
                    <a:pt x="95730" y="222620"/>
                  </a:cubicBezTo>
                  <a:cubicBezTo>
                    <a:pt x="89239" y="225053"/>
                    <a:pt x="83561" y="223431"/>
                    <a:pt x="78693" y="221808"/>
                  </a:cubicBezTo>
                  <a:cubicBezTo>
                    <a:pt x="73014" y="220186"/>
                    <a:pt x="68146" y="220186"/>
                    <a:pt x="64090" y="223431"/>
                  </a:cubicBezTo>
                  <a:cubicBezTo>
                    <a:pt x="60034" y="225865"/>
                    <a:pt x="57600" y="230732"/>
                    <a:pt x="56789" y="235600"/>
                  </a:cubicBezTo>
                  <a:cubicBezTo>
                    <a:pt x="55977" y="239656"/>
                    <a:pt x="55977" y="242901"/>
                    <a:pt x="55977" y="246958"/>
                  </a:cubicBezTo>
                  <a:cubicBezTo>
                    <a:pt x="55977" y="248580"/>
                    <a:pt x="55977" y="250203"/>
                    <a:pt x="55977" y="251825"/>
                  </a:cubicBezTo>
                  <a:cubicBezTo>
                    <a:pt x="55977" y="253448"/>
                    <a:pt x="55977" y="254259"/>
                    <a:pt x="55977" y="255882"/>
                  </a:cubicBezTo>
                  <a:cubicBezTo>
                    <a:pt x="55977" y="256693"/>
                    <a:pt x="55977" y="257504"/>
                    <a:pt x="55977" y="258315"/>
                  </a:cubicBezTo>
                  <a:lnTo>
                    <a:pt x="55977" y="262372"/>
                  </a:lnTo>
                  <a:lnTo>
                    <a:pt x="51921" y="261560"/>
                  </a:lnTo>
                  <a:cubicBezTo>
                    <a:pt x="51921" y="261560"/>
                    <a:pt x="51110" y="261560"/>
                    <a:pt x="51110" y="261560"/>
                  </a:cubicBezTo>
                  <a:cubicBezTo>
                    <a:pt x="50299" y="261560"/>
                    <a:pt x="50299" y="261560"/>
                    <a:pt x="49487" y="261560"/>
                  </a:cubicBezTo>
                  <a:cubicBezTo>
                    <a:pt x="43808" y="259938"/>
                    <a:pt x="38130" y="258315"/>
                    <a:pt x="32451" y="255882"/>
                  </a:cubicBezTo>
                  <a:cubicBezTo>
                    <a:pt x="30017" y="255070"/>
                    <a:pt x="26772" y="254259"/>
                    <a:pt x="24338" y="253448"/>
                  </a:cubicBezTo>
                  <a:cubicBezTo>
                    <a:pt x="18659" y="251825"/>
                    <a:pt x="12980" y="249391"/>
                    <a:pt x="6490" y="247769"/>
                  </a:cubicBezTo>
                  <a:cubicBezTo>
                    <a:pt x="5679" y="247769"/>
                    <a:pt x="4868" y="247769"/>
                    <a:pt x="4868" y="247769"/>
                  </a:cubicBezTo>
                  <a:cubicBezTo>
                    <a:pt x="3245" y="247769"/>
                    <a:pt x="2434" y="248580"/>
                    <a:pt x="1623" y="250203"/>
                  </a:cubicBezTo>
                  <a:cubicBezTo>
                    <a:pt x="1623" y="251014"/>
                    <a:pt x="1623" y="251825"/>
                    <a:pt x="1623" y="252636"/>
                  </a:cubicBezTo>
                  <a:cubicBezTo>
                    <a:pt x="2434" y="253448"/>
                    <a:pt x="3245" y="254259"/>
                    <a:pt x="4868" y="255070"/>
                  </a:cubicBezTo>
                  <a:lnTo>
                    <a:pt x="5679" y="255070"/>
                  </a:lnTo>
                  <a:cubicBezTo>
                    <a:pt x="19470" y="259938"/>
                    <a:pt x="34073" y="263994"/>
                    <a:pt x="48676" y="268862"/>
                  </a:cubicBezTo>
                  <a:cubicBezTo>
                    <a:pt x="51921" y="269673"/>
                    <a:pt x="55166" y="269673"/>
                    <a:pt x="58411" y="268051"/>
                  </a:cubicBezTo>
                  <a:cubicBezTo>
                    <a:pt x="60845" y="266428"/>
                    <a:pt x="62468" y="263183"/>
                    <a:pt x="63279" y="259938"/>
                  </a:cubicBezTo>
                  <a:cubicBezTo>
                    <a:pt x="63279" y="258315"/>
                    <a:pt x="63279" y="256693"/>
                    <a:pt x="63279" y="255070"/>
                  </a:cubicBezTo>
                  <a:cubicBezTo>
                    <a:pt x="63279" y="253448"/>
                    <a:pt x="63279" y="252636"/>
                    <a:pt x="63279" y="251014"/>
                  </a:cubicBezTo>
                  <a:lnTo>
                    <a:pt x="63279" y="248580"/>
                  </a:lnTo>
                  <a:cubicBezTo>
                    <a:pt x="63279" y="244524"/>
                    <a:pt x="63279" y="241279"/>
                    <a:pt x="64090" y="237222"/>
                  </a:cubicBezTo>
                  <a:cubicBezTo>
                    <a:pt x="64090" y="234789"/>
                    <a:pt x="65713" y="232355"/>
                    <a:pt x="68146" y="230732"/>
                  </a:cubicBezTo>
                  <a:cubicBezTo>
                    <a:pt x="70580" y="229110"/>
                    <a:pt x="73014" y="229110"/>
                    <a:pt x="76259" y="229110"/>
                  </a:cubicBezTo>
                  <a:cubicBezTo>
                    <a:pt x="77070" y="229110"/>
                    <a:pt x="78693" y="229921"/>
                    <a:pt x="79504" y="229921"/>
                  </a:cubicBezTo>
                  <a:lnTo>
                    <a:pt x="80316" y="229921"/>
                  </a:lnTo>
                  <a:cubicBezTo>
                    <a:pt x="89239" y="232355"/>
                    <a:pt x="98163" y="231544"/>
                    <a:pt x="105465" y="225865"/>
                  </a:cubicBezTo>
                  <a:cubicBezTo>
                    <a:pt x="112766" y="220186"/>
                    <a:pt x="116823" y="212073"/>
                    <a:pt x="116823" y="203149"/>
                  </a:cubicBezTo>
                  <a:cubicBezTo>
                    <a:pt x="116823" y="201527"/>
                    <a:pt x="117634" y="199904"/>
                    <a:pt x="118445" y="198282"/>
                  </a:cubicBezTo>
                  <a:cubicBezTo>
                    <a:pt x="121690" y="194225"/>
                    <a:pt x="123313" y="190169"/>
                    <a:pt x="122501" y="184490"/>
                  </a:cubicBezTo>
                  <a:cubicBezTo>
                    <a:pt x="122501" y="182867"/>
                    <a:pt x="122501" y="180434"/>
                    <a:pt x="123313" y="178811"/>
                  </a:cubicBezTo>
                  <a:cubicBezTo>
                    <a:pt x="124935" y="175566"/>
                    <a:pt x="125746" y="172321"/>
                    <a:pt x="124935" y="169076"/>
                  </a:cubicBezTo>
                  <a:lnTo>
                    <a:pt x="123313" y="162586"/>
                  </a:lnTo>
                  <a:lnTo>
                    <a:pt x="126558" y="161775"/>
                  </a:lnTo>
                  <a:cubicBezTo>
                    <a:pt x="127369" y="161775"/>
                    <a:pt x="127369" y="161775"/>
                    <a:pt x="128180" y="161775"/>
                  </a:cubicBezTo>
                  <a:cubicBezTo>
                    <a:pt x="128992" y="161775"/>
                    <a:pt x="129803" y="161775"/>
                    <a:pt x="130614" y="160963"/>
                  </a:cubicBezTo>
                  <a:cubicBezTo>
                    <a:pt x="134670" y="159341"/>
                    <a:pt x="137916" y="156907"/>
                    <a:pt x="139538" y="152851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83">
              <a:extLst>
                <a:ext uri="{FF2B5EF4-FFF2-40B4-BE49-F238E27FC236}">
                  <a16:creationId xmlns:a16="http://schemas.microsoft.com/office/drawing/2014/main" id="{65F0F4CA-2170-4714-91B1-54363DCF4515}"/>
                </a:ext>
              </a:extLst>
            </p:cNvPr>
            <p:cNvSpPr/>
            <p:nvPr/>
          </p:nvSpPr>
          <p:spPr>
            <a:xfrm>
              <a:off x="9976865" y="1797518"/>
              <a:ext cx="91673" cy="184157"/>
            </a:xfrm>
            <a:custGeom>
              <a:avLst/>
              <a:gdLst>
                <a:gd name="connsiteX0" fmla="*/ 80316 w 91673"/>
                <a:gd name="connsiteY0" fmla="*/ 22716 h 184157"/>
                <a:gd name="connsiteX1" fmla="*/ 68958 w 91673"/>
                <a:gd name="connsiteY1" fmla="*/ 22716 h 184157"/>
                <a:gd name="connsiteX2" fmla="*/ 68958 w 91673"/>
                <a:gd name="connsiteY2" fmla="*/ 5679 h 184157"/>
                <a:gd name="connsiteX3" fmla="*/ 63279 w 91673"/>
                <a:gd name="connsiteY3" fmla="*/ 0 h 184157"/>
                <a:gd name="connsiteX4" fmla="*/ 28394 w 91673"/>
                <a:gd name="connsiteY4" fmla="*/ 0 h 184157"/>
                <a:gd name="connsiteX5" fmla="*/ 22715 w 91673"/>
                <a:gd name="connsiteY5" fmla="*/ 5679 h 184157"/>
                <a:gd name="connsiteX6" fmla="*/ 22715 w 91673"/>
                <a:gd name="connsiteY6" fmla="*/ 22716 h 184157"/>
                <a:gd name="connsiteX7" fmla="*/ 11358 w 91673"/>
                <a:gd name="connsiteY7" fmla="*/ 22716 h 184157"/>
                <a:gd name="connsiteX8" fmla="*/ 0 w 91673"/>
                <a:gd name="connsiteY8" fmla="*/ 34073 h 184157"/>
                <a:gd name="connsiteX9" fmla="*/ 0 w 91673"/>
                <a:gd name="connsiteY9" fmla="*/ 172800 h 184157"/>
                <a:gd name="connsiteX10" fmla="*/ 11358 w 91673"/>
                <a:gd name="connsiteY10" fmla="*/ 184158 h 184157"/>
                <a:gd name="connsiteX11" fmla="*/ 80316 w 91673"/>
                <a:gd name="connsiteY11" fmla="*/ 184158 h 184157"/>
                <a:gd name="connsiteX12" fmla="*/ 91673 w 91673"/>
                <a:gd name="connsiteY12" fmla="*/ 172800 h 184157"/>
                <a:gd name="connsiteX13" fmla="*/ 91673 w 91673"/>
                <a:gd name="connsiteY13" fmla="*/ 34885 h 184157"/>
                <a:gd name="connsiteX14" fmla="*/ 80316 w 91673"/>
                <a:gd name="connsiteY14" fmla="*/ 22716 h 184157"/>
                <a:gd name="connsiteX15" fmla="*/ 45431 w 91673"/>
                <a:gd name="connsiteY15" fmla="*/ 150085 h 184157"/>
                <a:gd name="connsiteX16" fmla="*/ 45431 w 91673"/>
                <a:gd name="connsiteY16" fmla="*/ 115200 h 184157"/>
                <a:gd name="connsiteX17" fmla="*/ 22715 w 91673"/>
                <a:gd name="connsiteY17" fmla="*/ 115200 h 184157"/>
                <a:gd name="connsiteX18" fmla="*/ 45431 w 91673"/>
                <a:gd name="connsiteY18" fmla="*/ 57600 h 184157"/>
                <a:gd name="connsiteX19" fmla="*/ 45431 w 91673"/>
                <a:gd name="connsiteY19" fmla="*/ 92485 h 184157"/>
                <a:gd name="connsiteX20" fmla="*/ 68958 w 91673"/>
                <a:gd name="connsiteY20" fmla="*/ 92485 h 184157"/>
                <a:gd name="connsiteX21" fmla="*/ 45431 w 91673"/>
                <a:gd name="connsiteY21" fmla="*/ 150085 h 18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673" h="184157">
                  <a:moveTo>
                    <a:pt x="80316" y="22716"/>
                  </a:moveTo>
                  <a:lnTo>
                    <a:pt x="68958" y="22716"/>
                  </a:lnTo>
                  <a:lnTo>
                    <a:pt x="68958" y="5679"/>
                  </a:lnTo>
                  <a:cubicBezTo>
                    <a:pt x="68958" y="2434"/>
                    <a:pt x="66524" y="0"/>
                    <a:pt x="63279" y="0"/>
                  </a:cubicBezTo>
                  <a:lnTo>
                    <a:pt x="28394" y="0"/>
                  </a:lnTo>
                  <a:cubicBezTo>
                    <a:pt x="25149" y="0"/>
                    <a:pt x="22715" y="2434"/>
                    <a:pt x="22715" y="5679"/>
                  </a:cubicBezTo>
                  <a:lnTo>
                    <a:pt x="22715" y="22716"/>
                  </a:lnTo>
                  <a:lnTo>
                    <a:pt x="11358" y="22716"/>
                  </a:lnTo>
                  <a:cubicBezTo>
                    <a:pt x="4868" y="22716"/>
                    <a:pt x="0" y="27583"/>
                    <a:pt x="0" y="34073"/>
                  </a:cubicBezTo>
                  <a:lnTo>
                    <a:pt x="0" y="172800"/>
                  </a:lnTo>
                  <a:cubicBezTo>
                    <a:pt x="0" y="179290"/>
                    <a:pt x="4868" y="184158"/>
                    <a:pt x="11358" y="184158"/>
                  </a:cubicBezTo>
                  <a:lnTo>
                    <a:pt x="80316" y="184158"/>
                  </a:lnTo>
                  <a:cubicBezTo>
                    <a:pt x="86806" y="184158"/>
                    <a:pt x="91673" y="179290"/>
                    <a:pt x="91673" y="172800"/>
                  </a:cubicBezTo>
                  <a:lnTo>
                    <a:pt x="91673" y="34885"/>
                  </a:lnTo>
                  <a:cubicBezTo>
                    <a:pt x="91673" y="28394"/>
                    <a:pt x="86806" y="22716"/>
                    <a:pt x="80316" y="22716"/>
                  </a:cubicBezTo>
                  <a:close/>
                  <a:moveTo>
                    <a:pt x="45431" y="150085"/>
                  </a:moveTo>
                  <a:lnTo>
                    <a:pt x="45431" y="115200"/>
                  </a:lnTo>
                  <a:lnTo>
                    <a:pt x="22715" y="115200"/>
                  </a:lnTo>
                  <a:lnTo>
                    <a:pt x="45431" y="57600"/>
                  </a:lnTo>
                  <a:lnTo>
                    <a:pt x="45431" y="92485"/>
                  </a:lnTo>
                  <a:lnTo>
                    <a:pt x="68958" y="92485"/>
                  </a:lnTo>
                  <a:lnTo>
                    <a:pt x="45431" y="150085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9" name="Graphic 7">
            <a:extLst>
              <a:ext uri="{FF2B5EF4-FFF2-40B4-BE49-F238E27FC236}">
                <a16:creationId xmlns:a16="http://schemas.microsoft.com/office/drawing/2014/main" id="{A3CE77DE-02F5-4912-9F84-52F6B433D9FD}"/>
              </a:ext>
            </a:extLst>
          </p:cNvPr>
          <p:cNvSpPr/>
          <p:nvPr userDrawn="1"/>
        </p:nvSpPr>
        <p:spPr>
          <a:xfrm>
            <a:off x="10863383" y="480916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2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0" name="Graphic 7">
            <a:extLst>
              <a:ext uri="{FF2B5EF4-FFF2-40B4-BE49-F238E27FC236}">
                <a16:creationId xmlns:a16="http://schemas.microsoft.com/office/drawing/2014/main" id="{10244C9A-700B-4D46-B800-E24524EE9F83}"/>
              </a:ext>
            </a:extLst>
          </p:cNvPr>
          <p:cNvGrpSpPr/>
          <p:nvPr userDrawn="1"/>
        </p:nvGrpSpPr>
        <p:grpSpPr>
          <a:xfrm>
            <a:off x="11001174" y="4938034"/>
            <a:ext cx="306906" cy="306906"/>
            <a:chOff x="11032126" y="4968986"/>
            <a:chExt cx="245002" cy="245002"/>
          </a:xfrm>
          <a:solidFill>
            <a:srgbClr val="FFFFFF"/>
          </a:solidFill>
        </p:grpSpPr>
        <p:sp>
          <p:nvSpPr>
            <p:cNvPr id="291" name="Graphic 7">
              <a:extLst>
                <a:ext uri="{FF2B5EF4-FFF2-40B4-BE49-F238E27FC236}">
                  <a16:creationId xmlns:a16="http://schemas.microsoft.com/office/drawing/2014/main" id="{1FB8DCAA-69AF-41BE-A4FD-8872D432D643}"/>
                </a:ext>
              </a:extLst>
            </p:cNvPr>
            <p:cNvSpPr/>
            <p:nvPr/>
          </p:nvSpPr>
          <p:spPr>
            <a:xfrm>
              <a:off x="11032126" y="4968986"/>
              <a:ext cx="245002" cy="245002"/>
            </a:xfrm>
            <a:custGeom>
              <a:avLst/>
              <a:gdLst>
                <a:gd name="connsiteX0" fmla="*/ 122501 w 245002"/>
                <a:gd name="connsiteY0" fmla="*/ 245003 h 245002"/>
                <a:gd name="connsiteX1" fmla="*/ 84372 w 245002"/>
                <a:gd name="connsiteY1" fmla="*/ 238513 h 245002"/>
                <a:gd name="connsiteX2" fmla="*/ 81938 w 245002"/>
                <a:gd name="connsiteY2" fmla="*/ 233645 h 245002"/>
                <a:gd name="connsiteX3" fmla="*/ 86806 w 245002"/>
                <a:gd name="connsiteY3" fmla="*/ 231211 h 245002"/>
                <a:gd name="connsiteX4" fmla="*/ 121690 w 245002"/>
                <a:gd name="connsiteY4" fmla="*/ 236890 h 245002"/>
                <a:gd name="connsiteX5" fmla="*/ 119256 w 245002"/>
                <a:gd name="connsiteY5" fmla="*/ 233645 h 245002"/>
                <a:gd name="connsiteX6" fmla="*/ 119256 w 245002"/>
                <a:gd name="connsiteY6" fmla="*/ 181724 h 245002"/>
                <a:gd name="connsiteX7" fmla="*/ 102220 w 245002"/>
                <a:gd name="connsiteY7" fmla="*/ 181724 h 245002"/>
                <a:gd name="connsiteX8" fmla="*/ 98975 w 245002"/>
                <a:gd name="connsiteY8" fmla="*/ 178479 h 245002"/>
                <a:gd name="connsiteX9" fmla="*/ 102220 w 245002"/>
                <a:gd name="connsiteY9" fmla="*/ 175234 h 245002"/>
                <a:gd name="connsiteX10" fmla="*/ 119256 w 245002"/>
                <a:gd name="connsiteY10" fmla="*/ 175234 h 245002"/>
                <a:gd name="connsiteX11" fmla="*/ 119256 w 245002"/>
                <a:gd name="connsiteY11" fmla="*/ 126558 h 245002"/>
                <a:gd name="connsiteX12" fmla="*/ 62468 w 245002"/>
                <a:gd name="connsiteY12" fmla="*/ 126558 h 245002"/>
                <a:gd name="connsiteX13" fmla="*/ 65713 w 245002"/>
                <a:gd name="connsiteY13" fmla="*/ 160631 h 245002"/>
                <a:gd name="connsiteX14" fmla="*/ 62468 w 245002"/>
                <a:gd name="connsiteY14" fmla="*/ 164687 h 245002"/>
                <a:gd name="connsiteX15" fmla="*/ 58411 w 245002"/>
                <a:gd name="connsiteY15" fmla="*/ 161442 h 245002"/>
                <a:gd name="connsiteX16" fmla="*/ 55166 w 245002"/>
                <a:gd name="connsiteY16" fmla="*/ 126558 h 245002"/>
                <a:gd name="connsiteX17" fmla="*/ 10546 w 245002"/>
                <a:gd name="connsiteY17" fmla="*/ 126558 h 245002"/>
                <a:gd name="connsiteX18" fmla="*/ 7301 w 245002"/>
                <a:gd name="connsiteY18" fmla="*/ 124124 h 245002"/>
                <a:gd name="connsiteX19" fmla="*/ 18659 w 245002"/>
                <a:gd name="connsiteY19" fmla="*/ 172800 h 245002"/>
                <a:gd name="connsiteX20" fmla="*/ 17037 w 245002"/>
                <a:gd name="connsiteY20" fmla="*/ 177668 h 245002"/>
                <a:gd name="connsiteX21" fmla="*/ 12169 w 245002"/>
                <a:gd name="connsiteY21" fmla="*/ 176045 h 245002"/>
                <a:gd name="connsiteX22" fmla="*/ 0 w 245002"/>
                <a:gd name="connsiteY22" fmla="*/ 122501 h 245002"/>
                <a:gd name="connsiteX23" fmla="*/ 122501 w 245002"/>
                <a:gd name="connsiteY23" fmla="*/ 0 h 245002"/>
                <a:gd name="connsiteX24" fmla="*/ 245003 w 245002"/>
                <a:gd name="connsiteY24" fmla="*/ 122501 h 245002"/>
                <a:gd name="connsiteX25" fmla="*/ 122501 w 245002"/>
                <a:gd name="connsiteY25" fmla="*/ 245003 h 245002"/>
                <a:gd name="connsiteX26" fmla="*/ 126558 w 245002"/>
                <a:gd name="connsiteY26" fmla="*/ 181724 h 245002"/>
                <a:gd name="connsiteX27" fmla="*/ 126558 w 245002"/>
                <a:gd name="connsiteY27" fmla="*/ 233645 h 245002"/>
                <a:gd name="connsiteX28" fmla="*/ 124124 w 245002"/>
                <a:gd name="connsiteY28" fmla="*/ 236890 h 245002"/>
                <a:gd name="connsiteX29" fmla="*/ 173611 w 245002"/>
                <a:gd name="connsiteY29" fmla="*/ 180913 h 245002"/>
                <a:gd name="connsiteX30" fmla="*/ 126558 w 245002"/>
                <a:gd name="connsiteY30" fmla="*/ 180913 h 245002"/>
                <a:gd name="connsiteX31" fmla="*/ 181724 w 245002"/>
                <a:gd name="connsiteY31" fmla="*/ 181724 h 245002"/>
                <a:gd name="connsiteX32" fmla="*/ 150085 w 245002"/>
                <a:gd name="connsiteY32" fmla="*/ 234456 h 245002"/>
                <a:gd name="connsiteX33" fmla="*/ 221476 w 245002"/>
                <a:gd name="connsiteY33" fmla="*/ 181724 h 245002"/>
                <a:gd name="connsiteX34" fmla="*/ 220665 w 245002"/>
                <a:gd name="connsiteY34" fmla="*/ 181724 h 245002"/>
                <a:gd name="connsiteX35" fmla="*/ 181724 w 245002"/>
                <a:gd name="connsiteY35" fmla="*/ 181724 h 245002"/>
                <a:gd name="connsiteX36" fmla="*/ 183347 w 245002"/>
                <a:gd name="connsiteY36" fmla="*/ 175234 h 245002"/>
                <a:gd name="connsiteX37" fmla="*/ 220665 w 245002"/>
                <a:gd name="connsiteY37" fmla="*/ 175234 h 245002"/>
                <a:gd name="connsiteX38" fmla="*/ 223910 w 245002"/>
                <a:gd name="connsiteY38" fmla="*/ 177668 h 245002"/>
                <a:gd name="connsiteX39" fmla="*/ 237701 w 245002"/>
                <a:gd name="connsiteY39" fmla="*/ 124124 h 245002"/>
                <a:gd name="connsiteX40" fmla="*/ 234456 w 245002"/>
                <a:gd name="connsiteY40" fmla="*/ 126558 h 245002"/>
                <a:gd name="connsiteX41" fmla="*/ 189837 w 245002"/>
                <a:gd name="connsiteY41" fmla="*/ 126558 h 245002"/>
                <a:gd name="connsiteX42" fmla="*/ 183347 w 245002"/>
                <a:gd name="connsiteY42" fmla="*/ 175234 h 245002"/>
                <a:gd name="connsiteX43" fmla="*/ 126558 w 245002"/>
                <a:gd name="connsiteY43" fmla="*/ 175234 h 245002"/>
                <a:gd name="connsiteX44" fmla="*/ 176045 w 245002"/>
                <a:gd name="connsiteY44" fmla="*/ 175234 h 245002"/>
                <a:gd name="connsiteX45" fmla="*/ 182535 w 245002"/>
                <a:gd name="connsiteY45" fmla="*/ 126558 h 245002"/>
                <a:gd name="connsiteX46" fmla="*/ 125746 w 245002"/>
                <a:gd name="connsiteY46" fmla="*/ 126558 h 245002"/>
                <a:gd name="connsiteX47" fmla="*/ 125746 w 245002"/>
                <a:gd name="connsiteY47" fmla="*/ 175234 h 245002"/>
                <a:gd name="connsiteX48" fmla="*/ 189837 w 245002"/>
                <a:gd name="connsiteY48" fmla="*/ 119256 h 245002"/>
                <a:gd name="connsiteX49" fmla="*/ 234456 w 245002"/>
                <a:gd name="connsiteY49" fmla="*/ 119256 h 245002"/>
                <a:gd name="connsiteX50" fmla="*/ 237701 w 245002"/>
                <a:gd name="connsiteY50" fmla="*/ 121690 h 245002"/>
                <a:gd name="connsiteX51" fmla="*/ 223910 w 245002"/>
                <a:gd name="connsiteY51" fmla="*/ 68146 h 245002"/>
                <a:gd name="connsiteX52" fmla="*/ 220665 w 245002"/>
                <a:gd name="connsiteY52" fmla="*/ 70580 h 245002"/>
                <a:gd name="connsiteX53" fmla="*/ 183347 w 245002"/>
                <a:gd name="connsiteY53" fmla="*/ 70580 h 245002"/>
                <a:gd name="connsiteX54" fmla="*/ 189837 w 245002"/>
                <a:gd name="connsiteY54" fmla="*/ 119256 h 245002"/>
                <a:gd name="connsiteX55" fmla="*/ 21093 w 245002"/>
                <a:gd name="connsiteY55" fmla="*/ 68146 h 245002"/>
                <a:gd name="connsiteX56" fmla="*/ 7301 w 245002"/>
                <a:gd name="connsiteY56" fmla="*/ 121690 h 245002"/>
                <a:gd name="connsiteX57" fmla="*/ 10546 w 245002"/>
                <a:gd name="connsiteY57" fmla="*/ 119256 h 245002"/>
                <a:gd name="connsiteX58" fmla="*/ 55166 w 245002"/>
                <a:gd name="connsiteY58" fmla="*/ 119256 h 245002"/>
                <a:gd name="connsiteX59" fmla="*/ 61656 w 245002"/>
                <a:gd name="connsiteY59" fmla="*/ 70580 h 245002"/>
                <a:gd name="connsiteX60" fmla="*/ 25149 w 245002"/>
                <a:gd name="connsiteY60" fmla="*/ 70580 h 245002"/>
                <a:gd name="connsiteX61" fmla="*/ 21093 w 245002"/>
                <a:gd name="connsiteY61" fmla="*/ 68146 h 245002"/>
                <a:gd name="connsiteX62" fmla="*/ 126558 w 245002"/>
                <a:gd name="connsiteY62" fmla="*/ 119256 h 245002"/>
                <a:gd name="connsiteX63" fmla="*/ 183347 w 245002"/>
                <a:gd name="connsiteY63" fmla="*/ 119256 h 245002"/>
                <a:gd name="connsiteX64" fmla="*/ 176856 w 245002"/>
                <a:gd name="connsiteY64" fmla="*/ 70580 h 245002"/>
                <a:gd name="connsiteX65" fmla="*/ 127369 w 245002"/>
                <a:gd name="connsiteY65" fmla="*/ 70580 h 245002"/>
                <a:gd name="connsiteX66" fmla="*/ 127369 w 245002"/>
                <a:gd name="connsiteY66" fmla="*/ 119256 h 245002"/>
                <a:gd name="connsiteX67" fmla="*/ 62468 w 245002"/>
                <a:gd name="connsiteY67" fmla="*/ 119256 h 245002"/>
                <a:gd name="connsiteX68" fmla="*/ 119256 w 245002"/>
                <a:gd name="connsiteY68" fmla="*/ 119256 h 245002"/>
                <a:gd name="connsiteX69" fmla="*/ 119256 w 245002"/>
                <a:gd name="connsiteY69" fmla="*/ 70580 h 245002"/>
                <a:gd name="connsiteX70" fmla="*/ 69769 w 245002"/>
                <a:gd name="connsiteY70" fmla="*/ 70580 h 245002"/>
                <a:gd name="connsiteX71" fmla="*/ 62468 w 245002"/>
                <a:gd name="connsiteY71" fmla="*/ 119256 h 245002"/>
                <a:gd name="connsiteX72" fmla="*/ 181724 w 245002"/>
                <a:gd name="connsiteY72" fmla="*/ 63279 h 245002"/>
                <a:gd name="connsiteX73" fmla="*/ 220665 w 245002"/>
                <a:gd name="connsiteY73" fmla="*/ 63279 h 245002"/>
                <a:gd name="connsiteX74" fmla="*/ 221476 w 245002"/>
                <a:gd name="connsiteY74" fmla="*/ 63279 h 245002"/>
                <a:gd name="connsiteX75" fmla="*/ 150085 w 245002"/>
                <a:gd name="connsiteY75" fmla="*/ 10546 h 245002"/>
                <a:gd name="connsiteX76" fmla="*/ 181724 w 245002"/>
                <a:gd name="connsiteY76" fmla="*/ 63279 h 245002"/>
                <a:gd name="connsiteX77" fmla="*/ 94918 w 245002"/>
                <a:gd name="connsiteY77" fmla="*/ 10546 h 245002"/>
                <a:gd name="connsiteX78" fmla="*/ 24338 w 245002"/>
                <a:gd name="connsiteY78" fmla="*/ 63279 h 245002"/>
                <a:gd name="connsiteX79" fmla="*/ 25149 w 245002"/>
                <a:gd name="connsiteY79" fmla="*/ 63279 h 245002"/>
                <a:gd name="connsiteX80" fmla="*/ 64090 w 245002"/>
                <a:gd name="connsiteY80" fmla="*/ 63279 h 245002"/>
                <a:gd name="connsiteX81" fmla="*/ 94918 w 245002"/>
                <a:gd name="connsiteY81" fmla="*/ 10546 h 245002"/>
                <a:gd name="connsiteX82" fmla="*/ 126558 w 245002"/>
                <a:gd name="connsiteY82" fmla="*/ 63279 h 245002"/>
                <a:gd name="connsiteX83" fmla="*/ 174423 w 245002"/>
                <a:gd name="connsiteY83" fmla="*/ 63279 h 245002"/>
                <a:gd name="connsiteX84" fmla="*/ 124124 w 245002"/>
                <a:gd name="connsiteY84" fmla="*/ 7301 h 245002"/>
                <a:gd name="connsiteX85" fmla="*/ 126558 w 245002"/>
                <a:gd name="connsiteY85" fmla="*/ 10546 h 245002"/>
                <a:gd name="connsiteX86" fmla="*/ 126558 w 245002"/>
                <a:gd name="connsiteY86" fmla="*/ 63279 h 245002"/>
                <a:gd name="connsiteX87" fmla="*/ 71392 w 245002"/>
                <a:gd name="connsiteY87" fmla="*/ 63279 h 245002"/>
                <a:gd name="connsiteX88" fmla="*/ 119256 w 245002"/>
                <a:gd name="connsiteY88" fmla="*/ 63279 h 245002"/>
                <a:gd name="connsiteX89" fmla="*/ 119256 w 245002"/>
                <a:gd name="connsiteY89" fmla="*/ 10546 h 245002"/>
                <a:gd name="connsiteX90" fmla="*/ 121690 w 245002"/>
                <a:gd name="connsiteY90" fmla="*/ 7301 h 245002"/>
                <a:gd name="connsiteX91" fmla="*/ 71392 w 245002"/>
                <a:gd name="connsiteY91" fmla="*/ 63279 h 2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45002" h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2" name="Graphic 7">
              <a:extLst>
                <a:ext uri="{FF2B5EF4-FFF2-40B4-BE49-F238E27FC236}">
                  <a16:creationId xmlns:a16="http://schemas.microsoft.com/office/drawing/2014/main" id="{8A29CFDE-023A-4590-9C10-F9915660B372}"/>
                </a:ext>
              </a:extLst>
            </p:cNvPr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  <a:solidFill>
              <a:srgbClr val="FFFFFF"/>
            </a:solidFill>
          </p:grpSpPr>
          <p:sp>
            <p:nvSpPr>
              <p:cNvPr id="293" name="Graphic 7">
                <a:extLst>
                  <a:ext uri="{FF2B5EF4-FFF2-40B4-BE49-F238E27FC236}">
                    <a16:creationId xmlns:a16="http://schemas.microsoft.com/office/drawing/2014/main" id="{191A2310-6937-4D11-AA70-EE3A4EE8E631}"/>
                  </a:ext>
                </a:extLst>
              </p:cNvPr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avLst/>
                <a:gdLst>
                  <a:gd name="connsiteX0" fmla="*/ 8113 w 60845"/>
                  <a:gd name="connsiteY0" fmla="*/ 19470 h 60845"/>
                  <a:gd name="connsiteX1" fmla="*/ 41375 w 60845"/>
                  <a:gd name="connsiteY1" fmla="*/ 52732 h 60845"/>
                  <a:gd name="connsiteX2" fmla="*/ 60845 w 60845"/>
                  <a:gd name="connsiteY2" fmla="*/ 0 h 60845"/>
                  <a:gd name="connsiteX3" fmla="*/ 8113 w 60845"/>
                  <a:gd name="connsiteY3" fmla="*/ 19470 h 60845"/>
                  <a:gd name="connsiteX4" fmla="*/ 25149 w 60845"/>
                  <a:gd name="connsiteY4" fmla="*/ 35696 h 60845"/>
                  <a:gd name="connsiteX5" fmla="*/ 0 w 60845"/>
                  <a:gd name="connsiteY5" fmla="*/ 60845 h 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45" h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Graphic 7">
                <a:extLst>
                  <a:ext uri="{FF2B5EF4-FFF2-40B4-BE49-F238E27FC236}">
                    <a16:creationId xmlns:a16="http://schemas.microsoft.com/office/drawing/2014/main" id="{C3C90743-D28E-4193-B5A4-F64BF4ECF7DC}"/>
                  </a:ext>
                </a:extLst>
              </p:cNvPr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avLst/>
                <a:gdLst>
                  <a:gd name="connsiteX0" fmla="*/ 3651 w 68888"/>
                  <a:gd name="connsiteY0" fmla="*/ 68483 h 68482"/>
                  <a:gd name="connsiteX1" fmla="*/ 1217 w 68888"/>
                  <a:gd name="connsiteY1" fmla="*/ 67671 h 68482"/>
                  <a:gd name="connsiteX2" fmla="*/ 1217 w 68888"/>
                  <a:gd name="connsiteY2" fmla="*/ 62804 h 68482"/>
                  <a:gd name="connsiteX3" fmla="*/ 23121 w 68888"/>
                  <a:gd name="connsiteY3" fmla="*/ 40088 h 68482"/>
                  <a:gd name="connsiteX4" fmla="*/ 9330 w 68888"/>
                  <a:gd name="connsiteY4" fmla="*/ 26297 h 68482"/>
                  <a:gd name="connsiteX5" fmla="*/ 8518 w 68888"/>
                  <a:gd name="connsiteY5" fmla="*/ 23052 h 68482"/>
                  <a:gd name="connsiteX6" fmla="*/ 10952 w 68888"/>
                  <a:gd name="connsiteY6" fmla="*/ 20618 h 68482"/>
                  <a:gd name="connsiteX7" fmla="*/ 63685 w 68888"/>
                  <a:gd name="connsiteY7" fmla="*/ 336 h 68482"/>
                  <a:gd name="connsiteX8" fmla="*/ 67741 w 68888"/>
                  <a:gd name="connsiteY8" fmla="*/ 1147 h 68482"/>
                  <a:gd name="connsiteX9" fmla="*/ 68552 w 68888"/>
                  <a:gd name="connsiteY9" fmla="*/ 5204 h 68482"/>
                  <a:gd name="connsiteX10" fmla="*/ 49082 w 68888"/>
                  <a:gd name="connsiteY10" fmla="*/ 57936 h 68482"/>
                  <a:gd name="connsiteX11" fmla="*/ 46648 w 68888"/>
                  <a:gd name="connsiteY11" fmla="*/ 60370 h 68482"/>
                  <a:gd name="connsiteX12" fmla="*/ 43403 w 68888"/>
                  <a:gd name="connsiteY12" fmla="*/ 59559 h 68482"/>
                  <a:gd name="connsiteX13" fmla="*/ 28800 w 68888"/>
                  <a:gd name="connsiteY13" fmla="*/ 44956 h 68482"/>
                  <a:gd name="connsiteX14" fmla="*/ 6896 w 68888"/>
                  <a:gd name="connsiteY14" fmla="*/ 67671 h 68482"/>
                  <a:gd name="connsiteX15" fmla="*/ 3651 w 68888"/>
                  <a:gd name="connsiteY15" fmla="*/ 68483 h 68482"/>
                  <a:gd name="connsiteX16" fmla="*/ 32045 w 68888"/>
                  <a:gd name="connsiteY16" fmla="*/ 38466 h 68482"/>
                  <a:gd name="connsiteX17" fmla="*/ 44214 w 68888"/>
                  <a:gd name="connsiteY17" fmla="*/ 50635 h 68482"/>
                  <a:gd name="connsiteX18" fmla="*/ 59628 w 68888"/>
                  <a:gd name="connsiteY18" fmla="*/ 10071 h 68482"/>
                  <a:gd name="connsiteX19" fmla="*/ 19065 w 68888"/>
                  <a:gd name="connsiteY19" fmla="*/ 25485 h 68482"/>
                  <a:gd name="connsiteX20" fmla="*/ 30423 w 68888"/>
                  <a:gd name="connsiteY20" fmla="*/ 36843 h 68482"/>
                  <a:gd name="connsiteX21" fmla="*/ 31234 w 68888"/>
                  <a:gd name="connsiteY21" fmla="*/ 37654 h 68482"/>
                  <a:gd name="connsiteX22" fmla="*/ 32045 w 68888"/>
                  <a:gd name="connsiteY22" fmla="*/ 38466 h 6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888" h="68482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95" name="Graphic 294">
            <a:extLst>
              <a:ext uri="{FF2B5EF4-FFF2-40B4-BE49-F238E27FC236}">
                <a16:creationId xmlns:a16="http://schemas.microsoft.com/office/drawing/2014/main" id="{0BB614C6-4E23-4714-A5B9-8F90C31B78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888190" y="3355265"/>
            <a:ext cx="576000" cy="576000"/>
          </a:xfrm>
          <a:prstGeom prst="rect">
            <a:avLst/>
          </a:prstGeom>
        </p:spPr>
      </p:pic>
      <p:sp>
        <p:nvSpPr>
          <p:cNvPr id="296" name="Footer Placeholder 1">
            <a:extLst>
              <a:ext uri="{FF2B5EF4-FFF2-40B4-BE49-F238E27FC236}">
                <a16:creationId xmlns:a16="http://schemas.microsoft.com/office/drawing/2014/main" id="{A97122D5-D032-496A-B1A2-BF3C87F2BF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297" name="Slide Number Placeholder 5">
            <a:extLst>
              <a:ext uri="{FF2B5EF4-FFF2-40B4-BE49-F238E27FC236}">
                <a16:creationId xmlns:a16="http://schemas.microsoft.com/office/drawing/2014/main" id="{28FAA511-09B1-403B-82E7-AB491458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0B041B03-6FD6-4342-B217-805C4E59A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9F58CA30-73B3-4E0F-B46F-E42C4186E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BBC987A-358F-4F7E-82EF-92E138F1BEC0}"/>
              </a:ext>
            </a:extLst>
          </p:cNvPr>
          <p:cNvGrpSpPr/>
          <p:nvPr userDrawn="1"/>
        </p:nvGrpSpPr>
        <p:grpSpPr>
          <a:xfrm>
            <a:off x="16431" y="2327127"/>
            <a:ext cx="12159138" cy="2203747"/>
            <a:chOff x="13727" y="4637103"/>
            <a:chExt cx="12159138" cy="2203747"/>
          </a:xfrm>
          <a:solidFill>
            <a:schemeClr val="bg2">
              <a:alpha val="25000"/>
            </a:schemeClr>
          </a:solidFill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77E4F71D-D124-4B87-978A-488D0F0EC09F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A1DCAC94-CA60-4958-AE91-9F1DD3CDF97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4D38C17D-5DD8-436A-B4BF-B9BF03DE0E6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0F134A47-726E-487A-B14B-1145D86E344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600C1516-0C5A-4903-8B3A-649DB297E3C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6403ABC-E201-4AEF-8579-718F7789B63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19363818-5D01-4624-B64B-C04B78D495F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229AACD9-3AC1-46F2-B48D-36F8A645D90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155AC2BA-922F-4D8D-92E9-CA71DDF76316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5C694AAE-16F5-4F0A-9E55-2795D4729B6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F19BA253-AFF9-4F76-B307-5FFE4B0FEFAE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08E542FA-8064-4E2E-A8FC-D5EE6F09B85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1B8D5B5E-4F1D-4ACA-BBAB-A51D96FE72E4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A4A03C80-555D-45C1-BB6D-15E59D915F4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B785910D-2D68-465F-8C69-4F1BF23B459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8FB334F6-4DA6-4ECF-B21E-1ABB1E46B14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9D0604F8-F9F4-4802-8338-DABB0DBB495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9810862-B1D9-483D-8153-BEB6395E86C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ED613C76-A2C4-4AA7-AB7C-BBBA2C61AA0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A38791BA-DA52-4192-BF85-437024485DE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7158CA54-86A8-4082-BE80-7D3FBECD58DB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71A3A2DA-2BDF-4A85-8015-EF76F0EEB2E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1CA6AA86-E74F-4A39-8D15-A2365B467AE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715C6A23-CF20-4537-A2B9-F1AD81AFAE2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15C91A22-71CF-4CF0-B647-825FB45692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728CA6DA-3A6C-4D8E-BF16-0D6405D0746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F82C6542-7C8E-4A53-9B53-2E584E77455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8AE88178-DC78-443D-85D9-E4379106F13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5E37B953-2CF6-4F7C-8CD2-AECACF5993B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9B006B4-1AE4-4289-9247-F98353640E01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98B3F9FD-24AD-4C6F-8568-6B05647BE00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36F2F17B-B811-483E-9817-A1C06D581BA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09E4A170-F9AA-4657-8224-AF28CC174F0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4BDA8E3B-FB79-4503-B79C-71E12ED7F6D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7762CBF3-F482-4B62-8009-74FE1EF0AD4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51176934-41BE-4A2E-81D4-45D429A681F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DE83EAED-C7DE-4C06-8E29-D9E38794BF3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15E7B1B8-F690-42D9-802F-56679E6AB2F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37CCE9B9-DABD-4FE9-AE8E-A2C932A9F9F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1E726139-4657-458A-8E48-8864A37C2C7F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7BA5E9D4-9A4A-4E1F-A543-C52AB65187D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F7538429-FF7A-46C5-8A24-90FAADC6097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52AEB9C-87C2-4398-8B2F-E2440DC8E665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3FE124BF-FE3C-4EBF-B5D4-8F3DA8BCAA7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037EA267-9B31-46B8-87C0-C2E4BF2384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B1183880-A431-49D9-AE10-989A2CD07F7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10CD6D95-7E03-4244-8CEC-B2A4B4FB3D1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BCC088F5-1730-48C2-AB0B-DC2163A2C5B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965683D1-BDB7-4B42-B916-A8D9D03A9A0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F98B8102-E7F8-47D3-9467-161CBE72998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3A546895-4128-40A6-B7B8-F382F5D373C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D014175-DA4F-4114-8403-51AECD39694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CA8F9EFC-A336-46DC-BA62-3297767BF43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8CD234BE-A78A-420D-9C53-6CC9C238729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3DD49839-6E4E-4595-BE08-7770F1AB2CE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9E9FD108-30EE-43B6-967E-BBA7F6C5EA1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D0CD8000-B747-4F5C-A816-9026F45C87B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1653CACE-D2E8-4944-84A0-86A6788DBDF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37E8A35-1F8C-4A88-969E-2566C4F9283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F71BC266-AA45-4A09-B84E-0B759067350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B9A1BBB-DF68-4E09-A34A-A5C44175B3A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0C83BFCE-AD64-4003-9087-A505521B9EFF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83148290-7330-46FF-B27E-302544A3D0A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9672BF9-B6C2-4F91-B59B-98698F03BE56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3F7F0F95-2737-4BAE-9FB9-61262C198A4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5C7CD325-C863-49DD-BD3B-59EB4CB842E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7860F9E8-20F3-4B7D-A6DF-0240506339F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B57075EE-3689-48F8-9188-0FC5DF1A9C1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107EF6EC-C308-4422-8EFC-32A57171AC5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F19BB35A-F7A6-471C-A1FD-55ABFFA2038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57897E5F-8895-4D43-A2FF-44E6F6C034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A87427F8-958F-4BA8-9029-89FB1A2E04D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AD1ED34B-7B61-432E-9DD6-C56D4209735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118E6333-DFB7-4C61-970C-105D2E99CDE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3EC9A7F-00E9-4212-880F-A2C59E12D32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D40F237D-EB17-4578-98C4-B94D3B82B43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D99FB3E-173F-4DCD-9580-560BD87AD1B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61B67BA2-9422-4BDC-BC22-73713CE618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3663204E-3829-4EC1-A174-1134671F084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9AD69F08-5582-48A1-A082-B5AEA3BB681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4BCCE57E-AC34-41D2-BFAE-8019519D678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7514EB15-C1F4-49D3-B647-7D2D088F56A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33E0EBFE-AC2D-4AE1-B086-1C4C914696A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25FEB7A6-2C73-4B2E-B5C5-E583F82377F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31A25E9-8A49-4EFF-A424-AF11125AD870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142B8CEF-EA3C-479F-99AC-1F0045D9D0AA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B807E266-1E36-4A9E-8BDC-026F6B20618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522C169-D1DC-42F8-ACCD-50C194EECA0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A2A4E92-9991-434D-8CC0-0C04F7CDCC7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2B0275F-F493-41C6-9245-64FD19C4FB4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42803B7E-7AE5-4FBE-BE45-8DFDB34B427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E0C1CFB0-2AA3-4ED0-8173-62D5A88A905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BF576DE0-CD2D-4376-9CFE-E5290DDFE8E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CA30B9C-CEBD-4695-B43F-DF2404764DC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FA4DA581-C9DF-45A5-A3B8-7FA37617D666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74C89708-945C-4844-BF75-D4DD498404A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B47A2E61-DAF4-4ED5-AE0F-F45987BA31C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76E76FF-5E75-40DF-9C3C-5805F087BA1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100A7A9E-2834-47B5-8D39-9F8712A811C0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5DBE095-63D7-4504-BB44-3BA6E9FE1B6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6F657DA8-EA46-4541-A074-4DACBCFCA76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1B990BAD-1463-4D8F-B771-0D02A25C3EF5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DB103C3E-F765-4E2C-A120-A291607A981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C840B73E-0A48-4415-BE5E-D8809DC050C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444B1EE8-45A9-4B0C-B2EE-C040DEAE324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6BEE7D22-D658-46EB-BC6A-B4E1100F0CE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73C5BA1-127D-48FD-9722-21B397270C6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4B705B48-C0F3-443E-8FFD-DCEE3B7D518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D7CCC3A4-4D69-40AB-A578-73FF991D49F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8E9AC0B6-848D-426D-A414-95014B63FFF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1402276-864C-4AD2-A23C-36404E7B27C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0CF76B2D-035A-48F2-860C-D7F1940A70B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33A0AE45-7390-40CB-9131-3FFCA591AF5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A5AF892F-984E-4352-B8B5-5C5C8717576D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BAF9E158-6AF6-4955-AC35-9AA72E27CDA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FD87D4B6-A01B-44D5-84B5-D23BF205D23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ED3BD699-CDEC-4BB3-A83A-64AFC13B397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55781667-8086-4680-9551-6240AEC8D52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4504BEDA-FE5B-46F9-B4D3-EA9451C69B9F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743C530-4C36-4187-9344-1EEDDB0D149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25B4BE3-13F2-42AD-B628-557151BCFC2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88FABC20-4F33-45A7-BCE5-775C9F88E31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74AC11E1-C82D-4723-B97F-EA7E6A9C72E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C344247-E139-4211-8A2F-28EC3878714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31D9FAB-577E-4E25-8D6A-810B23CEB79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6CBB124-35B1-49EC-81BB-FE8B0A63EAF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0A18591-46FF-43B7-9107-69DF15844DA2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FEECFD5-04E1-4C97-A093-2E0868BC081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6012E56D-7C52-4D3E-ABFF-B8426DA7F18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4B085DB0-7EB5-4208-9622-5DE7C5EDA89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37192D9-818F-4C34-AAE3-EF91202158F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E6300A2E-7565-4A59-9492-5AD9BDC42DC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FF6D9A79-FDF3-4C45-AE10-302F49E0963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A1F31FF-06A3-41B3-9A26-7D1A0E4CAF2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9032DA7B-CC74-4D18-8F35-91E515BFAB4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285A98B-2ADD-4D77-BF34-45045B12B0C7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8487561D-6288-4661-9F72-3706C4E38B1C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0C9F440B-EC9B-43CD-8C68-2D634F54881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7F3E8CC-B3C4-4DBA-9F1F-403052A2719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82F50E9-C297-4DA9-AB2B-A484DD7F9D2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D0F6176-DBCB-494A-BA12-3BF5D1F657F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D8DFB73-9DED-497D-9714-F6B8AE76BA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48EC69E3-5471-4244-9A96-6AABCC78E65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511FB70-57B7-4EB4-A7D9-89D357D36FC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1887E1AE-5C4A-40DF-9FC7-13000E9D15F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62BCD96-7852-477E-B604-020CE633F998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DC5D5EFC-9A1E-45C3-B6D6-06DD70B11AE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566F99B-150E-44DB-A9A9-5AAA1E0A55F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3A6E0BBE-E3E9-423D-96A7-30EAA4C4F94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D07759D0-AB8E-48BB-80BE-DDA5FC542AD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99AA286A-7450-4BDB-9E9F-B209915246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679C9E55-2863-4213-8A8F-772F4D3EC60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C6FDC1D-5625-4D7D-BC31-C96DDD86673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BF0BBBEB-B3C0-462D-8FF8-3A76FCA32E8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B22B3557-3FA0-491F-B1A2-9514A1BBC3B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7CAA90FB-F7A4-4ED5-9862-2AF965D34F9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96C449F-6B49-4620-B8F1-EE008E2CC5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FD09DAE-BC0E-4DB3-8F42-608E2CB737F8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25D6199-0BF8-4E7B-97BD-953BF85F148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FE82FDBA-F498-49A4-A56E-E5C91B13E31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257ADAB7-AF0B-4196-90F4-EF1E37C08E4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831BA426-DD87-4079-B780-243057BE255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0C6C93C4-FEEE-40CA-AEC1-362C3B121C0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9B4D1812-0382-4ABF-B3B8-75F0EC8C335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3A3DC3B1-DEC9-4063-8644-6E176D4146D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21068912-DBB5-4DB2-AFC1-C4457A58778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3B29298-032C-480E-85F1-58EB01E2F104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62C12AE3-742F-4A12-9BA9-06CE83B6CC8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11858A60-D43B-455A-A7FD-3B8D2436F428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E55DD4D-5832-499D-9FA4-BCE27AEB28D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EFE996F-B3C0-441D-91DA-E19D4A3AABB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3A15D805-0708-483B-99F4-155966B7AA6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28FF30E-96C6-46FB-AF74-0E64B2648F0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53B78C1-8211-4AD3-8BE8-DF3A3350E2E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04A7B20-8889-47B3-89A7-9B544715366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64D7E1BC-A148-4A1D-AF3C-DF01EC90219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3917AC9-B2E3-4A07-A4BD-003D7E2BD9F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CFD04BB-6E93-44C4-B160-5D18A2126A6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22C8102A-BEBA-4D2C-BB87-F3105CD93D0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4E414096-9653-4BB2-B161-7CEEFCF69201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99730DA-23AF-491B-9687-1FA976C3EDC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726FDCA0-889D-4916-92A1-B6CA4253FBC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645F9944-14E1-430B-8A4D-55279AC91AF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0FC17BF0-E2E9-454C-8C2E-62DEDBDA0F0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29946A43-99AF-4ACA-B06C-25F6C0D48C6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880EDC3-64DD-4DAF-A42A-42BC230329E1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5B1CA235-F11E-4D4F-8C17-950D4EA5535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3C0371E7-F231-4D4F-BDD6-5C36A1D17E1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AE7BC90-8348-4489-8CCA-18A019970B3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3B169BF-88DA-45B1-B62B-8274B3598E8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895849AE-9F95-4575-8417-CA2A1D4C547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3FE039F-3353-4C5D-862E-D9A93964575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3DF8D8B-650D-4CC4-A16D-608B484014A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F930E77-AF75-47A6-9E98-0405680B9E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FC563122-CF5D-4101-A471-3DF99E896EE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3C50628-2CA3-4FF4-A53D-8BAF8F86C5E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90AFFA2-41F2-4FC0-ADD5-8FB2CF3B2C3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CAEC149-E89A-4D30-B304-EE5E4D622DD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CCD023E-BFE5-4854-835B-CCC3D0EE5FF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2AFF65E2-2B5C-4754-A3E9-83AB77716F7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19D33F5E-7817-4217-8DC6-7983F0FA621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7F2B918-74CD-402E-BF40-F4B7E1B56FA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30EB03F0-1562-428D-9883-5DE6619D436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778E6C6-3395-4CEA-BEB3-396DE377A4B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F5543BA6-2BE1-4DC8-A627-17B3C521A3F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937A0CFA-5302-4575-BAAB-63E23AA406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167015E-4B85-4541-B7F5-9C527A89192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370D3484-293B-49B9-B1DA-436667AF8AFE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5954151A-56D0-4C54-B1EE-9C90D679B31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F6326821-5E7E-4966-8AE8-9D5395BF7EE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C8270AA-12B6-4A4A-8E17-EB81CC2F7C3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AD4A5DED-AB57-4CA5-82E4-27DA518D5F7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75378433-778B-4DA7-A817-771D703E373E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1B3F9AC9-ED8B-4CE1-A0B8-61E574375BE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92B9BEF-9CCE-40B7-9F5D-9BF82FC5168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91620B2E-A56D-4910-8C16-9C7EF2A0FE9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1A77972-C88A-4C65-8FE8-BAD76128398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AAE046E-8C2F-49CB-9382-A3A9D5A94921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77C8AA4-ADB3-4285-B5E4-02154244932A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3D99368-3486-4BDA-9128-BE74D8AFC51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9834E9E5-38D3-48AC-90E1-0D9E10C9A054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9AF80EF-196F-4AAA-8E4D-4B95BB40758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A5CBDEDD-ED5C-4B81-BFE2-2975FAF711A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E6FA190-BEB8-4F8E-B1FD-2A2ACE632A4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1B2CF35A-32E8-4C4C-A187-519FCE9DF6D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4982510A-2D2E-4560-8FD8-D3C3CABA88B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8B7CF830-BD15-46BB-984C-A1B042F59AC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5E085F9B-72E5-4E06-B91A-BA5DF85BFA7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7A58E1EC-E701-471D-BA47-7ABC6D38F8D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C24D3829-E444-4529-AC03-590F6EE2A58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144AFE8-0787-4AD3-B669-E3A014D487F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D415030-ADF4-420D-B229-673057186D5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C9CA970-FD2D-4B36-8A74-01B88C23537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5923487-13F8-45BA-9AEE-4013480611B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304A524C-C879-4A96-A836-4718FF86104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5D94EB9-F7D2-4A41-AFCD-9E54C0CA67D0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B0043A1-F93E-4993-8E2F-8A5EE04491D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DD5CD5-8B5C-4F50-9FD0-F7599FA986B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638A9AC-A7B2-4AD5-8AD2-52034A2691B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FE0B339-697A-4DC0-A5AB-CCA4E1167CB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2ECF5B3E-7AC3-4520-AC3F-BDC9F090D94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1BFC787-0B20-494E-A8E6-34898191858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2C7E68E7-71D5-480F-84BF-1D1180F70BD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3EA7351-E49D-47C5-9640-2B1A1462E67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B928C63F-8A09-4C60-973E-68809B023CE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F451DD2-F6C6-4599-98D6-07A2F2A3872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61BC4AD9-6F17-42D7-A80E-41D8E8FD59C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9BB31C2-A0FD-4CC9-9D34-5C1F6ACCC0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46B908C0-1345-45AB-A8A1-52E39EB04FB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FF7C962-CE9E-456E-AD19-3F2BD226B55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13CBBD7-51B0-45E0-9882-CE78CF47127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FF16EE03-8D5B-40E8-8E10-C08D4B6203C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59" name="Graphic 1058">
            <a:extLst>
              <a:ext uri="{FF2B5EF4-FFF2-40B4-BE49-F238E27FC236}">
                <a16:creationId xmlns:a16="http://schemas.microsoft.com/office/drawing/2014/main" id="{B4177100-20D1-410E-B994-D9561181A6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17639" y="4736172"/>
            <a:ext cx="576000" cy="576000"/>
          </a:xfrm>
          <a:prstGeom prst="rect">
            <a:avLst/>
          </a:prstGeom>
        </p:spPr>
      </p:pic>
      <p:sp>
        <p:nvSpPr>
          <p:cNvPr id="25" name="Graphic 9">
            <a:extLst>
              <a:ext uri="{FF2B5EF4-FFF2-40B4-BE49-F238E27FC236}">
                <a16:creationId xmlns:a16="http://schemas.microsoft.com/office/drawing/2014/main" id="{23502366-7F31-49BB-9C68-B09C2CB4512D}"/>
              </a:ext>
            </a:extLst>
          </p:cNvPr>
          <p:cNvSpPr/>
          <p:nvPr/>
        </p:nvSpPr>
        <p:spPr>
          <a:xfrm>
            <a:off x="4971893" y="478120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aphic 9">
            <a:extLst>
              <a:ext uri="{FF2B5EF4-FFF2-40B4-BE49-F238E27FC236}">
                <a16:creationId xmlns:a16="http://schemas.microsoft.com/office/drawing/2014/main" id="{F2A99649-089E-467D-B584-C28F24BB3B0D}"/>
              </a:ext>
            </a:extLst>
          </p:cNvPr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  <a:solidFill>
            <a:srgbClr val="FFFFFF"/>
          </a:solidFill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D7ACAC2-E6F4-47DE-A4D5-709899136A28}"/>
                </a:ext>
              </a:extLst>
            </p:cNvPr>
            <p:cNvSpPr/>
            <p:nvPr/>
          </p:nvSpPr>
          <p:spPr>
            <a:xfrm>
              <a:off x="5086281" y="4940215"/>
              <a:ext cx="351278" cy="249667"/>
            </a:xfrm>
            <a:custGeom>
              <a:avLst/>
              <a:gdLst>
                <a:gd name="connsiteX0" fmla="*/ 347223 w 351278"/>
                <a:gd name="connsiteY0" fmla="*/ 21904 h 249667"/>
                <a:gd name="connsiteX1" fmla="*/ 319639 w 351278"/>
                <a:gd name="connsiteY1" fmla="*/ 21904 h 249667"/>
                <a:gd name="connsiteX2" fmla="*/ 319639 w 351278"/>
                <a:gd name="connsiteY2" fmla="*/ 9735 h 249667"/>
                <a:gd name="connsiteX3" fmla="*/ 318017 w 351278"/>
                <a:gd name="connsiteY3" fmla="*/ 7301 h 249667"/>
                <a:gd name="connsiteX4" fmla="*/ 269341 w 351278"/>
                <a:gd name="connsiteY4" fmla="*/ 811 h 249667"/>
                <a:gd name="connsiteX5" fmla="*/ 223099 w 351278"/>
                <a:gd name="connsiteY5" fmla="*/ 7301 h 249667"/>
                <a:gd name="connsiteX6" fmla="*/ 225532 w 351278"/>
                <a:gd name="connsiteY6" fmla="*/ 12980 h 249667"/>
                <a:gd name="connsiteX7" fmla="*/ 269341 w 351278"/>
                <a:gd name="connsiteY7" fmla="*/ 6490 h 249667"/>
                <a:gd name="connsiteX8" fmla="*/ 311527 w 351278"/>
                <a:gd name="connsiteY8" fmla="*/ 11358 h 249667"/>
                <a:gd name="connsiteX9" fmla="*/ 314772 w 351278"/>
                <a:gd name="connsiteY9" fmla="*/ 12169 h 249667"/>
                <a:gd name="connsiteX10" fmla="*/ 314772 w 351278"/>
                <a:gd name="connsiteY10" fmla="*/ 203628 h 249667"/>
                <a:gd name="connsiteX11" fmla="*/ 309904 w 351278"/>
                <a:gd name="connsiteY11" fmla="*/ 202817 h 249667"/>
                <a:gd name="connsiteX12" fmla="*/ 272586 w 351278"/>
                <a:gd name="connsiteY12" fmla="*/ 200383 h 249667"/>
                <a:gd name="connsiteX13" fmla="*/ 184158 w 351278"/>
                <a:gd name="connsiteY13" fmla="*/ 222287 h 249667"/>
                <a:gd name="connsiteX14" fmla="*/ 177668 w 351278"/>
                <a:gd name="connsiteY14" fmla="*/ 226344 h 249667"/>
                <a:gd name="connsiteX15" fmla="*/ 177668 w 351278"/>
                <a:gd name="connsiteY15" fmla="*/ 143594 h 249667"/>
                <a:gd name="connsiteX16" fmla="*/ 171989 w 351278"/>
                <a:gd name="connsiteY16" fmla="*/ 143594 h 249667"/>
                <a:gd name="connsiteX17" fmla="*/ 171989 w 351278"/>
                <a:gd name="connsiteY17" fmla="*/ 224721 h 249667"/>
                <a:gd name="connsiteX18" fmla="*/ 165499 w 351278"/>
                <a:gd name="connsiteY18" fmla="*/ 220665 h 249667"/>
                <a:gd name="connsiteX19" fmla="*/ 77070 w 351278"/>
                <a:gd name="connsiteY19" fmla="*/ 198761 h 249667"/>
                <a:gd name="connsiteX20" fmla="*/ 39752 w 351278"/>
                <a:gd name="connsiteY20" fmla="*/ 201194 h 249667"/>
                <a:gd name="connsiteX21" fmla="*/ 34885 w 351278"/>
                <a:gd name="connsiteY21" fmla="*/ 202006 h 249667"/>
                <a:gd name="connsiteX22" fmla="*/ 34885 w 351278"/>
                <a:gd name="connsiteY22" fmla="*/ 11358 h 249667"/>
                <a:gd name="connsiteX23" fmla="*/ 38130 w 351278"/>
                <a:gd name="connsiteY23" fmla="*/ 10546 h 249667"/>
                <a:gd name="connsiteX24" fmla="*/ 80315 w 351278"/>
                <a:gd name="connsiteY24" fmla="*/ 5679 h 249667"/>
                <a:gd name="connsiteX25" fmla="*/ 118445 w 351278"/>
                <a:gd name="connsiteY25" fmla="*/ 10546 h 249667"/>
                <a:gd name="connsiteX26" fmla="*/ 121690 w 351278"/>
                <a:gd name="connsiteY26" fmla="*/ 4868 h 249667"/>
                <a:gd name="connsiteX27" fmla="*/ 81127 w 351278"/>
                <a:gd name="connsiteY27" fmla="*/ 0 h 249667"/>
                <a:gd name="connsiteX28" fmla="*/ 80315 w 351278"/>
                <a:gd name="connsiteY28" fmla="*/ 0 h 249667"/>
                <a:gd name="connsiteX29" fmla="*/ 31639 w 351278"/>
                <a:gd name="connsiteY29" fmla="*/ 6490 h 249667"/>
                <a:gd name="connsiteX30" fmla="*/ 30017 w 351278"/>
                <a:gd name="connsiteY30" fmla="*/ 8924 h 249667"/>
                <a:gd name="connsiteX31" fmla="*/ 30017 w 351278"/>
                <a:gd name="connsiteY31" fmla="*/ 8924 h 249667"/>
                <a:gd name="connsiteX32" fmla="*/ 30017 w 351278"/>
                <a:gd name="connsiteY32" fmla="*/ 21093 h 249667"/>
                <a:gd name="connsiteX33" fmla="*/ 2434 w 351278"/>
                <a:gd name="connsiteY33" fmla="*/ 21093 h 249667"/>
                <a:gd name="connsiteX34" fmla="*/ 0 w 351278"/>
                <a:gd name="connsiteY34" fmla="*/ 23527 h 249667"/>
                <a:gd name="connsiteX35" fmla="*/ 0 w 351278"/>
                <a:gd name="connsiteY35" fmla="*/ 246625 h 249667"/>
                <a:gd name="connsiteX36" fmla="*/ 2434 w 351278"/>
                <a:gd name="connsiteY36" fmla="*/ 249059 h 249667"/>
                <a:gd name="connsiteX37" fmla="*/ 4056 w 351278"/>
                <a:gd name="connsiteY37" fmla="*/ 249059 h 249667"/>
                <a:gd name="connsiteX38" fmla="*/ 4056 w 351278"/>
                <a:gd name="connsiteY38" fmla="*/ 249059 h 249667"/>
                <a:gd name="connsiteX39" fmla="*/ 174423 w 351278"/>
                <a:gd name="connsiteY39" fmla="*/ 234456 h 249667"/>
                <a:gd name="connsiteX40" fmla="*/ 176045 w 351278"/>
                <a:gd name="connsiteY40" fmla="*/ 234456 h 249667"/>
                <a:gd name="connsiteX41" fmla="*/ 176856 w 351278"/>
                <a:gd name="connsiteY41" fmla="*/ 234456 h 249667"/>
                <a:gd name="connsiteX42" fmla="*/ 298547 w 351278"/>
                <a:gd name="connsiteY42" fmla="*/ 232023 h 249667"/>
                <a:gd name="connsiteX43" fmla="*/ 347223 w 351278"/>
                <a:gd name="connsiteY43" fmla="*/ 249059 h 249667"/>
                <a:gd name="connsiteX44" fmla="*/ 347223 w 351278"/>
                <a:gd name="connsiteY44" fmla="*/ 249059 h 249667"/>
                <a:gd name="connsiteX45" fmla="*/ 349656 w 351278"/>
                <a:gd name="connsiteY45" fmla="*/ 249059 h 249667"/>
                <a:gd name="connsiteX46" fmla="*/ 351279 w 351278"/>
                <a:gd name="connsiteY46" fmla="*/ 246625 h 249667"/>
                <a:gd name="connsiteX47" fmla="*/ 351279 w 351278"/>
                <a:gd name="connsiteY47" fmla="*/ 24338 h 249667"/>
                <a:gd name="connsiteX48" fmla="*/ 347223 w 351278"/>
                <a:gd name="connsiteY48" fmla="*/ 21904 h 249667"/>
                <a:gd name="connsiteX49" fmla="*/ 135482 w 351278"/>
                <a:gd name="connsiteY49" fmla="*/ 223099 h 249667"/>
                <a:gd name="connsiteX50" fmla="*/ 9735 w 351278"/>
                <a:gd name="connsiteY50" fmla="*/ 240135 h 249667"/>
                <a:gd name="connsiteX51" fmla="*/ 4056 w 351278"/>
                <a:gd name="connsiteY51" fmla="*/ 242569 h 249667"/>
                <a:gd name="connsiteX52" fmla="*/ 4056 w 351278"/>
                <a:gd name="connsiteY52" fmla="*/ 27583 h 249667"/>
                <a:gd name="connsiteX53" fmla="*/ 29206 w 351278"/>
                <a:gd name="connsiteY53" fmla="*/ 27583 h 249667"/>
                <a:gd name="connsiteX54" fmla="*/ 29206 w 351278"/>
                <a:gd name="connsiteY54" fmla="*/ 206062 h 249667"/>
                <a:gd name="connsiteX55" fmla="*/ 31639 w 351278"/>
                <a:gd name="connsiteY55" fmla="*/ 209307 h 249667"/>
                <a:gd name="connsiteX56" fmla="*/ 32451 w 351278"/>
                <a:gd name="connsiteY56" fmla="*/ 209307 h 249667"/>
                <a:gd name="connsiteX57" fmla="*/ 76259 w 351278"/>
                <a:gd name="connsiteY57" fmla="*/ 206062 h 249667"/>
                <a:gd name="connsiteX58" fmla="*/ 137104 w 351278"/>
                <a:gd name="connsiteY58" fmla="*/ 214986 h 249667"/>
                <a:gd name="connsiteX59" fmla="*/ 135482 w 351278"/>
                <a:gd name="connsiteY59" fmla="*/ 223099 h 249667"/>
                <a:gd name="connsiteX60" fmla="*/ 343977 w 351278"/>
                <a:gd name="connsiteY60" fmla="*/ 241758 h 249667"/>
                <a:gd name="connsiteX61" fmla="*/ 338299 w 351278"/>
                <a:gd name="connsiteY61" fmla="*/ 239324 h 249667"/>
                <a:gd name="connsiteX62" fmla="*/ 212552 w 351278"/>
                <a:gd name="connsiteY62" fmla="*/ 222287 h 249667"/>
                <a:gd name="connsiteX63" fmla="*/ 210930 w 351278"/>
                <a:gd name="connsiteY63" fmla="*/ 214175 h 249667"/>
                <a:gd name="connsiteX64" fmla="*/ 271775 w 351278"/>
                <a:gd name="connsiteY64" fmla="*/ 205251 h 249667"/>
                <a:gd name="connsiteX65" fmla="*/ 316394 w 351278"/>
                <a:gd name="connsiteY65" fmla="*/ 208496 h 249667"/>
                <a:gd name="connsiteX66" fmla="*/ 318828 w 351278"/>
                <a:gd name="connsiteY66" fmla="*/ 207685 h 249667"/>
                <a:gd name="connsiteX67" fmla="*/ 319639 w 351278"/>
                <a:gd name="connsiteY67" fmla="*/ 206062 h 249667"/>
                <a:gd name="connsiteX68" fmla="*/ 319639 w 351278"/>
                <a:gd name="connsiteY68" fmla="*/ 205251 h 249667"/>
                <a:gd name="connsiteX69" fmla="*/ 319639 w 351278"/>
                <a:gd name="connsiteY69" fmla="*/ 27583 h 249667"/>
                <a:gd name="connsiteX70" fmla="*/ 344789 w 351278"/>
                <a:gd name="connsiteY70" fmla="*/ 27583 h 249667"/>
                <a:gd name="connsiteX71" fmla="*/ 343977 w 351278"/>
                <a:gd name="connsiteY71" fmla="*/ 241758 h 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1278" h="249667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5CDA439B-9EE1-49B4-A155-00C464CD0B99}"/>
                </a:ext>
              </a:extLst>
            </p:cNvPr>
            <p:cNvSpPr/>
            <p:nvPr/>
          </p:nvSpPr>
          <p:spPr>
            <a:xfrm>
              <a:off x="5179577" y="4926423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5448 w 160630"/>
                <a:gd name="connsiteY9" fmla="*/ 12169 h 161442"/>
                <a:gd name="connsiteX10" fmla="*/ 80315 w 160630"/>
                <a:gd name="connsiteY10" fmla="*/ 7301 h 161442"/>
                <a:gd name="connsiteX11" fmla="*/ 85183 w 160630"/>
                <a:gd name="connsiteY11" fmla="*/ 12169 h 161442"/>
                <a:gd name="connsiteX12" fmla="*/ 85183 w 160630"/>
                <a:gd name="connsiteY12" fmla="*/ 17037 h 161442"/>
                <a:gd name="connsiteX13" fmla="*/ 85183 w 160630"/>
                <a:gd name="connsiteY13" fmla="*/ 21904 h 161442"/>
                <a:gd name="connsiteX14" fmla="*/ 80315 w 160630"/>
                <a:gd name="connsiteY14" fmla="*/ 26772 h 161442"/>
                <a:gd name="connsiteX15" fmla="*/ 75448 w 160630"/>
                <a:gd name="connsiteY15" fmla="*/ 21904 h 161442"/>
                <a:gd name="connsiteX16" fmla="*/ 75448 w 160630"/>
                <a:gd name="connsiteY16" fmla="*/ 12169 h 161442"/>
                <a:gd name="connsiteX17" fmla="*/ 21093 w 160630"/>
                <a:gd name="connsiteY17" fmla="*/ 85994 h 161442"/>
                <a:gd name="connsiteX18" fmla="*/ 11358 w 160630"/>
                <a:gd name="connsiteY18" fmla="*/ 85994 h 161442"/>
                <a:gd name="connsiteX19" fmla="*/ 6490 w 160630"/>
                <a:gd name="connsiteY19" fmla="*/ 81127 h 161442"/>
                <a:gd name="connsiteX20" fmla="*/ 11358 w 160630"/>
                <a:gd name="connsiteY20" fmla="*/ 76259 h 161442"/>
                <a:gd name="connsiteX21" fmla="*/ 16225 w 160630"/>
                <a:gd name="connsiteY21" fmla="*/ 76259 h 161442"/>
                <a:gd name="connsiteX22" fmla="*/ 21093 w 160630"/>
                <a:gd name="connsiteY22" fmla="*/ 76259 h 161442"/>
                <a:gd name="connsiteX23" fmla="*/ 25961 w 160630"/>
                <a:gd name="connsiteY23" fmla="*/ 81127 h 161442"/>
                <a:gd name="connsiteX24" fmla="*/ 21093 w 160630"/>
                <a:gd name="connsiteY24" fmla="*/ 85994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2186 w 160630"/>
                <a:gd name="connsiteY33" fmla="*/ 42186 h 161442"/>
                <a:gd name="connsiteX34" fmla="*/ 35696 w 160630"/>
                <a:gd name="connsiteY34" fmla="*/ 42186 h 161442"/>
                <a:gd name="connsiteX35" fmla="*/ 29206 w 160630"/>
                <a:gd name="connsiteY35" fmla="*/ 35696 h 161442"/>
                <a:gd name="connsiteX36" fmla="*/ 29206 w 160630"/>
                <a:gd name="connsiteY36" fmla="*/ 29206 h 161442"/>
                <a:gd name="connsiteX37" fmla="*/ 35696 w 160630"/>
                <a:gd name="connsiteY37" fmla="*/ 29206 h 161442"/>
                <a:gd name="connsiteX38" fmla="*/ 38941 w 160630"/>
                <a:gd name="connsiteY38" fmla="*/ 32451 h 161442"/>
                <a:gd name="connsiteX39" fmla="*/ 42186 w 160630"/>
                <a:gd name="connsiteY39" fmla="*/ 35696 h 161442"/>
                <a:gd name="connsiteX40" fmla="*/ 42186 w 160630"/>
                <a:gd name="connsiteY40" fmla="*/ 42186 h 161442"/>
                <a:gd name="connsiteX41" fmla="*/ 85183 w 160630"/>
                <a:gd name="connsiteY41" fmla="*/ 149273 h 161442"/>
                <a:gd name="connsiteX42" fmla="*/ 80315 w 160630"/>
                <a:gd name="connsiteY42" fmla="*/ 154141 h 161442"/>
                <a:gd name="connsiteX43" fmla="*/ 75448 w 160630"/>
                <a:gd name="connsiteY43" fmla="*/ 149273 h 161442"/>
                <a:gd name="connsiteX44" fmla="*/ 75448 w 160630"/>
                <a:gd name="connsiteY44" fmla="*/ 139538 h 161442"/>
                <a:gd name="connsiteX45" fmla="*/ 80315 w 160630"/>
                <a:gd name="connsiteY45" fmla="*/ 134670 h 161442"/>
                <a:gd name="connsiteX46" fmla="*/ 85183 w 160630"/>
                <a:gd name="connsiteY46" fmla="*/ 139538 h 161442"/>
                <a:gd name="connsiteX47" fmla="*/ 85183 w 160630"/>
                <a:gd name="connsiteY47" fmla="*/ 144406 h 161442"/>
                <a:gd name="connsiteX48" fmla="*/ 85183 w 160630"/>
                <a:gd name="connsiteY48" fmla="*/ 149273 h 161442"/>
                <a:gd name="connsiteX49" fmla="*/ 113577 w 160630"/>
                <a:gd name="connsiteY49" fmla="*/ 111144 h 161442"/>
                <a:gd name="connsiteX50" fmla="*/ 105465 w 160630"/>
                <a:gd name="connsiteY50" fmla="*/ 113577 h 161442"/>
                <a:gd name="connsiteX51" fmla="*/ 100597 w 160630"/>
                <a:gd name="connsiteY51" fmla="*/ 108710 h 161442"/>
                <a:gd name="connsiteX52" fmla="*/ 77070 w 160630"/>
                <a:gd name="connsiteY52" fmla="*/ 85183 h 161442"/>
                <a:gd name="connsiteX53" fmla="*/ 74637 w 160630"/>
                <a:gd name="connsiteY53" fmla="*/ 79504 h 161442"/>
                <a:gd name="connsiteX54" fmla="*/ 74637 w 160630"/>
                <a:gd name="connsiteY54" fmla="*/ 65713 h 161442"/>
                <a:gd name="connsiteX55" fmla="*/ 74637 w 160630"/>
                <a:gd name="connsiteY55" fmla="*/ 65713 h 161442"/>
                <a:gd name="connsiteX56" fmla="*/ 74637 w 160630"/>
                <a:gd name="connsiteY56" fmla="*/ 51110 h 161442"/>
                <a:gd name="connsiteX57" fmla="*/ 81938 w 160630"/>
                <a:gd name="connsiteY57" fmla="*/ 47054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1144 h 161442"/>
                <a:gd name="connsiteX63" fmla="*/ 118445 w 160630"/>
                <a:gd name="connsiteY63" fmla="*/ 35696 h 161442"/>
                <a:gd name="connsiteX64" fmla="*/ 124935 w 160630"/>
                <a:gd name="connsiteY64" fmla="*/ 29206 h 161442"/>
                <a:gd name="connsiteX65" fmla="*/ 131425 w 160630"/>
                <a:gd name="connsiteY65" fmla="*/ 29206 h 161442"/>
                <a:gd name="connsiteX66" fmla="*/ 131425 w 160630"/>
                <a:gd name="connsiteY66" fmla="*/ 35696 h 161442"/>
                <a:gd name="connsiteX67" fmla="*/ 128180 w 160630"/>
                <a:gd name="connsiteY67" fmla="*/ 38941 h 161442"/>
                <a:gd name="connsiteX68" fmla="*/ 124935 w 160630"/>
                <a:gd name="connsiteY68" fmla="*/ 42186 h 161442"/>
                <a:gd name="connsiteX69" fmla="*/ 118445 w 160630"/>
                <a:gd name="connsiteY69" fmla="*/ 42186 h 161442"/>
                <a:gd name="connsiteX70" fmla="*/ 118445 w 160630"/>
                <a:gd name="connsiteY70" fmla="*/ 35696 h 161442"/>
                <a:gd name="connsiteX71" fmla="*/ 132237 w 160630"/>
                <a:gd name="connsiteY71" fmla="*/ 133048 h 161442"/>
                <a:gd name="connsiteX72" fmla="*/ 125746 w 160630"/>
                <a:gd name="connsiteY72" fmla="*/ 133048 h 161442"/>
                <a:gd name="connsiteX73" fmla="*/ 122501 w 160630"/>
                <a:gd name="connsiteY73" fmla="*/ 129803 h 161442"/>
                <a:gd name="connsiteX74" fmla="*/ 119256 w 160630"/>
                <a:gd name="connsiteY74" fmla="*/ 126558 h 161442"/>
                <a:gd name="connsiteX75" fmla="*/ 119256 w 160630"/>
                <a:gd name="connsiteY75" fmla="*/ 120068 h 161442"/>
                <a:gd name="connsiteX76" fmla="*/ 125746 w 160630"/>
                <a:gd name="connsiteY76" fmla="*/ 120068 h 161442"/>
                <a:gd name="connsiteX77" fmla="*/ 133048 w 160630"/>
                <a:gd name="connsiteY77" fmla="*/ 127369 h 161442"/>
                <a:gd name="connsiteX78" fmla="*/ 132237 w 160630"/>
                <a:gd name="connsiteY78" fmla="*/ 133048 h 161442"/>
                <a:gd name="connsiteX79" fmla="*/ 149273 w 160630"/>
                <a:gd name="connsiteY79" fmla="*/ 85994 h 161442"/>
                <a:gd name="connsiteX80" fmla="*/ 144406 w 160630"/>
                <a:gd name="connsiteY80" fmla="*/ 85994 h 161442"/>
                <a:gd name="connsiteX81" fmla="*/ 139538 w 160630"/>
                <a:gd name="connsiteY81" fmla="*/ 85994 h 161442"/>
                <a:gd name="connsiteX82" fmla="*/ 134670 w 160630"/>
                <a:gd name="connsiteY82" fmla="*/ 81127 h 161442"/>
                <a:gd name="connsiteX83" fmla="*/ 139538 w 160630"/>
                <a:gd name="connsiteY83" fmla="*/ 76259 h 161442"/>
                <a:gd name="connsiteX84" fmla="*/ 149273 w 160630"/>
                <a:gd name="connsiteY84" fmla="*/ 76259 h 161442"/>
                <a:gd name="connsiteX85" fmla="*/ 154141 w 160630"/>
                <a:gd name="connsiteY85" fmla="*/ 81127 h 161442"/>
                <a:gd name="connsiteX86" fmla="*/ 149273 w 160630"/>
                <a:gd name="connsiteY86" fmla="*/ 85994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D28F49-9447-4597-B949-0F3656C44458}"/>
              </a:ext>
            </a:extLst>
          </p:cNvPr>
          <p:cNvGrpSpPr/>
          <p:nvPr userDrawn="1"/>
        </p:nvGrpSpPr>
        <p:grpSpPr>
          <a:xfrm>
            <a:off x="1320032" y="2263354"/>
            <a:ext cx="576000" cy="576000"/>
            <a:chOff x="1320032" y="2263354"/>
            <a:chExt cx="576000" cy="576000"/>
          </a:xfrm>
        </p:grpSpPr>
        <p:sp>
          <p:nvSpPr>
            <p:cNvPr id="29" name="Graphic 17">
              <a:extLst>
                <a:ext uri="{FF2B5EF4-FFF2-40B4-BE49-F238E27FC236}">
                  <a16:creationId xmlns:a16="http://schemas.microsoft.com/office/drawing/2014/main" id="{A7FD0A5B-4180-43B4-8EC1-4DDB458B9E54}"/>
                </a:ext>
              </a:extLst>
            </p:cNvPr>
            <p:cNvSpPr/>
            <p:nvPr/>
          </p:nvSpPr>
          <p:spPr>
            <a:xfrm>
              <a:off x="1320032" y="2263354"/>
              <a:ext cx="576000" cy="576000"/>
            </a:xfrm>
            <a:custGeom>
              <a:avLst/>
              <a:gdLst>
                <a:gd name="connsiteX0" fmla="*/ 576000 w 576000"/>
                <a:gd name="connsiteY0" fmla="*/ 288000 h 576000"/>
                <a:gd name="connsiteX1" fmla="*/ 288000 w 576000"/>
                <a:gd name="connsiteY1" fmla="*/ 576000 h 576000"/>
                <a:gd name="connsiteX2" fmla="*/ 0 w 576000"/>
                <a:gd name="connsiteY2" fmla="*/ 288000 h 576000"/>
                <a:gd name="connsiteX3" fmla="*/ 288000 w 576000"/>
                <a:gd name="connsiteY3" fmla="*/ 0 h 576000"/>
                <a:gd name="connsiteX4" fmla="*/ 576000 w 576000"/>
                <a:gd name="connsiteY4" fmla="*/ 288000 h 5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000" h="576000">
                  <a:moveTo>
                    <a:pt x="576000" y="288000"/>
                  </a:moveTo>
                  <a:cubicBezTo>
                    <a:pt x="576000" y="447058"/>
                    <a:pt x="447058" y="576000"/>
                    <a:pt x="288000" y="576000"/>
                  </a:cubicBezTo>
                  <a:cubicBezTo>
                    <a:pt x="128942" y="576000"/>
                    <a:pt x="0" y="447058"/>
                    <a:pt x="0" y="288000"/>
                  </a:cubicBezTo>
                  <a:cubicBezTo>
                    <a:pt x="0" y="128942"/>
                    <a:pt x="128942" y="0"/>
                    <a:pt x="288000" y="0"/>
                  </a:cubicBezTo>
                  <a:cubicBezTo>
                    <a:pt x="447058" y="0"/>
                    <a:pt x="576000" y="128942"/>
                    <a:pt x="576000" y="288000"/>
                  </a:cubicBezTo>
                  <a:close/>
                </a:path>
              </a:pathLst>
            </a:custGeom>
            <a:solidFill>
              <a:schemeClr val="accent6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aphic 17">
              <a:extLst>
                <a:ext uri="{FF2B5EF4-FFF2-40B4-BE49-F238E27FC236}">
                  <a16:creationId xmlns:a16="http://schemas.microsoft.com/office/drawing/2014/main" id="{A82145AD-778F-4C2D-8BAD-B46DAD79B3B1}"/>
                </a:ext>
              </a:extLst>
            </p:cNvPr>
            <p:cNvGrpSpPr/>
            <p:nvPr/>
          </p:nvGrpSpPr>
          <p:grpSpPr>
            <a:xfrm>
              <a:off x="1474984" y="2355838"/>
              <a:ext cx="305036" cy="323695"/>
              <a:chOff x="1474984" y="2355838"/>
              <a:chExt cx="305036" cy="323695"/>
            </a:xfrm>
            <a:solidFill>
              <a:srgbClr val="FFFFFF"/>
            </a:solidFill>
          </p:grpSpPr>
          <p:sp>
            <p:nvSpPr>
              <p:cNvPr id="31" name="Graphic 17">
                <a:extLst>
                  <a:ext uri="{FF2B5EF4-FFF2-40B4-BE49-F238E27FC236}">
                    <a16:creationId xmlns:a16="http://schemas.microsoft.com/office/drawing/2014/main" id="{9B7266BF-2A53-40D2-B69F-B19A0DC06947}"/>
                  </a:ext>
                </a:extLst>
              </p:cNvPr>
              <p:cNvSpPr/>
              <p:nvPr/>
            </p:nvSpPr>
            <p:spPr>
              <a:xfrm>
                <a:off x="1519603" y="2441021"/>
                <a:ext cx="160630" cy="161442"/>
              </a:xfrm>
              <a:custGeom>
                <a:avLst/>
                <a:gdLst>
                  <a:gd name="connsiteX0" fmla="*/ 80315 w 160630"/>
                  <a:gd name="connsiteY0" fmla="*/ 0 h 161442"/>
                  <a:gd name="connsiteX1" fmla="*/ 80315 w 160630"/>
                  <a:gd name="connsiteY1" fmla="*/ 0 h 161442"/>
                  <a:gd name="connsiteX2" fmla="*/ 23527 w 160630"/>
                  <a:gd name="connsiteY2" fmla="*/ 23527 h 161442"/>
                  <a:gd name="connsiteX3" fmla="*/ 0 w 160630"/>
                  <a:gd name="connsiteY3" fmla="*/ 80315 h 161442"/>
                  <a:gd name="connsiteX4" fmla="*/ 80315 w 160630"/>
                  <a:gd name="connsiteY4" fmla="*/ 161442 h 161442"/>
                  <a:gd name="connsiteX5" fmla="*/ 80315 w 160630"/>
                  <a:gd name="connsiteY5" fmla="*/ 161442 h 161442"/>
                  <a:gd name="connsiteX6" fmla="*/ 137104 w 160630"/>
                  <a:gd name="connsiteY6" fmla="*/ 137916 h 161442"/>
                  <a:gd name="connsiteX7" fmla="*/ 160631 w 160630"/>
                  <a:gd name="connsiteY7" fmla="*/ 81127 h 161442"/>
                  <a:gd name="connsiteX8" fmla="*/ 80315 w 160630"/>
                  <a:gd name="connsiteY8" fmla="*/ 0 h 161442"/>
                  <a:gd name="connsiteX9" fmla="*/ 74637 w 160630"/>
                  <a:gd name="connsiteY9" fmla="*/ 11358 h 161442"/>
                  <a:gd name="connsiteX10" fmla="*/ 79504 w 160630"/>
                  <a:gd name="connsiteY10" fmla="*/ 6490 h 161442"/>
                  <a:gd name="connsiteX11" fmla="*/ 84372 w 160630"/>
                  <a:gd name="connsiteY11" fmla="*/ 11358 h 161442"/>
                  <a:gd name="connsiteX12" fmla="*/ 84372 w 160630"/>
                  <a:gd name="connsiteY12" fmla="*/ 16225 h 161442"/>
                  <a:gd name="connsiteX13" fmla="*/ 84372 w 160630"/>
                  <a:gd name="connsiteY13" fmla="*/ 21093 h 161442"/>
                  <a:gd name="connsiteX14" fmla="*/ 79504 w 160630"/>
                  <a:gd name="connsiteY14" fmla="*/ 25961 h 161442"/>
                  <a:gd name="connsiteX15" fmla="*/ 74637 w 160630"/>
                  <a:gd name="connsiteY15" fmla="*/ 21093 h 161442"/>
                  <a:gd name="connsiteX16" fmla="*/ 74637 w 160630"/>
                  <a:gd name="connsiteY16" fmla="*/ 11358 h 161442"/>
                  <a:gd name="connsiteX17" fmla="*/ 21093 w 160630"/>
                  <a:gd name="connsiteY17" fmla="*/ 85183 h 161442"/>
                  <a:gd name="connsiteX18" fmla="*/ 11358 w 160630"/>
                  <a:gd name="connsiteY18" fmla="*/ 85183 h 161442"/>
                  <a:gd name="connsiteX19" fmla="*/ 6490 w 160630"/>
                  <a:gd name="connsiteY19" fmla="*/ 80315 h 161442"/>
                  <a:gd name="connsiteX20" fmla="*/ 11358 w 160630"/>
                  <a:gd name="connsiteY20" fmla="*/ 75448 h 161442"/>
                  <a:gd name="connsiteX21" fmla="*/ 16225 w 160630"/>
                  <a:gd name="connsiteY21" fmla="*/ 75448 h 161442"/>
                  <a:gd name="connsiteX22" fmla="*/ 21093 w 160630"/>
                  <a:gd name="connsiteY22" fmla="*/ 75448 h 161442"/>
                  <a:gd name="connsiteX23" fmla="*/ 25961 w 160630"/>
                  <a:gd name="connsiteY23" fmla="*/ 80315 h 161442"/>
                  <a:gd name="connsiteX24" fmla="*/ 21093 w 160630"/>
                  <a:gd name="connsiteY24" fmla="*/ 85183 h 161442"/>
                  <a:gd name="connsiteX25" fmla="*/ 41375 w 160630"/>
                  <a:gd name="connsiteY25" fmla="*/ 125746 h 161442"/>
                  <a:gd name="connsiteX26" fmla="*/ 38130 w 160630"/>
                  <a:gd name="connsiteY26" fmla="*/ 128992 h 161442"/>
                  <a:gd name="connsiteX27" fmla="*/ 34885 w 160630"/>
                  <a:gd name="connsiteY27" fmla="*/ 132237 h 161442"/>
                  <a:gd name="connsiteX28" fmla="*/ 28394 w 160630"/>
                  <a:gd name="connsiteY28" fmla="*/ 132237 h 161442"/>
                  <a:gd name="connsiteX29" fmla="*/ 28394 w 160630"/>
                  <a:gd name="connsiteY29" fmla="*/ 125746 h 161442"/>
                  <a:gd name="connsiteX30" fmla="*/ 34885 w 160630"/>
                  <a:gd name="connsiteY30" fmla="*/ 119256 h 161442"/>
                  <a:gd name="connsiteX31" fmla="*/ 41375 w 160630"/>
                  <a:gd name="connsiteY31" fmla="*/ 119256 h 161442"/>
                  <a:gd name="connsiteX32" fmla="*/ 41375 w 160630"/>
                  <a:gd name="connsiteY32" fmla="*/ 125746 h 161442"/>
                  <a:gd name="connsiteX33" fmla="*/ 41375 w 160630"/>
                  <a:gd name="connsiteY33" fmla="*/ 42186 h 161442"/>
                  <a:gd name="connsiteX34" fmla="*/ 34885 w 160630"/>
                  <a:gd name="connsiteY34" fmla="*/ 42186 h 161442"/>
                  <a:gd name="connsiteX35" fmla="*/ 28394 w 160630"/>
                  <a:gd name="connsiteY35" fmla="*/ 35696 h 161442"/>
                  <a:gd name="connsiteX36" fmla="*/ 28394 w 160630"/>
                  <a:gd name="connsiteY36" fmla="*/ 29206 h 161442"/>
                  <a:gd name="connsiteX37" fmla="*/ 34885 w 160630"/>
                  <a:gd name="connsiteY37" fmla="*/ 29206 h 161442"/>
                  <a:gd name="connsiteX38" fmla="*/ 38130 w 160630"/>
                  <a:gd name="connsiteY38" fmla="*/ 32451 h 161442"/>
                  <a:gd name="connsiteX39" fmla="*/ 41375 w 160630"/>
                  <a:gd name="connsiteY39" fmla="*/ 35696 h 161442"/>
                  <a:gd name="connsiteX40" fmla="*/ 41375 w 160630"/>
                  <a:gd name="connsiteY40" fmla="*/ 42186 h 161442"/>
                  <a:gd name="connsiteX41" fmla="*/ 84372 w 160630"/>
                  <a:gd name="connsiteY41" fmla="*/ 149273 h 161442"/>
                  <a:gd name="connsiteX42" fmla="*/ 79504 w 160630"/>
                  <a:gd name="connsiteY42" fmla="*/ 154141 h 161442"/>
                  <a:gd name="connsiteX43" fmla="*/ 74637 w 160630"/>
                  <a:gd name="connsiteY43" fmla="*/ 149273 h 161442"/>
                  <a:gd name="connsiteX44" fmla="*/ 74637 w 160630"/>
                  <a:gd name="connsiteY44" fmla="*/ 139538 h 161442"/>
                  <a:gd name="connsiteX45" fmla="*/ 79504 w 160630"/>
                  <a:gd name="connsiteY45" fmla="*/ 134670 h 161442"/>
                  <a:gd name="connsiteX46" fmla="*/ 84372 w 160630"/>
                  <a:gd name="connsiteY46" fmla="*/ 139538 h 161442"/>
                  <a:gd name="connsiteX47" fmla="*/ 84372 w 160630"/>
                  <a:gd name="connsiteY47" fmla="*/ 144406 h 161442"/>
                  <a:gd name="connsiteX48" fmla="*/ 84372 w 160630"/>
                  <a:gd name="connsiteY48" fmla="*/ 149273 h 161442"/>
                  <a:gd name="connsiteX49" fmla="*/ 113577 w 160630"/>
                  <a:gd name="connsiteY49" fmla="*/ 110332 h 161442"/>
                  <a:gd name="connsiteX50" fmla="*/ 105465 w 160630"/>
                  <a:gd name="connsiteY50" fmla="*/ 112766 h 161442"/>
                  <a:gd name="connsiteX51" fmla="*/ 100597 w 160630"/>
                  <a:gd name="connsiteY51" fmla="*/ 107899 h 161442"/>
                  <a:gd name="connsiteX52" fmla="*/ 77070 w 160630"/>
                  <a:gd name="connsiteY52" fmla="*/ 84372 h 161442"/>
                  <a:gd name="connsiteX53" fmla="*/ 74637 w 160630"/>
                  <a:gd name="connsiteY53" fmla="*/ 78693 h 161442"/>
                  <a:gd name="connsiteX54" fmla="*/ 74637 w 160630"/>
                  <a:gd name="connsiteY54" fmla="*/ 64901 h 161442"/>
                  <a:gd name="connsiteX55" fmla="*/ 74637 w 160630"/>
                  <a:gd name="connsiteY55" fmla="*/ 64901 h 161442"/>
                  <a:gd name="connsiteX56" fmla="*/ 74637 w 160630"/>
                  <a:gd name="connsiteY56" fmla="*/ 50299 h 161442"/>
                  <a:gd name="connsiteX57" fmla="*/ 81938 w 160630"/>
                  <a:gd name="connsiteY57" fmla="*/ 46242 h 161442"/>
                  <a:gd name="connsiteX58" fmla="*/ 84372 w 160630"/>
                  <a:gd name="connsiteY58" fmla="*/ 51921 h 161442"/>
                  <a:gd name="connsiteX59" fmla="*/ 84372 w 160630"/>
                  <a:gd name="connsiteY59" fmla="*/ 77070 h 161442"/>
                  <a:gd name="connsiteX60" fmla="*/ 85183 w 160630"/>
                  <a:gd name="connsiteY60" fmla="*/ 80315 h 161442"/>
                  <a:gd name="connsiteX61" fmla="*/ 111144 w 160630"/>
                  <a:gd name="connsiteY61" fmla="*/ 106276 h 161442"/>
                  <a:gd name="connsiteX62" fmla="*/ 113577 w 160630"/>
                  <a:gd name="connsiteY62" fmla="*/ 110332 h 161442"/>
                  <a:gd name="connsiteX63" fmla="*/ 118445 w 160630"/>
                  <a:gd name="connsiteY63" fmla="*/ 34885 h 161442"/>
                  <a:gd name="connsiteX64" fmla="*/ 124935 w 160630"/>
                  <a:gd name="connsiteY64" fmla="*/ 28394 h 161442"/>
                  <a:gd name="connsiteX65" fmla="*/ 131425 w 160630"/>
                  <a:gd name="connsiteY65" fmla="*/ 28394 h 161442"/>
                  <a:gd name="connsiteX66" fmla="*/ 131425 w 160630"/>
                  <a:gd name="connsiteY66" fmla="*/ 34885 h 161442"/>
                  <a:gd name="connsiteX67" fmla="*/ 128180 w 160630"/>
                  <a:gd name="connsiteY67" fmla="*/ 38130 h 161442"/>
                  <a:gd name="connsiteX68" fmla="*/ 124935 w 160630"/>
                  <a:gd name="connsiteY68" fmla="*/ 41375 h 161442"/>
                  <a:gd name="connsiteX69" fmla="*/ 118445 w 160630"/>
                  <a:gd name="connsiteY69" fmla="*/ 41375 h 161442"/>
                  <a:gd name="connsiteX70" fmla="*/ 118445 w 160630"/>
                  <a:gd name="connsiteY70" fmla="*/ 34885 h 161442"/>
                  <a:gd name="connsiteX71" fmla="*/ 131425 w 160630"/>
                  <a:gd name="connsiteY71" fmla="*/ 132237 h 161442"/>
                  <a:gd name="connsiteX72" fmla="*/ 124935 w 160630"/>
                  <a:gd name="connsiteY72" fmla="*/ 132237 h 161442"/>
                  <a:gd name="connsiteX73" fmla="*/ 121690 w 160630"/>
                  <a:gd name="connsiteY73" fmla="*/ 128992 h 161442"/>
                  <a:gd name="connsiteX74" fmla="*/ 118445 w 160630"/>
                  <a:gd name="connsiteY74" fmla="*/ 125746 h 161442"/>
                  <a:gd name="connsiteX75" fmla="*/ 118445 w 160630"/>
                  <a:gd name="connsiteY75" fmla="*/ 119256 h 161442"/>
                  <a:gd name="connsiteX76" fmla="*/ 124935 w 160630"/>
                  <a:gd name="connsiteY76" fmla="*/ 119256 h 161442"/>
                  <a:gd name="connsiteX77" fmla="*/ 132237 w 160630"/>
                  <a:gd name="connsiteY77" fmla="*/ 126558 h 161442"/>
                  <a:gd name="connsiteX78" fmla="*/ 131425 w 160630"/>
                  <a:gd name="connsiteY78" fmla="*/ 132237 h 161442"/>
                  <a:gd name="connsiteX79" fmla="*/ 148462 w 160630"/>
                  <a:gd name="connsiteY79" fmla="*/ 85183 h 161442"/>
                  <a:gd name="connsiteX80" fmla="*/ 143594 w 160630"/>
                  <a:gd name="connsiteY80" fmla="*/ 85183 h 161442"/>
                  <a:gd name="connsiteX81" fmla="*/ 138727 w 160630"/>
                  <a:gd name="connsiteY81" fmla="*/ 85183 h 161442"/>
                  <a:gd name="connsiteX82" fmla="*/ 133859 w 160630"/>
                  <a:gd name="connsiteY82" fmla="*/ 80315 h 161442"/>
                  <a:gd name="connsiteX83" fmla="*/ 138727 w 160630"/>
                  <a:gd name="connsiteY83" fmla="*/ 75448 h 161442"/>
                  <a:gd name="connsiteX84" fmla="*/ 148462 w 160630"/>
                  <a:gd name="connsiteY84" fmla="*/ 75448 h 161442"/>
                  <a:gd name="connsiteX85" fmla="*/ 153330 w 160630"/>
                  <a:gd name="connsiteY85" fmla="*/ 80315 h 161442"/>
                  <a:gd name="connsiteX86" fmla="*/ 148462 w 160630"/>
                  <a:gd name="connsiteY86" fmla="*/ 85183 h 16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60630" h="161442">
                    <a:moveTo>
                      <a:pt x="80315" y="0"/>
                    </a:moveTo>
                    <a:cubicBezTo>
                      <a:pt x="80315" y="0"/>
                      <a:pt x="79504" y="0"/>
                      <a:pt x="80315" y="0"/>
                    </a:cubicBezTo>
                    <a:cubicBezTo>
                      <a:pt x="58411" y="0"/>
                      <a:pt x="38941" y="8113"/>
                      <a:pt x="23527" y="23527"/>
                    </a:cubicBezTo>
                    <a:cubicBezTo>
                      <a:pt x="8113" y="38941"/>
                      <a:pt x="0" y="59223"/>
                      <a:pt x="0" y="80315"/>
                    </a:cubicBezTo>
                    <a:cubicBezTo>
                      <a:pt x="0" y="124935"/>
                      <a:pt x="35696" y="160631"/>
                      <a:pt x="80315" y="161442"/>
                    </a:cubicBezTo>
                    <a:cubicBezTo>
                      <a:pt x="80315" y="161442"/>
                      <a:pt x="80315" y="161442"/>
                      <a:pt x="80315" y="161442"/>
                    </a:cubicBezTo>
                    <a:cubicBezTo>
                      <a:pt x="101408" y="161442"/>
                      <a:pt x="121690" y="153330"/>
                      <a:pt x="137104" y="137916"/>
                    </a:cubicBezTo>
                    <a:cubicBezTo>
                      <a:pt x="152518" y="122501"/>
                      <a:pt x="160631" y="102220"/>
                      <a:pt x="160631" y="81127"/>
                    </a:cubicBezTo>
                    <a:cubicBezTo>
                      <a:pt x="160631" y="35696"/>
                      <a:pt x="124124" y="0"/>
                      <a:pt x="80315" y="0"/>
                    </a:cubicBezTo>
                    <a:close/>
                    <a:moveTo>
                      <a:pt x="74637" y="11358"/>
                    </a:moveTo>
                    <a:cubicBezTo>
                      <a:pt x="74637" y="8924"/>
                      <a:pt x="77070" y="6490"/>
                      <a:pt x="79504" y="6490"/>
                    </a:cubicBezTo>
                    <a:cubicBezTo>
                      <a:pt x="81938" y="6490"/>
                      <a:pt x="84372" y="8113"/>
                      <a:pt x="84372" y="11358"/>
                    </a:cubicBezTo>
                    <a:cubicBezTo>
                      <a:pt x="84372" y="12980"/>
                      <a:pt x="84372" y="14603"/>
                      <a:pt x="84372" y="16225"/>
                    </a:cubicBezTo>
                    <a:cubicBezTo>
                      <a:pt x="84372" y="17848"/>
                      <a:pt x="84372" y="19470"/>
                      <a:pt x="84372" y="21093"/>
                    </a:cubicBezTo>
                    <a:cubicBezTo>
                      <a:pt x="84372" y="24338"/>
                      <a:pt x="81938" y="25961"/>
                      <a:pt x="79504" y="25961"/>
                    </a:cubicBezTo>
                    <a:cubicBezTo>
                      <a:pt x="77070" y="25961"/>
                      <a:pt x="74637" y="23527"/>
                      <a:pt x="74637" y="21093"/>
                    </a:cubicBezTo>
                    <a:cubicBezTo>
                      <a:pt x="74637" y="17848"/>
                      <a:pt x="74637" y="14603"/>
                      <a:pt x="74637" y="11358"/>
                    </a:cubicBezTo>
                    <a:close/>
                    <a:moveTo>
                      <a:pt x="21093" y="85183"/>
                    </a:moveTo>
                    <a:cubicBezTo>
                      <a:pt x="17848" y="85183"/>
                      <a:pt x="14603" y="85183"/>
                      <a:pt x="11358" y="85183"/>
                    </a:cubicBezTo>
                    <a:cubicBezTo>
                      <a:pt x="8113" y="85183"/>
                      <a:pt x="6490" y="82749"/>
                      <a:pt x="6490" y="80315"/>
                    </a:cubicBezTo>
                    <a:cubicBezTo>
                      <a:pt x="6490" y="77882"/>
                      <a:pt x="8924" y="75448"/>
                      <a:pt x="11358" y="75448"/>
                    </a:cubicBezTo>
                    <a:cubicBezTo>
                      <a:pt x="12980" y="75448"/>
                      <a:pt x="14603" y="75448"/>
                      <a:pt x="16225" y="75448"/>
                    </a:cubicBezTo>
                    <a:cubicBezTo>
                      <a:pt x="17848" y="75448"/>
                      <a:pt x="19470" y="75448"/>
                      <a:pt x="21093" y="75448"/>
                    </a:cubicBezTo>
                    <a:cubicBezTo>
                      <a:pt x="23527" y="75448"/>
                      <a:pt x="25961" y="77882"/>
                      <a:pt x="25961" y="80315"/>
                    </a:cubicBezTo>
                    <a:cubicBezTo>
                      <a:pt x="25961" y="82749"/>
                      <a:pt x="23527" y="85183"/>
                      <a:pt x="21093" y="85183"/>
                    </a:cubicBezTo>
                    <a:close/>
                    <a:moveTo>
                      <a:pt x="41375" y="125746"/>
                    </a:moveTo>
                    <a:cubicBezTo>
                      <a:pt x="40563" y="126558"/>
                      <a:pt x="38941" y="128180"/>
                      <a:pt x="38130" y="128992"/>
                    </a:cubicBezTo>
                    <a:cubicBezTo>
                      <a:pt x="37318" y="129803"/>
                      <a:pt x="35696" y="131425"/>
                      <a:pt x="34885" y="132237"/>
                    </a:cubicBezTo>
                    <a:cubicBezTo>
                      <a:pt x="32451" y="133859"/>
                      <a:pt x="30017" y="133859"/>
                      <a:pt x="28394" y="132237"/>
                    </a:cubicBezTo>
                    <a:cubicBezTo>
                      <a:pt x="26772" y="130614"/>
                      <a:pt x="26772" y="127369"/>
                      <a:pt x="28394" y="125746"/>
                    </a:cubicBezTo>
                    <a:cubicBezTo>
                      <a:pt x="30828" y="123313"/>
                      <a:pt x="32451" y="120879"/>
                      <a:pt x="34885" y="119256"/>
                    </a:cubicBezTo>
                    <a:cubicBezTo>
                      <a:pt x="37318" y="117634"/>
                      <a:pt x="39752" y="117634"/>
                      <a:pt x="41375" y="119256"/>
                    </a:cubicBezTo>
                    <a:cubicBezTo>
                      <a:pt x="43808" y="120879"/>
                      <a:pt x="43808" y="123313"/>
                      <a:pt x="41375" y="125746"/>
                    </a:cubicBezTo>
                    <a:close/>
                    <a:moveTo>
                      <a:pt x="41375" y="42186"/>
                    </a:moveTo>
                    <a:cubicBezTo>
                      <a:pt x="39752" y="43808"/>
                      <a:pt x="36507" y="43808"/>
                      <a:pt x="34885" y="42186"/>
                    </a:cubicBezTo>
                    <a:cubicBezTo>
                      <a:pt x="32451" y="39752"/>
                      <a:pt x="30017" y="37318"/>
                      <a:pt x="28394" y="35696"/>
                    </a:cubicBezTo>
                    <a:cubicBezTo>
                      <a:pt x="26772" y="33262"/>
                      <a:pt x="26772" y="30828"/>
                      <a:pt x="28394" y="29206"/>
                    </a:cubicBezTo>
                    <a:cubicBezTo>
                      <a:pt x="30017" y="27583"/>
                      <a:pt x="33262" y="27583"/>
                      <a:pt x="34885" y="29206"/>
                    </a:cubicBezTo>
                    <a:cubicBezTo>
                      <a:pt x="35696" y="30017"/>
                      <a:pt x="37318" y="31639"/>
                      <a:pt x="38130" y="32451"/>
                    </a:cubicBezTo>
                    <a:cubicBezTo>
                      <a:pt x="38941" y="33262"/>
                      <a:pt x="40563" y="34885"/>
                      <a:pt x="41375" y="35696"/>
                    </a:cubicBezTo>
                    <a:cubicBezTo>
                      <a:pt x="43808" y="37318"/>
                      <a:pt x="43808" y="39752"/>
                      <a:pt x="41375" y="42186"/>
                    </a:cubicBezTo>
                    <a:close/>
                    <a:moveTo>
                      <a:pt x="84372" y="149273"/>
                    </a:moveTo>
                    <a:cubicBezTo>
                      <a:pt x="84372" y="152518"/>
                      <a:pt x="81938" y="154141"/>
                      <a:pt x="79504" y="154141"/>
                    </a:cubicBezTo>
                    <a:cubicBezTo>
                      <a:pt x="77070" y="154141"/>
                      <a:pt x="74637" y="151707"/>
                      <a:pt x="74637" y="149273"/>
                    </a:cubicBezTo>
                    <a:cubicBezTo>
                      <a:pt x="74637" y="146028"/>
                      <a:pt x="74637" y="142783"/>
                      <a:pt x="74637" y="139538"/>
                    </a:cubicBezTo>
                    <a:cubicBezTo>
                      <a:pt x="74637" y="136293"/>
                      <a:pt x="77070" y="134670"/>
                      <a:pt x="79504" y="134670"/>
                    </a:cubicBezTo>
                    <a:cubicBezTo>
                      <a:pt x="81938" y="134670"/>
                      <a:pt x="84372" y="137104"/>
                      <a:pt x="84372" y="139538"/>
                    </a:cubicBezTo>
                    <a:cubicBezTo>
                      <a:pt x="84372" y="141161"/>
                      <a:pt x="84372" y="142783"/>
                      <a:pt x="84372" y="144406"/>
                    </a:cubicBezTo>
                    <a:cubicBezTo>
                      <a:pt x="84372" y="146028"/>
                      <a:pt x="84372" y="147651"/>
                      <a:pt x="84372" y="149273"/>
                    </a:cubicBezTo>
                    <a:close/>
                    <a:moveTo>
                      <a:pt x="113577" y="110332"/>
                    </a:moveTo>
                    <a:cubicBezTo>
                      <a:pt x="112766" y="114389"/>
                      <a:pt x="108710" y="115200"/>
                      <a:pt x="105465" y="112766"/>
                    </a:cubicBezTo>
                    <a:cubicBezTo>
                      <a:pt x="103842" y="111144"/>
                      <a:pt x="102220" y="109521"/>
                      <a:pt x="100597" y="107899"/>
                    </a:cubicBezTo>
                    <a:cubicBezTo>
                      <a:pt x="92485" y="99786"/>
                      <a:pt x="85183" y="92485"/>
                      <a:pt x="77070" y="84372"/>
                    </a:cubicBezTo>
                    <a:cubicBezTo>
                      <a:pt x="75448" y="82749"/>
                      <a:pt x="74637" y="81127"/>
                      <a:pt x="74637" y="78693"/>
                    </a:cubicBezTo>
                    <a:cubicBezTo>
                      <a:pt x="74637" y="73825"/>
                      <a:pt x="74637" y="69769"/>
                      <a:pt x="74637" y="64901"/>
                    </a:cubicBezTo>
                    <a:cubicBezTo>
                      <a:pt x="74637" y="64901"/>
                      <a:pt x="74637" y="64901"/>
                      <a:pt x="74637" y="64901"/>
                    </a:cubicBezTo>
                    <a:cubicBezTo>
                      <a:pt x="74637" y="60034"/>
                      <a:pt x="74637" y="55166"/>
                      <a:pt x="74637" y="50299"/>
                    </a:cubicBezTo>
                    <a:cubicBezTo>
                      <a:pt x="74637" y="46242"/>
                      <a:pt x="78693" y="44620"/>
                      <a:pt x="81938" y="46242"/>
                    </a:cubicBezTo>
                    <a:cubicBezTo>
                      <a:pt x="84372" y="47865"/>
                      <a:pt x="84372" y="49487"/>
                      <a:pt x="84372" y="51921"/>
                    </a:cubicBezTo>
                    <a:cubicBezTo>
                      <a:pt x="84372" y="60034"/>
                      <a:pt x="84372" y="68958"/>
                      <a:pt x="84372" y="77070"/>
                    </a:cubicBezTo>
                    <a:cubicBezTo>
                      <a:pt x="84372" y="77882"/>
                      <a:pt x="84372" y="78693"/>
                      <a:pt x="85183" y="80315"/>
                    </a:cubicBezTo>
                    <a:cubicBezTo>
                      <a:pt x="94107" y="89239"/>
                      <a:pt x="102220" y="97352"/>
                      <a:pt x="111144" y="106276"/>
                    </a:cubicBezTo>
                    <a:cubicBezTo>
                      <a:pt x="113577" y="107087"/>
                      <a:pt x="114389" y="108710"/>
                      <a:pt x="113577" y="110332"/>
                    </a:cubicBezTo>
                    <a:close/>
                    <a:moveTo>
                      <a:pt x="118445" y="34885"/>
                    </a:moveTo>
                    <a:cubicBezTo>
                      <a:pt x="120879" y="32451"/>
                      <a:pt x="123313" y="30017"/>
                      <a:pt x="124935" y="28394"/>
                    </a:cubicBezTo>
                    <a:cubicBezTo>
                      <a:pt x="126558" y="26772"/>
                      <a:pt x="129803" y="26772"/>
                      <a:pt x="131425" y="28394"/>
                    </a:cubicBezTo>
                    <a:cubicBezTo>
                      <a:pt x="133048" y="30017"/>
                      <a:pt x="133048" y="33262"/>
                      <a:pt x="131425" y="34885"/>
                    </a:cubicBezTo>
                    <a:cubicBezTo>
                      <a:pt x="130614" y="35696"/>
                      <a:pt x="128992" y="37318"/>
                      <a:pt x="128180" y="38130"/>
                    </a:cubicBezTo>
                    <a:cubicBezTo>
                      <a:pt x="127369" y="38941"/>
                      <a:pt x="125746" y="40563"/>
                      <a:pt x="124935" y="41375"/>
                    </a:cubicBezTo>
                    <a:cubicBezTo>
                      <a:pt x="122501" y="42997"/>
                      <a:pt x="120068" y="42997"/>
                      <a:pt x="118445" y="41375"/>
                    </a:cubicBezTo>
                    <a:cubicBezTo>
                      <a:pt x="116011" y="40563"/>
                      <a:pt x="116011" y="37318"/>
                      <a:pt x="118445" y="34885"/>
                    </a:cubicBezTo>
                    <a:close/>
                    <a:moveTo>
                      <a:pt x="131425" y="132237"/>
                    </a:moveTo>
                    <a:cubicBezTo>
                      <a:pt x="129803" y="133859"/>
                      <a:pt x="126558" y="133859"/>
                      <a:pt x="124935" y="132237"/>
                    </a:cubicBezTo>
                    <a:cubicBezTo>
                      <a:pt x="123313" y="131425"/>
                      <a:pt x="122501" y="129803"/>
                      <a:pt x="121690" y="128992"/>
                    </a:cubicBezTo>
                    <a:cubicBezTo>
                      <a:pt x="120879" y="128180"/>
                      <a:pt x="119256" y="126558"/>
                      <a:pt x="118445" y="125746"/>
                    </a:cubicBezTo>
                    <a:cubicBezTo>
                      <a:pt x="116823" y="124124"/>
                      <a:pt x="116823" y="120879"/>
                      <a:pt x="118445" y="119256"/>
                    </a:cubicBezTo>
                    <a:cubicBezTo>
                      <a:pt x="120068" y="117634"/>
                      <a:pt x="123313" y="117634"/>
                      <a:pt x="124935" y="119256"/>
                    </a:cubicBezTo>
                    <a:cubicBezTo>
                      <a:pt x="127369" y="121690"/>
                      <a:pt x="129803" y="124124"/>
                      <a:pt x="132237" y="126558"/>
                    </a:cubicBezTo>
                    <a:cubicBezTo>
                      <a:pt x="133859" y="127369"/>
                      <a:pt x="133859" y="130614"/>
                      <a:pt x="131425" y="132237"/>
                    </a:cubicBezTo>
                    <a:close/>
                    <a:moveTo>
                      <a:pt x="148462" y="85183"/>
                    </a:moveTo>
                    <a:cubicBezTo>
                      <a:pt x="146839" y="85183"/>
                      <a:pt x="145217" y="85183"/>
                      <a:pt x="143594" y="85183"/>
                    </a:cubicBezTo>
                    <a:cubicBezTo>
                      <a:pt x="141972" y="85183"/>
                      <a:pt x="140349" y="85183"/>
                      <a:pt x="138727" y="85183"/>
                    </a:cubicBezTo>
                    <a:cubicBezTo>
                      <a:pt x="136293" y="85183"/>
                      <a:pt x="133859" y="82749"/>
                      <a:pt x="133859" y="80315"/>
                    </a:cubicBezTo>
                    <a:cubicBezTo>
                      <a:pt x="133859" y="77882"/>
                      <a:pt x="135482" y="75448"/>
                      <a:pt x="138727" y="75448"/>
                    </a:cubicBezTo>
                    <a:cubicBezTo>
                      <a:pt x="141972" y="75448"/>
                      <a:pt x="145217" y="75448"/>
                      <a:pt x="148462" y="75448"/>
                    </a:cubicBezTo>
                    <a:cubicBezTo>
                      <a:pt x="150896" y="75448"/>
                      <a:pt x="153330" y="77882"/>
                      <a:pt x="153330" y="80315"/>
                    </a:cubicBezTo>
                    <a:cubicBezTo>
                      <a:pt x="153330" y="82749"/>
                      <a:pt x="150896" y="85183"/>
                      <a:pt x="148462" y="851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17">
                <a:extLst>
                  <a:ext uri="{FF2B5EF4-FFF2-40B4-BE49-F238E27FC236}">
                    <a16:creationId xmlns:a16="http://schemas.microsoft.com/office/drawing/2014/main" id="{9D65E4EA-A51C-49D0-94D8-125C42316EC6}"/>
                  </a:ext>
                </a:extLst>
              </p:cNvPr>
              <p:cNvSpPr/>
              <p:nvPr/>
            </p:nvSpPr>
            <p:spPr>
              <a:xfrm>
                <a:off x="1474984" y="2481584"/>
                <a:ext cx="305036" cy="197949"/>
              </a:xfrm>
              <a:custGeom>
                <a:avLst/>
                <a:gdLst>
                  <a:gd name="connsiteX0" fmla="*/ 304225 w 305036"/>
                  <a:gd name="connsiteY0" fmla="*/ 21904 h 197949"/>
                  <a:gd name="connsiteX1" fmla="*/ 300980 w 305036"/>
                  <a:gd name="connsiteY1" fmla="*/ 18659 h 197949"/>
                  <a:gd name="connsiteX2" fmla="*/ 248248 w 305036"/>
                  <a:gd name="connsiteY2" fmla="*/ 18659 h 197949"/>
                  <a:gd name="connsiteX3" fmla="*/ 248248 w 305036"/>
                  <a:gd name="connsiteY3" fmla="*/ 3245 h 197949"/>
                  <a:gd name="connsiteX4" fmla="*/ 245003 w 305036"/>
                  <a:gd name="connsiteY4" fmla="*/ 0 h 197949"/>
                  <a:gd name="connsiteX5" fmla="*/ 184158 w 305036"/>
                  <a:gd name="connsiteY5" fmla="*/ 0 h 197949"/>
                  <a:gd name="connsiteX6" fmla="*/ 180913 w 305036"/>
                  <a:gd name="connsiteY6" fmla="*/ 3245 h 197949"/>
                  <a:gd name="connsiteX7" fmla="*/ 184158 w 305036"/>
                  <a:gd name="connsiteY7" fmla="*/ 6490 h 197949"/>
                  <a:gd name="connsiteX8" fmla="*/ 242569 w 305036"/>
                  <a:gd name="connsiteY8" fmla="*/ 6490 h 197949"/>
                  <a:gd name="connsiteX9" fmla="*/ 242569 w 305036"/>
                  <a:gd name="connsiteY9" fmla="*/ 55977 h 197949"/>
                  <a:gd name="connsiteX10" fmla="*/ 184158 w 305036"/>
                  <a:gd name="connsiteY10" fmla="*/ 157386 h 197949"/>
                  <a:gd name="connsiteX11" fmla="*/ 183346 w 305036"/>
                  <a:gd name="connsiteY11" fmla="*/ 157386 h 197949"/>
                  <a:gd name="connsiteX12" fmla="*/ 65713 w 305036"/>
                  <a:gd name="connsiteY12" fmla="*/ 157386 h 197949"/>
                  <a:gd name="connsiteX13" fmla="*/ 64901 w 305036"/>
                  <a:gd name="connsiteY13" fmla="*/ 157386 h 197949"/>
                  <a:gd name="connsiteX14" fmla="*/ 6490 w 305036"/>
                  <a:gd name="connsiteY14" fmla="*/ 55977 h 197949"/>
                  <a:gd name="connsiteX15" fmla="*/ 6490 w 305036"/>
                  <a:gd name="connsiteY15" fmla="*/ 6490 h 197949"/>
                  <a:gd name="connsiteX16" fmla="*/ 49487 w 305036"/>
                  <a:gd name="connsiteY16" fmla="*/ 6490 h 197949"/>
                  <a:gd name="connsiteX17" fmla="*/ 52732 w 305036"/>
                  <a:gd name="connsiteY17" fmla="*/ 3245 h 197949"/>
                  <a:gd name="connsiteX18" fmla="*/ 49487 w 305036"/>
                  <a:gd name="connsiteY18" fmla="*/ 0 h 197949"/>
                  <a:gd name="connsiteX19" fmla="*/ 3245 w 305036"/>
                  <a:gd name="connsiteY19" fmla="*/ 0 h 197949"/>
                  <a:gd name="connsiteX20" fmla="*/ 0 w 305036"/>
                  <a:gd name="connsiteY20" fmla="*/ 3245 h 197949"/>
                  <a:gd name="connsiteX21" fmla="*/ 0 w 305036"/>
                  <a:gd name="connsiteY21" fmla="*/ 55977 h 197949"/>
                  <a:gd name="connsiteX22" fmla="*/ 17037 w 305036"/>
                  <a:gd name="connsiteY22" fmla="*/ 119256 h 197949"/>
                  <a:gd name="connsiteX23" fmla="*/ 46242 w 305036"/>
                  <a:gd name="connsiteY23" fmla="*/ 152518 h 197949"/>
                  <a:gd name="connsiteX24" fmla="*/ 52732 w 305036"/>
                  <a:gd name="connsiteY24" fmla="*/ 157386 h 197949"/>
                  <a:gd name="connsiteX25" fmla="*/ 3245 w 305036"/>
                  <a:gd name="connsiteY25" fmla="*/ 157386 h 197949"/>
                  <a:gd name="connsiteX26" fmla="*/ 0 w 305036"/>
                  <a:gd name="connsiteY26" fmla="*/ 160631 h 197949"/>
                  <a:gd name="connsiteX27" fmla="*/ 37318 w 305036"/>
                  <a:gd name="connsiteY27" fmla="*/ 197949 h 197949"/>
                  <a:gd name="connsiteX28" fmla="*/ 226344 w 305036"/>
                  <a:gd name="connsiteY28" fmla="*/ 197949 h 197949"/>
                  <a:gd name="connsiteX29" fmla="*/ 263662 w 305036"/>
                  <a:gd name="connsiteY29" fmla="*/ 160631 h 197949"/>
                  <a:gd name="connsiteX30" fmla="*/ 260417 w 305036"/>
                  <a:gd name="connsiteY30" fmla="*/ 157386 h 197949"/>
                  <a:gd name="connsiteX31" fmla="*/ 196327 w 305036"/>
                  <a:gd name="connsiteY31" fmla="*/ 157386 h 197949"/>
                  <a:gd name="connsiteX32" fmla="*/ 202817 w 305036"/>
                  <a:gd name="connsiteY32" fmla="*/ 152518 h 197949"/>
                  <a:gd name="connsiteX33" fmla="*/ 230400 w 305036"/>
                  <a:gd name="connsiteY33" fmla="*/ 121690 h 197949"/>
                  <a:gd name="connsiteX34" fmla="*/ 231211 w 305036"/>
                  <a:gd name="connsiteY34" fmla="*/ 120068 h 197949"/>
                  <a:gd name="connsiteX35" fmla="*/ 249870 w 305036"/>
                  <a:gd name="connsiteY35" fmla="*/ 120068 h 197949"/>
                  <a:gd name="connsiteX36" fmla="*/ 305037 w 305036"/>
                  <a:gd name="connsiteY36" fmla="*/ 64901 h 197949"/>
                  <a:gd name="connsiteX37" fmla="*/ 305037 w 305036"/>
                  <a:gd name="connsiteY37" fmla="*/ 21904 h 197949"/>
                  <a:gd name="connsiteX38" fmla="*/ 257172 w 305036"/>
                  <a:gd name="connsiteY38" fmla="*/ 163876 h 197949"/>
                  <a:gd name="connsiteX39" fmla="*/ 256361 w 305036"/>
                  <a:gd name="connsiteY39" fmla="*/ 167121 h 197949"/>
                  <a:gd name="connsiteX40" fmla="*/ 226344 w 305036"/>
                  <a:gd name="connsiteY40" fmla="*/ 191459 h 197949"/>
                  <a:gd name="connsiteX41" fmla="*/ 37318 w 305036"/>
                  <a:gd name="connsiteY41" fmla="*/ 191459 h 197949"/>
                  <a:gd name="connsiteX42" fmla="*/ 7301 w 305036"/>
                  <a:gd name="connsiteY42" fmla="*/ 167121 h 197949"/>
                  <a:gd name="connsiteX43" fmla="*/ 6490 w 305036"/>
                  <a:gd name="connsiteY43" fmla="*/ 163876 h 197949"/>
                  <a:gd name="connsiteX44" fmla="*/ 257172 w 305036"/>
                  <a:gd name="connsiteY44" fmla="*/ 163876 h 197949"/>
                  <a:gd name="connsiteX45" fmla="*/ 245003 w 305036"/>
                  <a:gd name="connsiteY45" fmla="*/ 85994 h 197949"/>
                  <a:gd name="connsiteX46" fmla="*/ 249059 w 305036"/>
                  <a:gd name="connsiteY46" fmla="*/ 55166 h 197949"/>
                  <a:gd name="connsiteX47" fmla="*/ 249059 w 305036"/>
                  <a:gd name="connsiteY47" fmla="*/ 49487 h 197949"/>
                  <a:gd name="connsiteX48" fmla="*/ 274208 w 305036"/>
                  <a:gd name="connsiteY48" fmla="*/ 49487 h 197949"/>
                  <a:gd name="connsiteX49" fmla="*/ 274208 w 305036"/>
                  <a:gd name="connsiteY49" fmla="*/ 64901 h 197949"/>
                  <a:gd name="connsiteX50" fmla="*/ 249059 w 305036"/>
                  <a:gd name="connsiteY50" fmla="*/ 90051 h 197949"/>
                  <a:gd name="connsiteX51" fmla="*/ 244192 w 305036"/>
                  <a:gd name="connsiteY51" fmla="*/ 90051 h 197949"/>
                  <a:gd name="connsiteX52" fmla="*/ 245003 w 305036"/>
                  <a:gd name="connsiteY52" fmla="*/ 85994 h 197949"/>
                  <a:gd name="connsiteX53" fmla="*/ 297735 w 305036"/>
                  <a:gd name="connsiteY53" fmla="*/ 64901 h 197949"/>
                  <a:gd name="connsiteX54" fmla="*/ 249059 w 305036"/>
                  <a:gd name="connsiteY54" fmla="*/ 113577 h 197949"/>
                  <a:gd name="connsiteX55" fmla="*/ 234456 w 305036"/>
                  <a:gd name="connsiteY55" fmla="*/ 113577 h 197949"/>
                  <a:gd name="connsiteX56" fmla="*/ 236079 w 305036"/>
                  <a:gd name="connsiteY56" fmla="*/ 109521 h 197949"/>
                  <a:gd name="connsiteX57" fmla="*/ 240946 w 305036"/>
                  <a:gd name="connsiteY57" fmla="*/ 97352 h 197949"/>
                  <a:gd name="connsiteX58" fmla="*/ 241758 w 305036"/>
                  <a:gd name="connsiteY58" fmla="*/ 95730 h 197949"/>
                  <a:gd name="connsiteX59" fmla="*/ 249059 w 305036"/>
                  <a:gd name="connsiteY59" fmla="*/ 95730 h 197949"/>
                  <a:gd name="connsiteX60" fmla="*/ 280699 w 305036"/>
                  <a:gd name="connsiteY60" fmla="*/ 64090 h 197949"/>
                  <a:gd name="connsiteX61" fmla="*/ 280699 w 305036"/>
                  <a:gd name="connsiteY61" fmla="*/ 45431 h 197949"/>
                  <a:gd name="connsiteX62" fmla="*/ 277454 w 305036"/>
                  <a:gd name="connsiteY62" fmla="*/ 42186 h 197949"/>
                  <a:gd name="connsiteX63" fmla="*/ 249059 w 305036"/>
                  <a:gd name="connsiteY63" fmla="*/ 42186 h 197949"/>
                  <a:gd name="connsiteX64" fmla="*/ 249059 w 305036"/>
                  <a:gd name="connsiteY64" fmla="*/ 25149 h 197949"/>
                  <a:gd name="connsiteX65" fmla="*/ 298547 w 305036"/>
                  <a:gd name="connsiteY65" fmla="*/ 25149 h 197949"/>
                  <a:gd name="connsiteX66" fmla="*/ 298547 w 305036"/>
                  <a:gd name="connsiteY66" fmla="*/ 64901 h 19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305036" h="197949">
                    <a:moveTo>
                      <a:pt x="304225" y="21904"/>
                    </a:moveTo>
                    <a:cubicBezTo>
                      <a:pt x="304225" y="20282"/>
                      <a:pt x="302603" y="18659"/>
                      <a:pt x="300980" y="18659"/>
                    </a:cubicBezTo>
                    <a:lnTo>
                      <a:pt x="248248" y="18659"/>
                    </a:lnTo>
                    <a:lnTo>
                      <a:pt x="248248" y="3245"/>
                    </a:lnTo>
                    <a:cubicBezTo>
                      <a:pt x="248248" y="1623"/>
                      <a:pt x="246625" y="0"/>
                      <a:pt x="245003" y="0"/>
                    </a:cubicBezTo>
                    <a:lnTo>
                      <a:pt x="184158" y="0"/>
                    </a:lnTo>
                    <a:cubicBezTo>
                      <a:pt x="182535" y="0"/>
                      <a:pt x="180913" y="1623"/>
                      <a:pt x="180913" y="3245"/>
                    </a:cubicBezTo>
                    <a:cubicBezTo>
                      <a:pt x="180913" y="4868"/>
                      <a:pt x="182535" y="6490"/>
                      <a:pt x="184158" y="6490"/>
                    </a:cubicBezTo>
                    <a:lnTo>
                      <a:pt x="242569" y="6490"/>
                    </a:lnTo>
                    <a:lnTo>
                      <a:pt x="242569" y="55977"/>
                    </a:lnTo>
                    <a:cubicBezTo>
                      <a:pt x="242569" y="97352"/>
                      <a:pt x="219854" y="136293"/>
                      <a:pt x="184158" y="157386"/>
                    </a:cubicBezTo>
                    <a:lnTo>
                      <a:pt x="183346" y="157386"/>
                    </a:lnTo>
                    <a:lnTo>
                      <a:pt x="65713" y="157386"/>
                    </a:lnTo>
                    <a:lnTo>
                      <a:pt x="64901" y="157386"/>
                    </a:lnTo>
                    <a:cubicBezTo>
                      <a:pt x="29206" y="136293"/>
                      <a:pt x="6490" y="97352"/>
                      <a:pt x="6490" y="55977"/>
                    </a:cubicBezTo>
                    <a:lnTo>
                      <a:pt x="6490" y="6490"/>
                    </a:lnTo>
                    <a:lnTo>
                      <a:pt x="49487" y="6490"/>
                    </a:lnTo>
                    <a:cubicBezTo>
                      <a:pt x="51110" y="6490"/>
                      <a:pt x="52732" y="4868"/>
                      <a:pt x="52732" y="3245"/>
                    </a:cubicBezTo>
                    <a:cubicBezTo>
                      <a:pt x="52732" y="1623"/>
                      <a:pt x="51110" y="0"/>
                      <a:pt x="49487" y="0"/>
                    </a:cubicBezTo>
                    <a:lnTo>
                      <a:pt x="3245" y="0"/>
                    </a:lnTo>
                    <a:cubicBezTo>
                      <a:pt x="1623" y="0"/>
                      <a:pt x="0" y="1623"/>
                      <a:pt x="0" y="3245"/>
                    </a:cubicBezTo>
                    <a:lnTo>
                      <a:pt x="0" y="55977"/>
                    </a:lnTo>
                    <a:cubicBezTo>
                      <a:pt x="0" y="78693"/>
                      <a:pt x="5679" y="100597"/>
                      <a:pt x="17037" y="119256"/>
                    </a:cubicBezTo>
                    <a:cubicBezTo>
                      <a:pt x="24338" y="132237"/>
                      <a:pt x="34885" y="143594"/>
                      <a:pt x="46242" y="152518"/>
                    </a:cubicBezTo>
                    <a:lnTo>
                      <a:pt x="52732" y="157386"/>
                    </a:lnTo>
                    <a:lnTo>
                      <a:pt x="3245" y="157386"/>
                    </a:lnTo>
                    <a:cubicBezTo>
                      <a:pt x="1623" y="157386"/>
                      <a:pt x="0" y="159008"/>
                      <a:pt x="0" y="160631"/>
                    </a:cubicBezTo>
                    <a:cubicBezTo>
                      <a:pt x="0" y="180913"/>
                      <a:pt x="17037" y="197949"/>
                      <a:pt x="37318" y="197949"/>
                    </a:cubicBezTo>
                    <a:lnTo>
                      <a:pt x="226344" y="197949"/>
                    </a:lnTo>
                    <a:cubicBezTo>
                      <a:pt x="246625" y="197949"/>
                      <a:pt x="263662" y="180913"/>
                      <a:pt x="263662" y="160631"/>
                    </a:cubicBezTo>
                    <a:cubicBezTo>
                      <a:pt x="263662" y="159008"/>
                      <a:pt x="262039" y="157386"/>
                      <a:pt x="260417" y="157386"/>
                    </a:cubicBezTo>
                    <a:lnTo>
                      <a:pt x="196327" y="157386"/>
                    </a:lnTo>
                    <a:lnTo>
                      <a:pt x="202817" y="152518"/>
                    </a:lnTo>
                    <a:cubicBezTo>
                      <a:pt x="213363" y="143594"/>
                      <a:pt x="223099" y="133859"/>
                      <a:pt x="230400" y="121690"/>
                    </a:cubicBezTo>
                    <a:lnTo>
                      <a:pt x="231211" y="120068"/>
                    </a:lnTo>
                    <a:lnTo>
                      <a:pt x="249870" y="120068"/>
                    </a:lnTo>
                    <a:cubicBezTo>
                      <a:pt x="280699" y="120068"/>
                      <a:pt x="305037" y="94918"/>
                      <a:pt x="305037" y="64901"/>
                    </a:cubicBezTo>
                    <a:lnTo>
                      <a:pt x="305037" y="21904"/>
                    </a:lnTo>
                    <a:close/>
                    <a:moveTo>
                      <a:pt x="257172" y="163876"/>
                    </a:moveTo>
                    <a:lnTo>
                      <a:pt x="256361" y="167121"/>
                    </a:lnTo>
                    <a:cubicBezTo>
                      <a:pt x="253115" y="180913"/>
                      <a:pt x="240946" y="191459"/>
                      <a:pt x="226344" y="191459"/>
                    </a:cubicBezTo>
                    <a:lnTo>
                      <a:pt x="37318" y="191459"/>
                    </a:lnTo>
                    <a:cubicBezTo>
                      <a:pt x="22715" y="191459"/>
                      <a:pt x="10546" y="181724"/>
                      <a:pt x="7301" y="167121"/>
                    </a:cubicBezTo>
                    <a:lnTo>
                      <a:pt x="6490" y="163876"/>
                    </a:lnTo>
                    <a:lnTo>
                      <a:pt x="257172" y="163876"/>
                    </a:lnTo>
                    <a:close/>
                    <a:moveTo>
                      <a:pt x="245003" y="85994"/>
                    </a:moveTo>
                    <a:cubicBezTo>
                      <a:pt x="247437" y="76259"/>
                      <a:pt x="249059" y="65713"/>
                      <a:pt x="249059" y="55166"/>
                    </a:cubicBezTo>
                    <a:lnTo>
                      <a:pt x="249059" y="49487"/>
                    </a:lnTo>
                    <a:lnTo>
                      <a:pt x="274208" y="49487"/>
                    </a:lnTo>
                    <a:lnTo>
                      <a:pt x="274208" y="64901"/>
                    </a:lnTo>
                    <a:cubicBezTo>
                      <a:pt x="274208" y="78693"/>
                      <a:pt x="262851" y="90051"/>
                      <a:pt x="249059" y="90051"/>
                    </a:cubicBezTo>
                    <a:lnTo>
                      <a:pt x="244192" y="90051"/>
                    </a:lnTo>
                    <a:lnTo>
                      <a:pt x="245003" y="85994"/>
                    </a:lnTo>
                    <a:close/>
                    <a:moveTo>
                      <a:pt x="297735" y="64901"/>
                    </a:moveTo>
                    <a:cubicBezTo>
                      <a:pt x="297735" y="91673"/>
                      <a:pt x="275831" y="113577"/>
                      <a:pt x="249059" y="113577"/>
                    </a:cubicBezTo>
                    <a:lnTo>
                      <a:pt x="234456" y="113577"/>
                    </a:lnTo>
                    <a:lnTo>
                      <a:pt x="236079" y="109521"/>
                    </a:lnTo>
                    <a:cubicBezTo>
                      <a:pt x="237701" y="105465"/>
                      <a:pt x="239324" y="101408"/>
                      <a:pt x="240946" y="97352"/>
                    </a:cubicBezTo>
                    <a:lnTo>
                      <a:pt x="241758" y="95730"/>
                    </a:lnTo>
                    <a:lnTo>
                      <a:pt x="249059" y="95730"/>
                    </a:lnTo>
                    <a:cubicBezTo>
                      <a:pt x="266096" y="95730"/>
                      <a:pt x="280699" y="81938"/>
                      <a:pt x="280699" y="64090"/>
                    </a:cubicBezTo>
                    <a:lnTo>
                      <a:pt x="280699" y="45431"/>
                    </a:lnTo>
                    <a:cubicBezTo>
                      <a:pt x="280699" y="43808"/>
                      <a:pt x="279076" y="42186"/>
                      <a:pt x="277454" y="42186"/>
                    </a:cubicBezTo>
                    <a:lnTo>
                      <a:pt x="249059" y="42186"/>
                    </a:lnTo>
                    <a:lnTo>
                      <a:pt x="249059" y="25149"/>
                    </a:lnTo>
                    <a:lnTo>
                      <a:pt x="298547" y="25149"/>
                    </a:lnTo>
                    <a:lnTo>
                      <a:pt x="298547" y="64901"/>
                    </a:ln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17">
                <a:extLst>
                  <a:ext uri="{FF2B5EF4-FFF2-40B4-BE49-F238E27FC236}">
                    <a16:creationId xmlns:a16="http://schemas.microsoft.com/office/drawing/2014/main" id="{AA7945F3-5498-4C01-9B10-7F957E186E58}"/>
                  </a:ext>
                </a:extLst>
              </p:cNvPr>
              <p:cNvSpPr/>
              <p:nvPr/>
            </p:nvSpPr>
            <p:spPr>
              <a:xfrm>
                <a:off x="1590386" y="2355838"/>
                <a:ext cx="19575" cy="75980"/>
              </a:xfrm>
              <a:custGeom>
                <a:avLst/>
                <a:gdLst>
                  <a:gd name="connsiteX0" fmla="*/ 12777 w 19575"/>
                  <a:gd name="connsiteY0" fmla="*/ 33262 h 75980"/>
                  <a:gd name="connsiteX1" fmla="*/ 9532 w 19575"/>
                  <a:gd name="connsiteY1" fmla="*/ 29206 h 75980"/>
                  <a:gd name="connsiteX2" fmla="*/ 9532 w 19575"/>
                  <a:gd name="connsiteY2" fmla="*/ 5679 h 75980"/>
                  <a:gd name="connsiteX3" fmla="*/ 10344 w 19575"/>
                  <a:gd name="connsiteY3" fmla="*/ 3245 h 75980"/>
                  <a:gd name="connsiteX4" fmla="*/ 9532 w 19575"/>
                  <a:gd name="connsiteY4" fmla="*/ 811 h 75980"/>
                  <a:gd name="connsiteX5" fmla="*/ 7910 w 19575"/>
                  <a:gd name="connsiteY5" fmla="*/ 0 h 75980"/>
                  <a:gd name="connsiteX6" fmla="*/ 5476 w 19575"/>
                  <a:gd name="connsiteY6" fmla="*/ 1623 h 75980"/>
                  <a:gd name="connsiteX7" fmla="*/ 5476 w 19575"/>
                  <a:gd name="connsiteY7" fmla="*/ 33262 h 75980"/>
                  <a:gd name="connsiteX8" fmla="*/ 8721 w 19575"/>
                  <a:gd name="connsiteY8" fmla="*/ 37318 h 75980"/>
                  <a:gd name="connsiteX9" fmla="*/ 8721 w 19575"/>
                  <a:gd name="connsiteY9" fmla="*/ 66524 h 75980"/>
                  <a:gd name="connsiteX10" fmla="*/ 5476 w 19575"/>
                  <a:gd name="connsiteY10" fmla="*/ 70580 h 75980"/>
                  <a:gd name="connsiteX11" fmla="*/ 4665 w 19575"/>
                  <a:gd name="connsiteY11" fmla="*/ 73014 h 75980"/>
                  <a:gd name="connsiteX12" fmla="*/ 5476 w 19575"/>
                  <a:gd name="connsiteY12" fmla="*/ 75448 h 75980"/>
                  <a:gd name="connsiteX13" fmla="*/ 10344 w 19575"/>
                  <a:gd name="connsiteY13" fmla="*/ 74637 h 75980"/>
                  <a:gd name="connsiteX14" fmla="*/ 13589 w 19575"/>
                  <a:gd name="connsiteY14" fmla="*/ 70580 h 75980"/>
                  <a:gd name="connsiteX15" fmla="*/ 12777 w 19575"/>
                  <a:gd name="connsiteY15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5" h="75980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5476" y="70580"/>
                    </a:lnTo>
                    <a:cubicBezTo>
                      <a:pt x="4665" y="71392"/>
                      <a:pt x="4665" y="72203"/>
                      <a:pt x="4665" y="73014"/>
                    </a:cubicBezTo>
                    <a:cubicBezTo>
                      <a:pt x="4665" y="73825"/>
                      <a:pt x="5476" y="74637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60034"/>
                      <a:pt x="21701" y="44620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17">
                <a:extLst>
                  <a:ext uri="{FF2B5EF4-FFF2-40B4-BE49-F238E27FC236}">
                    <a16:creationId xmlns:a16="http://schemas.microsoft.com/office/drawing/2014/main" id="{BE2877AB-6F83-4D33-B7DD-716E6B1E5575}"/>
                  </a:ext>
                </a:extLst>
              </p:cNvPr>
              <p:cNvSpPr/>
              <p:nvPr/>
            </p:nvSpPr>
            <p:spPr>
              <a:xfrm>
                <a:off x="1623648" y="2361517"/>
                <a:ext cx="19575" cy="75980"/>
              </a:xfrm>
              <a:custGeom>
                <a:avLst/>
                <a:gdLst>
                  <a:gd name="connsiteX0" fmla="*/ 12777 w 19575"/>
                  <a:gd name="connsiteY0" fmla="*/ 33262 h 75980"/>
                  <a:gd name="connsiteX1" fmla="*/ 9532 w 19575"/>
                  <a:gd name="connsiteY1" fmla="*/ 29206 h 75980"/>
                  <a:gd name="connsiteX2" fmla="*/ 9532 w 19575"/>
                  <a:gd name="connsiteY2" fmla="*/ 5679 h 75980"/>
                  <a:gd name="connsiteX3" fmla="*/ 10344 w 19575"/>
                  <a:gd name="connsiteY3" fmla="*/ 3245 h 75980"/>
                  <a:gd name="connsiteX4" fmla="*/ 9532 w 19575"/>
                  <a:gd name="connsiteY4" fmla="*/ 811 h 75980"/>
                  <a:gd name="connsiteX5" fmla="*/ 7910 w 19575"/>
                  <a:gd name="connsiteY5" fmla="*/ 0 h 75980"/>
                  <a:gd name="connsiteX6" fmla="*/ 7910 w 19575"/>
                  <a:gd name="connsiteY6" fmla="*/ 0 h 75980"/>
                  <a:gd name="connsiteX7" fmla="*/ 5476 w 19575"/>
                  <a:gd name="connsiteY7" fmla="*/ 811 h 75980"/>
                  <a:gd name="connsiteX8" fmla="*/ 5476 w 19575"/>
                  <a:gd name="connsiteY8" fmla="*/ 32451 h 75980"/>
                  <a:gd name="connsiteX9" fmla="*/ 8721 w 19575"/>
                  <a:gd name="connsiteY9" fmla="*/ 36507 h 75980"/>
                  <a:gd name="connsiteX10" fmla="*/ 8721 w 19575"/>
                  <a:gd name="connsiteY10" fmla="*/ 65713 h 75980"/>
                  <a:gd name="connsiteX11" fmla="*/ 4665 w 19575"/>
                  <a:gd name="connsiteY11" fmla="*/ 70580 h 75980"/>
                  <a:gd name="connsiteX12" fmla="*/ 5476 w 19575"/>
                  <a:gd name="connsiteY12" fmla="*/ 75448 h 75980"/>
                  <a:gd name="connsiteX13" fmla="*/ 10344 w 19575"/>
                  <a:gd name="connsiteY13" fmla="*/ 74637 h 75980"/>
                  <a:gd name="connsiteX14" fmla="*/ 13589 w 19575"/>
                  <a:gd name="connsiteY14" fmla="*/ 70580 h 75980"/>
                  <a:gd name="connsiteX15" fmla="*/ 12777 w 19575"/>
                  <a:gd name="connsiteY15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575" h="75980">
                    <a:moveTo>
                      <a:pt x="12777" y="33262"/>
                    </a:moveTo>
                    <a:lnTo>
                      <a:pt x="9532" y="29206"/>
                    </a:lnTo>
                    <a:cubicBezTo>
                      <a:pt x="3854" y="22715"/>
                      <a:pt x="3854" y="12980"/>
                      <a:pt x="9532" y="5679"/>
                    </a:cubicBezTo>
                    <a:cubicBezTo>
                      <a:pt x="10344" y="4868"/>
                      <a:pt x="10344" y="4056"/>
                      <a:pt x="10344" y="3245"/>
                    </a:cubicBezTo>
                    <a:cubicBezTo>
                      <a:pt x="10344" y="2434"/>
                      <a:pt x="9532" y="1623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910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811"/>
                    </a:cubicBezTo>
                    <a:cubicBezTo>
                      <a:pt x="-1825" y="9735"/>
                      <a:pt x="-1825" y="22715"/>
                      <a:pt x="5476" y="32451"/>
                    </a:cubicBezTo>
                    <a:lnTo>
                      <a:pt x="8721" y="36507"/>
                    </a:lnTo>
                    <a:cubicBezTo>
                      <a:pt x="15211" y="45431"/>
                      <a:pt x="15211" y="56789"/>
                      <a:pt x="8721" y="65713"/>
                    </a:cubicBezTo>
                    <a:lnTo>
                      <a:pt x="4665" y="70580"/>
                    </a:lnTo>
                    <a:cubicBezTo>
                      <a:pt x="3854" y="72203"/>
                      <a:pt x="3854" y="73825"/>
                      <a:pt x="5476" y="75448"/>
                    </a:cubicBezTo>
                    <a:cubicBezTo>
                      <a:pt x="7099" y="76259"/>
                      <a:pt x="8721" y="76259"/>
                      <a:pt x="10344" y="74637"/>
                    </a:cubicBezTo>
                    <a:lnTo>
                      <a:pt x="13589" y="70580"/>
                    </a:lnTo>
                    <a:cubicBezTo>
                      <a:pt x="21701" y="59223"/>
                      <a:pt x="21701" y="43808"/>
                      <a:pt x="12777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17">
                <a:extLst>
                  <a:ext uri="{FF2B5EF4-FFF2-40B4-BE49-F238E27FC236}">
                    <a16:creationId xmlns:a16="http://schemas.microsoft.com/office/drawing/2014/main" id="{5B905A04-41EB-413F-A663-37AE4548E421}"/>
                  </a:ext>
                </a:extLst>
              </p:cNvPr>
              <p:cNvSpPr/>
              <p:nvPr/>
            </p:nvSpPr>
            <p:spPr>
              <a:xfrm>
                <a:off x="1556313" y="2363139"/>
                <a:ext cx="19575" cy="75980"/>
              </a:xfrm>
              <a:custGeom>
                <a:avLst/>
                <a:gdLst>
                  <a:gd name="connsiteX0" fmla="*/ 13589 w 19575"/>
                  <a:gd name="connsiteY0" fmla="*/ 33262 h 75980"/>
                  <a:gd name="connsiteX1" fmla="*/ 10344 w 19575"/>
                  <a:gd name="connsiteY1" fmla="*/ 29206 h 75980"/>
                  <a:gd name="connsiteX2" fmla="*/ 10344 w 19575"/>
                  <a:gd name="connsiteY2" fmla="*/ 5679 h 75980"/>
                  <a:gd name="connsiteX3" fmla="*/ 9532 w 19575"/>
                  <a:gd name="connsiteY3" fmla="*/ 811 h 75980"/>
                  <a:gd name="connsiteX4" fmla="*/ 7910 w 19575"/>
                  <a:gd name="connsiteY4" fmla="*/ 0 h 75980"/>
                  <a:gd name="connsiteX5" fmla="*/ 5476 w 19575"/>
                  <a:gd name="connsiteY5" fmla="*/ 1623 h 75980"/>
                  <a:gd name="connsiteX6" fmla="*/ 5476 w 19575"/>
                  <a:gd name="connsiteY6" fmla="*/ 33262 h 75980"/>
                  <a:gd name="connsiteX7" fmla="*/ 8721 w 19575"/>
                  <a:gd name="connsiteY7" fmla="*/ 37318 h 75980"/>
                  <a:gd name="connsiteX8" fmla="*/ 8721 w 19575"/>
                  <a:gd name="connsiteY8" fmla="*/ 66524 h 75980"/>
                  <a:gd name="connsiteX9" fmla="*/ 4665 w 19575"/>
                  <a:gd name="connsiteY9" fmla="*/ 70580 h 75980"/>
                  <a:gd name="connsiteX10" fmla="*/ 3854 w 19575"/>
                  <a:gd name="connsiteY10" fmla="*/ 73014 h 75980"/>
                  <a:gd name="connsiteX11" fmla="*/ 4665 w 19575"/>
                  <a:gd name="connsiteY11" fmla="*/ 75448 h 75980"/>
                  <a:gd name="connsiteX12" fmla="*/ 9532 w 19575"/>
                  <a:gd name="connsiteY12" fmla="*/ 74637 h 75980"/>
                  <a:gd name="connsiteX13" fmla="*/ 12777 w 19575"/>
                  <a:gd name="connsiteY13" fmla="*/ 70580 h 75980"/>
                  <a:gd name="connsiteX14" fmla="*/ 13589 w 19575"/>
                  <a:gd name="connsiteY14" fmla="*/ 33262 h 7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75" h="75980">
                    <a:moveTo>
                      <a:pt x="13589" y="33262"/>
                    </a:moveTo>
                    <a:lnTo>
                      <a:pt x="10344" y="29206"/>
                    </a:lnTo>
                    <a:cubicBezTo>
                      <a:pt x="4665" y="22715"/>
                      <a:pt x="4665" y="12980"/>
                      <a:pt x="10344" y="5679"/>
                    </a:cubicBezTo>
                    <a:cubicBezTo>
                      <a:pt x="11155" y="4056"/>
                      <a:pt x="11155" y="2434"/>
                      <a:pt x="9532" y="811"/>
                    </a:cubicBezTo>
                    <a:cubicBezTo>
                      <a:pt x="8721" y="0"/>
                      <a:pt x="7910" y="0"/>
                      <a:pt x="7910" y="0"/>
                    </a:cubicBezTo>
                    <a:cubicBezTo>
                      <a:pt x="7099" y="0"/>
                      <a:pt x="6287" y="811"/>
                      <a:pt x="5476" y="1623"/>
                    </a:cubicBezTo>
                    <a:cubicBezTo>
                      <a:pt x="-1825" y="10546"/>
                      <a:pt x="-1825" y="23527"/>
                      <a:pt x="5476" y="33262"/>
                    </a:cubicBezTo>
                    <a:lnTo>
                      <a:pt x="8721" y="37318"/>
                    </a:lnTo>
                    <a:cubicBezTo>
                      <a:pt x="15211" y="46242"/>
                      <a:pt x="15211" y="57600"/>
                      <a:pt x="8721" y="66524"/>
                    </a:cubicBezTo>
                    <a:lnTo>
                      <a:pt x="4665" y="70580"/>
                    </a:lnTo>
                    <a:cubicBezTo>
                      <a:pt x="3854" y="71392"/>
                      <a:pt x="3854" y="72203"/>
                      <a:pt x="3854" y="73014"/>
                    </a:cubicBezTo>
                    <a:cubicBezTo>
                      <a:pt x="3854" y="73825"/>
                      <a:pt x="4665" y="74637"/>
                      <a:pt x="4665" y="75448"/>
                    </a:cubicBezTo>
                    <a:cubicBezTo>
                      <a:pt x="6287" y="76259"/>
                      <a:pt x="7910" y="76259"/>
                      <a:pt x="9532" y="74637"/>
                    </a:cubicBezTo>
                    <a:lnTo>
                      <a:pt x="12777" y="70580"/>
                    </a:lnTo>
                    <a:cubicBezTo>
                      <a:pt x="21701" y="59223"/>
                      <a:pt x="21701" y="43808"/>
                      <a:pt x="13589" y="33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aphic 293">
            <a:extLst>
              <a:ext uri="{FF2B5EF4-FFF2-40B4-BE49-F238E27FC236}">
                <a16:creationId xmlns:a16="http://schemas.microsoft.com/office/drawing/2014/main" id="{470FE094-D963-4345-93B9-A39C31DB0501}"/>
              </a:ext>
            </a:extLst>
          </p:cNvPr>
          <p:cNvGrpSpPr/>
          <p:nvPr/>
        </p:nvGrpSpPr>
        <p:grpSpPr>
          <a:xfrm>
            <a:off x="6821504" y="2539458"/>
            <a:ext cx="1701238" cy="1701238"/>
            <a:chOff x="6821504" y="2539458"/>
            <a:chExt cx="1701238" cy="1701238"/>
          </a:xfrm>
          <a:solidFill>
            <a:srgbClr val="FFFFFF"/>
          </a:solidFill>
        </p:grpSpPr>
        <p:sp>
          <p:nvSpPr>
            <p:cNvPr id="17" name="Graphic 293">
              <a:extLst>
                <a:ext uri="{FF2B5EF4-FFF2-40B4-BE49-F238E27FC236}">
                  <a16:creationId xmlns:a16="http://schemas.microsoft.com/office/drawing/2014/main" id="{0295C30A-F73B-40DC-AE72-134D12612A62}"/>
                </a:ext>
              </a:extLst>
            </p:cNvPr>
            <p:cNvSpPr/>
            <p:nvPr/>
          </p:nvSpPr>
          <p:spPr>
            <a:xfrm>
              <a:off x="6821504" y="2539458"/>
              <a:ext cx="1701238" cy="1701238"/>
            </a:xfrm>
            <a:custGeom>
              <a:avLst/>
              <a:gdLst>
                <a:gd name="connsiteX0" fmla="*/ 850619 w 1701238"/>
                <a:gd name="connsiteY0" fmla="*/ 1701238 h 1701238"/>
                <a:gd name="connsiteX1" fmla="*/ 585857 w 1701238"/>
                <a:gd name="connsiteY1" fmla="*/ 1656172 h 1701238"/>
                <a:gd name="connsiteX2" fmla="*/ 568957 w 1701238"/>
                <a:gd name="connsiteY2" fmla="*/ 1622373 h 1701238"/>
                <a:gd name="connsiteX3" fmla="*/ 602757 w 1701238"/>
                <a:gd name="connsiteY3" fmla="*/ 1605473 h 1701238"/>
                <a:gd name="connsiteX4" fmla="*/ 844986 w 1701238"/>
                <a:gd name="connsiteY4" fmla="*/ 1644906 h 1701238"/>
                <a:gd name="connsiteX5" fmla="*/ 828086 w 1701238"/>
                <a:gd name="connsiteY5" fmla="*/ 1622373 h 1701238"/>
                <a:gd name="connsiteX6" fmla="*/ 828086 w 1701238"/>
                <a:gd name="connsiteY6" fmla="*/ 1261846 h 1701238"/>
                <a:gd name="connsiteX7" fmla="*/ 709788 w 1701238"/>
                <a:gd name="connsiteY7" fmla="*/ 1261846 h 1701238"/>
                <a:gd name="connsiteX8" fmla="*/ 687255 w 1701238"/>
                <a:gd name="connsiteY8" fmla="*/ 1239313 h 1701238"/>
                <a:gd name="connsiteX9" fmla="*/ 709788 w 1701238"/>
                <a:gd name="connsiteY9" fmla="*/ 1216780 h 1701238"/>
                <a:gd name="connsiteX10" fmla="*/ 828086 w 1701238"/>
                <a:gd name="connsiteY10" fmla="*/ 1216780 h 1701238"/>
                <a:gd name="connsiteX11" fmla="*/ 828086 w 1701238"/>
                <a:gd name="connsiteY11" fmla="*/ 878785 h 1701238"/>
                <a:gd name="connsiteX12" fmla="*/ 433759 w 1701238"/>
                <a:gd name="connsiteY12" fmla="*/ 878785 h 1701238"/>
                <a:gd name="connsiteX13" fmla="*/ 456292 w 1701238"/>
                <a:gd name="connsiteY13" fmla="*/ 1115381 h 1701238"/>
                <a:gd name="connsiteX14" fmla="*/ 433759 w 1701238"/>
                <a:gd name="connsiteY14" fmla="*/ 1143548 h 1701238"/>
                <a:gd name="connsiteX15" fmla="*/ 405593 w 1701238"/>
                <a:gd name="connsiteY15" fmla="*/ 1121015 h 1701238"/>
                <a:gd name="connsiteX16" fmla="*/ 383060 w 1701238"/>
                <a:gd name="connsiteY16" fmla="*/ 878785 h 1701238"/>
                <a:gd name="connsiteX17" fmla="*/ 73232 w 1701238"/>
                <a:gd name="connsiteY17" fmla="*/ 878785 h 1701238"/>
                <a:gd name="connsiteX18" fmla="*/ 50699 w 1701238"/>
                <a:gd name="connsiteY18" fmla="*/ 861886 h 1701238"/>
                <a:gd name="connsiteX19" fmla="*/ 129565 w 1701238"/>
                <a:gd name="connsiteY19" fmla="*/ 1199880 h 1701238"/>
                <a:gd name="connsiteX20" fmla="*/ 118298 w 1701238"/>
                <a:gd name="connsiteY20" fmla="*/ 1233679 h 1701238"/>
                <a:gd name="connsiteX21" fmla="*/ 84499 w 1701238"/>
                <a:gd name="connsiteY21" fmla="*/ 1222413 h 1701238"/>
                <a:gd name="connsiteX22" fmla="*/ 0 w 1701238"/>
                <a:gd name="connsiteY22" fmla="*/ 850619 h 1701238"/>
                <a:gd name="connsiteX23" fmla="*/ 850619 w 1701238"/>
                <a:gd name="connsiteY23" fmla="*/ 0 h 1701238"/>
                <a:gd name="connsiteX24" fmla="*/ 1701238 w 1701238"/>
                <a:gd name="connsiteY24" fmla="*/ 850619 h 1701238"/>
                <a:gd name="connsiteX25" fmla="*/ 850619 w 1701238"/>
                <a:gd name="connsiteY25" fmla="*/ 1701238 h 1701238"/>
                <a:gd name="connsiteX26" fmla="*/ 878786 w 1701238"/>
                <a:gd name="connsiteY26" fmla="*/ 1261846 h 1701238"/>
                <a:gd name="connsiteX27" fmla="*/ 878786 w 1701238"/>
                <a:gd name="connsiteY27" fmla="*/ 1622373 h 1701238"/>
                <a:gd name="connsiteX28" fmla="*/ 861886 w 1701238"/>
                <a:gd name="connsiteY28" fmla="*/ 1644906 h 1701238"/>
                <a:gd name="connsiteX29" fmla="*/ 1205513 w 1701238"/>
                <a:gd name="connsiteY29" fmla="*/ 1256212 h 1701238"/>
                <a:gd name="connsiteX30" fmla="*/ 878786 w 1701238"/>
                <a:gd name="connsiteY30" fmla="*/ 1256212 h 1701238"/>
                <a:gd name="connsiteX31" fmla="*/ 1261846 w 1701238"/>
                <a:gd name="connsiteY31" fmla="*/ 1261846 h 1701238"/>
                <a:gd name="connsiteX32" fmla="*/ 1042149 w 1701238"/>
                <a:gd name="connsiteY32" fmla="*/ 1628006 h 1701238"/>
                <a:gd name="connsiteX33" fmla="*/ 1537874 w 1701238"/>
                <a:gd name="connsiteY33" fmla="*/ 1261846 h 1701238"/>
                <a:gd name="connsiteX34" fmla="*/ 1532241 w 1701238"/>
                <a:gd name="connsiteY34" fmla="*/ 1261846 h 1701238"/>
                <a:gd name="connsiteX35" fmla="*/ 1261846 w 1701238"/>
                <a:gd name="connsiteY35" fmla="*/ 1261846 h 1701238"/>
                <a:gd name="connsiteX36" fmla="*/ 1273112 w 1701238"/>
                <a:gd name="connsiteY36" fmla="*/ 1216780 h 1701238"/>
                <a:gd name="connsiteX37" fmla="*/ 1532241 w 1701238"/>
                <a:gd name="connsiteY37" fmla="*/ 1216780 h 1701238"/>
                <a:gd name="connsiteX38" fmla="*/ 1554774 w 1701238"/>
                <a:gd name="connsiteY38" fmla="*/ 1233679 h 1701238"/>
                <a:gd name="connsiteX39" fmla="*/ 1650539 w 1701238"/>
                <a:gd name="connsiteY39" fmla="*/ 861886 h 1701238"/>
                <a:gd name="connsiteX40" fmla="*/ 1628006 w 1701238"/>
                <a:gd name="connsiteY40" fmla="*/ 878785 h 1701238"/>
                <a:gd name="connsiteX41" fmla="*/ 1318178 w 1701238"/>
                <a:gd name="connsiteY41" fmla="*/ 878785 h 1701238"/>
                <a:gd name="connsiteX42" fmla="*/ 1273112 w 1701238"/>
                <a:gd name="connsiteY42" fmla="*/ 1216780 h 1701238"/>
                <a:gd name="connsiteX43" fmla="*/ 878786 w 1701238"/>
                <a:gd name="connsiteY43" fmla="*/ 1216780 h 1701238"/>
                <a:gd name="connsiteX44" fmla="*/ 1222413 w 1701238"/>
                <a:gd name="connsiteY44" fmla="*/ 1216780 h 1701238"/>
                <a:gd name="connsiteX45" fmla="*/ 1267479 w 1701238"/>
                <a:gd name="connsiteY45" fmla="*/ 878785 h 1701238"/>
                <a:gd name="connsiteX46" fmla="*/ 873152 w 1701238"/>
                <a:gd name="connsiteY46" fmla="*/ 878785 h 1701238"/>
                <a:gd name="connsiteX47" fmla="*/ 873152 w 1701238"/>
                <a:gd name="connsiteY47" fmla="*/ 1216780 h 1701238"/>
                <a:gd name="connsiteX48" fmla="*/ 1318178 w 1701238"/>
                <a:gd name="connsiteY48" fmla="*/ 828086 h 1701238"/>
                <a:gd name="connsiteX49" fmla="*/ 1628006 w 1701238"/>
                <a:gd name="connsiteY49" fmla="*/ 828086 h 1701238"/>
                <a:gd name="connsiteX50" fmla="*/ 1650539 w 1701238"/>
                <a:gd name="connsiteY50" fmla="*/ 844986 h 1701238"/>
                <a:gd name="connsiteX51" fmla="*/ 1554774 w 1701238"/>
                <a:gd name="connsiteY51" fmla="*/ 473192 h 1701238"/>
                <a:gd name="connsiteX52" fmla="*/ 1532241 w 1701238"/>
                <a:gd name="connsiteY52" fmla="*/ 490092 h 1701238"/>
                <a:gd name="connsiteX53" fmla="*/ 1273112 w 1701238"/>
                <a:gd name="connsiteY53" fmla="*/ 490092 h 1701238"/>
                <a:gd name="connsiteX54" fmla="*/ 1318178 w 1701238"/>
                <a:gd name="connsiteY54" fmla="*/ 828086 h 1701238"/>
                <a:gd name="connsiteX55" fmla="*/ 146464 w 1701238"/>
                <a:gd name="connsiteY55" fmla="*/ 473192 h 1701238"/>
                <a:gd name="connsiteX56" fmla="*/ 50699 w 1701238"/>
                <a:gd name="connsiteY56" fmla="*/ 844986 h 1701238"/>
                <a:gd name="connsiteX57" fmla="*/ 73232 w 1701238"/>
                <a:gd name="connsiteY57" fmla="*/ 828086 h 1701238"/>
                <a:gd name="connsiteX58" fmla="*/ 383060 w 1701238"/>
                <a:gd name="connsiteY58" fmla="*/ 828086 h 1701238"/>
                <a:gd name="connsiteX59" fmla="*/ 428126 w 1701238"/>
                <a:gd name="connsiteY59" fmla="*/ 490092 h 1701238"/>
                <a:gd name="connsiteX60" fmla="*/ 174630 w 1701238"/>
                <a:gd name="connsiteY60" fmla="*/ 490092 h 1701238"/>
                <a:gd name="connsiteX61" fmla="*/ 146464 w 1701238"/>
                <a:gd name="connsiteY61" fmla="*/ 473192 h 1701238"/>
                <a:gd name="connsiteX62" fmla="*/ 878786 w 1701238"/>
                <a:gd name="connsiteY62" fmla="*/ 828086 h 1701238"/>
                <a:gd name="connsiteX63" fmla="*/ 1273112 w 1701238"/>
                <a:gd name="connsiteY63" fmla="*/ 828086 h 1701238"/>
                <a:gd name="connsiteX64" fmla="*/ 1228046 w 1701238"/>
                <a:gd name="connsiteY64" fmla="*/ 490092 h 1701238"/>
                <a:gd name="connsiteX65" fmla="*/ 884419 w 1701238"/>
                <a:gd name="connsiteY65" fmla="*/ 490092 h 1701238"/>
                <a:gd name="connsiteX66" fmla="*/ 884419 w 1701238"/>
                <a:gd name="connsiteY66" fmla="*/ 828086 h 1701238"/>
                <a:gd name="connsiteX67" fmla="*/ 433759 w 1701238"/>
                <a:gd name="connsiteY67" fmla="*/ 828086 h 1701238"/>
                <a:gd name="connsiteX68" fmla="*/ 828086 w 1701238"/>
                <a:gd name="connsiteY68" fmla="*/ 828086 h 1701238"/>
                <a:gd name="connsiteX69" fmla="*/ 828086 w 1701238"/>
                <a:gd name="connsiteY69" fmla="*/ 490092 h 1701238"/>
                <a:gd name="connsiteX70" fmla="*/ 484459 w 1701238"/>
                <a:gd name="connsiteY70" fmla="*/ 490092 h 1701238"/>
                <a:gd name="connsiteX71" fmla="*/ 433759 w 1701238"/>
                <a:gd name="connsiteY71" fmla="*/ 828086 h 1701238"/>
                <a:gd name="connsiteX72" fmla="*/ 1261846 w 1701238"/>
                <a:gd name="connsiteY72" fmla="*/ 439393 h 1701238"/>
                <a:gd name="connsiteX73" fmla="*/ 1532241 w 1701238"/>
                <a:gd name="connsiteY73" fmla="*/ 439393 h 1701238"/>
                <a:gd name="connsiteX74" fmla="*/ 1537874 w 1701238"/>
                <a:gd name="connsiteY74" fmla="*/ 439393 h 1701238"/>
                <a:gd name="connsiteX75" fmla="*/ 1042149 w 1701238"/>
                <a:gd name="connsiteY75" fmla="*/ 73232 h 1701238"/>
                <a:gd name="connsiteX76" fmla="*/ 1261846 w 1701238"/>
                <a:gd name="connsiteY76" fmla="*/ 439393 h 1701238"/>
                <a:gd name="connsiteX77" fmla="*/ 659089 w 1701238"/>
                <a:gd name="connsiteY77" fmla="*/ 73232 h 1701238"/>
                <a:gd name="connsiteX78" fmla="*/ 168997 w 1701238"/>
                <a:gd name="connsiteY78" fmla="*/ 439393 h 1701238"/>
                <a:gd name="connsiteX79" fmla="*/ 174630 w 1701238"/>
                <a:gd name="connsiteY79" fmla="*/ 439393 h 1701238"/>
                <a:gd name="connsiteX80" fmla="*/ 445026 w 1701238"/>
                <a:gd name="connsiteY80" fmla="*/ 439393 h 1701238"/>
                <a:gd name="connsiteX81" fmla="*/ 659089 w 1701238"/>
                <a:gd name="connsiteY81" fmla="*/ 73232 h 1701238"/>
                <a:gd name="connsiteX82" fmla="*/ 878786 w 1701238"/>
                <a:gd name="connsiteY82" fmla="*/ 439393 h 1701238"/>
                <a:gd name="connsiteX83" fmla="*/ 1211147 w 1701238"/>
                <a:gd name="connsiteY83" fmla="*/ 439393 h 1701238"/>
                <a:gd name="connsiteX84" fmla="*/ 861886 w 1701238"/>
                <a:gd name="connsiteY84" fmla="*/ 50699 h 1701238"/>
                <a:gd name="connsiteX85" fmla="*/ 878786 w 1701238"/>
                <a:gd name="connsiteY85" fmla="*/ 73232 h 1701238"/>
                <a:gd name="connsiteX86" fmla="*/ 878786 w 1701238"/>
                <a:gd name="connsiteY86" fmla="*/ 439393 h 1701238"/>
                <a:gd name="connsiteX87" fmla="*/ 495725 w 1701238"/>
                <a:gd name="connsiteY87" fmla="*/ 439393 h 1701238"/>
                <a:gd name="connsiteX88" fmla="*/ 828086 w 1701238"/>
                <a:gd name="connsiteY88" fmla="*/ 439393 h 1701238"/>
                <a:gd name="connsiteX89" fmla="*/ 828086 w 1701238"/>
                <a:gd name="connsiteY89" fmla="*/ 73232 h 1701238"/>
                <a:gd name="connsiteX90" fmla="*/ 844986 w 1701238"/>
                <a:gd name="connsiteY90" fmla="*/ 50699 h 1701238"/>
                <a:gd name="connsiteX91" fmla="*/ 495725 w 1701238"/>
                <a:gd name="connsiteY91" fmla="*/ 439393 h 170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701238" h="1701238">
                  <a:moveTo>
                    <a:pt x="850619" y="1701238"/>
                  </a:moveTo>
                  <a:cubicBezTo>
                    <a:pt x="760487" y="1701238"/>
                    <a:pt x="670356" y="1684339"/>
                    <a:pt x="585857" y="1656172"/>
                  </a:cubicBezTo>
                  <a:cubicBezTo>
                    <a:pt x="574590" y="1650539"/>
                    <a:pt x="563324" y="1639273"/>
                    <a:pt x="568957" y="1622373"/>
                  </a:cubicBezTo>
                  <a:cubicBezTo>
                    <a:pt x="574590" y="1611106"/>
                    <a:pt x="585857" y="1599840"/>
                    <a:pt x="602757" y="1605473"/>
                  </a:cubicBezTo>
                  <a:cubicBezTo>
                    <a:pt x="681622" y="1633639"/>
                    <a:pt x="766121" y="1644906"/>
                    <a:pt x="844986" y="1644906"/>
                  </a:cubicBezTo>
                  <a:cubicBezTo>
                    <a:pt x="833719" y="1639273"/>
                    <a:pt x="828086" y="1633639"/>
                    <a:pt x="828086" y="1622373"/>
                  </a:cubicBezTo>
                  <a:lnTo>
                    <a:pt x="828086" y="1261846"/>
                  </a:lnTo>
                  <a:lnTo>
                    <a:pt x="709788" y="1261846"/>
                  </a:lnTo>
                  <a:cubicBezTo>
                    <a:pt x="698522" y="1261846"/>
                    <a:pt x="687255" y="1250579"/>
                    <a:pt x="687255" y="1239313"/>
                  </a:cubicBezTo>
                  <a:cubicBezTo>
                    <a:pt x="687255" y="1228046"/>
                    <a:pt x="698522" y="1216780"/>
                    <a:pt x="709788" y="1216780"/>
                  </a:cubicBezTo>
                  <a:lnTo>
                    <a:pt x="828086" y="1216780"/>
                  </a:lnTo>
                  <a:lnTo>
                    <a:pt x="828086" y="878785"/>
                  </a:lnTo>
                  <a:lnTo>
                    <a:pt x="433759" y="878785"/>
                  </a:lnTo>
                  <a:cubicBezTo>
                    <a:pt x="433759" y="957651"/>
                    <a:pt x="445026" y="1036516"/>
                    <a:pt x="456292" y="1115381"/>
                  </a:cubicBezTo>
                  <a:cubicBezTo>
                    <a:pt x="456292" y="1126648"/>
                    <a:pt x="450659" y="1143548"/>
                    <a:pt x="433759" y="1143548"/>
                  </a:cubicBezTo>
                  <a:cubicBezTo>
                    <a:pt x="422493" y="1143548"/>
                    <a:pt x="405593" y="1137914"/>
                    <a:pt x="405593" y="1121015"/>
                  </a:cubicBezTo>
                  <a:cubicBezTo>
                    <a:pt x="394327" y="1042149"/>
                    <a:pt x="383060" y="963284"/>
                    <a:pt x="383060" y="878785"/>
                  </a:cubicBezTo>
                  <a:lnTo>
                    <a:pt x="73232" y="878785"/>
                  </a:lnTo>
                  <a:cubicBezTo>
                    <a:pt x="61966" y="878785"/>
                    <a:pt x="56332" y="873152"/>
                    <a:pt x="50699" y="861886"/>
                  </a:cubicBezTo>
                  <a:cubicBezTo>
                    <a:pt x="50699" y="985817"/>
                    <a:pt x="78865" y="1104115"/>
                    <a:pt x="129565" y="1199880"/>
                  </a:cubicBezTo>
                  <a:cubicBezTo>
                    <a:pt x="135198" y="1211147"/>
                    <a:pt x="129565" y="1228046"/>
                    <a:pt x="118298" y="1233679"/>
                  </a:cubicBezTo>
                  <a:cubicBezTo>
                    <a:pt x="107032" y="1239313"/>
                    <a:pt x="90132" y="1233679"/>
                    <a:pt x="84499" y="1222413"/>
                  </a:cubicBezTo>
                  <a:cubicBezTo>
                    <a:pt x="28166" y="1115381"/>
                    <a:pt x="0" y="985817"/>
                    <a:pt x="0" y="850619"/>
                  </a:cubicBezTo>
                  <a:cubicBezTo>
                    <a:pt x="0" y="383060"/>
                    <a:pt x="383060" y="0"/>
                    <a:pt x="850619" y="0"/>
                  </a:cubicBezTo>
                  <a:cubicBezTo>
                    <a:pt x="1318178" y="0"/>
                    <a:pt x="1701238" y="383060"/>
                    <a:pt x="1701238" y="850619"/>
                  </a:cubicBezTo>
                  <a:cubicBezTo>
                    <a:pt x="1701238" y="1318178"/>
                    <a:pt x="1318178" y="1701238"/>
                    <a:pt x="850619" y="1701238"/>
                  </a:cubicBezTo>
                  <a:close/>
                  <a:moveTo>
                    <a:pt x="878786" y="1261846"/>
                  </a:moveTo>
                  <a:lnTo>
                    <a:pt x="878786" y="1622373"/>
                  </a:lnTo>
                  <a:cubicBezTo>
                    <a:pt x="878786" y="1633639"/>
                    <a:pt x="873152" y="1639273"/>
                    <a:pt x="861886" y="1644906"/>
                  </a:cubicBezTo>
                  <a:cubicBezTo>
                    <a:pt x="1008350" y="1639273"/>
                    <a:pt x="1132281" y="1481542"/>
                    <a:pt x="1205513" y="1256212"/>
                  </a:cubicBezTo>
                  <a:lnTo>
                    <a:pt x="878786" y="1256212"/>
                  </a:lnTo>
                  <a:close/>
                  <a:moveTo>
                    <a:pt x="1261846" y="1261846"/>
                  </a:moveTo>
                  <a:cubicBezTo>
                    <a:pt x="1211147" y="1419576"/>
                    <a:pt x="1137914" y="1549141"/>
                    <a:pt x="1042149" y="1628006"/>
                  </a:cubicBezTo>
                  <a:cubicBezTo>
                    <a:pt x="1250579" y="1577307"/>
                    <a:pt x="1430843" y="1442109"/>
                    <a:pt x="1537874" y="1261846"/>
                  </a:cubicBezTo>
                  <a:cubicBezTo>
                    <a:pt x="1537874" y="1261846"/>
                    <a:pt x="1532241" y="1261846"/>
                    <a:pt x="1532241" y="1261846"/>
                  </a:cubicBezTo>
                  <a:lnTo>
                    <a:pt x="1261846" y="1261846"/>
                  </a:lnTo>
                  <a:close/>
                  <a:moveTo>
                    <a:pt x="1273112" y="1216780"/>
                  </a:moveTo>
                  <a:lnTo>
                    <a:pt x="1532241" y="1216780"/>
                  </a:lnTo>
                  <a:cubicBezTo>
                    <a:pt x="1543508" y="1216780"/>
                    <a:pt x="1554774" y="1222413"/>
                    <a:pt x="1554774" y="1233679"/>
                  </a:cubicBezTo>
                  <a:cubicBezTo>
                    <a:pt x="1616740" y="1121015"/>
                    <a:pt x="1650539" y="997083"/>
                    <a:pt x="1650539" y="861886"/>
                  </a:cubicBezTo>
                  <a:cubicBezTo>
                    <a:pt x="1644906" y="873152"/>
                    <a:pt x="1639273" y="878785"/>
                    <a:pt x="1628006" y="878785"/>
                  </a:cubicBezTo>
                  <a:lnTo>
                    <a:pt x="1318178" y="878785"/>
                  </a:lnTo>
                  <a:cubicBezTo>
                    <a:pt x="1318178" y="997083"/>
                    <a:pt x="1301279" y="1109748"/>
                    <a:pt x="1273112" y="1216780"/>
                  </a:cubicBezTo>
                  <a:close/>
                  <a:moveTo>
                    <a:pt x="878786" y="1216780"/>
                  </a:moveTo>
                  <a:lnTo>
                    <a:pt x="1222413" y="1216780"/>
                  </a:lnTo>
                  <a:cubicBezTo>
                    <a:pt x="1250579" y="1115381"/>
                    <a:pt x="1267479" y="997083"/>
                    <a:pt x="1267479" y="878785"/>
                  </a:cubicBezTo>
                  <a:lnTo>
                    <a:pt x="873152" y="878785"/>
                  </a:lnTo>
                  <a:lnTo>
                    <a:pt x="873152" y="1216780"/>
                  </a:lnTo>
                  <a:close/>
                  <a:moveTo>
                    <a:pt x="1318178" y="828086"/>
                  </a:moveTo>
                  <a:lnTo>
                    <a:pt x="1628006" y="828086"/>
                  </a:lnTo>
                  <a:cubicBezTo>
                    <a:pt x="1639273" y="828086"/>
                    <a:pt x="1650539" y="833719"/>
                    <a:pt x="1650539" y="844986"/>
                  </a:cubicBezTo>
                  <a:cubicBezTo>
                    <a:pt x="1650539" y="709788"/>
                    <a:pt x="1616740" y="585857"/>
                    <a:pt x="1554774" y="473192"/>
                  </a:cubicBezTo>
                  <a:cubicBezTo>
                    <a:pt x="1549141" y="484459"/>
                    <a:pt x="1543508" y="490092"/>
                    <a:pt x="1532241" y="490092"/>
                  </a:cubicBezTo>
                  <a:lnTo>
                    <a:pt x="1273112" y="490092"/>
                  </a:lnTo>
                  <a:cubicBezTo>
                    <a:pt x="1301279" y="591490"/>
                    <a:pt x="1318178" y="704155"/>
                    <a:pt x="1318178" y="828086"/>
                  </a:cubicBezTo>
                  <a:close/>
                  <a:moveTo>
                    <a:pt x="146464" y="473192"/>
                  </a:moveTo>
                  <a:cubicBezTo>
                    <a:pt x="84499" y="585857"/>
                    <a:pt x="50699" y="709788"/>
                    <a:pt x="50699" y="844986"/>
                  </a:cubicBezTo>
                  <a:cubicBezTo>
                    <a:pt x="56332" y="833719"/>
                    <a:pt x="61966" y="828086"/>
                    <a:pt x="73232" y="828086"/>
                  </a:cubicBezTo>
                  <a:lnTo>
                    <a:pt x="383060" y="828086"/>
                  </a:lnTo>
                  <a:cubicBezTo>
                    <a:pt x="383060" y="704155"/>
                    <a:pt x="399960" y="591490"/>
                    <a:pt x="428126" y="490092"/>
                  </a:cubicBezTo>
                  <a:lnTo>
                    <a:pt x="174630" y="490092"/>
                  </a:lnTo>
                  <a:cubicBezTo>
                    <a:pt x="163364" y="490092"/>
                    <a:pt x="152098" y="478825"/>
                    <a:pt x="146464" y="473192"/>
                  </a:cubicBezTo>
                  <a:close/>
                  <a:moveTo>
                    <a:pt x="878786" y="828086"/>
                  </a:moveTo>
                  <a:lnTo>
                    <a:pt x="1273112" y="828086"/>
                  </a:lnTo>
                  <a:cubicBezTo>
                    <a:pt x="1273112" y="704155"/>
                    <a:pt x="1256212" y="591490"/>
                    <a:pt x="1228046" y="490092"/>
                  </a:cubicBezTo>
                  <a:lnTo>
                    <a:pt x="884419" y="490092"/>
                  </a:lnTo>
                  <a:lnTo>
                    <a:pt x="884419" y="828086"/>
                  </a:lnTo>
                  <a:close/>
                  <a:moveTo>
                    <a:pt x="433759" y="828086"/>
                  </a:moveTo>
                  <a:lnTo>
                    <a:pt x="828086" y="828086"/>
                  </a:lnTo>
                  <a:lnTo>
                    <a:pt x="828086" y="490092"/>
                  </a:lnTo>
                  <a:lnTo>
                    <a:pt x="484459" y="490092"/>
                  </a:lnTo>
                  <a:cubicBezTo>
                    <a:pt x="450659" y="591490"/>
                    <a:pt x="439393" y="704155"/>
                    <a:pt x="433759" y="828086"/>
                  </a:cubicBezTo>
                  <a:close/>
                  <a:moveTo>
                    <a:pt x="1261846" y="439393"/>
                  </a:moveTo>
                  <a:lnTo>
                    <a:pt x="1532241" y="439393"/>
                  </a:lnTo>
                  <a:cubicBezTo>
                    <a:pt x="1532241" y="439393"/>
                    <a:pt x="1537874" y="439393"/>
                    <a:pt x="1537874" y="439393"/>
                  </a:cubicBezTo>
                  <a:cubicBezTo>
                    <a:pt x="1430843" y="259129"/>
                    <a:pt x="1250579" y="123931"/>
                    <a:pt x="1042149" y="73232"/>
                  </a:cubicBezTo>
                  <a:cubicBezTo>
                    <a:pt x="1132281" y="146464"/>
                    <a:pt x="1211147" y="276029"/>
                    <a:pt x="1261846" y="439393"/>
                  </a:cubicBezTo>
                  <a:close/>
                  <a:moveTo>
                    <a:pt x="659089" y="73232"/>
                  </a:moveTo>
                  <a:cubicBezTo>
                    <a:pt x="450659" y="123931"/>
                    <a:pt x="276029" y="259129"/>
                    <a:pt x="168997" y="439393"/>
                  </a:cubicBezTo>
                  <a:cubicBezTo>
                    <a:pt x="168997" y="439393"/>
                    <a:pt x="174630" y="439393"/>
                    <a:pt x="174630" y="439393"/>
                  </a:cubicBezTo>
                  <a:lnTo>
                    <a:pt x="445026" y="439393"/>
                  </a:lnTo>
                  <a:cubicBezTo>
                    <a:pt x="490092" y="276029"/>
                    <a:pt x="563324" y="152097"/>
                    <a:pt x="659089" y="73232"/>
                  </a:cubicBezTo>
                  <a:close/>
                  <a:moveTo>
                    <a:pt x="878786" y="439393"/>
                  </a:moveTo>
                  <a:lnTo>
                    <a:pt x="1211147" y="439393"/>
                  </a:lnTo>
                  <a:cubicBezTo>
                    <a:pt x="1137914" y="214063"/>
                    <a:pt x="1008350" y="61966"/>
                    <a:pt x="861886" y="50699"/>
                  </a:cubicBezTo>
                  <a:cubicBezTo>
                    <a:pt x="873152" y="56332"/>
                    <a:pt x="878786" y="61966"/>
                    <a:pt x="878786" y="73232"/>
                  </a:cubicBezTo>
                  <a:lnTo>
                    <a:pt x="878786" y="439393"/>
                  </a:lnTo>
                  <a:close/>
                  <a:moveTo>
                    <a:pt x="495725" y="439393"/>
                  </a:moveTo>
                  <a:lnTo>
                    <a:pt x="828086" y="439393"/>
                  </a:lnTo>
                  <a:lnTo>
                    <a:pt x="828086" y="73232"/>
                  </a:lnTo>
                  <a:cubicBezTo>
                    <a:pt x="828086" y="61966"/>
                    <a:pt x="833719" y="56332"/>
                    <a:pt x="844986" y="50699"/>
                  </a:cubicBezTo>
                  <a:cubicBezTo>
                    <a:pt x="692888" y="56332"/>
                    <a:pt x="568957" y="214063"/>
                    <a:pt x="495725" y="439393"/>
                  </a:cubicBezTo>
                  <a:close/>
                </a:path>
              </a:pathLst>
            </a:custGeom>
            <a:solidFill>
              <a:srgbClr val="FFFFFF"/>
            </a:solidFill>
            <a:ln w="56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aphic 293">
              <a:extLst>
                <a:ext uri="{FF2B5EF4-FFF2-40B4-BE49-F238E27FC236}">
                  <a16:creationId xmlns:a16="http://schemas.microsoft.com/office/drawing/2014/main" id="{9BC63833-AB6C-427B-AFA5-AC5FBFE5C8C6}"/>
                </a:ext>
              </a:extLst>
            </p:cNvPr>
            <p:cNvGrpSpPr/>
            <p:nvPr/>
          </p:nvGrpSpPr>
          <p:grpSpPr>
            <a:xfrm>
              <a:off x="6908819" y="3765171"/>
              <a:ext cx="478342" cy="475525"/>
              <a:chOff x="6908819" y="3765171"/>
              <a:chExt cx="478342" cy="475525"/>
            </a:xfrm>
            <a:solidFill>
              <a:srgbClr val="FFFFFF"/>
            </a:solidFill>
          </p:grpSpPr>
          <p:sp>
            <p:nvSpPr>
              <p:cNvPr id="19" name="Graphic 293">
                <a:extLst>
                  <a:ext uri="{FF2B5EF4-FFF2-40B4-BE49-F238E27FC236}">
                    <a16:creationId xmlns:a16="http://schemas.microsoft.com/office/drawing/2014/main" id="{0096DF80-D455-4812-A121-2EC9DD348689}"/>
                  </a:ext>
                </a:extLst>
              </p:cNvPr>
              <p:cNvSpPr/>
              <p:nvPr/>
            </p:nvSpPr>
            <p:spPr>
              <a:xfrm>
                <a:off x="6934169" y="3790037"/>
                <a:ext cx="422492" cy="422492"/>
              </a:xfrm>
              <a:custGeom>
                <a:avLst/>
                <a:gdLst>
                  <a:gd name="connsiteX0" fmla="*/ 56332 w 422492"/>
                  <a:gd name="connsiteY0" fmla="*/ 135198 h 422492"/>
                  <a:gd name="connsiteX1" fmla="*/ 287295 w 422492"/>
                  <a:gd name="connsiteY1" fmla="*/ 366161 h 422492"/>
                  <a:gd name="connsiteX2" fmla="*/ 422493 w 422492"/>
                  <a:gd name="connsiteY2" fmla="*/ 0 h 422492"/>
                  <a:gd name="connsiteX3" fmla="*/ 56332 w 422492"/>
                  <a:gd name="connsiteY3" fmla="*/ 135198 h 422492"/>
                  <a:gd name="connsiteX4" fmla="*/ 174630 w 422492"/>
                  <a:gd name="connsiteY4" fmla="*/ 247862 h 422492"/>
                  <a:gd name="connsiteX5" fmla="*/ 0 w 422492"/>
                  <a:gd name="connsiteY5" fmla="*/ 422493 h 422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492" h="422492">
                    <a:moveTo>
                      <a:pt x="56332" y="135198"/>
                    </a:moveTo>
                    <a:lnTo>
                      <a:pt x="287295" y="366161"/>
                    </a:lnTo>
                    <a:lnTo>
                      <a:pt x="422493" y="0"/>
                    </a:lnTo>
                    <a:lnTo>
                      <a:pt x="56332" y="135198"/>
                    </a:lnTo>
                    <a:close/>
                    <a:moveTo>
                      <a:pt x="174630" y="247862"/>
                    </a:moveTo>
                    <a:lnTo>
                      <a:pt x="0" y="422493"/>
                    </a:lnTo>
                  </a:path>
                </a:pathLst>
              </a:custGeom>
              <a:solidFill>
                <a:srgbClr val="FFFFFF"/>
              </a:solidFill>
              <a:ln w="562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293">
                <a:extLst>
                  <a:ext uri="{FF2B5EF4-FFF2-40B4-BE49-F238E27FC236}">
                    <a16:creationId xmlns:a16="http://schemas.microsoft.com/office/drawing/2014/main" id="{A80D699B-C72C-41EC-8C14-0055877E56F4}"/>
                  </a:ext>
                </a:extLst>
              </p:cNvPr>
              <p:cNvSpPr/>
              <p:nvPr/>
            </p:nvSpPr>
            <p:spPr>
              <a:xfrm>
                <a:off x="6908819" y="3765171"/>
                <a:ext cx="478342" cy="475525"/>
              </a:xfrm>
              <a:custGeom>
                <a:avLst/>
                <a:gdLst>
                  <a:gd name="connsiteX0" fmla="*/ 25350 w 478342"/>
                  <a:gd name="connsiteY0" fmla="*/ 475526 h 475525"/>
                  <a:gd name="connsiteX1" fmla="*/ 8450 w 478342"/>
                  <a:gd name="connsiteY1" fmla="*/ 469892 h 475525"/>
                  <a:gd name="connsiteX2" fmla="*/ 8450 w 478342"/>
                  <a:gd name="connsiteY2" fmla="*/ 436093 h 475525"/>
                  <a:gd name="connsiteX3" fmla="*/ 160547 w 478342"/>
                  <a:gd name="connsiteY3" fmla="*/ 278362 h 475525"/>
                  <a:gd name="connsiteX4" fmla="*/ 64782 w 478342"/>
                  <a:gd name="connsiteY4" fmla="*/ 182597 h 475525"/>
                  <a:gd name="connsiteX5" fmla="*/ 59149 w 478342"/>
                  <a:gd name="connsiteY5" fmla="*/ 160064 h 475525"/>
                  <a:gd name="connsiteX6" fmla="*/ 76049 w 478342"/>
                  <a:gd name="connsiteY6" fmla="*/ 143164 h 475525"/>
                  <a:gd name="connsiteX7" fmla="*/ 442209 w 478342"/>
                  <a:gd name="connsiteY7" fmla="*/ 2333 h 475525"/>
                  <a:gd name="connsiteX8" fmla="*/ 470376 w 478342"/>
                  <a:gd name="connsiteY8" fmla="*/ 7966 h 475525"/>
                  <a:gd name="connsiteX9" fmla="*/ 476009 w 478342"/>
                  <a:gd name="connsiteY9" fmla="*/ 36133 h 475525"/>
                  <a:gd name="connsiteX10" fmla="*/ 340811 w 478342"/>
                  <a:gd name="connsiteY10" fmla="*/ 402293 h 475525"/>
                  <a:gd name="connsiteX11" fmla="*/ 323911 w 478342"/>
                  <a:gd name="connsiteY11" fmla="*/ 419193 h 475525"/>
                  <a:gd name="connsiteX12" fmla="*/ 301378 w 478342"/>
                  <a:gd name="connsiteY12" fmla="*/ 413560 h 475525"/>
                  <a:gd name="connsiteX13" fmla="*/ 199980 w 478342"/>
                  <a:gd name="connsiteY13" fmla="*/ 312162 h 475525"/>
                  <a:gd name="connsiteX14" fmla="*/ 47883 w 478342"/>
                  <a:gd name="connsiteY14" fmla="*/ 469892 h 475525"/>
                  <a:gd name="connsiteX15" fmla="*/ 25350 w 478342"/>
                  <a:gd name="connsiteY15" fmla="*/ 475526 h 475525"/>
                  <a:gd name="connsiteX16" fmla="*/ 222513 w 478342"/>
                  <a:gd name="connsiteY16" fmla="*/ 267096 h 475525"/>
                  <a:gd name="connsiteX17" fmla="*/ 307012 w 478342"/>
                  <a:gd name="connsiteY17" fmla="*/ 351594 h 475525"/>
                  <a:gd name="connsiteX18" fmla="*/ 414043 w 478342"/>
                  <a:gd name="connsiteY18" fmla="*/ 69932 h 475525"/>
                  <a:gd name="connsiteX19" fmla="*/ 132381 w 478342"/>
                  <a:gd name="connsiteY19" fmla="*/ 176964 h 475525"/>
                  <a:gd name="connsiteX20" fmla="*/ 211247 w 478342"/>
                  <a:gd name="connsiteY20" fmla="*/ 255829 h 475525"/>
                  <a:gd name="connsiteX21" fmla="*/ 216880 w 478342"/>
                  <a:gd name="connsiteY21" fmla="*/ 261462 h 475525"/>
                  <a:gd name="connsiteX22" fmla="*/ 222513 w 478342"/>
                  <a:gd name="connsiteY22" fmla="*/ 267096 h 47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8342" h="475525">
                    <a:moveTo>
                      <a:pt x="25350" y="475526"/>
                    </a:moveTo>
                    <a:cubicBezTo>
                      <a:pt x="19716" y="475526"/>
                      <a:pt x="14083" y="475526"/>
                      <a:pt x="8450" y="469892"/>
                    </a:cubicBezTo>
                    <a:cubicBezTo>
                      <a:pt x="-2817" y="458626"/>
                      <a:pt x="-2817" y="441726"/>
                      <a:pt x="8450" y="436093"/>
                    </a:cubicBezTo>
                    <a:lnTo>
                      <a:pt x="160547" y="278362"/>
                    </a:lnTo>
                    <a:lnTo>
                      <a:pt x="64782" y="182597"/>
                    </a:lnTo>
                    <a:cubicBezTo>
                      <a:pt x="59149" y="176964"/>
                      <a:pt x="53516" y="165697"/>
                      <a:pt x="59149" y="160064"/>
                    </a:cubicBezTo>
                    <a:cubicBezTo>
                      <a:pt x="59149" y="154431"/>
                      <a:pt x="64782" y="143164"/>
                      <a:pt x="76049" y="143164"/>
                    </a:cubicBezTo>
                    <a:lnTo>
                      <a:pt x="442209" y="2333"/>
                    </a:lnTo>
                    <a:cubicBezTo>
                      <a:pt x="453476" y="-3300"/>
                      <a:pt x="459109" y="2333"/>
                      <a:pt x="470376" y="7966"/>
                    </a:cubicBezTo>
                    <a:cubicBezTo>
                      <a:pt x="476009" y="13600"/>
                      <a:pt x="481642" y="24866"/>
                      <a:pt x="476009" y="36133"/>
                    </a:cubicBezTo>
                    <a:lnTo>
                      <a:pt x="340811" y="402293"/>
                    </a:lnTo>
                    <a:cubicBezTo>
                      <a:pt x="335178" y="407927"/>
                      <a:pt x="329545" y="413560"/>
                      <a:pt x="323911" y="419193"/>
                    </a:cubicBezTo>
                    <a:cubicBezTo>
                      <a:pt x="318278" y="419193"/>
                      <a:pt x="307012" y="419193"/>
                      <a:pt x="301378" y="413560"/>
                    </a:cubicBezTo>
                    <a:lnTo>
                      <a:pt x="199980" y="312162"/>
                    </a:lnTo>
                    <a:lnTo>
                      <a:pt x="47883" y="469892"/>
                    </a:lnTo>
                    <a:cubicBezTo>
                      <a:pt x="36616" y="475526"/>
                      <a:pt x="30983" y="475526"/>
                      <a:pt x="25350" y="475526"/>
                    </a:cubicBezTo>
                    <a:close/>
                    <a:moveTo>
                      <a:pt x="222513" y="267096"/>
                    </a:moveTo>
                    <a:lnTo>
                      <a:pt x="307012" y="351594"/>
                    </a:lnTo>
                    <a:lnTo>
                      <a:pt x="414043" y="69932"/>
                    </a:lnTo>
                    <a:lnTo>
                      <a:pt x="132381" y="176964"/>
                    </a:lnTo>
                    <a:lnTo>
                      <a:pt x="211247" y="255829"/>
                    </a:lnTo>
                    <a:cubicBezTo>
                      <a:pt x="216880" y="255829"/>
                      <a:pt x="216880" y="261462"/>
                      <a:pt x="216880" y="261462"/>
                    </a:cubicBezTo>
                    <a:cubicBezTo>
                      <a:pt x="216880" y="261462"/>
                      <a:pt x="222513" y="261462"/>
                      <a:pt x="222513" y="2670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2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83" name="Graphic 282">
            <a:extLst>
              <a:ext uri="{FF2B5EF4-FFF2-40B4-BE49-F238E27FC236}">
                <a16:creationId xmlns:a16="http://schemas.microsoft.com/office/drawing/2014/main" id="{F7079D6D-1F69-44CE-89CD-FC55E7BA7FE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49791" y="1429710"/>
            <a:ext cx="3999600" cy="3999600"/>
          </a:xfrm>
          <a:prstGeom prst="rect">
            <a:avLst/>
          </a:prstGeom>
        </p:spPr>
      </p:pic>
      <p:pic>
        <p:nvPicPr>
          <p:cNvPr id="287" name="Graphic 286">
            <a:extLst>
              <a:ext uri="{FF2B5EF4-FFF2-40B4-BE49-F238E27FC236}">
                <a16:creationId xmlns:a16="http://schemas.microsoft.com/office/drawing/2014/main" id="{5F6E9B87-DE69-4A47-A646-A6AF18E9151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313816" y="1650852"/>
            <a:ext cx="576000" cy="576000"/>
          </a:xfrm>
          <a:prstGeom prst="rect">
            <a:avLst/>
          </a:prstGeom>
        </p:spPr>
      </p:pic>
      <p:pic>
        <p:nvPicPr>
          <p:cNvPr id="288" name="Graphic 287">
            <a:extLst>
              <a:ext uri="{FF2B5EF4-FFF2-40B4-BE49-F238E27FC236}">
                <a16:creationId xmlns:a16="http://schemas.microsoft.com/office/drawing/2014/main" id="{4A8AE68C-BA69-42A8-AE3E-4A9CBCC1721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888190" y="3355265"/>
            <a:ext cx="576000" cy="576000"/>
          </a:xfrm>
          <a:prstGeom prst="rect">
            <a:avLst/>
          </a:prstGeom>
        </p:spPr>
      </p:pic>
      <p:sp>
        <p:nvSpPr>
          <p:cNvPr id="289" name="Graphic 7">
            <a:extLst>
              <a:ext uri="{FF2B5EF4-FFF2-40B4-BE49-F238E27FC236}">
                <a16:creationId xmlns:a16="http://schemas.microsoft.com/office/drawing/2014/main" id="{B55096BD-2377-4D09-8FA5-537986DF6E02}"/>
              </a:ext>
            </a:extLst>
          </p:cNvPr>
          <p:cNvSpPr/>
          <p:nvPr userDrawn="1"/>
        </p:nvSpPr>
        <p:spPr>
          <a:xfrm>
            <a:off x="10863383" y="480916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1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0" name="Graphic 7">
            <a:extLst>
              <a:ext uri="{FF2B5EF4-FFF2-40B4-BE49-F238E27FC236}">
                <a16:creationId xmlns:a16="http://schemas.microsoft.com/office/drawing/2014/main" id="{057D73C7-5B02-4F8D-839B-714E224E0031}"/>
              </a:ext>
            </a:extLst>
          </p:cNvPr>
          <p:cNvGrpSpPr/>
          <p:nvPr userDrawn="1"/>
        </p:nvGrpSpPr>
        <p:grpSpPr>
          <a:xfrm>
            <a:off x="11001174" y="4938034"/>
            <a:ext cx="306906" cy="306906"/>
            <a:chOff x="11032126" y="4968986"/>
            <a:chExt cx="245002" cy="245002"/>
          </a:xfrm>
          <a:solidFill>
            <a:srgbClr val="FFFFFF"/>
          </a:solidFill>
        </p:grpSpPr>
        <p:sp>
          <p:nvSpPr>
            <p:cNvPr id="291" name="Graphic 7">
              <a:extLst>
                <a:ext uri="{FF2B5EF4-FFF2-40B4-BE49-F238E27FC236}">
                  <a16:creationId xmlns:a16="http://schemas.microsoft.com/office/drawing/2014/main" id="{C6179849-FF7A-4ED6-8100-C4368291D195}"/>
                </a:ext>
              </a:extLst>
            </p:cNvPr>
            <p:cNvSpPr/>
            <p:nvPr/>
          </p:nvSpPr>
          <p:spPr>
            <a:xfrm>
              <a:off x="11032126" y="4968986"/>
              <a:ext cx="245002" cy="245002"/>
            </a:xfrm>
            <a:custGeom>
              <a:avLst/>
              <a:gdLst>
                <a:gd name="connsiteX0" fmla="*/ 122501 w 245002"/>
                <a:gd name="connsiteY0" fmla="*/ 245003 h 245002"/>
                <a:gd name="connsiteX1" fmla="*/ 84372 w 245002"/>
                <a:gd name="connsiteY1" fmla="*/ 238513 h 245002"/>
                <a:gd name="connsiteX2" fmla="*/ 81938 w 245002"/>
                <a:gd name="connsiteY2" fmla="*/ 233645 h 245002"/>
                <a:gd name="connsiteX3" fmla="*/ 86806 w 245002"/>
                <a:gd name="connsiteY3" fmla="*/ 231211 h 245002"/>
                <a:gd name="connsiteX4" fmla="*/ 121690 w 245002"/>
                <a:gd name="connsiteY4" fmla="*/ 236890 h 245002"/>
                <a:gd name="connsiteX5" fmla="*/ 119256 w 245002"/>
                <a:gd name="connsiteY5" fmla="*/ 233645 h 245002"/>
                <a:gd name="connsiteX6" fmla="*/ 119256 w 245002"/>
                <a:gd name="connsiteY6" fmla="*/ 181724 h 245002"/>
                <a:gd name="connsiteX7" fmla="*/ 102220 w 245002"/>
                <a:gd name="connsiteY7" fmla="*/ 181724 h 245002"/>
                <a:gd name="connsiteX8" fmla="*/ 98975 w 245002"/>
                <a:gd name="connsiteY8" fmla="*/ 178479 h 245002"/>
                <a:gd name="connsiteX9" fmla="*/ 102220 w 245002"/>
                <a:gd name="connsiteY9" fmla="*/ 175234 h 245002"/>
                <a:gd name="connsiteX10" fmla="*/ 119256 w 245002"/>
                <a:gd name="connsiteY10" fmla="*/ 175234 h 245002"/>
                <a:gd name="connsiteX11" fmla="*/ 119256 w 245002"/>
                <a:gd name="connsiteY11" fmla="*/ 126558 h 245002"/>
                <a:gd name="connsiteX12" fmla="*/ 62468 w 245002"/>
                <a:gd name="connsiteY12" fmla="*/ 126558 h 245002"/>
                <a:gd name="connsiteX13" fmla="*/ 65713 w 245002"/>
                <a:gd name="connsiteY13" fmla="*/ 160631 h 245002"/>
                <a:gd name="connsiteX14" fmla="*/ 62468 w 245002"/>
                <a:gd name="connsiteY14" fmla="*/ 164687 h 245002"/>
                <a:gd name="connsiteX15" fmla="*/ 58411 w 245002"/>
                <a:gd name="connsiteY15" fmla="*/ 161442 h 245002"/>
                <a:gd name="connsiteX16" fmla="*/ 55166 w 245002"/>
                <a:gd name="connsiteY16" fmla="*/ 126558 h 245002"/>
                <a:gd name="connsiteX17" fmla="*/ 10546 w 245002"/>
                <a:gd name="connsiteY17" fmla="*/ 126558 h 245002"/>
                <a:gd name="connsiteX18" fmla="*/ 7301 w 245002"/>
                <a:gd name="connsiteY18" fmla="*/ 124124 h 245002"/>
                <a:gd name="connsiteX19" fmla="*/ 18659 w 245002"/>
                <a:gd name="connsiteY19" fmla="*/ 172800 h 245002"/>
                <a:gd name="connsiteX20" fmla="*/ 17037 w 245002"/>
                <a:gd name="connsiteY20" fmla="*/ 177668 h 245002"/>
                <a:gd name="connsiteX21" fmla="*/ 12169 w 245002"/>
                <a:gd name="connsiteY21" fmla="*/ 176045 h 245002"/>
                <a:gd name="connsiteX22" fmla="*/ 0 w 245002"/>
                <a:gd name="connsiteY22" fmla="*/ 122501 h 245002"/>
                <a:gd name="connsiteX23" fmla="*/ 122501 w 245002"/>
                <a:gd name="connsiteY23" fmla="*/ 0 h 245002"/>
                <a:gd name="connsiteX24" fmla="*/ 245003 w 245002"/>
                <a:gd name="connsiteY24" fmla="*/ 122501 h 245002"/>
                <a:gd name="connsiteX25" fmla="*/ 122501 w 245002"/>
                <a:gd name="connsiteY25" fmla="*/ 245003 h 245002"/>
                <a:gd name="connsiteX26" fmla="*/ 126558 w 245002"/>
                <a:gd name="connsiteY26" fmla="*/ 181724 h 245002"/>
                <a:gd name="connsiteX27" fmla="*/ 126558 w 245002"/>
                <a:gd name="connsiteY27" fmla="*/ 233645 h 245002"/>
                <a:gd name="connsiteX28" fmla="*/ 124124 w 245002"/>
                <a:gd name="connsiteY28" fmla="*/ 236890 h 245002"/>
                <a:gd name="connsiteX29" fmla="*/ 173611 w 245002"/>
                <a:gd name="connsiteY29" fmla="*/ 180913 h 245002"/>
                <a:gd name="connsiteX30" fmla="*/ 126558 w 245002"/>
                <a:gd name="connsiteY30" fmla="*/ 180913 h 245002"/>
                <a:gd name="connsiteX31" fmla="*/ 181724 w 245002"/>
                <a:gd name="connsiteY31" fmla="*/ 181724 h 245002"/>
                <a:gd name="connsiteX32" fmla="*/ 150085 w 245002"/>
                <a:gd name="connsiteY32" fmla="*/ 234456 h 245002"/>
                <a:gd name="connsiteX33" fmla="*/ 221476 w 245002"/>
                <a:gd name="connsiteY33" fmla="*/ 181724 h 245002"/>
                <a:gd name="connsiteX34" fmla="*/ 220665 w 245002"/>
                <a:gd name="connsiteY34" fmla="*/ 181724 h 245002"/>
                <a:gd name="connsiteX35" fmla="*/ 181724 w 245002"/>
                <a:gd name="connsiteY35" fmla="*/ 181724 h 245002"/>
                <a:gd name="connsiteX36" fmla="*/ 183347 w 245002"/>
                <a:gd name="connsiteY36" fmla="*/ 175234 h 245002"/>
                <a:gd name="connsiteX37" fmla="*/ 220665 w 245002"/>
                <a:gd name="connsiteY37" fmla="*/ 175234 h 245002"/>
                <a:gd name="connsiteX38" fmla="*/ 223910 w 245002"/>
                <a:gd name="connsiteY38" fmla="*/ 177668 h 245002"/>
                <a:gd name="connsiteX39" fmla="*/ 237701 w 245002"/>
                <a:gd name="connsiteY39" fmla="*/ 124124 h 245002"/>
                <a:gd name="connsiteX40" fmla="*/ 234456 w 245002"/>
                <a:gd name="connsiteY40" fmla="*/ 126558 h 245002"/>
                <a:gd name="connsiteX41" fmla="*/ 189837 w 245002"/>
                <a:gd name="connsiteY41" fmla="*/ 126558 h 245002"/>
                <a:gd name="connsiteX42" fmla="*/ 183347 w 245002"/>
                <a:gd name="connsiteY42" fmla="*/ 175234 h 245002"/>
                <a:gd name="connsiteX43" fmla="*/ 126558 w 245002"/>
                <a:gd name="connsiteY43" fmla="*/ 175234 h 245002"/>
                <a:gd name="connsiteX44" fmla="*/ 176045 w 245002"/>
                <a:gd name="connsiteY44" fmla="*/ 175234 h 245002"/>
                <a:gd name="connsiteX45" fmla="*/ 182535 w 245002"/>
                <a:gd name="connsiteY45" fmla="*/ 126558 h 245002"/>
                <a:gd name="connsiteX46" fmla="*/ 125746 w 245002"/>
                <a:gd name="connsiteY46" fmla="*/ 126558 h 245002"/>
                <a:gd name="connsiteX47" fmla="*/ 125746 w 245002"/>
                <a:gd name="connsiteY47" fmla="*/ 175234 h 245002"/>
                <a:gd name="connsiteX48" fmla="*/ 189837 w 245002"/>
                <a:gd name="connsiteY48" fmla="*/ 119256 h 245002"/>
                <a:gd name="connsiteX49" fmla="*/ 234456 w 245002"/>
                <a:gd name="connsiteY49" fmla="*/ 119256 h 245002"/>
                <a:gd name="connsiteX50" fmla="*/ 237701 w 245002"/>
                <a:gd name="connsiteY50" fmla="*/ 121690 h 245002"/>
                <a:gd name="connsiteX51" fmla="*/ 223910 w 245002"/>
                <a:gd name="connsiteY51" fmla="*/ 68146 h 245002"/>
                <a:gd name="connsiteX52" fmla="*/ 220665 w 245002"/>
                <a:gd name="connsiteY52" fmla="*/ 70580 h 245002"/>
                <a:gd name="connsiteX53" fmla="*/ 183347 w 245002"/>
                <a:gd name="connsiteY53" fmla="*/ 70580 h 245002"/>
                <a:gd name="connsiteX54" fmla="*/ 189837 w 245002"/>
                <a:gd name="connsiteY54" fmla="*/ 119256 h 245002"/>
                <a:gd name="connsiteX55" fmla="*/ 21093 w 245002"/>
                <a:gd name="connsiteY55" fmla="*/ 68146 h 245002"/>
                <a:gd name="connsiteX56" fmla="*/ 7301 w 245002"/>
                <a:gd name="connsiteY56" fmla="*/ 121690 h 245002"/>
                <a:gd name="connsiteX57" fmla="*/ 10546 w 245002"/>
                <a:gd name="connsiteY57" fmla="*/ 119256 h 245002"/>
                <a:gd name="connsiteX58" fmla="*/ 55166 w 245002"/>
                <a:gd name="connsiteY58" fmla="*/ 119256 h 245002"/>
                <a:gd name="connsiteX59" fmla="*/ 61656 w 245002"/>
                <a:gd name="connsiteY59" fmla="*/ 70580 h 245002"/>
                <a:gd name="connsiteX60" fmla="*/ 25149 w 245002"/>
                <a:gd name="connsiteY60" fmla="*/ 70580 h 245002"/>
                <a:gd name="connsiteX61" fmla="*/ 21093 w 245002"/>
                <a:gd name="connsiteY61" fmla="*/ 68146 h 245002"/>
                <a:gd name="connsiteX62" fmla="*/ 126558 w 245002"/>
                <a:gd name="connsiteY62" fmla="*/ 119256 h 245002"/>
                <a:gd name="connsiteX63" fmla="*/ 183347 w 245002"/>
                <a:gd name="connsiteY63" fmla="*/ 119256 h 245002"/>
                <a:gd name="connsiteX64" fmla="*/ 176856 w 245002"/>
                <a:gd name="connsiteY64" fmla="*/ 70580 h 245002"/>
                <a:gd name="connsiteX65" fmla="*/ 127369 w 245002"/>
                <a:gd name="connsiteY65" fmla="*/ 70580 h 245002"/>
                <a:gd name="connsiteX66" fmla="*/ 127369 w 245002"/>
                <a:gd name="connsiteY66" fmla="*/ 119256 h 245002"/>
                <a:gd name="connsiteX67" fmla="*/ 62468 w 245002"/>
                <a:gd name="connsiteY67" fmla="*/ 119256 h 245002"/>
                <a:gd name="connsiteX68" fmla="*/ 119256 w 245002"/>
                <a:gd name="connsiteY68" fmla="*/ 119256 h 245002"/>
                <a:gd name="connsiteX69" fmla="*/ 119256 w 245002"/>
                <a:gd name="connsiteY69" fmla="*/ 70580 h 245002"/>
                <a:gd name="connsiteX70" fmla="*/ 69769 w 245002"/>
                <a:gd name="connsiteY70" fmla="*/ 70580 h 245002"/>
                <a:gd name="connsiteX71" fmla="*/ 62468 w 245002"/>
                <a:gd name="connsiteY71" fmla="*/ 119256 h 245002"/>
                <a:gd name="connsiteX72" fmla="*/ 181724 w 245002"/>
                <a:gd name="connsiteY72" fmla="*/ 63279 h 245002"/>
                <a:gd name="connsiteX73" fmla="*/ 220665 w 245002"/>
                <a:gd name="connsiteY73" fmla="*/ 63279 h 245002"/>
                <a:gd name="connsiteX74" fmla="*/ 221476 w 245002"/>
                <a:gd name="connsiteY74" fmla="*/ 63279 h 245002"/>
                <a:gd name="connsiteX75" fmla="*/ 150085 w 245002"/>
                <a:gd name="connsiteY75" fmla="*/ 10546 h 245002"/>
                <a:gd name="connsiteX76" fmla="*/ 181724 w 245002"/>
                <a:gd name="connsiteY76" fmla="*/ 63279 h 245002"/>
                <a:gd name="connsiteX77" fmla="*/ 94918 w 245002"/>
                <a:gd name="connsiteY77" fmla="*/ 10546 h 245002"/>
                <a:gd name="connsiteX78" fmla="*/ 24338 w 245002"/>
                <a:gd name="connsiteY78" fmla="*/ 63279 h 245002"/>
                <a:gd name="connsiteX79" fmla="*/ 25149 w 245002"/>
                <a:gd name="connsiteY79" fmla="*/ 63279 h 245002"/>
                <a:gd name="connsiteX80" fmla="*/ 64090 w 245002"/>
                <a:gd name="connsiteY80" fmla="*/ 63279 h 245002"/>
                <a:gd name="connsiteX81" fmla="*/ 94918 w 245002"/>
                <a:gd name="connsiteY81" fmla="*/ 10546 h 245002"/>
                <a:gd name="connsiteX82" fmla="*/ 126558 w 245002"/>
                <a:gd name="connsiteY82" fmla="*/ 63279 h 245002"/>
                <a:gd name="connsiteX83" fmla="*/ 174423 w 245002"/>
                <a:gd name="connsiteY83" fmla="*/ 63279 h 245002"/>
                <a:gd name="connsiteX84" fmla="*/ 124124 w 245002"/>
                <a:gd name="connsiteY84" fmla="*/ 7301 h 245002"/>
                <a:gd name="connsiteX85" fmla="*/ 126558 w 245002"/>
                <a:gd name="connsiteY85" fmla="*/ 10546 h 245002"/>
                <a:gd name="connsiteX86" fmla="*/ 126558 w 245002"/>
                <a:gd name="connsiteY86" fmla="*/ 63279 h 245002"/>
                <a:gd name="connsiteX87" fmla="*/ 71392 w 245002"/>
                <a:gd name="connsiteY87" fmla="*/ 63279 h 245002"/>
                <a:gd name="connsiteX88" fmla="*/ 119256 w 245002"/>
                <a:gd name="connsiteY88" fmla="*/ 63279 h 245002"/>
                <a:gd name="connsiteX89" fmla="*/ 119256 w 245002"/>
                <a:gd name="connsiteY89" fmla="*/ 10546 h 245002"/>
                <a:gd name="connsiteX90" fmla="*/ 121690 w 245002"/>
                <a:gd name="connsiteY90" fmla="*/ 7301 h 245002"/>
                <a:gd name="connsiteX91" fmla="*/ 71392 w 245002"/>
                <a:gd name="connsiteY91" fmla="*/ 63279 h 2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45002" h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2" name="Graphic 7">
              <a:extLst>
                <a:ext uri="{FF2B5EF4-FFF2-40B4-BE49-F238E27FC236}">
                  <a16:creationId xmlns:a16="http://schemas.microsoft.com/office/drawing/2014/main" id="{B7944408-9BF5-4479-8E1B-28BF49EAEBF1}"/>
                </a:ext>
              </a:extLst>
            </p:cNvPr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  <a:solidFill>
              <a:srgbClr val="FFFFFF"/>
            </a:solidFill>
          </p:grpSpPr>
          <p:sp>
            <p:nvSpPr>
              <p:cNvPr id="293" name="Graphic 7">
                <a:extLst>
                  <a:ext uri="{FF2B5EF4-FFF2-40B4-BE49-F238E27FC236}">
                    <a16:creationId xmlns:a16="http://schemas.microsoft.com/office/drawing/2014/main" id="{89A979C7-D43F-49AF-A69D-40D817DC4C80}"/>
                  </a:ext>
                </a:extLst>
              </p:cNvPr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avLst/>
                <a:gdLst>
                  <a:gd name="connsiteX0" fmla="*/ 8113 w 60845"/>
                  <a:gd name="connsiteY0" fmla="*/ 19470 h 60845"/>
                  <a:gd name="connsiteX1" fmla="*/ 41375 w 60845"/>
                  <a:gd name="connsiteY1" fmla="*/ 52732 h 60845"/>
                  <a:gd name="connsiteX2" fmla="*/ 60845 w 60845"/>
                  <a:gd name="connsiteY2" fmla="*/ 0 h 60845"/>
                  <a:gd name="connsiteX3" fmla="*/ 8113 w 60845"/>
                  <a:gd name="connsiteY3" fmla="*/ 19470 h 60845"/>
                  <a:gd name="connsiteX4" fmla="*/ 25149 w 60845"/>
                  <a:gd name="connsiteY4" fmla="*/ 35696 h 60845"/>
                  <a:gd name="connsiteX5" fmla="*/ 0 w 60845"/>
                  <a:gd name="connsiteY5" fmla="*/ 60845 h 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45" h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Graphic 7">
                <a:extLst>
                  <a:ext uri="{FF2B5EF4-FFF2-40B4-BE49-F238E27FC236}">
                    <a16:creationId xmlns:a16="http://schemas.microsoft.com/office/drawing/2014/main" id="{FB213163-317C-4291-B6E7-C604E0DE4AC0}"/>
                  </a:ext>
                </a:extLst>
              </p:cNvPr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avLst/>
                <a:gdLst>
                  <a:gd name="connsiteX0" fmla="*/ 3651 w 68888"/>
                  <a:gd name="connsiteY0" fmla="*/ 68483 h 68482"/>
                  <a:gd name="connsiteX1" fmla="*/ 1217 w 68888"/>
                  <a:gd name="connsiteY1" fmla="*/ 67671 h 68482"/>
                  <a:gd name="connsiteX2" fmla="*/ 1217 w 68888"/>
                  <a:gd name="connsiteY2" fmla="*/ 62804 h 68482"/>
                  <a:gd name="connsiteX3" fmla="*/ 23121 w 68888"/>
                  <a:gd name="connsiteY3" fmla="*/ 40088 h 68482"/>
                  <a:gd name="connsiteX4" fmla="*/ 9330 w 68888"/>
                  <a:gd name="connsiteY4" fmla="*/ 26297 h 68482"/>
                  <a:gd name="connsiteX5" fmla="*/ 8518 w 68888"/>
                  <a:gd name="connsiteY5" fmla="*/ 23052 h 68482"/>
                  <a:gd name="connsiteX6" fmla="*/ 10952 w 68888"/>
                  <a:gd name="connsiteY6" fmla="*/ 20618 h 68482"/>
                  <a:gd name="connsiteX7" fmla="*/ 63685 w 68888"/>
                  <a:gd name="connsiteY7" fmla="*/ 336 h 68482"/>
                  <a:gd name="connsiteX8" fmla="*/ 67741 w 68888"/>
                  <a:gd name="connsiteY8" fmla="*/ 1147 h 68482"/>
                  <a:gd name="connsiteX9" fmla="*/ 68552 w 68888"/>
                  <a:gd name="connsiteY9" fmla="*/ 5204 h 68482"/>
                  <a:gd name="connsiteX10" fmla="*/ 49082 w 68888"/>
                  <a:gd name="connsiteY10" fmla="*/ 57936 h 68482"/>
                  <a:gd name="connsiteX11" fmla="*/ 46648 w 68888"/>
                  <a:gd name="connsiteY11" fmla="*/ 60370 h 68482"/>
                  <a:gd name="connsiteX12" fmla="*/ 43403 w 68888"/>
                  <a:gd name="connsiteY12" fmla="*/ 59559 h 68482"/>
                  <a:gd name="connsiteX13" fmla="*/ 28800 w 68888"/>
                  <a:gd name="connsiteY13" fmla="*/ 44956 h 68482"/>
                  <a:gd name="connsiteX14" fmla="*/ 6896 w 68888"/>
                  <a:gd name="connsiteY14" fmla="*/ 67671 h 68482"/>
                  <a:gd name="connsiteX15" fmla="*/ 3651 w 68888"/>
                  <a:gd name="connsiteY15" fmla="*/ 68483 h 68482"/>
                  <a:gd name="connsiteX16" fmla="*/ 32045 w 68888"/>
                  <a:gd name="connsiteY16" fmla="*/ 38466 h 68482"/>
                  <a:gd name="connsiteX17" fmla="*/ 44214 w 68888"/>
                  <a:gd name="connsiteY17" fmla="*/ 50635 h 68482"/>
                  <a:gd name="connsiteX18" fmla="*/ 59628 w 68888"/>
                  <a:gd name="connsiteY18" fmla="*/ 10071 h 68482"/>
                  <a:gd name="connsiteX19" fmla="*/ 19065 w 68888"/>
                  <a:gd name="connsiteY19" fmla="*/ 25485 h 68482"/>
                  <a:gd name="connsiteX20" fmla="*/ 30423 w 68888"/>
                  <a:gd name="connsiteY20" fmla="*/ 36843 h 68482"/>
                  <a:gd name="connsiteX21" fmla="*/ 31234 w 68888"/>
                  <a:gd name="connsiteY21" fmla="*/ 37654 h 68482"/>
                  <a:gd name="connsiteX22" fmla="*/ 32045 w 68888"/>
                  <a:gd name="connsiteY22" fmla="*/ 38466 h 6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888" h="68482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5" name="Graphic 5">
            <a:extLst>
              <a:ext uri="{FF2B5EF4-FFF2-40B4-BE49-F238E27FC236}">
                <a16:creationId xmlns:a16="http://schemas.microsoft.com/office/drawing/2014/main" id="{D805D2B9-6FE9-4A6E-9A86-63CD5841F38A}"/>
              </a:ext>
            </a:extLst>
          </p:cNvPr>
          <p:cNvSpPr/>
          <p:nvPr userDrawn="1"/>
        </p:nvSpPr>
        <p:spPr>
          <a:xfrm>
            <a:off x="9786218" y="1611738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6" name="Graphic 5">
            <a:extLst>
              <a:ext uri="{FF2B5EF4-FFF2-40B4-BE49-F238E27FC236}">
                <a16:creationId xmlns:a16="http://schemas.microsoft.com/office/drawing/2014/main" id="{3E176D69-1DAC-48AB-9F54-85B2F845287E}"/>
              </a:ext>
            </a:extLst>
          </p:cNvPr>
          <p:cNvGrpSpPr/>
          <p:nvPr userDrawn="1"/>
        </p:nvGrpSpPr>
        <p:grpSpPr>
          <a:xfrm>
            <a:off x="9995342" y="1758901"/>
            <a:ext cx="155134" cy="271450"/>
            <a:chOff x="9995342" y="1758901"/>
            <a:chExt cx="155134" cy="271450"/>
          </a:xfrm>
          <a:solidFill>
            <a:srgbClr val="FFFFFF"/>
          </a:solidFill>
        </p:grpSpPr>
        <p:sp>
          <p:nvSpPr>
            <p:cNvPr id="297" name="Graphic 5">
              <a:extLst>
                <a:ext uri="{FF2B5EF4-FFF2-40B4-BE49-F238E27FC236}">
                  <a16:creationId xmlns:a16="http://schemas.microsoft.com/office/drawing/2014/main" id="{91CD653E-7F04-4E58-836C-53AAFAAA5728}"/>
                </a:ext>
              </a:extLst>
            </p:cNvPr>
            <p:cNvSpPr/>
            <p:nvPr/>
          </p:nvSpPr>
          <p:spPr>
            <a:xfrm>
              <a:off x="9995342" y="1758901"/>
              <a:ext cx="155134" cy="193630"/>
            </a:xfrm>
            <a:custGeom>
              <a:avLst/>
              <a:gdLst>
                <a:gd name="connsiteX0" fmla="*/ 76442 w 155134"/>
                <a:gd name="connsiteY0" fmla="*/ 193569 h 193630"/>
                <a:gd name="connsiteX1" fmla="*/ 96724 w 155134"/>
                <a:gd name="connsiteY1" fmla="*/ 174099 h 193630"/>
                <a:gd name="connsiteX2" fmla="*/ 113760 w 155134"/>
                <a:gd name="connsiteY2" fmla="*/ 148138 h 193630"/>
                <a:gd name="connsiteX3" fmla="*/ 155135 w 155134"/>
                <a:gd name="connsiteY3" fmla="*/ 79992 h 193630"/>
                <a:gd name="connsiteX4" fmla="*/ 155135 w 155134"/>
                <a:gd name="connsiteY4" fmla="*/ 75935 h 193630"/>
                <a:gd name="connsiteX5" fmla="*/ 154324 w 155134"/>
                <a:gd name="connsiteY5" fmla="*/ 68634 h 193630"/>
                <a:gd name="connsiteX6" fmla="*/ 121873 w 155134"/>
                <a:gd name="connsiteY6" fmla="*/ 15090 h 193630"/>
                <a:gd name="connsiteX7" fmla="*/ 62650 w 155134"/>
                <a:gd name="connsiteY7" fmla="*/ 1299 h 193630"/>
                <a:gd name="connsiteX8" fmla="*/ 994 w 155134"/>
                <a:gd name="connsiteY8" fmla="*/ 54842 h 193630"/>
                <a:gd name="connsiteX9" fmla="*/ 13163 w 155134"/>
                <a:gd name="connsiteY9" fmla="*/ 79180 h 193630"/>
                <a:gd name="connsiteX10" fmla="*/ 39124 w 155134"/>
                <a:gd name="connsiteY10" fmla="*/ 71068 h 193630"/>
                <a:gd name="connsiteX11" fmla="*/ 41557 w 155134"/>
                <a:gd name="connsiteY11" fmla="*/ 65389 h 193630"/>
                <a:gd name="connsiteX12" fmla="*/ 42369 w 155134"/>
                <a:gd name="connsiteY12" fmla="*/ 63766 h 193630"/>
                <a:gd name="connsiteX13" fmla="*/ 75631 w 155134"/>
                <a:gd name="connsiteY13" fmla="*/ 41862 h 193630"/>
                <a:gd name="connsiteX14" fmla="*/ 80498 w 155134"/>
                <a:gd name="connsiteY14" fmla="*/ 41862 h 193630"/>
                <a:gd name="connsiteX15" fmla="*/ 112138 w 155134"/>
                <a:gd name="connsiteY15" fmla="*/ 73501 h 193630"/>
                <a:gd name="connsiteX16" fmla="*/ 92667 w 155134"/>
                <a:gd name="connsiteY16" fmla="*/ 110820 h 193630"/>
                <a:gd name="connsiteX17" fmla="*/ 61028 w 155134"/>
                <a:gd name="connsiteY17" fmla="*/ 143270 h 193630"/>
                <a:gd name="connsiteX18" fmla="*/ 55349 w 155134"/>
                <a:gd name="connsiteY18" fmla="*/ 174910 h 193630"/>
                <a:gd name="connsiteX19" fmla="*/ 76442 w 155134"/>
                <a:gd name="connsiteY19" fmla="*/ 193569 h 193630"/>
                <a:gd name="connsiteX20" fmla="*/ 91856 w 155134"/>
                <a:gd name="connsiteY20" fmla="*/ 119744 h 193630"/>
                <a:gd name="connsiteX21" fmla="*/ 110515 w 155134"/>
                <a:gd name="connsiteY21" fmla="*/ 103518 h 193630"/>
                <a:gd name="connsiteX22" fmla="*/ 112138 w 155134"/>
                <a:gd name="connsiteY22" fmla="*/ 59710 h 193630"/>
                <a:gd name="connsiteX23" fmla="*/ 71574 w 155134"/>
                <a:gd name="connsiteY23" fmla="*/ 37806 h 193630"/>
                <a:gd name="connsiteX24" fmla="*/ 35878 w 155134"/>
                <a:gd name="connsiteY24" fmla="*/ 63766 h 193630"/>
                <a:gd name="connsiteX25" fmla="*/ 35067 w 155134"/>
                <a:gd name="connsiteY25" fmla="*/ 64577 h 193630"/>
                <a:gd name="connsiteX26" fmla="*/ 34256 w 155134"/>
                <a:gd name="connsiteY26" fmla="*/ 66200 h 193630"/>
                <a:gd name="connsiteX27" fmla="*/ 14785 w 155134"/>
                <a:gd name="connsiteY27" fmla="*/ 75124 h 193630"/>
                <a:gd name="connsiteX28" fmla="*/ 6673 w 155134"/>
                <a:gd name="connsiteY28" fmla="*/ 67823 h 193630"/>
                <a:gd name="connsiteX29" fmla="*/ 6673 w 155134"/>
                <a:gd name="connsiteY29" fmla="*/ 55654 h 193630"/>
                <a:gd name="connsiteX30" fmla="*/ 61028 w 155134"/>
                <a:gd name="connsiteY30" fmla="*/ 8600 h 193630"/>
                <a:gd name="connsiteX31" fmla="*/ 120250 w 155134"/>
                <a:gd name="connsiteY31" fmla="*/ 23203 h 193630"/>
                <a:gd name="connsiteX32" fmla="*/ 147833 w 155134"/>
                <a:gd name="connsiteY32" fmla="*/ 83237 h 193630"/>
                <a:gd name="connsiteX33" fmla="*/ 147833 w 155134"/>
                <a:gd name="connsiteY33" fmla="*/ 83237 h 193630"/>
                <a:gd name="connsiteX34" fmla="*/ 109704 w 155134"/>
                <a:gd name="connsiteY34" fmla="*/ 143270 h 193630"/>
                <a:gd name="connsiteX35" fmla="*/ 91045 w 155134"/>
                <a:gd name="connsiteY35" fmla="*/ 166797 h 193630"/>
                <a:gd name="connsiteX36" fmla="*/ 91045 w 155134"/>
                <a:gd name="connsiteY36" fmla="*/ 170042 h 193630"/>
                <a:gd name="connsiteX37" fmla="*/ 91045 w 155134"/>
                <a:gd name="connsiteY37" fmla="*/ 172476 h 193630"/>
                <a:gd name="connsiteX38" fmla="*/ 76442 w 155134"/>
                <a:gd name="connsiteY38" fmla="*/ 187079 h 193630"/>
                <a:gd name="connsiteX39" fmla="*/ 75631 w 155134"/>
                <a:gd name="connsiteY39" fmla="*/ 187079 h 193630"/>
                <a:gd name="connsiteX40" fmla="*/ 61028 w 155134"/>
                <a:gd name="connsiteY40" fmla="*/ 170854 h 193630"/>
                <a:gd name="connsiteX41" fmla="*/ 91856 w 155134"/>
                <a:gd name="connsiteY41" fmla="*/ 119744 h 19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5134" h="193630">
                  <a:moveTo>
                    <a:pt x="76442" y="193569"/>
                  </a:moveTo>
                  <a:cubicBezTo>
                    <a:pt x="87800" y="192758"/>
                    <a:pt x="95912" y="185456"/>
                    <a:pt x="96724" y="174099"/>
                  </a:cubicBezTo>
                  <a:cubicBezTo>
                    <a:pt x="97535" y="162741"/>
                    <a:pt x="102402" y="154628"/>
                    <a:pt x="113760" y="148138"/>
                  </a:cubicBezTo>
                  <a:cubicBezTo>
                    <a:pt x="139721" y="133535"/>
                    <a:pt x="153512" y="110820"/>
                    <a:pt x="155135" y="79992"/>
                  </a:cubicBezTo>
                  <a:cubicBezTo>
                    <a:pt x="155135" y="78369"/>
                    <a:pt x="155135" y="77558"/>
                    <a:pt x="155135" y="75935"/>
                  </a:cubicBezTo>
                  <a:cubicBezTo>
                    <a:pt x="155135" y="73501"/>
                    <a:pt x="155135" y="71068"/>
                    <a:pt x="154324" y="68634"/>
                  </a:cubicBezTo>
                  <a:cubicBezTo>
                    <a:pt x="151078" y="46730"/>
                    <a:pt x="139721" y="28070"/>
                    <a:pt x="121873" y="15090"/>
                  </a:cubicBezTo>
                  <a:cubicBezTo>
                    <a:pt x="104836" y="2921"/>
                    <a:pt x="83743" y="-2758"/>
                    <a:pt x="62650" y="1299"/>
                  </a:cubicBezTo>
                  <a:cubicBezTo>
                    <a:pt x="31822" y="6166"/>
                    <a:pt x="10729" y="24825"/>
                    <a:pt x="994" y="54842"/>
                  </a:cubicBezTo>
                  <a:cubicBezTo>
                    <a:pt x="-2251" y="64577"/>
                    <a:pt x="2616" y="75124"/>
                    <a:pt x="13163" y="79180"/>
                  </a:cubicBezTo>
                  <a:cubicBezTo>
                    <a:pt x="22898" y="83237"/>
                    <a:pt x="34256" y="79992"/>
                    <a:pt x="39124" y="71068"/>
                  </a:cubicBezTo>
                  <a:cubicBezTo>
                    <a:pt x="39935" y="69445"/>
                    <a:pt x="40746" y="67823"/>
                    <a:pt x="41557" y="65389"/>
                  </a:cubicBezTo>
                  <a:cubicBezTo>
                    <a:pt x="41557" y="64577"/>
                    <a:pt x="42369" y="64577"/>
                    <a:pt x="42369" y="63766"/>
                  </a:cubicBezTo>
                  <a:cubicBezTo>
                    <a:pt x="48047" y="49975"/>
                    <a:pt x="61839" y="41862"/>
                    <a:pt x="75631" y="41862"/>
                  </a:cubicBezTo>
                  <a:cubicBezTo>
                    <a:pt x="77253" y="41862"/>
                    <a:pt x="78876" y="41862"/>
                    <a:pt x="80498" y="41862"/>
                  </a:cubicBezTo>
                  <a:cubicBezTo>
                    <a:pt x="95912" y="44296"/>
                    <a:pt x="110515" y="58087"/>
                    <a:pt x="112138" y="73501"/>
                  </a:cubicBezTo>
                  <a:cubicBezTo>
                    <a:pt x="114571" y="88916"/>
                    <a:pt x="106459" y="103518"/>
                    <a:pt x="92667" y="110820"/>
                  </a:cubicBezTo>
                  <a:cubicBezTo>
                    <a:pt x="78064" y="118932"/>
                    <a:pt x="67518" y="129479"/>
                    <a:pt x="61028" y="143270"/>
                  </a:cubicBezTo>
                  <a:cubicBezTo>
                    <a:pt x="56160" y="154628"/>
                    <a:pt x="53726" y="165175"/>
                    <a:pt x="55349" y="174910"/>
                  </a:cubicBezTo>
                  <a:cubicBezTo>
                    <a:pt x="56971" y="187079"/>
                    <a:pt x="65895" y="194380"/>
                    <a:pt x="76442" y="193569"/>
                  </a:cubicBezTo>
                  <a:close/>
                  <a:moveTo>
                    <a:pt x="91856" y="119744"/>
                  </a:moveTo>
                  <a:cubicBezTo>
                    <a:pt x="99157" y="115687"/>
                    <a:pt x="106459" y="110820"/>
                    <a:pt x="110515" y="103518"/>
                  </a:cubicBezTo>
                  <a:cubicBezTo>
                    <a:pt x="120250" y="88916"/>
                    <a:pt x="120250" y="73501"/>
                    <a:pt x="112138" y="59710"/>
                  </a:cubicBezTo>
                  <a:cubicBezTo>
                    <a:pt x="102402" y="43485"/>
                    <a:pt x="88611" y="36183"/>
                    <a:pt x="71574" y="37806"/>
                  </a:cubicBezTo>
                  <a:cubicBezTo>
                    <a:pt x="54538" y="39428"/>
                    <a:pt x="43180" y="47541"/>
                    <a:pt x="35878" y="63766"/>
                  </a:cubicBezTo>
                  <a:cubicBezTo>
                    <a:pt x="35878" y="63766"/>
                    <a:pt x="35878" y="64577"/>
                    <a:pt x="35067" y="64577"/>
                  </a:cubicBezTo>
                  <a:cubicBezTo>
                    <a:pt x="35067" y="65389"/>
                    <a:pt x="35067" y="65389"/>
                    <a:pt x="34256" y="66200"/>
                  </a:cubicBezTo>
                  <a:cubicBezTo>
                    <a:pt x="31011" y="74313"/>
                    <a:pt x="22898" y="78369"/>
                    <a:pt x="14785" y="75124"/>
                  </a:cubicBezTo>
                  <a:cubicBezTo>
                    <a:pt x="10729" y="73501"/>
                    <a:pt x="8295" y="71068"/>
                    <a:pt x="6673" y="67823"/>
                  </a:cubicBezTo>
                  <a:cubicBezTo>
                    <a:pt x="5050" y="63766"/>
                    <a:pt x="5050" y="59710"/>
                    <a:pt x="6673" y="55654"/>
                  </a:cubicBezTo>
                  <a:cubicBezTo>
                    <a:pt x="16408" y="29693"/>
                    <a:pt x="35067" y="14279"/>
                    <a:pt x="61028" y="8600"/>
                  </a:cubicBezTo>
                  <a:cubicBezTo>
                    <a:pt x="81309" y="4544"/>
                    <a:pt x="103214" y="9411"/>
                    <a:pt x="120250" y="23203"/>
                  </a:cubicBezTo>
                  <a:cubicBezTo>
                    <a:pt x="138098" y="37806"/>
                    <a:pt x="147833" y="59710"/>
                    <a:pt x="147833" y="83237"/>
                  </a:cubicBezTo>
                  <a:lnTo>
                    <a:pt x="147833" y="83237"/>
                  </a:lnTo>
                  <a:cubicBezTo>
                    <a:pt x="147022" y="109197"/>
                    <a:pt x="133231" y="130290"/>
                    <a:pt x="109704" y="143270"/>
                  </a:cubicBezTo>
                  <a:cubicBezTo>
                    <a:pt x="99157" y="148949"/>
                    <a:pt x="92667" y="157062"/>
                    <a:pt x="91045" y="166797"/>
                  </a:cubicBezTo>
                  <a:cubicBezTo>
                    <a:pt x="91045" y="167608"/>
                    <a:pt x="91045" y="169231"/>
                    <a:pt x="91045" y="170042"/>
                  </a:cubicBezTo>
                  <a:cubicBezTo>
                    <a:pt x="91045" y="170854"/>
                    <a:pt x="91045" y="171665"/>
                    <a:pt x="91045" y="172476"/>
                  </a:cubicBezTo>
                  <a:cubicBezTo>
                    <a:pt x="90233" y="181400"/>
                    <a:pt x="84554" y="187079"/>
                    <a:pt x="76442" y="187079"/>
                  </a:cubicBezTo>
                  <a:cubicBezTo>
                    <a:pt x="76442" y="187079"/>
                    <a:pt x="76442" y="187079"/>
                    <a:pt x="75631" y="187079"/>
                  </a:cubicBezTo>
                  <a:cubicBezTo>
                    <a:pt x="66707" y="187079"/>
                    <a:pt x="61028" y="179777"/>
                    <a:pt x="61028" y="170854"/>
                  </a:cubicBezTo>
                  <a:cubicBezTo>
                    <a:pt x="61839" y="148949"/>
                    <a:pt x="72385" y="131101"/>
                    <a:pt x="91856" y="11974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Graphic 5">
              <a:extLst>
                <a:ext uri="{FF2B5EF4-FFF2-40B4-BE49-F238E27FC236}">
                  <a16:creationId xmlns:a16="http://schemas.microsoft.com/office/drawing/2014/main" id="{7DF49AC8-A974-4775-BBBB-FFBC1DA2F4BB}"/>
                </a:ext>
              </a:extLst>
            </p:cNvPr>
            <p:cNvSpPr/>
            <p:nvPr/>
          </p:nvSpPr>
          <p:spPr>
            <a:xfrm>
              <a:off x="10045012" y="1977619"/>
              <a:ext cx="52732" cy="52732"/>
            </a:xfrm>
            <a:custGeom>
              <a:avLst/>
              <a:gdLst>
                <a:gd name="connsiteX0" fmla="*/ 0 w 52732"/>
                <a:gd name="connsiteY0" fmla="*/ 25961 h 52732"/>
                <a:gd name="connsiteX1" fmla="*/ 25961 w 52732"/>
                <a:gd name="connsiteY1" fmla="*/ 0 h 52732"/>
                <a:gd name="connsiteX2" fmla="*/ 52732 w 52732"/>
                <a:gd name="connsiteY2" fmla="*/ 26772 h 52732"/>
                <a:gd name="connsiteX3" fmla="*/ 25961 w 52732"/>
                <a:gd name="connsiteY3" fmla="*/ 52732 h 52732"/>
                <a:gd name="connsiteX4" fmla="*/ 0 w 52732"/>
                <a:gd name="connsiteY4" fmla="*/ 25961 h 5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2" h="52732">
                  <a:moveTo>
                    <a:pt x="0" y="25961"/>
                  </a:moveTo>
                  <a:cubicBezTo>
                    <a:pt x="0" y="11358"/>
                    <a:pt x="12169" y="0"/>
                    <a:pt x="25961" y="0"/>
                  </a:cubicBezTo>
                  <a:cubicBezTo>
                    <a:pt x="40563" y="0"/>
                    <a:pt x="52732" y="12169"/>
                    <a:pt x="52732" y="26772"/>
                  </a:cubicBezTo>
                  <a:cubicBezTo>
                    <a:pt x="52732" y="41375"/>
                    <a:pt x="40563" y="52732"/>
                    <a:pt x="25961" y="52732"/>
                  </a:cubicBezTo>
                  <a:cubicBezTo>
                    <a:pt x="11358" y="52732"/>
                    <a:pt x="0" y="40563"/>
                    <a:pt x="0" y="25961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9" name="Footer Placeholder 1">
            <a:extLst>
              <a:ext uri="{FF2B5EF4-FFF2-40B4-BE49-F238E27FC236}">
                <a16:creationId xmlns:a16="http://schemas.microsoft.com/office/drawing/2014/main" id="{23D9756D-8FF2-4B88-9B7E-16B7D5103BB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529" name="Slide Number Placeholder 5">
            <a:extLst>
              <a:ext uri="{FF2B5EF4-FFF2-40B4-BE49-F238E27FC236}">
                <a16:creationId xmlns:a16="http://schemas.microsoft.com/office/drawing/2014/main" id="{588AF152-4C38-4772-AA38-709644CAF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6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roup 642">
            <a:extLst>
              <a:ext uri="{FF2B5EF4-FFF2-40B4-BE49-F238E27FC236}">
                <a16:creationId xmlns:a16="http://schemas.microsoft.com/office/drawing/2014/main" id="{090F39F6-908A-4EE3-8C38-E08134BB2917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2">
              <a:alpha val="15000"/>
            </a:schemeClr>
          </a:solidFill>
        </p:grpSpPr>
        <p:grpSp>
          <p:nvGrpSpPr>
            <p:cNvPr id="644" name="Group 643">
              <a:extLst>
                <a:ext uri="{FF2B5EF4-FFF2-40B4-BE49-F238E27FC236}">
                  <a16:creationId xmlns:a16="http://schemas.microsoft.com/office/drawing/2014/main" id="{FA21991A-BAF3-4C4E-BC4F-F97927EE2D1D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855" name="Oval 854">
                <a:extLst>
                  <a:ext uri="{FF2B5EF4-FFF2-40B4-BE49-F238E27FC236}">
                    <a16:creationId xmlns:a16="http://schemas.microsoft.com/office/drawing/2014/main" id="{6B0261B6-AC9F-4ADC-B50B-0746FDDCD6D0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Oval 855">
                <a:extLst>
                  <a:ext uri="{FF2B5EF4-FFF2-40B4-BE49-F238E27FC236}">
                    <a16:creationId xmlns:a16="http://schemas.microsoft.com/office/drawing/2014/main" id="{AA5BFAB6-685C-45C8-AFC9-33DC71D1F0D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Oval 856">
                <a:extLst>
                  <a:ext uri="{FF2B5EF4-FFF2-40B4-BE49-F238E27FC236}">
                    <a16:creationId xmlns:a16="http://schemas.microsoft.com/office/drawing/2014/main" id="{D3AE285D-D068-4712-B7A2-E35A431D4EFB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8" name="Oval 857">
                <a:extLst>
                  <a:ext uri="{FF2B5EF4-FFF2-40B4-BE49-F238E27FC236}">
                    <a16:creationId xmlns:a16="http://schemas.microsoft.com/office/drawing/2014/main" id="{3BEAD271-91A3-4807-BF25-F7704F7F553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9" name="Oval 858">
                <a:extLst>
                  <a:ext uri="{FF2B5EF4-FFF2-40B4-BE49-F238E27FC236}">
                    <a16:creationId xmlns:a16="http://schemas.microsoft.com/office/drawing/2014/main" id="{E00A899E-F800-4CB7-B248-AAD601F3EF02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0" name="Oval 859">
                <a:extLst>
                  <a:ext uri="{FF2B5EF4-FFF2-40B4-BE49-F238E27FC236}">
                    <a16:creationId xmlns:a16="http://schemas.microsoft.com/office/drawing/2014/main" id="{AB468897-5293-45C8-996D-E1FEF783AA28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1" name="Oval 860">
                <a:extLst>
                  <a:ext uri="{FF2B5EF4-FFF2-40B4-BE49-F238E27FC236}">
                    <a16:creationId xmlns:a16="http://schemas.microsoft.com/office/drawing/2014/main" id="{37270C45-FBA1-435A-8F7F-F1799C1435F2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2" name="Oval 861">
                <a:extLst>
                  <a:ext uri="{FF2B5EF4-FFF2-40B4-BE49-F238E27FC236}">
                    <a16:creationId xmlns:a16="http://schemas.microsoft.com/office/drawing/2014/main" id="{6FF337D7-0F4B-4184-81D5-24D90D84F1B5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3" name="Oval 862">
                <a:extLst>
                  <a:ext uri="{FF2B5EF4-FFF2-40B4-BE49-F238E27FC236}">
                    <a16:creationId xmlns:a16="http://schemas.microsoft.com/office/drawing/2014/main" id="{D8C0A33F-614E-41EC-8AE0-DD740DC53A6E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4" name="Oval 863">
                <a:extLst>
                  <a:ext uri="{FF2B5EF4-FFF2-40B4-BE49-F238E27FC236}">
                    <a16:creationId xmlns:a16="http://schemas.microsoft.com/office/drawing/2014/main" id="{F5CDD320-867D-48FD-B9FE-D08B7D33EC9E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Oval 864">
                <a:extLst>
                  <a:ext uri="{FF2B5EF4-FFF2-40B4-BE49-F238E27FC236}">
                    <a16:creationId xmlns:a16="http://schemas.microsoft.com/office/drawing/2014/main" id="{7333C4AC-82D1-4CE4-8FAE-79B95BD3937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Oval 865">
                <a:extLst>
                  <a:ext uri="{FF2B5EF4-FFF2-40B4-BE49-F238E27FC236}">
                    <a16:creationId xmlns:a16="http://schemas.microsoft.com/office/drawing/2014/main" id="{B13D09FC-318F-4F2B-94B4-793471AC38F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7" name="Oval 866">
                <a:extLst>
                  <a:ext uri="{FF2B5EF4-FFF2-40B4-BE49-F238E27FC236}">
                    <a16:creationId xmlns:a16="http://schemas.microsoft.com/office/drawing/2014/main" id="{65E6E946-55EB-406F-88AD-88A3BB8CF61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8" name="Oval 867">
                <a:extLst>
                  <a:ext uri="{FF2B5EF4-FFF2-40B4-BE49-F238E27FC236}">
                    <a16:creationId xmlns:a16="http://schemas.microsoft.com/office/drawing/2014/main" id="{D6B3BCC1-F314-4AAA-A34A-618CD7B240D3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Oval 868">
                <a:extLst>
                  <a:ext uri="{FF2B5EF4-FFF2-40B4-BE49-F238E27FC236}">
                    <a16:creationId xmlns:a16="http://schemas.microsoft.com/office/drawing/2014/main" id="{3D21A542-3D34-4D73-94BA-3F944AC4BDA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Oval 869">
                <a:extLst>
                  <a:ext uri="{FF2B5EF4-FFF2-40B4-BE49-F238E27FC236}">
                    <a16:creationId xmlns:a16="http://schemas.microsoft.com/office/drawing/2014/main" id="{9704DDE5-CE20-430D-88C8-A9269BEDF2BD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Oval 870">
                <a:extLst>
                  <a:ext uri="{FF2B5EF4-FFF2-40B4-BE49-F238E27FC236}">
                    <a16:creationId xmlns:a16="http://schemas.microsoft.com/office/drawing/2014/main" id="{7C1E5657-F39A-4550-8ED3-0A4A5FE9691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2" name="Oval 871">
                <a:extLst>
                  <a:ext uri="{FF2B5EF4-FFF2-40B4-BE49-F238E27FC236}">
                    <a16:creationId xmlns:a16="http://schemas.microsoft.com/office/drawing/2014/main" id="{75CA6AD0-0097-46BA-9D91-503D37B44C6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Oval 872">
                <a:extLst>
                  <a:ext uri="{FF2B5EF4-FFF2-40B4-BE49-F238E27FC236}">
                    <a16:creationId xmlns:a16="http://schemas.microsoft.com/office/drawing/2014/main" id="{1CCA4A4D-55B6-4909-A9CC-2D4B446AE40B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Oval 873">
                <a:extLst>
                  <a:ext uri="{FF2B5EF4-FFF2-40B4-BE49-F238E27FC236}">
                    <a16:creationId xmlns:a16="http://schemas.microsoft.com/office/drawing/2014/main" id="{080115DD-DB28-4141-BBE1-E6709AC025B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Oval 874">
                <a:extLst>
                  <a:ext uri="{FF2B5EF4-FFF2-40B4-BE49-F238E27FC236}">
                    <a16:creationId xmlns:a16="http://schemas.microsoft.com/office/drawing/2014/main" id="{70C69D86-98CE-439D-9C2E-3E1BC9C7D38B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Oval 875">
                <a:extLst>
                  <a:ext uri="{FF2B5EF4-FFF2-40B4-BE49-F238E27FC236}">
                    <a16:creationId xmlns:a16="http://schemas.microsoft.com/office/drawing/2014/main" id="{48A95B37-397A-4AD9-AD72-4C962EA329D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Oval 876">
                <a:extLst>
                  <a:ext uri="{FF2B5EF4-FFF2-40B4-BE49-F238E27FC236}">
                    <a16:creationId xmlns:a16="http://schemas.microsoft.com/office/drawing/2014/main" id="{3E8E727A-A11A-4C2B-A38E-5D66A9E0226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Oval 877">
                <a:extLst>
                  <a:ext uri="{FF2B5EF4-FFF2-40B4-BE49-F238E27FC236}">
                    <a16:creationId xmlns:a16="http://schemas.microsoft.com/office/drawing/2014/main" id="{6DFF9F5D-B632-4C1C-90C8-5B54E21E22C7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Oval 878">
                <a:extLst>
                  <a:ext uri="{FF2B5EF4-FFF2-40B4-BE49-F238E27FC236}">
                    <a16:creationId xmlns:a16="http://schemas.microsoft.com/office/drawing/2014/main" id="{7CE945BF-135D-467D-8C1F-897EA90179B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Oval 879">
                <a:extLst>
                  <a:ext uri="{FF2B5EF4-FFF2-40B4-BE49-F238E27FC236}">
                    <a16:creationId xmlns:a16="http://schemas.microsoft.com/office/drawing/2014/main" id="{A4101F34-81BB-49AE-AC83-51970DFAF05E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Oval 880">
                <a:extLst>
                  <a:ext uri="{FF2B5EF4-FFF2-40B4-BE49-F238E27FC236}">
                    <a16:creationId xmlns:a16="http://schemas.microsoft.com/office/drawing/2014/main" id="{99835FE6-282C-40B7-A200-DDCFF163ECE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Oval 881">
                <a:extLst>
                  <a:ext uri="{FF2B5EF4-FFF2-40B4-BE49-F238E27FC236}">
                    <a16:creationId xmlns:a16="http://schemas.microsoft.com/office/drawing/2014/main" id="{365B393C-4253-41A1-ABF3-A18009AE5189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Oval 882">
                <a:extLst>
                  <a:ext uri="{FF2B5EF4-FFF2-40B4-BE49-F238E27FC236}">
                    <a16:creationId xmlns:a16="http://schemas.microsoft.com/office/drawing/2014/main" id="{1BF8C381-BED0-4EE2-980B-F11726C58FB2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Oval 883">
                <a:extLst>
                  <a:ext uri="{FF2B5EF4-FFF2-40B4-BE49-F238E27FC236}">
                    <a16:creationId xmlns:a16="http://schemas.microsoft.com/office/drawing/2014/main" id="{A0F2BD4C-BB64-4998-97C4-5F622B66E65E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Oval 884">
                <a:extLst>
                  <a:ext uri="{FF2B5EF4-FFF2-40B4-BE49-F238E27FC236}">
                    <a16:creationId xmlns:a16="http://schemas.microsoft.com/office/drawing/2014/main" id="{30D536A7-2027-467F-97AB-09C6939FCA71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6" name="Oval 885">
                <a:extLst>
                  <a:ext uri="{FF2B5EF4-FFF2-40B4-BE49-F238E27FC236}">
                    <a16:creationId xmlns:a16="http://schemas.microsoft.com/office/drawing/2014/main" id="{5955E266-755B-47E1-AE1B-37F85A7A46BA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Oval 886">
                <a:extLst>
                  <a:ext uri="{FF2B5EF4-FFF2-40B4-BE49-F238E27FC236}">
                    <a16:creationId xmlns:a16="http://schemas.microsoft.com/office/drawing/2014/main" id="{11CAC686-E519-4F30-9F0C-91ECFD794B1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Oval 887">
                <a:extLst>
                  <a:ext uri="{FF2B5EF4-FFF2-40B4-BE49-F238E27FC236}">
                    <a16:creationId xmlns:a16="http://schemas.microsoft.com/office/drawing/2014/main" id="{B6B00422-A25C-4AA3-97E4-48E5F09DF291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Oval 888">
                <a:extLst>
                  <a:ext uri="{FF2B5EF4-FFF2-40B4-BE49-F238E27FC236}">
                    <a16:creationId xmlns:a16="http://schemas.microsoft.com/office/drawing/2014/main" id="{36C8645B-FE56-4EE7-8AB6-803357559635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0" name="Oval 889">
                <a:extLst>
                  <a:ext uri="{FF2B5EF4-FFF2-40B4-BE49-F238E27FC236}">
                    <a16:creationId xmlns:a16="http://schemas.microsoft.com/office/drawing/2014/main" id="{C5B480B7-3D5D-4E18-9BFB-6B9E1F12E79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1" name="Oval 890">
                <a:extLst>
                  <a:ext uri="{FF2B5EF4-FFF2-40B4-BE49-F238E27FC236}">
                    <a16:creationId xmlns:a16="http://schemas.microsoft.com/office/drawing/2014/main" id="{21F9960F-1C44-46DB-9176-D4081FE343DE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2" name="Oval 891">
                <a:extLst>
                  <a:ext uri="{FF2B5EF4-FFF2-40B4-BE49-F238E27FC236}">
                    <a16:creationId xmlns:a16="http://schemas.microsoft.com/office/drawing/2014/main" id="{B820918B-BE94-4D87-8C30-44416DB9FAF4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Oval 892">
                <a:extLst>
                  <a:ext uri="{FF2B5EF4-FFF2-40B4-BE49-F238E27FC236}">
                    <a16:creationId xmlns:a16="http://schemas.microsoft.com/office/drawing/2014/main" id="{B39B3956-3B05-4C22-B688-E1619B66CC82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4" name="Oval 893">
                <a:extLst>
                  <a:ext uri="{FF2B5EF4-FFF2-40B4-BE49-F238E27FC236}">
                    <a16:creationId xmlns:a16="http://schemas.microsoft.com/office/drawing/2014/main" id="{12D01E78-0538-44E2-BB67-F0DC021762B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5" name="Oval 894">
                <a:extLst>
                  <a:ext uri="{FF2B5EF4-FFF2-40B4-BE49-F238E27FC236}">
                    <a16:creationId xmlns:a16="http://schemas.microsoft.com/office/drawing/2014/main" id="{69E1A9C4-42BA-4D43-AA29-21B19B85C501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5" name="Group 644">
              <a:extLst>
                <a:ext uri="{FF2B5EF4-FFF2-40B4-BE49-F238E27FC236}">
                  <a16:creationId xmlns:a16="http://schemas.microsoft.com/office/drawing/2014/main" id="{B0AC1952-40DF-48BA-88D6-51C971FE3085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814" name="Oval 813">
                <a:extLst>
                  <a:ext uri="{FF2B5EF4-FFF2-40B4-BE49-F238E27FC236}">
                    <a16:creationId xmlns:a16="http://schemas.microsoft.com/office/drawing/2014/main" id="{889B29ED-0E00-46C0-B0A5-26DD0BC5DD48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Oval 814">
                <a:extLst>
                  <a:ext uri="{FF2B5EF4-FFF2-40B4-BE49-F238E27FC236}">
                    <a16:creationId xmlns:a16="http://schemas.microsoft.com/office/drawing/2014/main" id="{A176252B-E7AB-4E39-AA19-A6E44CF418AD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6" name="Oval 815">
                <a:extLst>
                  <a:ext uri="{FF2B5EF4-FFF2-40B4-BE49-F238E27FC236}">
                    <a16:creationId xmlns:a16="http://schemas.microsoft.com/office/drawing/2014/main" id="{3991EC46-F181-4A7E-8E67-767B9832F357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7" name="Oval 816">
                <a:extLst>
                  <a:ext uri="{FF2B5EF4-FFF2-40B4-BE49-F238E27FC236}">
                    <a16:creationId xmlns:a16="http://schemas.microsoft.com/office/drawing/2014/main" id="{108AB073-AE1C-4A23-BFED-8EE0412CBCE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8" name="Oval 817">
                <a:extLst>
                  <a:ext uri="{FF2B5EF4-FFF2-40B4-BE49-F238E27FC236}">
                    <a16:creationId xmlns:a16="http://schemas.microsoft.com/office/drawing/2014/main" id="{4F0EB08D-11C5-442A-9EDB-5A2EA1D5D1C8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Oval 818">
                <a:extLst>
                  <a:ext uri="{FF2B5EF4-FFF2-40B4-BE49-F238E27FC236}">
                    <a16:creationId xmlns:a16="http://schemas.microsoft.com/office/drawing/2014/main" id="{7202B9D4-D910-4AC4-8C36-880FE0EF7779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0" name="Oval 819">
                <a:extLst>
                  <a:ext uri="{FF2B5EF4-FFF2-40B4-BE49-F238E27FC236}">
                    <a16:creationId xmlns:a16="http://schemas.microsoft.com/office/drawing/2014/main" id="{1C53985C-6FA9-461C-ACB0-3C1BF13B677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1" name="Oval 820">
                <a:extLst>
                  <a:ext uri="{FF2B5EF4-FFF2-40B4-BE49-F238E27FC236}">
                    <a16:creationId xmlns:a16="http://schemas.microsoft.com/office/drawing/2014/main" id="{E52B352F-9F00-4AE3-8AD1-E493A9164D7F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Oval 821">
                <a:extLst>
                  <a:ext uri="{FF2B5EF4-FFF2-40B4-BE49-F238E27FC236}">
                    <a16:creationId xmlns:a16="http://schemas.microsoft.com/office/drawing/2014/main" id="{11D9FEF0-ACFE-44FF-AEA1-C9D9A296687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Oval 822">
                <a:extLst>
                  <a:ext uri="{FF2B5EF4-FFF2-40B4-BE49-F238E27FC236}">
                    <a16:creationId xmlns:a16="http://schemas.microsoft.com/office/drawing/2014/main" id="{B0611DAE-DEE9-4550-B971-654F96F0EF1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Oval 823">
                <a:extLst>
                  <a:ext uri="{FF2B5EF4-FFF2-40B4-BE49-F238E27FC236}">
                    <a16:creationId xmlns:a16="http://schemas.microsoft.com/office/drawing/2014/main" id="{BFE41D2F-C44C-42FD-840D-DFB77AD6ED96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Oval 824">
                <a:extLst>
                  <a:ext uri="{FF2B5EF4-FFF2-40B4-BE49-F238E27FC236}">
                    <a16:creationId xmlns:a16="http://schemas.microsoft.com/office/drawing/2014/main" id="{0266A50F-C89B-4CC4-B4C1-F9136703B2C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Oval 825">
                <a:extLst>
                  <a:ext uri="{FF2B5EF4-FFF2-40B4-BE49-F238E27FC236}">
                    <a16:creationId xmlns:a16="http://schemas.microsoft.com/office/drawing/2014/main" id="{4DFAC434-3351-4796-BABD-5B81114559E5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Oval 826">
                <a:extLst>
                  <a:ext uri="{FF2B5EF4-FFF2-40B4-BE49-F238E27FC236}">
                    <a16:creationId xmlns:a16="http://schemas.microsoft.com/office/drawing/2014/main" id="{48CB564A-527E-45E0-9298-591F4A2077A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Oval 827">
                <a:extLst>
                  <a:ext uri="{FF2B5EF4-FFF2-40B4-BE49-F238E27FC236}">
                    <a16:creationId xmlns:a16="http://schemas.microsoft.com/office/drawing/2014/main" id="{CBB2FE66-1D52-453D-8E2F-C4D8D25BF5E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9" name="Oval 828">
                <a:extLst>
                  <a:ext uri="{FF2B5EF4-FFF2-40B4-BE49-F238E27FC236}">
                    <a16:creationId xmlns:a16="http://schemas.microsoft.com/office/drawing/2014/main" id="{EB8E7E56-1539-474D-A1EE-EDC3718004A1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Oval 829">
                <a:extLst>
                  <a:ext uri="{FF2B5EF4-FFF2-40B4-BE49-F238E27FC236}">
                    <a16:creationId xmlns:a16="http://schemas.microsoft.com/office/drawing/2014/main" id="{991BAAEF-916A-4CDE-BBD0-43F5C52055AC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Oval 830">
                <a:extLst>
                  <a:ext uri="{FF2B5EF4-FFF2-40B4-BE49-F238E27FC236}">
                    <a16:creationId xmlns:a16="http://schemas.microsoft.com/office/drawing/2014/main" id="{527B6179-D777-43CE-80CA-A6906AAA16B9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Oval 831">
                <a:extLst>
                  <a:ext uri="{FF2B5EF4-FFF2-40B4-BE49-F238E27FC236}">
                    <a16:creationId xmlns:a16="http://schemas.microsoft.com/office/drawing/2014/main" id="{F04834F3-F013-4BBE-AD34-4C5C5B563A4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Oval 832">
                <a:extLst>
                  <a:ext uri="{FF2B5EF4-FFF2-40B4-BE49-F238E27FC236}">
                    <a16:creationId xmlns:a16="http://schemas.microsoft.com/office/drawing/2014/main" id="{7F9EAAD5-B1BF-473A-8591-0009A4D063C8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4" name="Oval 833">
                <a:extLst>
                  <a:ext uri="{FF2B5EF4-FFF2-40B4-BE49-F238E27FC236}">
                    <a16:creationId xmlns:a16="http://schemas.microsoft.com/office/drawing/2014/main" id="{3169991E-E539-4930-AEEF-CF0B24715548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5" name="Oval 834">
                <a:extLst>
                  <a:ext uri="{FF2B5EF4-FFF2-40B4-BE49-F238E27FC236}">
                    <a16:creationId xmlns:a16="http://schemas.microsoft.com/office/drawing/2014/main" id="{AFFC4CD5-A374-455D-9482-F3D4D18820E0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6" name="Oval 835">
                <a:extLst>
                  <a:ext uri="{FF2B5EF4-FFF2-40B4-BE49-F238E27FC236}">
                    <a16:creationId xmlns:a16="http://schemas.microsoft.com/office/drawing/2014/main" id="{03EA5ABF-4F39-4C69-B4A7-4E2357FC5B0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7" name="Oval 836">
                <a:extLst>
                  <a:ext uri="{FF2B5EF4-FFF2-40B4-BE49-F238E27FC236}">
                    <a16:creationId xmlns:a16="http://schemas.microsoft.com/office/drawing/2014/main" id="{9A291ECE-5307-4BF1-9C8A-7A8001EA778C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8" name="Oval 837">
                <a:extLst>
                  <a:ext uri="{FF2B5EF4-FFF2-40B4-BE49-F238E27FC236}">
                    <a16:creationId xmlns:a16="http://schemas.microsoft.com/office/drawing/2014/main" id="{E3C67D20-1F49-4220-A6C8-2B249506836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9" name="Oval 838">
                <a:extLst>
                  <a:ext uri="{FF2B5EF4-FFF2-40B4-BE49-F238E27FC236}">
                    <a16:creationId xmlns:a16="http://schemas.microsoft.com/office/drawing/2014/main" id="{AFC0B759-7EF9-4462-9F66-2795069B5D5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0" name="Oval 839">
                <a:extLst>
                  <a:ext uri="{FF2B5EF4-FFF2-40B4-BE49-F238E27FC236}">
                    <a16:creationId xmlns:a16="http://schemas.microsoft.com/office/drawing/2014/main" id="{57ECE4AB-D89C-49C1-86F7-A6928A2B5444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1" name="Oval 840">
                <a:extLst>
                  <a:ext uri="{FF2B5EF4-FFF2-40B4-BE49-F238E27FC236}">
                    <a16:creationId xmlns:a16="http://schemas.microsoft.com/office/drawing/2014/main" id="{0267A7BF-40EC-442C-BEB3-BE21F8F323AD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2" name="Oval 841">
                <a:extLst>
                  <a:ext uri="{FF2B5EF4-FFF2-40B4-BE49-F238E27FC236}">
                    <a16:creationId xmlns:a16="http://schemas.microsoft.com/office/drawing/2014/main" id="{DEC15520-5EF6-435C-AAE9-D4544747777F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Oval 842">
                <a:extLst>
                  <a:ext uri="{FF2B5EF4-FFF2-40B4-BE49-F238E27FC236}">
                    <a16:creationId xmlns:a16="http://schemas.microsoft.com/office/drawing/2014/main" id="{C4E2FFDC-45DD-4ECD-BA3B-1667B162D28C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4" name="Oval 843">
                <a:extLst>
                  <a:ext uri="{FF2B5EF4-FFF2-40B4-BE49-F238E27FC236}">
                    <a16:creationId xmlns:a16="http://schemas.microsoft.com/office/drawing/2014/main" id="{13ED69DE-1854-4005-B85B-0A3A1FFF6343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5" name="Oval 844">
                <a:extLst>
                  <a:ext uri="{FF2B5EF4-FFF2-40B4-BE49-F238E27FC236}">
                    <a16:creationId xmlns:a16="http://schemas.microsoft.com/office/drawing/2014/main" id="{1055600C-B8F5-4AED-9948-9DCCD28E178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6" name="Oval 845">
                <a:extLst>
                  <a:ext uri="{FF2B5EF4-FFF2-40B4-BE49-F238E27FC236}">
                    <a16:creationId xmlns:a16="http://schemas.microsoft.com/office/drawing/2014/main" id="{79185D3A-63D7-492D-8F57-93EBD17542E8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Oval 846">
                <a:extLst>
                  <a:ext uri="{FF2B5EF4-FFF2-40B4-BE49-F238E27FC236}">
                    <a16:creationId xmlns:a16="http://schemas.microsoft.com/office/drawing/2014/main" id="{C3EB7ABE-827E-4D9E-82E2-14A89E6D36C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Oval 847">
                <a:extLst>
                  <a:ext uri="{FF2B5EF4-FFF2-40B4-BE49-F238E27FC236}">
                    <a16:creationId xmlns:a16="http://schemas.microsoft.com/office/drawing/2014/main" id="{0C642418-27C1-4BE0-97D6-19A3DBFC19DE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9" name="Oval 848">
                <a:extLst>
                  <a:ext uri="{FF2B5EF4-FFF2-40B4-BE49-F238E27FC236}">
                    <a16:creationId xmlns:a16="http://schemas.microsoft.com/office/drawing/2014/main" id="{61FDA2CF-901C-44EF-9681-B03561A91CD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0" name="Oval 849">
                <a:extLst>
                  <a:ext uri="{FF2B5EF4-FFF2-40B4-BE49-F238E27FC236}">
                    <a16:creationId xmlns:a16="http://schemas.microsoft.com/office/drawing/2014/main" id="{C39C84CC-A281-446F-8C27-F9A1EA85A753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Oval 850">
                <a:extLst>
                  <a:ext uri="{FF2B5EF4-FFF2-40B4-BE49-F238E27FC236}">
                    <a16:creationId xmlns:a16="http://schemas.microsoft.com/office/drawing/2014/main" id="{92D00131-CE0B-4BA2-925F-747628B2ACCE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Oval 851">
                <a:extLst>
                  <a:ext uri="{FF2B5EF4-FFF2-40B4-BE49-F238E27FC236}">
                    <a16:creationId xmlns:a16="http://schemas.microsoft.com/office/drawing/2014/main" id="{9DDADA6D-6885-4A81-BD64-186235B12CA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3" name="Oval 852">
                <a:extLst>
                  <a:ext uri="{FF2B5EF4-FFF2-40B4-BE49-F238E27FC236}">
                    <a16:creationId xmlns:a16="http://schemas.microsoft.com/office/drawing/2014/main" id="{26E54395-075C-4C75-8BCE-D2DD9266EC06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Oval 853">
                <a:extLst>
                  <a:ext uri="{FF2B5EF4-FFF2-40B4-BE49-F238E27FC236}">
                    <a16:creationId xmlns:a16="http://schemas.microsoft.com/office/drawing/2014/main" id="{C16B652A-F61D-4271-A335-9B2EA0E9365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6" name="Group 645">
              <a:extLst>
                <a:ext uri="{FF2B5EF4-FFF2-40B4-BE49-F238E27FC236}">
                  <a16:creationId xmlns:a16="http://schemas.microsoft.com/office/drawing/2014/main" id="{E536B002-D9CC-43EC-8122-00812AC83A4D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73" name="Oval 772">
                <a:extLst>
                  <a:ext uri="{FF2B5EF4-FFF2-40B4-BE49-F238E27FC236}">
                    <a16:creationId xmlns:a16="http://schemas.microsoft.com/office/drawing/2014/main" id="{AF995DF1-A4F0-4CD8-9112-8D7FA9F65426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>
                <a:extLst>
                  <a:ext uri="{FF2B5EF4-FFF2-40B4-BE49-F238E27FC236}">
                    <a16:creationId xmlns:a16="http://schemas.microsoft.com/office/drawing/2014/main" id="{8DB006F3-353D-4BCD-8367-4AEFD26CB62F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>
                <a:extLst>
                  <a:ext uri="{FF2B5EF4-FFF2-40B4-BE49-F238E27FC236}">
                    <a16:creationId xmlns:a16="http://schemas.microsoft.com/office/drawing/2014/main" id="{32FC2D51-4F78-4DE5-B7A1-91AD29774158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>
                <a:extLst>
                  <a:ext uri="{FF2B5EF4-FFF2-40B4-BE49-F238E27FC236}">
                    <a16:creationId xmlns:a16="http://schemas.microsoft.com/office/drawing/2014/main" id="{BABB79E3-C991-4EDB-A21A-0CAE5746FC9B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>
                <a:extLst>
                  <a:ext uri="{FF2B5EF4-FFF2-40B4-BE49-F238E27FC236}">
                    <a16:creationId xmlns:a16="http://schemas.microsoft.com/office/drawing/2014/main" id="{B3BA4BAD-E549-42F3-B1C1-5A096C27F8DB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>
                <a:extLst>
                  <a:ext uri="{FF2B5EF4-FFF2-40B4-BE49-F238E27FC236}">
                    <a16:creationId xmlns:a16="http://schemas.microsoft.com/office/drawing/2014/main" id="{6229420E-660B-4D74-81D6-9D31B29C432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>
                <a:extLst>
                  <a:ext uri="{FF2B5EF4-FFF2-40B4-BE49-F238E27FC236}">
                    <a16:creationId xmlns:a16="http://schemas.microsoft.com/office/drawing/2014/main" id="{5CAA0923-A85C-475F-94A4-9F3CF50B8C59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>
                <a:extLst>
                  <a:ext uri="{FF2B5EF4-FFF2-40B4-BE49-F238E27FC236}">
                    <a16:creationId xmlns:a16="http://schemas.microsoft.com/office/drawing/2014/main" id="{FF6E5977-A250-4BFD-9816-8A169CD93949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>
                <a:extLst>
                  <a:ext uri="{FF2B5EF4-FFF2-40B4-BE49-F238E27FC236}">
                    <a16:creationId xmlns:a16="http://schemas.microsoft.com/office/drawing/2014/main" id="{9E3ADF85-43D9-4850-8AA1-E65DB430C5B7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8BB2632A-8F26-4F6D-9EFB-075D7E7493D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862E5758-54DF-45D2-B650-CF944D2E65F6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16247623-53FB-4C10-87BC-8DD5F5478C5E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E92FFAE1-EEB7-4391-AD28-0D98C9A067AB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B765F8B8-CA1F-4EAE-8EF7-5125F9C01239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1DAFF6F8-158C-4C95-9188-BFFA8E8D87D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BDA07D7E-2FC8-4487-BCB3-51E00B0DBC4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886A1A0C-7573-4D3C-B61D-B31FA997ED36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2E90E91C-EF9E-484B-B79D-A309F10FB05E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57E2CFE6-A8E9-45C6-A558-DF76BBF68BD7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283CC9D2-9115-4D25-BEA9-D36E412915A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1A8AF966-738D-4EB4-8E16-C22C4B4AA9C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F65F8778-CF4E-497F-A07C-19BE47A20F2B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038E4BAB-13DE-4315-B0DE-E2982D470D82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C66E8980-BE20-4AB0-8114-6A8365CE91E9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BCD2DED4-EE0B-4AE9-AE03-0699973B3DBA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D5E0637F-C742-4300-B79E-B8933CEE0A2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A20B26D6-1CF6-4565-9153-01D5B0087C29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8466086F-0F7E-4E30-8486-3ECCE997201B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C177C84F-0C9D-422D-BE02-7D0CF667F348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40944399-7C5E-46C2-94A9-BAE38B220755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556FCC94-1309-4A39-AE17-222AB677867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4C4F0A0D-A818-4C21-8383-F60E5DC88EC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Oval 804">
                <a:extLst>
                  <a:ext uri="{FF2B5EF4-FFF2-40B4-BE49-F238E27FC236}">
                    <a16:creationId xmlns:a16="http://schemas.microsoft.com/office/drawing/2014/main" id="{3694D5F7-7383-4CBE-9297-188088849031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6" name="Oval 805">
                <a:extLst>
                  <a:ext uri="{FF2B5EF4-FFF2-40B4-BE49-F238E27FC236}">
                    <a16:creationId xmlns:a16="http://schemas.microsoft.com/office/drawing/2014/main" id="{CFB29EBC-42E5-4D1D-92E3-29EA376991A8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7" name="Oval 806">
                <a:extLst>
                  <a:ext uri="{FF2B5EF4-FFF2-40B4-BE49-F238E27FC236}">
                    <a16:creationId xmlns:a16="http://schemas.microsoft.com/office/drawing/2014/main" id="{D753FF2A-D119-4ACE-BB03-5B09468E1C95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8" name="Oval 807">
                <a:extLst>
                  <a:ext uri="{FF2B5EF4-FFF2-40B4-BE49-F238E27FC236}">
                    <a16:creationId xmlns:a16="http://schemas.microsoft.com/office/drawing/2014/main" id="{3AE33696-3A16-49DE-ABF1-ED933ADCC96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9" name="Oval 808">
                <a:extLst>
                  <a:ext uri="{FF2B5EF4-FFF2-40B4-BE49-F238E27FC236}">
                    <a16:creationId xmlns:a16="http://schemas.microsoft.com/office/drawing/2014/main" id="{8B490FC9-4689-4E5E-B8EF-721A3FD40B36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Oval 809">
                <a:extLst>
                  <a:ext uri="{FF2B5EF4-FFF2-40B4-BE49-F238E27FC236}">
                    <a16:creationId xmlns:a16="http://schemas.microsoft.com/office/drawing/2014/main" id="{D287449D-EAAD-4A7D-ABA2-FC9D7A78CA4E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1" name="Oval 810">
                <a:extLst>
                  <a:ext uri="{FF2B5EF4-FFF2-40B4-BE49-F238E27FC236}">
                    <a16:creationId xmlns:a16="http://schemas.microsoft.com/office/drawing/2014/main" id="{8ED7C22F-4755-41EE-A729-CD2DA6C8DFBE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2" name="Oval 811">
                <a:extLst>
                  <a:ext uri="{FF2B5EF4-FFF2-40B4-BE49-F238E27FC236}">
                    <a16:creationId xmlns:a16="http://schemas.microsoft.com/office/drawing/2014/main" id="{D4ACFE74-802C-47E5-BF71-09B8CDB9237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Oval 812">
                <a:extLst>
                  <a:ext uri="{FF2B5EF4-FFF2-40B4-BE49-F238E27FC236}">
                    <a16:creationId xmlns:a16="http://schemas.microsoft.com/office/drawing/2014/main" id="{72C433BB-CB98-41AC-8E71-0C03C3F9740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7" name="Group 646">
              <a:extLst>
                <a:ext uri="{FF2B5EF4-FFF2-40B4-BE49-F238E27FC236}">
                  <a16:creationId xmlns:a16="http://schemas.microsoft.com/office/drawing/2014/main" id="{E6C17355-0DFC-481F-A828-0C37C17E1A3F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32" name="Oval 731">
                <a:extLst>
                  <a:ext uri="{FF2B5EF4-FFF2-40B4-BE49-F238E27FC236}">
                    <a16:creationId xmlns:a16="http://schemas.microsoft.com/office/drawing/2014/main" id="{B71DB3CB-F553-48ED-8153-974896782CFD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>
                <a:extLst>
                  <a:ext uri="{FF2B5EF4-FFF2-40B4-BE49-F238E27FC236}">
                    <a16:creationId xmlns:a16="http://schemas.microsoft.com/office/drawing/2014/main" id="{4B43E087-7BA9-4696-9D5B-47EAF29DA419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>
                <a:extLst>
                  <a:ext uri="{FF2B5EF4-FFF2-40B4-BE49-F238E27FC236}">
                    <a16:creationId xmlns:a16="http://schemas.microsoft.com/office/drawing/2014/main" id="{E3D6F171-03D7-4D46-9DCB-8E286EDD8163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4A706CDC-68D7-4522-9030-9A6F0BE53C3A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>
                <a:extLst>
                  <a:ext uri="{FF2B5EF4-FFF2-40B4-BE49-F238E27FC236}">
                    <a16:creationId xmlns:a16="http://schemas.microsoft.com/office/drawing/2014/main" id="{5F314E55-139B-495C-B73A-48B2F76BBB00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>
                <a:extLst>
                  <a:ext uri="{FF2B5EF4-FFF2-40B4-BE49-F238E27FC236}">
                    <a16:creationId xmlns:a16="http://schemas.microsoft.com/office/drawing/2014/main" id="{DBAF1578-11AE-4056-B48B-27E289962E5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>
                <a:extLst>
                  <a:ext uri="{FF2B5EF4-FFF2-40B4-BE49-F238E27FC236}">
                    <a16:creationId xmlns:a16="http://schemas.microsoft.com/office/drawing/2014/main" id="{C6FA75E6-65A6-4EA4-AE41-7F30615ED404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>
                <a:extLst>
                  <a:ext uri="{FF2B5EF4-FFF2-40B4-BE49-F238E27FC236}">
                    <a16:creationId xmlns:a16="http://schemas.microsoft.com/office/drawing/2014/main" id="{650A9EB5-621C-4A62-A51E-CC7B87AC04AE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:a16="http://schemas.microsoft.com/office/drawing/2014/main" id="{426FDEFF-7746-4878-AAFE-41D1D1E9E8DE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A75931E1-B66A-4904-95A0-12E8E3A53A7B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:a16="http://schemas.microsoft.com/office/drawing/2014/main" id="{A2A61F5D-213E-414C-BACD-300087A9DEC8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>
                <a:extLst>
                  <a:ext uri="{FF2B5EF4-FFF2-40B4-BE49-F238E27FC236}">
                    <a16:creationId xmlns:a16="http://schemas.microsoft.com/office/drawing/2014/main" id="{7128886A-9448-4505-AAE9-C913DBCB2B86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Oval 743">
                <a:extLst>
                  <a:ext uri="{FF2B5EF4-FFF2-40B4-BE49-F238E27FC236}">
                    <a16:creationId xmlns:a16="http://schemas.microsoft.com/office/drawing/2014/main" id="{4D97DF76-93F4-48E2-9D3B-5B492D3A4461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Oval 744">
                <a:extLst>
                  <a:ext uri="{FF2B5EF4-FFF2-40B4-BE49-F238E27FC236}">
                    <a16:creationId xmlns:a16="http://schemas.microsoft.com/office/drawing/2014/main" id="{ECC28FB0-9B89-4919-BF51-98FD72C21033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62BD22AA-725D-434F-BF84-E1F23AC2ACD1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D585F190-70BA-4688-B38A-EC29A889266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:a16="http://schemas.microsoft.com/office/drawing/2014/main" id="{76E975DE-2485-4BD1-A6FF-93F055CC317C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:a16="http://schemas.microsoft.com/office/drawing/2014/main" id="{A877B029-05A6-4A8F-9E4A-39D701790AF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id="{987A99CC-B06D-497D-B178-7B9D7053966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id="{1F7A81A6-DE02-4E51-8F80-C8300FDA2CF8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:a16="http://schemas.microsoft.com/office/drawing/2014/main" id="{D1DCDD1B-EB5E-4DB3-8B69-53A6E80AD54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42ADE789-D346-404C-AD6A-85ECC26AA27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CFDD4D24-B81B-4DF9-B8B1-53738E1DFC2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4537329F-E749-4125-926A-6933DDCE5F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F81BDE73-F058-40B4-A7A2-CD41C7F49038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C5F2B62E-881A-4D94-AE7D-23E1C38C09F7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5457CB18-419C-4607-B437-96053B6C0B49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6B120621-F9A1-4F85-9EBF-8EB470BFEE09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33B1C941-7043-4249-84E0-2AD209982F06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E1E9ED29-BAA5-4391-8DC6-84AE54EEF4A7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:a16="http://schemas.microsoft.com/office/drawing/2014/main" id="{4636F611-5CAC-4DE7-A6C8-8BAD2D752E00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>
                <a:extLst>
                  <a:ext uri="{FF2B5EF4-FFF2-40B4-BE49-F238E27FC236}">
                    <a16:creationId xmlns:a16="http://schemas.microsoft.com/office/drawing/2014/main" id="{F162F157-0A9F-4AC8-95A2-6189E1BE883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022F00E8-AFA0-465A-9A56-A65381984AB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>
                <a:extLst>
                  <a:ext uri="{FF2B5EF4-FFF2-40B4-BE49-F238E27FC236}">
                    <a16:creationId xmlns:a16="http://schemas.microsoft.com/office/drawing/2014/main" id="{80BC23B7-098F-4AE5-BA34-AA35B560160E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>
                <a:extLst>
                  <a:ext uri="{FF2B5EF4-FFF2-40B4-BE49-F238E27FC236}">
                    <a16:creationId xmlns:a16="http://schemas.microsoft.com/office/drawing/2014/main" id="{9B833C64-7D81-412C-A2CD-0BCA4B21C91E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>
                <a:extLst>
                  <a:ext uri="{FF2B5EF4-FFF2-40B4-BE49-F238E27FC236}">
                    <a16:creationId xmlns:a16="http://schemas.microsoft.com/office/drawing/2014/main" id="{3BB56B93-0744-43BF-B52A-5ACC876DFC2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>
                <a:extLst>
                  <a:ext uri="{FF2B5EF4-FFF2-40B4-BE49-F238E27FC236}">
                    <a16:creationId xmlns:a16="http://schemas.microsoft.com/office/drawing/2014/main" id="{CCB25365-7489-435E-B353-3B053DC3ECA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>
                <a:extLst>
                  <a:ext uri="{FF2B5EF4-FFF2-40B4-BE49-F238E27FC236}">
                    <a16:creationId xmlns:a16="http://schemas.microsoft.com/office/drawing/2014/main" id="{927F8E67-74C4-4090-B5F4-404B686A183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>
                <a:extLst>
                  <a:ext uri="{FF2B5EF4-FFF2-40B4-BE49-F238E27FC236}">
                    <a16:creationId xmlns:a16="http://schemas.microsoft.com/office/drawing/2014/main" id="{E87D94DD-4FA6-40FA-B229-DC24F41C5F80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>
                <a:extLst>
                  <a:ext uri="{FF2B5EF4-FFF2-40B4-BE49-F238E27FC236}">
                    <a16:creationId xmlns:a16="http://schemas.microsoft.com/office/drawing/2014/main" id="{948E6856-506A-4BE9-B216-11A2FCAF197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>
                <a:extLst>
                  <a:ext uri="{FF2B5EF4-FFF2-40B4-BE49-F238E27FC236}">
                    <a16:creationId xmlns:a16="http://schemas.microsoft.com/office/drawing/2014/main" id="{8E98C008-2B5F-4906-8649-8DE4109F707E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id="{DAEC4383-3D78-40B1-A7D2-C77C993B0452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31BDB0B3-1AD5-4CB0-AEA3-308DF18A2E75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2BE74747-8259-4FD8-B63C-9B8F3566EAA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5B48C172-756F-4518-BC84-5CA2491E3D13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61A08D26-EC3D-400E-AE58-F2C61FCD1E5C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>
                <a:extLst>
                  <a:ext uri="{FF2B5EF4-FFF2-40B4-BE49-F238E27FC236}">
                    <a16:creationId xmlns:a16="http://schemas.microsoft.com/office/drawing/2014/main" id="{7F782056-CE70-4CBA-817B-6732AB048732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>
                <a:extLst>
                  <a:ext uri="{FF2B5EF4-FFF2-40B4-BE49-F238E27FC236}">
                    <a16:creationId xmlns:a16="http://schemas.microsoft.com/office/drawing/2014/main" id="{DD970402-F2EB-4D20-BEB0-5BD5F47C750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>
                <a:extLst>
                  <a:ext uri="{FF2B5EF4-FFF2-40B4-BE49-F238E27FC236}">
                    <a16:creationId xmlns:a16="http://schemas.microsoft.com/office/drawing/2014/main" id="{89DD8BC3-2AEB-47AF-B12F-A6BDD0111A8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>
                <a:extLst>
                  <a:ext uri="{FF2B5EF4-FFF2-40B4-BE49-F238E27FC236}">
                    <a16:creationId xmlns:a16="http://schemas.microsoft.com/office/drawing/2014/main" id="{C4405095-E377-45AE-8A0A-28820808FA21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>
                <a:extLst>
                  <a:ext uri="{FF2B5EF4-FFF2-40B4-BE49-F238E27FC236}">
                    <a16:creationId xmlns:a16="http://schemas.microsoft.com/office/drawing/2014/main" id="{89182C14-79AF-4BDD-B0B5-CABDC458335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Oval 699">
                <a:extLst>
                  <a:ext uri="{FF2B5EF4-FFF2-40B4-BE49-F238E27FC236}">
                    <a16:creationId xmlns:a16="http://schemas.microsoft.com/office/drawing/2014/main" id="{62B5B693-0A40-4DB6-9614-1B2D4F33D05D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>
                <a:extLst>
                  <a:ext uri="{FF2B5EF4-FFF2-40B4-BE49-F238E27FC236}">
                    <a16:creationId xmlns:a16="http://schemas.microsoft.com/office/drawing/2014/main" id="{563EBA3F-9CCB-4147-88FE-20DD6BCEC2A9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>
                <a:extLst>
                  <a:ext uri="{FF2B5EF4-FFF2-40B4-BE49-F238E27FC236}">
                    <a16:creationId xmlns:a16="http://schemas.microsoft.com/office/drawing/2014/main" id="{5748AC4C-C566-448E-B16E-EB996F449EF8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>
                <a:extLst>
                  <a:ext uri="{FF2B5EF4-FFF2-40B4-BE49-F238E27FC236}">
                    <a16:creationId xmlns:a16="http://schemas.microsoft.com/office/drawing/2014/main" id="{30703FAB-25B6-4B2E-95D4-D17EA1713CC1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:a16="http://schemas.microsoft.com/office/drawing/2014/main" id="{6785CE55-569F-4EA8-AB21-76DE8D6E9523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>
                <a:extLst>
                  <a:ext uri="{FF2B5EF4-FFF2-40B4-BE49-F238E27FC236}">
                    <a16:creationId xmlns:a16="http://schemas.microsoft.com/office/drawing/2014/main" id="{FCD66F0B-1A11-4B3B-B452-5BED85EB029D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>
                <a:extLst>
                  <a:ext uri="{FF2B5EF4-FFF2-40B4-BE49-F238E27FC236}">
                    <a16:creationId xmlns:a16="http://schemas.microsoft.com/office/drawing/2014/main" id="{F91CD0E0-2E4D-48CF-B800-C7FD5ED094D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>
                <a:extLst>
                  <a:ext uri="{FF2B5EF4-FFF2-40B4-BE49-F238E27FC236}">
                    <a16:creationId xmlns:a16="http://schemas.microsoft.com/office/drawing/2014/main" id="{55CA5D07-B616-4F9D-8162-C4FFC51E0E95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>
                <a:extLst>
                  <a:ext uri="{FF2B5EF4-FFF2-40B4-BE49-F238E27FC236}">
                    <a16:creationId xmlns:a16="http://schemas.microsoft.com/office/drawing/2014/main" id="{FEFC6552-E8F0-4F1C-9146-2069B000227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>
                <a:extLst>
                  <a:ext uri="{FF2B5EF4-FFF2-40B4-BE49-F238E27FC236}">
                    <a16:creationId xmlns:a16="http://schemas.microsoft.com/office/drawing/2014/main" id="{F20FBCAD-44F0-48DF-8CE8-B62A254340FB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>
                <a:extLst>
                  <a:ext uri="{FF2B5EF4-FFF2-40B4-BE49-F238E27FC236}">
                    <a16:creationId xmlns:a16="http://schemas.microsoft.com/office/drawing/2014/main" id="{457C5028-3892-445D-9ADF-E8277F8BE7F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>
                <a:extLst>
                  <a:ext uri="{FF2B5EF4-FFF2-40B4-BE49-F238E27FC236}">
                    <a16:creationId xmlns:a16="http://schemas.microsoft.com/office/drawing/2014/main" id="{F2497365-123F-4636-8150-11189E434D3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>
                <a:extLst>
                  <a:ext uri="{FF2B5EF4-FFF2-40B4-BE49-F238E27FC236}">
                    <a16:creationId xmlns:a16="http://schemas.microsoft.com/office/drawing/2014/main" id="{6D863BF4-26D5-4839-9634-14C9D576499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A1437440-E84E-45D8-B5BD-4E9D5ED0364D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50D8D63B-41A3-438B-B347-36EC1FEBAFA1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>
                <a:extLst>
                  <a:ext uri="{FF2B5EF4-FFF2-40B4-BE49-F238E27FC236}">
                    <a16:creationId xmlns:a16="http://schemas.microsoft.com/office/drawing/2014/main" id="{BA9AD53C-D960-43FB-8D3A-6E90E368F43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>
                <a:extLst>
                  <a:ext uri="{FF2B5EF4-FFF2-40B4-BE49-F238E27FC236}">
                    <a16:creationId xmlns:a16="http://schemas.microsoft.com/office/drawing/2014/main" id="{491E576B-EB81-4581-831B-09F3C376D57E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>
                <a:extLst>
                  <a:ext uri="{FF2B5EF4-FFF2-40B4-BE49-F238E27FC236}">
                    <a16:creationId xmlns:a16="http://schemas.microsoft.com/office/drawing/2014/main" id="{FFB45C28-5606-475F-A9A5-9613BF5E24E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>
                <a:extLst>
                  <a:ext uri="{FF2B5EF4-FFF2-40B4-BE49-F238E27FC236}">
                    <a16:creationId xmlns:a16="http://schemas.microsoft.com/office/drawing/2014/main" id="{C9B6574A-A90C-4B94-A6A0-5D5AA1BF669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>
                <a:extLst>
                  <a:ext uri="{FF2B5EF4-FFF2-40B4-BE49-F238E27FC236}">
                    <a16:creationId xmlns:a16="http://schemas.microsoft.com/office/drawing/2014/main" id="{F67687BC-99F3-4796-BDDF-43E3DB5D549B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913AE72E-19E6-49EA-BBEF-59BF86105FD0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>
                <a:extLst>
                  <a:ext uri="{FF2B5EF4-FFF2-40B4-BE49-F238E27FC236}">
                    <a16:creationId xmlns:a16="http://schemas.microsoft.com/office/drawing/2014/main" id="{FC0F0697-2EA5-4527-9331-CA39FEC88A90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>
                <a:extLst>
                  <a:ext uri="{FF2B5EF4-FFF2-40B4-BE49-F238E27FC236}">
                    <a16:creationId xmlns:a16="http://schemas.microsoft.com/office/drawing/2014/main" id="{1F1F6384-F0DD-431D-9BC5-E272745A95F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>
                <a:extLst>
                  <a:ext uri="{FF2B5EF4-FFF2-40B4-BE49-F238E27FC236}">
                    <a16:creationId xmlns:a16="http://schemas.microsoft.com/office/drawing/2014/main" id="{CCEDDAEC-F62B-4D22-9431-6FEF6B459D40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>
                <a:extLst>
                  <a:ext uri="{FF2B5EF4-FFF2-40B4-BE49-F238E27FC236}">
                    <a16:creationId xmlns:a16="http://schemas.microsoft.com/office/drawing/2014/main" id="{C25D0D71-14D5-4A80-8C15-F2EEAAC60FE2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>
                <a:extLst>
                  <a:ext uri="{FF2B5EF4-FFF2-40B4-BE49-F238E27FC236}">
                    <a16:creationId xmlns:a16="http://schemas.microsoft.com/office/drawing/2014/main" id="{3CDEA7F2-5730-458B-BA45-C764B6D4ABD7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>
                <a:extLst>
                  <a:ext uri="{FF2B5EF4-FFF2-40B4-BE49-F238E27FC236}">
                    <a16:creationId xmlns:a16="http://schemas.microsoft.com/office/drawing/2014/main" id="{14FA3DBA-0B65-408C-8C2E-C2613B34AF9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>
                <a:extLst>
                  <a:ext uri="{FF2B5EF4-FFF2-40B4-BE49-F238E27FC236}">
                    <a16:creationId xmlns:a16="http://schemas.microsoft.com/office/drawing/2014/main" id="{2B24E752-AFDB-46C8-A41B-5F0B61A6FE8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921664F8-A319-488A-B967-DB75718133B9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>
                <a:extLst>
                  <a:ext uri="{FF2B5EF4-FFF2-40B4-BE49-F238E27FC236}">
                    <a16:creationId xmlns:a16="http://schemas.microsoft.com/office/drawing/2014/main" id="{5EB12CBD-C44D-48DC-8BB7-6CCFE179B609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>
                <a:extLst>
                  <a:ext uri="{FF2B5EF4-FFF2-40B4-BE49-F238E27FC236}">
                    <a16:creationId xmlns:a16="http://schemas.microsoft.com/office/drawing/2014/main" id="{20E9CB54-34B9-4FB5-B6D6-A7A54F1AD17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>
                <a:extLst>
                  <a:ext uri="{FF2B5EF4-FFF2-40B4-BE49-F238E27FC236}">
                    <a16:creationId xmlns:a16="http://schemas.microsoft.com/office/drawing/2014/main" id="{3B7061D8-8633-4DD1-A616-0D9CF5E12444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9" name="Group 648">
              <a:extLst>
                <a:ext uri="{FF2B5EF4-FFF2-40B4-BE49-F238E27FC236}">
                  <a16:creationId xmlns:a16="http://schemas.microsoft.com/office/drawing/2014/main" id="{94DCB48A-E47D-4114-9FE3-EACB5AB2B576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50" name="Oval 649">
                <a:extLst>
                  <a:ext uri="{FF2B5EF4-FFF2-40B4-BE49-F238E27FC236}">
                    <a16:creationId xmlns:a16="http://schemas.microsoft.com/office/drawing/2014/main" id="{C1099A7F-F558-4489-844E-08F3400A27DD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6BF70906-D6A9-4392-848E-7197B0E12DE8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AB5BCDEB-18CB-4EBB-AFB7-573EBCACEA73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:a16="http://schemas.microsoft.com/office/drawing/2014/main" id="{5996376A-829F-4CC7-A05B-8E36CC49AB9B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7F87C6D7-2226-427B-9495-3F37F4F9FFC0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CCB91792-9234-4938-B81C-5B5F32365D1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4C772475-DC51-409F-93ED-44E534AE8394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>
                <a:extLst>
                  <a:ext uri="{FF2B5EF4-FFF2-40B4-BE49-F238E27FC236}">
                    <a16:creationId xmlns:a16="http://schemas.microsoft.com/office/drawing/2014/main" id="{9497EB41-CB1E-4E75-8978-2C67E221D014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>
                <a:extLst>
                  <a:ext uri="{FF2B5EF4-FFF2-40B4-BE49-F238E27FC236}">
                    <a16:creationId xmlns:a16="http://schemas.microsoft.com/office/drawing/2014/main" id="{56AB2B18-D282-47CA-8DC1-51A575579E98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Oval 658">
                <a:extLst>
                  <a:ext uri="{FF2B5EF4-FFF2-40B4-BE49-F238E27FC236}">
                    <a16:creationId xmlns:a16="http://schemas.microsoft.com/office/drawing/2014/main" id="{47A2FEE8-A3E2-45AD-85F1-910398A4830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id="{6D38F059-A394-4F3B-86E0-4AFE541DB952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5838886B-2461-4D9F-83BB-D5003180C37B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288D1929-8D9B-4A3A-A186-CEA07A6C0A45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0FF401EA-A94F-4673-A05E-EF80AA188F20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EE25E07A-CCCE-45FE-B652-46181CF76D16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B649F95C-C767-416A-A191-48A1664A09B3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6D38402F-3589-4C3A-9F80-48996D81226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>
                <a:extLst>
                  <a:ext uri="{FF2B5EF4-FFF2-40B4-BE49-F238E27FC236}">
                    <a16:creationId xmlns:a16="http://schemas.microsoft.com/office/drawing/2014/main" id="{32E9B768-24DD-4AC4-8EEC-EC7EB6A3312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>
                <a:extLst>
                  <a:ext uri="{FF2B5EF4-FFF2-40B4-BE49-F238E27FC236}">
                    <a16:creationId xmlns:a16="http://schemas.microsoft.com/office/drawing/2014/main" id="{87185483-7A27-4098-AF28-97F33403BA2D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id="{4107CC52-D9D9-4E32-906E-8CC3B191A275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3128C790-3477-4CF4-A18F-6E5501DD8C68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A9804302-93C0-4689-955D-5205E6D1505B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2ECA7B2E-1141-48FF-B481-C2C3B6B273F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1CC4CBF8-4956-4245-9F60-CD81AFA4CE4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A79F280D-1BA3-44CB-A8C0-B9578C9C2D1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>
                <a:extLst>
                  <a:ext uri="{FF2B5EF4-FFF2-40B4-BE49-F238E27FC236}">
                    <a16:creationId xmlns:a16="http://schemas.microsoft.com/office/drawing/2014/main" id="{6EFD94D2-C8DC-43D0-85F7-FD6526A307E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EE4EF110-FC02-4171-A961-8D10C0E27F2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12B4C61F-BCDA-45DD-9C6D-B8DBE1EF54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C2F73F75-B4DD-4171-B8AB-E1A09CF06F5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4E614FBA-8AA1-493D-88FD-994FC5D19585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E93B9D4F-586C-4472-9C96-D3EDDF91B4A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ACDD137F-AF04-4F1E-93BB-4F2F20F167A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122031FC-3878-46D4-98DB-253932AB0471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05619A15-A8D5-436E-B115-6D3A71BBDAEE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2504A019-05DF-47E2-BF93-6722FA0AADC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D98DE693-4B1C-4E4D-98B2-BAD6750CB56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60782D5E-E413-4BE8-8DC9-A624ADDE26D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1B850990-F389-427C-A06F-6A7348DD6C8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3451F7DA-DC41-45A7-B0EE-D6042C79133B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D612C0EB-3968-4C35-AA59-2140EDD84CF6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DE16FA00-EEE4-4E4B-A0C9-0352FE357EA8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682263-6855-40AA-A352-2E5CFF19080C}"/>
              </a:ext>
            </a:extLst>
          </p:cNvPr>
          <p:cNvSpPr>
            <a:spLocks noGrp="1"/>
          </p:cNvSpPr>
          <p:nvPr userDrawn="1"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6FCD08-826C-4242-88FC-37C462976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1455461-CD7D-4953-9F32-97B57BB8AFC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3888" y="332657"/>
            <a:ext cx="10944224" cy="10801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86" name="Picture 385">
            <a:extLst>
              <a:ext uri="{FF2B5EF4-FFF2-40B4-BE49-F238E27FC236}">
                <a16:creationId xmlns:a16="http://schemas.microsoft.com/office/drawing/2014/main" id="{54615AD9-8673-4594-9885-915FC3CE8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95635" y="5892801"/>
            <a:ext cx="2596363" cy="965199"/>
          </a:xfrm>
          <a:custGeom>
            <a:avLst/>
            <a:gdLst>
              <a:gd name="connsiteX0" fmla="*/ 803658 w 2831835"/>
              <a:gd name="connsiteY0" fmla="*/ 0 h 1052736"/>
              <a:gd name="connsiteX1" fmla="*/ 64910 w 2831835"/>
              <a:gd name="connsiteY1" fmla="*/ 111688 h 1052736"/>
              <a:gd name="connsiteX2" fmla="*/ 0 w 2831835"/>
              <a:gd name="connsiteY2" fmla="*/ 135447 h 1052736"/>
              <a:gd name="connsiteX3" fmla="*/ 0 w 2831835"/>
              <a:gd name="connsiteY3" fmla="*/ 1052736 h 1052736"/>
              <a:gd name="connsiteX4" fmla="*/ 2831835 w 2831835"/>
              <a:gd name="connsiteY4" fmla="*/ 1052736 h 1052736"/>
              <a:gd name="connsiteX5" fmla="*/ 2720646 w 2831835"/>
              <a:gd name="connsiteY5" fmla="*/ 904046 h 1052736"/>
              <a:gd name="connsiteX6" fmla="*/ 803658 w 2831835"/>
              <a:gd name="connsiteY6" fmla="*/ 0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1835" h="1052736">
                <a:moveTo>
                  <a:pt x="803658" y="0"/>
                </a:moveTo>
                <a:cubicBezTo>
                  <a:pt x="546403" y="0"/>
                  <a:pt x="298280" y="39103"/>
                  <a:pt x="64910" y="111688"/>
                </a:cubicBezTo>
                <a:lnTo>
                  <a:pt x="0" y="135447"/>
                </a:lnTo>
                <a:lnTo>
                  <a:pt x="0" y="1052736"/>
                </a:lnTo>
                <a:lnTo>
                  <a:pt x="2831835" y="1052736"/>
                </a:lnTo>
                <a:lnTo>
                  <a:pt x="2720646" y="904046"/>
                </a:lnTo>
                <a:cubicBezTo>
                  <a:pt x="2264993" y="351923"/>
                  <a:pt x="1575424" y="0"/>
                  <a:pt x="803658" y="0"/>
                </a:cubicBezTo>
                <a:close/>
              </a:path>
            </a:pathLst>
          </a:custGeom>
          <a:solidFill>
            <a:schemeClr val="accent3"/>
          </a:solidFill>
        </p:spPr>
      </p:pic>
      <p:sp>
        <p:nvSpPr>
          <p:cNvPr id="387" name="Slide Number Placeholder 5">
            <a:extLst>
              <a:ext uri="{FF2B5EF4-FFF2-40B4-BE49-F238E27FC236}">
                <a16:creationId xmlns:a16="http://schemas.microsoft.com/office/drawing/2014/main" id="{EE4F6B1F-F4CE-46B0-9498-86050947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20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2" orient="horz" pos="890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roup 270">
            <a:extLst>
              <a:ext uri="{FF2B5EF4-FFF2-40B4-BE49-F238E27FC236}">
                <a16:creationId xmlns:a16="http://schemas.microsoft.com/office/drawing/2014/main" id="{1A2C3DF0-F421-46B3-8214-A7CB33A69937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2">
              <a:alpha val="15000"/>
            </a:schemeClr>
          </a:solidFill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288C7BBF-5D90-4968-905D-B3B08A796009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8C2796FB-F2B8-4EB8-B28B-39542BF16316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0B5EADE6-E801-4B39-9581-C93BC7F93C9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69DEC1AE-D3AA-4A9C-825D-E571FCD5D12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3DA5D32B-4280-4262-9B14-B1B342A0D095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35483C99-064F-4247-BD39-D1BA7318B11B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05DFACDB-7793-4B38-A736-245495352C59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30B6BC23-7DE4-4EAD-8870-18A929291C8F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A29C753C-C4B0-4D6B-92F0-6E50E9FB6BE5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A2E06F51-AA1F-4974-A220-77765970E0D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45B22785-96D3-4794-8ACF-5905C8FB106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236FB2EA-2CAC-4F0A-AC0A-C46113480E55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86202470-9874-4561-A7EA-5454B86BC39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E16C8274-192B-4A6D-A784-AD8E9AC53B77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224CE1C5-2393-4E1D-B1AE-6FEE9EDF583C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4D7F9B79-E91D-4DA6-B8E8-30F36E65F8B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0B194267-B6C8-4FA3-B28D-910E133E8143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329CC02A-723C-4A27-95E3-5B8BD562FF52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C3605181-CEEB-4C53-9D80-43750C13627D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F35D6AE8-27F9-4335-8C80-CF2CC0941F79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0D67680B-F994-4D25-A374-C2FC3959D3A7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69903301-2227-4951-8E2F-0EDAA2D0C1D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15F05977-C67E-4BE8-8DA4-09E99231386C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1733F405-FBDE-4EAB-B27C-509772924046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98A79132-935E-4E4A-B6D4-50E924A60867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7D2526B6-288F-40E6-9215-99739083034E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377B25A3-B483-48F2-9B9A-C9828EF539B1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EF2B6EB5-3306-40C9-8763-901324693D5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F8BF9D04-144E-43B7-BCE5-BCD3F47463F0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5D74050B-0CB6-49CF-BE46-C2897CE8F153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C1D4E4A3-06C8-46DD-A2FA-F8334548CA45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A590451-6B94-4552-87B0-D43A30C5A99C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63A8DB9B-3592-4CC6-88BA-2CFC4E09D3D3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8BC45234-ED08-4905-B131-89358C2BC38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0D5955CA-4582-4453-84E2-4DC03B34EAA9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9F0449FF-C672-4B65-B162-0E2BE14CD100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7F2333AB-0A70-48E2-ACF8-3BCEFAF58289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359AC0CF-C7DB-4F3A-9460-CBE7CBABB94D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57CA8F48-9723-435F-A5B2-084972D7CB9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E7B52036-774B-4382-B22D-03CA64EABEA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D9DCFCEB-1687-42A9-B89D-3B3EC832538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50A4D535-4B45-4743-830A-14869A8F5E88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ECD37917-C38B-41BF-BFC8-ECBE86DBE542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7C02CCD3-143B-499E-ADE6-626E7BCEAAE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05DFF631-F0DD-4992-96AA-00606EE2BFF2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50951A6B-3386-4DB2-8F2A-B60EBED3900B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47107A39-30D6-49EE-90B2-61469665572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6A5F1279-E859-48B6-8509-ECC74A0820B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970699BD-F469-41F1-83A7-66EDF03FD6D3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58F56B3-7B5A-4723-A452-7038DEF252FC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D771DFB8-E233-4756-A24F-601E2217BE0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5A57D512-F7D4-4306-8071-38979FF6C661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4B8D421D-F33A-4808-B13D-C8475E459E9A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A0407A70-AE39-42EE-B0E2-AFE4977F1C4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99172E71-A2E4-4C2A-98FE-5C9FF669732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D48DC3D1-7881-4369-82EA-3299C6353582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FBAD8852-8DD4-4D94-9A60-66441EF22A2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24C9BD0E-1A65-466D-AAF1-4E4C46C6936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3EB6368A-03FF-452D-A31F-CCA4A3E31869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57FE22AD-EFDA-4BB2-8DF6-D4D1C795486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0E59CE75-CB59-42DB-8940-39B4C34ACFE3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BA46D8AB-7536-4C51-B7EB-1222645E48D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DC48738A-D155-4066-A1FD-AA0EB28CA23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3FEC4ABF-C858-47EA-AA54-D62CA3D66ABA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35C1BB78-23A6-442F-BC0C-EB5D45FF2A70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19DB079C-BFEA-4329-A24A-99341F1D401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5419272F-727D-4477-B400-F44F0917E3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9EC2E971-C732-4167-92A9-09DA78BF947E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3EBE2654-C6DB-4200-83E4-A05BC5E41C0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2D73478E-290C-40EA-A29C-BE2BB451962A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F3E8A667-35C1-4D65-A925-6D098B201B0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03EE676F-8448-4265-BBF3-32E66EDE9E5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FEFB64F7-9281-45D5-9B52-703B2286EAA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C28FD0D9-2962-4443-B7B9-2B5E2A3416F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BC123369-474D-4FF3-A83D-BDE82CC6E56C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EFD13E5F-EB05-49D9-99B2-AEF5F416F467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8D92F91F-9795-4CFE-92A0-810AEF671B5D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F466F81-2D4F-4F73-B00F-9BBDF459E06B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BBB11835-6BF2-4EF8-943E-D18ACEF5539B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FAD99046-0675-4559-9262-44882B9EF122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4891642C-E511-47D0-BE22-3D036A2CA44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17D0B112-188E-4C4E-B78E-589378CBEB45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F072A55C-5C0B-4315-B6FC-95271450012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0FCCA37C-F209-4143-9316-4645C7661B7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B72186A7-7930-466B-82C7-2EA37B93FF78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14E55F5F-AAC9-4595-9E51-6D4B01BA5E6D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EF5E41CE-192C-4ECD-9466-AC68571E364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8447A200-A001-4968-BB4C-432C7796EB5B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FADFDCA1-2751-4790-AB14-82F5BD72A9A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8217CAD4-3CB3-48D6-8BE0-C362BBAE08A1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317F5FBC-05FF-45F8-A24A-95DE345B8B7E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9F841A31-FC4C-4EA2-ACB7-9CB4F1FFF65C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5FFDFC3A-BBB4-4AC9-8447-0399372CD6C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0FF1C45C-0470-4710-ABC8-843656C2765E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A6829C07-D3AA-4EC4-A149-9C5298A306FB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5353FCF9-6234-4DDA-A6FE-A59355F0208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1EC72899-82D9-4204-AEA7-4D4E79ABD26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E6C2D6C9-7E77-4805-9762-B48B27CBB9E1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8D6BBD27-C553-47AA-B434-ED4EC4E32F5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56A1E517-631E-448C-90D0-E820A6353657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E5EFDEA0-9FC8-4CE2-B92B-57A32F213218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AFAD4149-B0AF-43BF-9733-67A50EE89D5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99F7C18D-3DAE-4E8F-8104-9027F9A9A73E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6316A63E-7B88-4EF3-AD5B-AEA3BD1D9F32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EA159366-080B-4FF7-840B-B3C7364D3A97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A4C24F90-78E1-4BB4-BCCB-45CAB95902BE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CD13BE0E-F1F8-464F-8173-64E404744B4E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747CE81B-44AE-4C76-ADFE-BA6E69D1B0B7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0DC0B32C-BD35-44FD-8812-98A9F283A0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2F9340F7-170B-49B1-B95F-5EFD5CA77115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584F91F6-2B85-4B69-B756-79941413B55C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C61041AD-D4F6-4D8F-BE39-89D81FD3135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CFA47BEB-A5E7-4BBC-B6CD-5930DA184634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4DF94C2A-DC18-4F19-B0AE-1942E2FAEBB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E6EBF26F-C934-4FBF-A381-3B11776A036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2A81046F-8186-427E-84DC-8B5CE5E990A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C3A98C8D-F09F-46CE-8F57-03DA858B7E5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0188C854-3F15-483B-A45A-F17415544C01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50E846C6-BBD4-4554-A411-8E1ECD8AB660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C772047B-0E3B-4B5B-A070-EA356322923A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02171488-BE47-41A9-8DA9-AFD4DB9BB0DE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B8339D15-9138-43F3-9DA7-D0A5240A2DC5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F7ECABBF-2594-4A00-B3D7-197DEE71BB7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14170369-2F00-4F8F-9266-12B158B4C750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40F9CB19-5B4D-46A2-83DE-FF892FD8ECC8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1C38E22D-BE24-4D6B-B7E3-48A68D780A75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83B9B1B1-7090-4A77-9C9F-0FFAEA75837A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15A14F7F-5D86-4C59-A22D-9925BE2F344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8860C0E5-C8B3-427A-845E-80820FC3C92F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9B53C02F-32D6-4931-9EF7-F9B4549A834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F4786020-0E7B-4010-B93B-448B2BDA8863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C69391E-BB35-404F-A382-F5F790290D8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F842CBBC-84A6-474B-9F6E-8F8EE5137386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0F27068F-0078-4B9D-87DD-6F6CBB964968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C2E401F8-EE6A-49C7-AEF0-D319935854B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5E1F460D-F7D6-479E-B28C-DFF8E581C04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6A4B28E9-D6AA-4409-8AA7-6BBAD4062E35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63E9E645-41BA-475E-9CCA-B604A1356C42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BA46E87D-4FE4-4207-B6E9-EFC4479EEAE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56942211-5C2B-463D-B4E4-FE6805834318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9FA0F14C-CB66-4978-8770-61205EBDDA69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FFEAB048-8C67-4094-BA38-322A4B069566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DB9E3038-23CB-44EE-89D3-E3696536BA8F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1C62ED60-1740-43C9-953A-A1EE5B0D920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36C3D596-1D01-4705-8FDA-F6ED25915587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D4DB68B4-6F40-4647-8174-533E70DC346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8A895628-1C13-4620-BAD3-7BD092DD2BAF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CE043E7A-C3EA-4483-9B1B-42285A12BC58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A2FE890E-7585-4FFA-83D3-5C10D1D95E5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2D08AF9-1D44-4212-9EE2-711FBC3E1D3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F83507ED-E477-4616-9215-A59431ECE2FB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D7A07A75-ACAA-4240-BA04-384FAD915C7B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5DA50C1A-7B2E-4927-9189-052F7CE08BC6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ED2C6916-22B3-4214-8C3A-5D66955E3075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12398B74-CBCA-49E9-B895-5ECD3F2682AA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D4C18962-ACF6-4FA9-9480-6D6ACDF340D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784DFEA4-6EAF-489C-84EC-3ED701673B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8A7A5BE6-87B1-4832-997E-89DD71B430F0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FE74DA1F-F7D7-4F1E-B486-D7A69811B1B7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E72C072E-5626-4FD3-8487-75BC45CBC17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8057B3AF-ED21-472B-A8FD-C1F185F0A1E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DE24C74A-DB97-4CD6-8425-715821F2D61A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E4838667-268E-4527-9FBB-D2008282791C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49F54DF9-C4F3-488D-B7ED-81E723C5EFE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4C1E36B6-AB88-45D2-9601-E43E13720944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642AEB7-39B0-436F-8823-8232DC7F39C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82A1588-A9FC-4C9B-9735-969F551C760E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E9A91221-3AA4-42F9-AB51-67A8695E044C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27910D72-BB84-4DE0-9F3E-CD914650DDDF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57CC5B33-3257-4985-BEE2-7129B094945D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DE1AE951-2F54-48E0-93D4-4A3B67291631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A52BD838-533C-4C64-A238-385177A90F91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BBF1862C-6B8B-485C-B89A-1F749AE4CA27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21D213D-E46A-4E2D-9939-622FFB92DA1B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E66581E-F790-470B-8792-3CC6238DF238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0535E799-921B-4E21-96D0-6A401209CE36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801EB48E-7AA9-4D1B-B20F-7F8688C2B68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A1A643E6-FB9A-4479-9C4A-A3F6843DA5D0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B22343F6-733A-48FF-ACF0-7486C6B00948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C51F7EF7-623E-4E60-9BCF-BC3805C11FC9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6DB3AD58-C823-4BAC-AB00-12F321258501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16C6A867-D6E7-4FED-A42E-7975138FCD0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E1DBF35A-436E-4874-8AF0-E72B521ADFD1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721086FD-2C93-4AF1-AA2C-420B5413589F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256FBB8F-DFDE-471B-AC19-37F67D6FA79B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13333EAB-0F86-466B-B4F1-25A2A2279192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A02BE536-437B-49E6-BC3D-FD767B748B0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542350E1-A594-4D38-B73E-8759C6DB4A5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1587A7F7-D6D7-40A0-BC2E-05FF712121D2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49FD31B2-2FA9-4D7A-A452-6B1042A30F4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6AC45BCF-366D-48B9-971A-0D9CFECC358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04212782-90E3-4EA6-96D1-A77D6EC3E8B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0A89C48A-AEE3-4ECF-9F9D-92300EFE030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E6858427-6C75-485C-847A-C407A704796A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6F48579F-498E-4ED1-BC6A-AE6B0EE782ED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01031BA5-0AE1-43EA-966C-6518B0CE7890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542C8938-6ADF-49AA-9D5B-CCA389C4D95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9B200C1E-0B7B-404B-B158-EAA413E6458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AEA3F302-0ECE-4061-B3C1-EB9881EFCC81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FB764DFF-637E-4677-A65D-F51C99A6630C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8269F525-383D-44E3-BF41-DF8AB36BFDA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B6548AD2-EDB4-4A4C-8525-236EA04052F7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518F549A-25FA-4679-9A47-01080AE6696E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D82B7A31-660C-45AE-9234-C26B4AB87CB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BFC2B746-C6B2-4A51-AEAE-D6BBD1A11AC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0260CA86-4C33-46AA-8B75-0CE47487D5C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14BF6B2D-AAC7-4CF5-94EE-03C1A95C275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11FE447F-8801-4724-81F9-647B45F95BD0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3EA60C45-0685-45D8-8607-F0E7C2DD38D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6C231882-164D-40F7-97BB-FD065C54C23C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7A50B78F-66AC-40E8-ABFD-08D22CECB45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D967BD32-71F8-4004-A509-09564FC2DAE8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85CD40DB-3EA3-4C1F-8C16-116A4B77D5FB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41604DA4-C329-4F4C-8242-64B981D2089F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94F5C9D7-D57E-4544-8578-712CB0058A01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3EE4BABD-A3AC-4F28-A16C-28F3A540268B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02260D39-1B97-47B0-B94C-44C010E47BB9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DF31D861-9128-4FE1-AD6A-AA9EC027651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89F251F5-1B4B-4628-8041-33670933D9D0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8B3CA6AA-B6C6-4788-AB16-673E849982A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D0C978FD-4C71-4DCB-8751-6140A9F30D11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61D5748F-F8B0-428B-AE9A-F1F3C5511842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336E54E3-A35F-4A01-846E-FA07EB5844BD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9A104C9D-31EB-43FA-BF22-C9FEAFE5F462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BB57EE47-82C9-4AB0-BA98-765A263764B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50FA778A-5793-459D-8BD8-53B06AFB717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AB17180F-1D34-42E3-86A7-4E3ABC85236A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0CDCA077-0D1E-406C-9E49-02C060C8F07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5ED9CF3A-C5A1-49C5-AD4F-3CE3051891F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BFC431C2-C669-49E1-9A56-DEC33D0CE417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975A07BD-2058-4C49-896D-C8AA58985F6F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1D90C7F8-DDC0-4FB7-AC92-6E6D10CCFBC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4F428925-962E-414A-A758-891782C0BD71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6C741F98-DDA5-4DC0-8C72-8DAFD18FFC3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0CDFA3B5-1344-4F3D-A699-AAF3224ABEDB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FE8F7BCA-7853-47A2-A846-82649EE9A0A1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F9404C70-14B8-4024-A5E5-CA0518A40EC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BF512A5F-8EF7-4D69-B5C1-3F8019C02C3A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6D58D246-9A32-4273-A062-0D720F837A1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49001E45-A2A7-4B09-89AB-AD00F39457EB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44F5268C-73BB-401C-B51C-4925317BB62F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28EB91B3-9FCF-430E-B109-6931BC15BD56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BA923F8E-38D7-4AF2-92F2-DA434413B7F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40A0373F-5CA7-4FE2-B0EB-D7880418600E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B9B46025-01B1-4D8E-831B-678D317D774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F13FFEC3-7E70-48BA-85C2-D4E626718E70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CF452F3D-DCBB-48A1-82FF-8C653750929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965BEB42-26CB-418A-8512-DE973C7513B6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0FA1BE08-420D-4D88-A018-C5454F4493A4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8CD8AB2D-A634-4BB8-8FE9-29C443CEDD29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CA33B539-CDF3-47A3-8FA6-C69196DC202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27E468B4-60D0-4C83-920F-2C1D942AB48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FABAE6-89D6-4DA6-8E25-44CF070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2657"/>
            <a:ext cx="10944224" cy="10801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0568F4-9945-424A-8C1D-ED204EA546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2"/>
            <a:ext cx="10944225" cy="4032224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C60D50F8-78C9-4745-9C26-85DA76EDF7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id="{6408002F-AA9C-4CFA-ACA2-EF032DAC1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95635" y="5892801"/>
            <a:ext cx="2596363" cy="965199"/>
          </a:xfrm>
          <a:custGeom>
            <a:avLst/>
            <a:gdLst>
              <a:gd name="connsiteX0" fmla="*/ 803658 w 2831835"/>
              <a:gd name="connsiteY0" fmla="*/ 0 h 1052736"/>
              <a:gd name="connsiteX1" fmla="*/ 64910 w 2831835"/>
              <a:gd name="connsiteY1" fmla="*/ 111688 h 1052736"/>
              <a:gd name="connsiteX2" fmla="*/ 0 w 2831835"/>
              <a:gd name="connsiteY2" fmla="*/ 135447 h 1052736"/>
              <a:gd name="connsiteX3" fmla="*/ 0 w 2831835"/>
              <a:gd name="connsiteY3" fmla="*/ 1052736 h 1052736"/>
              <a:gd name="connsiteX4" fmla="*/ 2831835 w 2831835"/>
              <a:gd name="connsiteY4" fmla="*/ 1052736 h 1052736"/>
              <a:gd name="connsiteX5" fmla="*/ 2720646 w 2831835"/>
              <a:gd name="connsiteY5" fmla="*/ 904046 h 1052736"/>
              <a:gd name="connsiteX6" fmla="*/ 803658 w 2831835"/>
              <a:gd name="connsiteY6" fmla="*/ 0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1835" h="1052736">
                <a:moveTo>
                  <a:pt x="803658" y="0"/>
                </a:moveTo>
                <a:cubicBezTo>
                  <a:pt x="546403" y="0"/>
                  <a:pt x="298280" y="39103"/>
                  <a:pt x="64910" y="111688"/>
                </a:cubicBezTo>
                <a:lnTo>
                  <a:pt x="0" y="135447"/>
                </a:lnTo>
                <a:lnTo>
                  <a:pt x="0" y="1052736"/>
                </a:lnTo>
                <a:lnTo>
                  <a:pt x="2831835" y="1052736"/>
                </a:lnTo>
                <a:lnTo>
                  <a:pt x="2720646" y="904046"/>
                </a:lnTo>
                <a:cubicBezTo>
                  <a:pt x="2264993" y="351923"/>
                  <a:pt x="1575424" y="0"/>
                  <a:pt x="803658" y="0"/>
                </a:cubicBezTo>
                <a:close/>
              </a:path>
            </a:pathLst>
          </a:custGeom>
          <a:solidFill>
            <a:schemeClr val="accent3"/>
          </a:solidFill>
        </p:spPr>
      </p:pic>
      <p:sp>
        <p:nvSpPr>
          <p:cNvPr id="270" name="Slide Number Placeholder 5">
            <a:extLst>
              <a:ext uri="{FF2B5EF4-FFF2-40B4-BE49-F238E27FC236}">
                <a16:creationId xmlns:a16="http://schemas.microsoft.com/office/drawing/2014/main" id="{ED7742AF-0113-4DC3-B952-D853485E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76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356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272">
            <a:extLst>
              <a:ext uri="{FF2B5EF4-FFF2-40B4-BE49-F238E27FC236}">
                <a16:creationId xmlns:a16="http://schemas.microsoft.com/office/drawing/2014/main" id="{BFAB28C3-CA44-442F-B331-939332DF5CEE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2">
              <a:alpha val="15000"/>
            </a:schemeClr>
          </a:solidFill>
        </p:grpSpPr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254FAADD-C745-4396-BE2B-60A57D7F47C5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DA750B6-B94F-4478-9CFF-EA4D2866F54E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53442536-8079-4DF6-A12F-8218BD9D5A8D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F48CA7B3-F87E-49E6-B29C-1A244FC48635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46056BBD-8B16-47E0-97EB-F07E816C2473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6BF5ADF8-70A7-43E4-AAA9-D343BA5D52DB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2DC26676-4218-4589-AA35-4F9ECC1B311F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B2E863C2-16DE-4B17-AED1-9A9F0EF00518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9506985C-FEF7-4EC5-BFD3-966DD7CAD4FE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78F5E48D-878C-452D-828B-4EC17B14F3C0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B16F9FB4-3B23-43AA-B6D3-EACF38ED3BA5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9B4DB596-48E0-4722-A183-09D07158F4B8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708E19A3-4231-4417-9CBE-8C147590C8A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0E22704E-3F13-43D8-A04C-8D3423518151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92FB82FC-3209-46C4-918C-F2AC9EF49F63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EC68D430-F47B-4E66-8F9C-0CA43E2EA4F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C40A1951-240F-4BF6-9DFE-86E1533AE20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91368ED5-F3DA-40DE-99F9-379EAEF9468A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07BA12DE-AE92-4409-91A8-BE048118337B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0B2EF08F-0A35-412F-8FF4-81775DCD277E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AC77C4C7-6988-47D6-8697-B6F31DC5AD8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67F63490-D090-4267-978D-ECBBA15A992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6E9FB2FD-EAA0-4873-AA39-F95C7BEA4B1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BADCD3FE-4FA9-403F-A20F-972CBAA2EFC3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D15C6F07-6208-4383-8C56-88F80DD74167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749F75C0-CEE1-461C-A1F9-1CBB6E46B6AB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32FC0BE6-6C97-4683-BA8A-207355EAA581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698020D6-1424-4A25-BC08-1A5B670C04F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461F5730-B406-4025-9AC2-592850301AE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4339E02A-E7F8-4AF7-A644-4F93BC5BEFF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9718CD57-7CB1-4472-B7D0-5BB4C00D540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45DFD8EC-803A-4C70-B252-3E3D02B8AA41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E3E9ADED-EA12-40EE-AEEF-CF93D40FCD9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17978DFB-3CCA-436D-A3E4-9506AC60C141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946C4073-52CF-440F-A35F-AAA148AA92C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4E4E1489-B939-4EFE-89D3-BA0B8FC5522B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2CF484E1-75A3-4BD3-9BC3-0B165CE1011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7DB1052C-7080-4EBF-BF08-4F4EE7FB9FA4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F0F7A6C1-2945-4D5C-879B-0C93BA8259B4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A922F60D-6E76-4623-8ECB-C6976C644209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13849BE3-F22A-4ED5-8F00-67D3E265C938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9EF32B70-5BA8-4D49-85EF-85EF375F15CC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D935A840-D00F-4022-9CEF-3B22F9566CF9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AEA1DAC4-3F36-485E-A8AC-C371C7EF5666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E2F49974-157A-4AE6-9457-0834A35EC94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ACF1AA76-4309-4258-B3C6-4EF16D411AAD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233E98DB-8F4B-45E8-AE1F-222967A6BFCF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7B00560A-CAC4-431B-A5D9-22DFE4C39EB1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46BF1A45-FF69-47F2-B99C-820D117795F5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A2EF80F9-7696-496E-977A-99DE926D632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AE00D2AD-CF4E-4831-AC7D-3B0A40A0139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CC38AF30-3D41-41F4-9BF1-D329D227C7CF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421D9631-5A0C-401A-A9AC-36D5E13D4C0F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1D16F1F1-65A3-40A1-8A6D-DD5EBF07C90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6CCC3E34-3859-4D07-9252-168BF83EC7BC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C455F3D1-EBD7-4C6C-8175-162C555F253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3D190950-51B7-4FC0-B3FF-AF3D06F84083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C0F3B199-7195-4D98-B175-9210AEC4C0F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D2B27F50-2F62-455E-9849-FACCE316763B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96AB0FDD-165D-454A-AC42-370585B96688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6545EAFD-2B2E-4000-BC5B-1AA1F0ED87C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F43BFEE9-8963-49DA-925E-11E6FEE764C1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075DED0B-50C7-4027-8144-B367794174A8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3A1542B7-E8BA-412A-9114-3ED76736E8D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6FF1D20F-1794-4BB7-BA7A-A10CE749D75C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ADA04C76-F8AE-4039-83DC-1674FED87CD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AA9D6AC6-D9ED-48FA-A007-C215292BDB3F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B929D464-5293-43C7-BEA4-18DDC744A081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FD70277F-DF87-476F-A975-68FC1E19F22A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17297120-84C4-4AAE-8736-B4BFCFF40B99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52B67E65-9AF3-4740-BB09-1305658CA9B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4DEB1202-F7AB-4652-9617-8D80033EFB56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3735B760-65F5-4B15-BCA7-61B5C0D80805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63C9C256-84DC-4C09-9FA2-36551E02BCD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408247FD-12FD-4CF2-A83E-50C0530AA7CC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F54ED124-E3B2-4224-97DC-B2F3EF9A3322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D92D218C-C210-4EAB-9F26-CE3C3A45362B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E06257C1-1408-4ADC-8C70-CDC5441140B8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C732353C-E4B1-46BE-BA75-2248694EAEE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4C062A61-790D-4518-8643-AABD14D998A6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B8853FFA-3250-4DF2-BED6-3C1811DC022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F983D1FA-49E7-40CA-AC8D-F0A87CBC25B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745BEED3-AD3F-4216-97D9-CFE48CD185E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B03751C9-43F6-4F76-9554-0C17C43527EC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A5C22811-ADD6-46BD-83CB-86683886BA91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FF78BE03-D86B-4444-828E-9482896F60D3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E88A4F5A-B707-48FD-B66D-4936CF7C8D9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554C6439-DD46-4D83-B8EF-0A9119370C6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44596DED-0289-4480-942D-074F06751135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DB4D532C-6EBB-4391-AEFF-D1DB6B5A7AA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F0A98B9F-C504-4F6F-AA06-55C7F7B7B64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DC3F86F4-FD23-4C51-BD46-66C50A1B5C6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ADDAE9D6-43AE-4244-8DE8-1CF761199E3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1008A6A-B33B-42E4-B97B-6D2B4B9149BE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38728F4A-1F37-4DDD-A8A0-4CF6C27943B3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2A40F5DB-2ACC-4A87-ACE7-D3B8C45409B5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59207D93-0B15-4813-9F69-11392B8E4EA9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85A3684C-4769-4468-A14B-9FC9344E4FBD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80DD3AF7-A064-43A6-BC7E-EA82616EE76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87DDC0E9-99C6-4976-98E1-3DBA9E6435C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D34DB853-A289-4E6F-81B4-BB6A783C9F9A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E7ADDFE5-F51A-407F-B825-83550451F4E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EC7F585C-087B-4500-8C93-D7B8F8674C5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BC47B30A-A614-4275-AC03-784D199CF829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F61F6E72-E0F5-418F-BA34-1FB3FE168ADC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3F3E810F-2392-412E-8564-ACC8258D4C6E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E93DAEB9-8D5F-413E-B3ED-CCC014414AEC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F97FA05C-0233-4B7F-AF3E-93E25CE0C720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82006CD9-DFEA-4B45-ABE7-3EF1090D44E1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AD108A63-2682-449D-B008-9A38EF99DBB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A3F04BD8-75D0-4B98-A4A7-BBEB93FD743E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8E358C52-32E4-4F03-B707-1B11A781E6F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75C3D19B-867B-4283-9F40-EE592DE47869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B3DF2154-0AF3-4E24-A292-BFED6EE82598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ECDCD321-B7F5-42BB-BE99-028ECEA96F5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11CE7125-E0A9-48A6-91A6-22F8E99205F7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751DE074-C1B5-47B6-AD6A-E772EF0DEBA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D7E5C27B-22DF-4DED-9E49-68BA23A55985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437593C5-17F3-4F59-9B54-26AFF89D87F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63466695-A006-4CC2-B578-9526C2F3ECF5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2B11CA45-55C1-41C8-8002-3CE3840C679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6481F2FC-4AB5-4FC6-9075-E7D8A3601A46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A67DEB1C-6021-4914-88AD-77CB5730518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F1E6D7A3-B98C-4F65-8419-E47AB2786986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585494A4-D0C0-43BD-8861-DFD3CE64828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1638A75F-EB9A-4316-8348-83D04B0600E0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0A9B14C2-66E5-43E3-8076-63148D080A84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DEB418CE-8DBE-408A-A741-443F0E84C6A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A478B327-B755-496E-BE74-3AB69128689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72905BAE-DDA8-4B89-9667-02BC9AEB3CFD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57164707-6778-4463-BF21-9146F87FA20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871F1C8C-D74B-4F57-931C-4D0C3B9E5F8A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C7D2C40C-80F4-44AD-91B3-E0DBC47B3FE3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E99620F0-BCAB-4438-A709-79EC43AD0E52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644E43FE-8F3B-49D5-BA2E-18CA61BB9D14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6DAF8714-5462-4B14-A84A-BB3B96C26A4E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52A55E55-39E9-46E4-9A74-12DE0E0EA416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776A1C21-96DC-4C4F-B436-9193C3BCE1AC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0D2C5E7C-F02B-4D40-BC6E-6467CBFF204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1D47B422-A6AA-44A2-995E-F564E5E0FF18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5D33E533-BC1C-47FC-B3DE-CC2AFFF411AB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49A9435F-5944-40F9-9EA3-5B0899E06E4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6D0A3BC9-125B-4B27-BB75-0AF19D2F582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2F7523A7-FEE3-469D-A134-CBC7A053A07A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DE0B28DE-C1E3-4EE6-82D2-0001D276A627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C0146A13-A806-4F8E-99C5-0AA07727D1E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C02B2848-BC76-4F6C-95C5-9D2691906EB7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C2349931-DD3F-498E-848F-CB217504BC1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DA3F568F-14FD-4A32-BE21-E5A9A7541C8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D65EC4EA-5FF7-4F23-9FD4-875A5D789117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3D2A05E4-22CE-4045-9B31-9CF0EEDDEAE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93134994-CC80-4479-B111-9B49EBB41EF1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56013ECE-7EB0-4FC5-8E81-C62F657884F2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AAF0B14D-7E65-4046-9C2B-A2C9DDF2ECA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1F1E61D2-5370-4550-A012-62FF549206B2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928F06AF-5884-449E-81E3-C47DBBA25F3B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A6833F91-9BBE-4311-9F13-1CD6F6DD3C3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5260570C-5EB5-4B6B-B06A-25A1FFBC6B6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0847644B-BB2C-465D-B4D1-F2A9AB2A2AF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0CB1815E-FCF3-447E-8E15-1F87B708CA3B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EAC06B80-475C-47C9-8264-9B1A52CDD379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CA9E8968-A301-44A5-BDDD-3DCE427A19E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65B740B1-7A9E-40B3-9300-B604A532FCBE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D436A460-E15E-4E06-A5BF-193C0563AE1E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B8E74C87-4089-4A4B-B790-526EA7D980D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A1C31198-6CAF-4204-B705-5104E2204856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C0A79853-02EF-4EE7-A140-11E5BE0AE44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CBE59751-8261-4749-9F99-9FEA80BF2EFF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67F54283-306E-411B-ADDB-C0A1B871EBDE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5AA7BC3D-A1A6-4FC6-8C05-9B0B2D5C82A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5F1ED47B-819C-4D3E-B726-E07AB5C93E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D6179E32-B841-4266-9330-6902C6AB222F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830B08FC-5D14-4648-9D1C-1EF91B9EE1A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F14FEDA4-0282-4020-9593-B0D1397C330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DD2ACCC-1E40-4A7D-AE84-3199120A167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7005FFF5-7979-4CCF-9435-C7A1E70E274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653CA51F-EF06-4320-BACA-7E4B203F19A1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F0B3993A-9558-4B05-B2F8-B3AF1E57407E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01E002D-3BB7-430B-9E34-189CA07C37B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06E0D3F-5A6C-4520-8646-F84920BAE96B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433FF8D-228A-4B8B-AB66-C74320636E2D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A0C37F45-13AD-474F-896B-0311E05AB317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AC69D27B-828C-4421-8F05-6409CB037D5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D4FBABE3-D7F5-4B05-AFA0-68FF410DE79D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003633C-78D2-4C4E-B2FC-4AB82810F9E7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E7EDD493-7C19-43F0-8978-3AAED7F2F1F6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55F2D619-FAFC-440B-BBEE-CA731EDE8C9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E0A195F7-FFB2-432E-AD3A-78EEA86774A2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A40EEE3A-304A-46BC-ADB5-F5951EDCF97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36A1E0A6-0086-4994-A4DA-E5FFBCA32A6A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682F2B45-6901-494A-966D-C6FAB04C1B4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CC9F689-3674-48A5-B9D7-19A01517397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41FFFC25-10C2-49CD-A826-BA57CE289111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34F5AE3-FE52-4D59-98F1-52D42E6AD87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804D13B-C5D1-4BD5-BDD7-628F2015A94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10182821-DC84-4C92-BD63-C203350AFB0F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976CD64D-F365-47C5-94A2-681515E602C6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F3D164C4-FBE5-4546-A6AB-DE5D6B07172B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389B8DF-AD97-4705-A585-27A273F8A8B4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ED9AF4FE-5412-4E76-BBD7-985CC5634A1C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F3EDA032-D68E-462E-B0EC-24C459F4548C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598C9E96-74E2-48F8-AFF3-B6BA452A7CD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F73E6900-D5B2-4CE0-856C-5D24DE9599CD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92585102-4A5A-4277-BC4B-EF53C5F7F45B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7973D848-6BED-40B3-B0ED-FB7CAD04A81B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45705D44-F79E-460E-B660-A26F8ECD9E9E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4387A7FD-69C9-49CB-A405-78E92600BEE0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F714651E-FE17-4295-B157-3D6CCDAEA237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C4B30CEE-42DB-4606-BC9F-C1FF3183DC8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88E7AD89-44B8-45DD-8B69-C797E5DCEA64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D7E03177-3B62-473E-AD3B-1A621DBBC86B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14189104-DD57-4594-A472-FF8F4791479D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AFDC7EA0-BB3B-442C-B4CA-03BDB9B333F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13135060-691F-4606-9A24-B64AC073CE5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B3D055B0-3FC7-4D90-9086-63DC1D24E66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733AC143-1420-4412-95E9-5FD0CE621A4A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15E559C4-92C9-44B0-BC39-713CEDDE2F48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28A48137-208A-44B4-88F4-7BE15065867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3B33DF3A-B632-4515-8A54-4DBDA62B2AC4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242DF919-491B-4CD6-8007-334B345DF06F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502670C3-90E5-4494-A371-D4FC7A89EABD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F18826FE-B3E7-4082-AF81-DCD9468E0EB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3851E2C7-88CB-49B0-9020-CE18C69E60F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344DA78F-F7F9-4B96-974B-FFADF554C469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B0C6FDB6-068A-4E83-8A59-78C876A9D4EA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F80EB78D-8926-4A27-B7B1-1DE594D45C6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D4341F16-D069-45FC-BAB1-BEACD137B0C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4EEBD373-A93C-4BB8-86BE-110DF6D2C214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1B34B34C-B911-46C8-9444-0CB49CFB27E3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F91C913A-9A88-4B24-A573-8AD8504DAD3E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F163F6B6-DCB3-4E66-95F0-2ED77A59F21F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A60173AA-C491-4BFC-9785-E9C09955750A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62213AD7-168F-44C6-BEEE-44F1F10DA1AE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CF5CFA93-1241-414F-9E52-1BE02EBF20C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9C753ACD-37B0-44B1-BC0F-19986020B0C2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0AF90B92-593E-4E37-BB0B-3D2335FC6C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D6D6D9A6-EB9B-478F-A266-8DAB379036D9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4555707C-1479-48ED-8CC6-707BBD289BE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207F48A-A8A1-4887-B794-404E9B5EBB3F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13E32655-2E3A-42A9-91FB-8A271AB06EE4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4ED4F79B-2EA0-420A-8D43-8BCC1A6345C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1F89261E-0FE6-4A5D-A41F-3F29D8623125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988D013D-A8A7-4A87-B28C-0F0C1C0DB71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D45BE9D8-A541-4A18-895A-7F48E4F01554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7684AED0-3B9E-40DA-9F3D-914D10DF8F59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2C7C8C53-CD91-4177-BA13-3365E8EEB24F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1E5EE85C-6479-4998-9F39-E8BC468B4E35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99651866-99BC-45EA-B5A3-394FBA7F16F4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E4A3DDE3-5F26-429D-AA41-C47037AED1B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8239FC26-3B6A-4B78-AFAC-C443A17B78ED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CDC956C1-7884-4635-909E-03114B36CF5F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C4C9F032-645A-43C9-B54A-A3A6CB730554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628802"/>
            <a:ext cx="5400676" cy="4032224"/>
          </a:xfrm>
        </p:spPr>
        <p:txBody>
          <a:bodyPr lIns="0" rIns="108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0FF247-5B15-467E-84CD-BE16DE800A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67438" y="1628802"/>
            <a:ext cx="5400676" cy="4032224"/>
          </a:xfrm>
        </p:spPr>
        <p:txBody>
          <a:bodyPr lIns="0" rIns="108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05DA0EB-E930-4C1F-A5DE-DDDC0528E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362B8E05-F710-42F5-A04E-91FEA37E2F7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272" name="Title 1">
            <a:extLst>
              <a:ext uri="{FF2B5EF4-FFF2-40B4-BE49-F238E27FC236}">
                <a16:creationId xmlns:a16="http://schemas.microsoft.com/office/drawing/2014/main" id="{5A5C701F-F633-480A-9E1F-E3783318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2657"/>
            <a:ext cx="10944224" cy="10801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70" name="Picture 269">
            <a:extLst>
              <a:ext uri="{FF2B5EF4-FFF2-40B4-BE49-F238E27FC236}">
                <a16:creationId xmlns:a16="http://schemas.microsoft.com/office/drawing/2014/main" id="{8FB3BDDD-2ACA-422E-A5EC-D1895B81D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95637" y="5892801"/>
            <a:ext cx="2596363" cy="965199"/>
          </a:xfrm>
          <a:custGeom>
            <a:avLst/>
            <a:gdLst>
              <a:gd name="connsiteX0" fmla="*/ 803658 w 2831835"/>
              <a:gd name="connsiteY0" fmla="*/ 0 h 1052736"/>
              <a:gd name="connsiteX1" fmla="*/ 64910 w 2831835"/>
              <a:gd name="connsiteY1" fmla="*/ 111688 h 1052736"/>
              <a:gd name="connsiteX2" fmla="*/ 0 w 2831835"/>
              <a:gd name="connsiteY2" fmla="*/ 135447 h 1052736"/>
              <a:gd name="connsiteX3" fmla="*/ 0 w 2831835"/>
              <a:gd name="connsiteY3" fmla="*/ 1052736 h 1052736"/>
              <a:gd name="connsiteX4" fmla="*/ 2831835 w 2831835"/>
              <a:gd name="connsiteY4" fmla="*/ 1052736 h 1052736"/>
              <a:gd name="connsiteX5" fmla="*/ 2720646 w 2831835"/>
              <a:gd name="connsiteY5" fmla="*/ 904046 h 1052736"/>
              <a:gd name="connsiteX6" fmla="*/ 803658 w 2831835"/>
              <a:gd name="connsiteY6" fmla="*/ 0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1835" h="1052736">
                <a:moveTo>
                  <a:pt x="803658" y="0"/>
                </a:moveTo>
                <a:cubicBezTo>
                  <a:pt x="546403" y="0"/>
                  <a:pt x="298280" y="39103"/>
                  <a:pt x="64910" y="111688"/>
                </a:cubicBezTo>
                <a:lnTo>
                  <a:pt x="0" y="135447"/>
                </a:lnTo>
                <a:lnTo>
                  <a:pt x="0" y="1052736"/>
                </a:lnTo>
                <a:lnTo>
                  <a:pt x="2831835" y="1052736"/>
                </a:lnTo>
                <a:lnTo>
                  <a:pt x="2720646" y="904046"/>
                </a:lnTo>
                <a:cubicBezTo>
                  <a:pt x="2264993" y="351923"/>
                  <a:pt x="1575424" y="0"/>
                  <a:pt x="803658" y="0"/>
                </a:cubicBezTo>
                <a:close/>
              </a:path>
            </a:pathLst>
          </a:custGeom>
          <a:solidFill>
            <a:schemeClr val="accent3"/>
          </a:solidFill>
        </p:spPr>
      </p:pic>
      <p:sp>
        <p:nvSpPr>
          <p:cNvPr id="271" name="Slide Number Placeholder 5">
            <a:extLst>
              <a:ext uri="{FF2B5EF4-FFF2-40B4-BE49-F238E27FC236}">
                <a16:creationId xmlns:a16="http://schemas.microsoft.com/office/drawing/2014/main" id="{BC5FB3BD-BE05-4BC0-ABB5-FB0C9066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5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3566" userDrawn="1">
          <p15:clr>
            <a:srgbClr val="FBAE40"/>
          </p15:clr>
        </p15:guide>
        <p15:guide id="5" pos="3795" userDrawn="1">
          <p15:clr>
            <a:srgbClr val="FBAE40"/>
          </p15:clr>
        </p15:guide>
        <p15:guide id="6" pos="388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roup 277">
            <a:extLst>
              <a:ext uri="{FF2B5EF4-FFF2-40B4-BE49-F238E27FC236}">
                <a16:creationId xmlns:a16="http://schemas.microsoft.com/office/drawing/2014/main" id="{70CB42C6-E6B1-4DD0-9F34-3E4A4619AC1D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2">
              <a:alpha val="15000"/>
            </a:schemeClr>
          </a:solidFill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0D69CAA4-54EB-4AD7-B6BC-F6F5298D809E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EE5C7081-41B2-44AB-ACEF-B7F9FFBC995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277CC908-F500-4388-9D41-B3423282E901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CABB7923-9C3E-40EA-A27B-A38F395CC10C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AB57B4A2-CFCC-41A6-8E13-497BAA375D4A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1C37896E-CB00-474A-876B-CF5B7BFE2E3E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04F1B1A6-AA4C-4B60-9215-9CE0EEB26486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1BA7F6AF-2073-44FB-9B0F-C0C6BA2663E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EE7D60C5-22BF-40D1-A059-4F64BBDEEFE0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A104D9D3-2022-41B3-9C42-DB4984B709F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34B0F8F3-8963-42DF-AF32-829E440A969A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4684FDCA-08E2-4EBD-8C68-FBC902FA4916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9C46D252-1BA1-4862-9709-5B5CC62CE058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7F3280D9-8BBD-422C-9C50-5160A28827C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B2A1FC5E-D4D4-4349-8FFD-C8D53CE7449A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CA483D8F-31ED-4866-AAE8-502F4A129D46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FF0890C1-8237-4985-AF58-68D687C9CA5B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988D5B46-5153-46DC-AC93-B1238E624F36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90C2605C-0538-4DC0-A5A8-DD0AB6C9DED9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9D8BFBAB-C21B-4FB0-B3B3-1F3036050579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6FECE6B4-4ED0-48A6-9FA4-13DD0D7DB6AC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7CD314AE-4A51-4C68-A563-6728CC2CEC2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C875C67A-61A5-47F8-B4C2-A9A44F81DFCE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3447B586-CAA5-4F81-A1F8-6F06A39660B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92BA297C-AE92-4463-94B1-525D590DC8E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823252BB-78CC-48BE-AA6B-ED23B1DA0D05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51758F04-C356-415B-A3D5-B3C8FFE6C587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A51C14FD-198F-4205-B95A-A9C36B2361D6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D2F635DF-6863-4C42-844D-3B6002F18EB7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186F9AD4-A805-4DD0-90D2-8958A7FF320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D507004C-2066-45DC-97A3-A3BEBE1922D7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3037BF04-9B4C-4710-A9DF-44FEA925AFC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B7E505AF-3EB0-4B2E-B725-861A1EE94714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D05246FF-CF7B-4C99-995A-34A8291FD59E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A6EB1764-6FED-4B0D-8E09-B3E063D0560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6AF9D257-3B1F-40D4-A5DE-4615944F17E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8BF3A36-31E5-427C-B572-53813A63DFF0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3FFE920B-9B4C-46CF-88AC-E84F22766A20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528">
                <a:extLst>
                  <a:ext uri="{FF2B5EF4-FFF2-40B4-BE49-F238E27FC236}">
                    <a16:creationId xmlns:a16="http://schemas.microsoft.com/office/drawing/2014/main" id="{949A0382-07A9-4B60-97DE-2B37F40EA1A4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Oval 529">
                <a:extLst>
                  <a:ext uri="{FF2B5EF4-FFF2-40B4-BE49-F238E27FC236}">
                    <a16:creationId xmlns:a16="http://schemas.microsoft.com/office/drawing/2014/main" id="{5512DA35-A047-4577-BA12-B577A6BCB8B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6D26E348-0572-4A39-886A-8C758C49E52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894B9700-4A0C-4F22-864E-11A047F96AF2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505404D-9E2F-4078-B40B-6AAF05B50A6D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22609F1C-B12D-485F-B51B-D0AE0DA65941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ADC104A3-F839-4B66-8BF5-40D1E5E77029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9658C785-268C-4EB8-8D07-72DD4BB6D38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E0F35FB9-FC7E-409E-BFAC-BB4A6B5A6F0B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4686F54B-05A7-4997-87CD-50C87927195B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98940D86-65E6-4C58-AF40-58DFB5CC928E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1E9062A9-E2B9-4FC1-AB09-0E53F78E9F7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FDCE3C61-3514-4064-A4F9-C858A22F2C81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EFBEF50C-1061-4C79-BFE2-FB05097963D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6E8B8F2B-47D0-41FE-B6DD-0F7CCB72849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47ADF73E-7B29-4DF6-87AD-8DE6D9A9729B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2979C67C-0DEE-4F94-B6EF-6754F5413E64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A7C3CCA6-9E33-4E0B-83F5-9A2A1F33E2B2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126060F-1639-4209-B767-48EB44D2FD0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AE6501BD-68B6-4509-AFE4-E4232354979D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40973FAE-3B7C-4A77-B264-B747385E31BA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1051A5DF-5324-436E-9A0B-0708EAE9C35A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13D06779-93C6-40D1-B323-1395223549B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9EBA3A0-C337-403E-B37D-F669FDB05494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7BA083B8-86B4-4B56-B447-A8BCB9F71BF9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FF75E953-0BAF-4A7B-9787-984FEFE57713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69755C1E-A5C3-4D71-8213-477D4E07B72C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CD8ABC91-5087-4F4F-B363-C23ACCA94EF9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17B12BE5-B290-49A2-BA3B-E50F8AFD53B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84DF90D8-1382-4214-B6F3-D9039775E4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36B00303-9F3E-47F3-8065-DCC5CCFC87A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67FEECAC-8A4D-488F-840F-118D0788A4A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0A2B34B6-E873-4AB9-BE70-C6AB406F80D0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F8C14469-F6E9-421D-9DB7-6B3381C2CEE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E436BB90-6E13-463C-BB7F-42E6AE91EF5E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AC626A8D-FA71-485B-B6FF-D8C1B776DC5A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30E70101-AF76-438E-BF93-E6162F73E024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3DEDEAB6-55D1-4021-B901-FE426D32616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34CD6FAC-FADA-47E6-B01C-0BFE7720ED9C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4F744B0E-B9E1-496A-B730-54CE8C7B22E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920A5546-BF97-41C8-B25E-5D491B31CC2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A3AF7786-C34A-43CE-B98A-2DAC767A7A2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9FC81FAE-26BA-4677-AECF-BE5F99FFAD53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F5254BF6-C18E-4643-896A-5A73E424EBE9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C31062D8-DC67-4137-8E52-7F8858F6427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FC773558-6B4E-4EC8-A58A-741048FD81FC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45DDA055-88D1-4FF6-9D60-8311A7636E2F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349393BE-CD89-4677-96A3-142B2D62AE3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8EC78070-C6A4-4EED-9E28-FBB1BABD5351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7A1037FE-B506-4B27-A83F-196FDE92A0C3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74C7CE83-555F-4D84-9F96-825124C5AE9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86FE1D26-5E24-4720-BF67-4FD3D14AE744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2ED98A18-AD84-4CCA-B923-D6B7A1C974A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FDA1F77C-070D-47AB-B889-C3BA8DBFE02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DF229585-699B-4AB1-9FDF-88CAC1515EE3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D24C1B6-AC7A-43B3-B2C0-9E706B17E05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8CE5515D-4160-4E1D-A039-BD22172818E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0BCB89F2-59D7-4DF9-A757-2AC3882642D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74672FDB-CB2A-481A-9151-12528C5FB11B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29E963F5-494C-4D0D-8AB6-DBF265E885E0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9FF70B10-3ED3-47A3-AD7E-81B96EE047B3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E9C3ABFC-4431-421A-9DFD-F1CEB21796F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1DA9CAB5-3A53-4449-BC29-0142B440D558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C5544774-45EC-42A9-A6B6-B768C314CCFC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393E037-FF52-429F-8967-D8246E73A612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605C93FE-44F4-4617-B347-92F7BABFD234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7BEC91C5-8732-411F-89BE-630B2DE50F28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0CCF04A8-F594-4FCA-A9DE-6F87318C573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421343C-C95F-4E57-BEBC-BA86599651D8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4C61ECC6-58A5-4753-9383-16BF6C22422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F20ED195-D018-4912-B930-F9EBCDB06C5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4D6FE966-659D-4A84-8871-B91290948BD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A8C44BBC-C653-4883-81B0-D6064010176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ECFFEAD3-A063-4EBF-90D4-B4359CD0F1A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863AD9D9-9071-4162-A83C-72577FC85BC0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8992D021-9B0D-4B29-99FF-C77CE25365D3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81D40BFB-23F5-4A92-AB27-1D6D04C93284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B99245C5-B0B7-438E-9C53-9781AC9B8CF5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69C00ED-F394-4526-BEE8-797338EB5F96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3A2D4203-FD4B-40F5-809A-54D4FEAD683E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D403E87-DE0B-493F-9BFB-62EB570B78F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2F807631-FDBB-4D05-B888-0F7EFDCEA1B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99E72DFF-5EED-4A4F-84E0-6039EC207022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925ABC4C-8CEE-4AB2-9C9E-EA460A9235C3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354EFEA0-0E7E-4483-8ADF-AD0EC8DF458C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292C51A0-2957-4C81-A4C1-688B973A9F33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6F3A366D-C7C4-488E-8ADA-72B17CD5D17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5E01AB58-A9D1-4405-9BBC-C6E09120B3B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2B00E6AB-52FA-412D-987B-866355233131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A107C9D-2C0E-4650-9787-1B3417F109EE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7A8A397C-3975-458F-AB90-42B3507468F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61362BCA-373F-4204-A92C-5761F3E97ED4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2EA49F41-E1E9-4237-8547-BB3892DE0FA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4E2E32F3-C8E3-431B-905D-DE997CF2C7DB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3B3B5CDA-095A-4199-9870-505B72B23CB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81E2313F-6193-4967-87D3-CC29D95A3872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2865EADB-F7E7-48DA-8BB3-BC039DF9CC0F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1AC5475B-D93F-4EF7-A7DE-3BE65FFCF51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355E0722-540E-4696-BD01-1D533231E88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1816E18D-3688-48AB-A9A8-21EC5C0A94FC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F4CD6C0B-46CA-48EE-AA9B-5EDA959DBD8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E8FEBD16-ECFE-44D0-BD85-4A98B6C3DB40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A0A97CA6-E0DE-4849-A996-2C894F86D22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087013D3-4923-47C8-84AF-9AFC19B6DA0D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F75DA643-FAE0-425A-8254-932ECE94C625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1B0639F4-61DC-487B-8F18-9B93BCAB5218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4C5FD62F-BD02-4BEC-BB6E-C1CA8DD7F4D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16FE0BF2-BBA1-47FC-8B5F-A53E5934065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3F9DAC4C-D5C1-4937-946A-42FFA9766A65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208C7E7A-C2DF-4F84-9E4B-87F0A52D062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9F07F554-C864-46DC-AB8B-F01A111611B1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2C73168-1D64-48F6-A6C0-74B270FB5D1D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86F0E156-969A-4D13-9838-B91FD425D09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CA643D98-7371-45FF-B70A-F57E2D1E4861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87F92DE5-E163-4ECB-A34E-E02D3B48D7B6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B6B4486F-6428-46B0-A176-B403E1EF71DA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B12DB033-EBD7-456A-BA59-FFC9C848D8A7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DE223CE6-0965-4E57-BF43-3C272D2F9B7B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C6BBA8F5-CCBF-436D-8DB9-9FFAA3CC882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22D4A21E-D17C-49EE-A50B-097033E5721D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7F3B047A-4665-4641-985D-42B4EBAC1BE6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8BD4D7D2-3069-4822-B2F1-17162598DB42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E20E8BC6-31B2-4A1D-861B-1161F6BC7BC7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DAE647EB-12EF-4F2A-88E3-E21D79744E68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59F26C34-453C-476D-B5BE-52CFA60680D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8D2409D2-F6F4-4D20-A92C-787500441A0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EDF3ED08-9FFD-4FA2-81E6-7F33CF6E0F2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5549894C-AB93-4B1C-8916-7EA19D1E435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3D2B7B0-3F3D-447D-98E7-F23B72E7C823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B8A29FDB-D0E6-449C-834E-0829CF49802F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C0F88D93-8742-4A4C-94B5-8B15E092C9BF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E0D4EA32-EB43-46F5-9B8D-5E2DB84973C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AA4A1A69-6CF1-4855-890F-CDCD3CBFC0D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0CB422F9-A363-4102-A115-7A71E3E76AB7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235A0697-9C75-4E68-A8E3-98430BB38BB3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6C15167C-F1A6-417E-810F-CA4F5BA9F6C6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771B17F8-0624-47DC-BC83-22BDB5E33D03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EC4A890F-8143-437E-ADD5-0A17E384F152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BAA62755-DAC7-462E-A8E0-E481AD9AA486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C77E18ED-42A0-4177-B79E-EF7ACF9226A3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7BCD7926-A109-4603-87B8-25C3C52517C5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AD4BBB9A-3D49-4F9D-91F7-7D82120E2BE8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CA2BC860-EC55-48D9-804E-0411F973A059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10CC1EC2-2395-415B-B461-3264ECE44767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F59A5313-3BD6-48B8-8A8B-16F56F02CEA5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61952236-0F58-4CBA-9054-7F52633762B4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EECC802D-8EB2-4AD8-91ED-C385F50AE751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D5E0F1C-9537-4D01-AB50-64E54388C79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1A18294A-836C-4D2F-BAB9-DF8228CCE4A5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D0EFFE33-E6E7-4D8E-B418-85E4C066B2FF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F0D60A13-59FF-4A57-B4D0-C57A0DAD9DCF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50217495-083C-42D4-8A4F-9B2CB1785CD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C06619FD-7E06-4757-972B-69067A600A9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5AA643F4-0593-4848-AD59-8F599CF76D5D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B5EEC160-5C9F-4536-88C5-BF465F0910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74D11D2B-6E1A-4E45-BBB3-31F2E2CD9CF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98F546BF-D14E-4975-94A0-8ADFC9C455A3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C1BA7902-8EBA-40C2-BF50-586BC6C08327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7220C673-9583-4B56-AE3A-0CEDCDEDE8D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EE1EDAF3-FEA0-4466-AF58-AE851EB6860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CF1B10C7-9ED4-4D5A-83CE-6B9A69167CBE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57D86312-987F-4404-9282-1B49F2B9FE7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4A4FEF65-B4F5-4291-AB2F-953948DB3802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97438E03-7DF0-4D2D-9B0F-6AD33C2CEA1E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3F0D7267-4406-4D78-B5E0-3F2AB17F8B5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E85671C5-C7D4-4A62-BEAA-F73547D09718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0091F3BC-1786-4BE7-9FC7-7E61D78CB140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1E45B7E5-A33A-41D7-B82E-D89B93F4ABF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76C5AD18-FBB7-425C-8630-7CBEA6895012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0C61B4A2-06A3-4335-B322-2922D4BD965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8A547C6-9A42-44B0-B945-13CEB21824C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0E0D95D0-C902-43A5-9C0E-A008B0620FA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115E60DA-4A12-42B0-A326-5A55D7B44FC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511677BC-2817-4D76-8DBD-3F8828D3DCC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07B4CDDC-2C4A-4499-84CE-47E1FC843B0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6CB85788-2822-4C41-BF2F-B09724CA6394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290A3AB1-7E0D-4A15-B188-D3129CBA3C0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8A1993A1-D827-4771-B4D5-853E81C0B76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043F7DDD-4AD8-4E48-B9DC-7A192F288B2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5CB74A3A-7025-49A5-B8B8-8C099E9C8BD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B5D84073-4B8F-4772-A835-FCDED5C38F1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C518E7DE-9E1C-4368-A6E4-322CA0D1483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930B6393-CA86-4CFC-B5BF-8E250F2DCBB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BBC6020C-2D3C-4AB8-89D1-A9AC398DB2C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EBCCEB21-CE5B-476F-872C-1EF5E3E7F8B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D4C8BF74-FE42-437E-AD04-8E21C9859EB7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4784446C-D1CA-4AC5-B6C3-1E03210F0CEB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1DC7276D-0742-40E2-B619-D9CAF8D148CD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36E4C34E-193C-4662-B622-B95208CEEE1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4EFE7128-DE82-4B62-B9D7-874D4FCD0BEA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24B0A35E-DE01-45EA-9013-BDA56E9B4CB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9889D8EA-7F68-4731-B9AF-A52B2A44A06E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C4110E54-ABA5-4FC4-A537-A7D1EC25B0F5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BEDC3C1D-FBAD-468B-90B2-46441E19D449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BD2E59BA-AAEA-4535-ABA3-42942FC2ACF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3DD1CB2B-53A6-4599-9648-E6E21098D53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FCAE26E9-1131-4E57-879C-F71F8209337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ACB35FB-93AE-4C2B-B765-4D27783D4602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00AFE3B-7981-4452-9A86-890E7DB370F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F10B5B51-11D4-41B4-9892-D8C73FD0AB3A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814885A-0B68-4905-8CF1-05B4804BE67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3F42EA25-857F-4C41-B77A-819F4B269674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27164230-F2E6-4E8E-946E-21EAA7B6A7FF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B19C5873-641F-45AE-B7DE-12B30A19A32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13836566-A850-48A2-9032-AD0A71DAC37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647FF961-E11A-4DD1-B9B8-E28615B04A70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5A08EFC7-6030-49FA-949D-E72AD9391829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B079FC30-1207-4A7C-80FB-5C6F5FCEF7EF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F4D56E24-61EA-4771-9BC3-F260F72A2CA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7D44A9E0-D544-42D5-A3A1-DCACA829A5D0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BFF0C1B9-6469-44B3-9AB1-24D74A2763DD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B62791AA-E447-4C86-8DC9-4EC40FB346D5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7DB6302D-9A51-47F7-BF1F-34E86069998E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1D931840-F1B0-4FCE-BA6B-4E020286D9C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C8856E-EA09-4A2D-A32F-1FA6FBE1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02" y="1628802"/>
            <a:ext cx="3336219" cy="4032358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8300B8-1805-47A9-B6FF-C74D067CBC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21449" y="1628802"/>
            <a:ext cx="3336219" cy="4032358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D80E0C-0C18-4529-8C60-D916E2E312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1894" y="1628802"/>
            <a:ext cx="3336219" cy="4032358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86BEC2-815C-442A-9E7F-0825D3859E2B}"/>
              </a:ext>
            </a:extLst>
          </p:cNvPr>
          <p:cNvCxnSpPr>
            <a:cxnSpLocks/>
          </p:cNvCxnSpPr>
          <p:nvPr userDrawn="1"/>
        </p:nvCxnSpPr>
        <p:spPr>
          <a:xfrm>
            <a:off x="4334335" y="1628775"/>
            <a:ext cx="0" cy="403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8A9719-DF31-41FA-B663-8D8176348BE1}"/>
              </a:ext>
            </a:extLst>
          </p:cNvPr>
          <p:cNvCxnSpPr>
            <a:cxnSpLocks/>
          </p:cNvCxnSpPr>
          <p:nvPr userDrawn="1"/>
        </p:nvCxnSpPr>
        <p:spPr>
          <a:xfrm>
            <a:off x="8044782" y="1628775"/>
            <a:ext cx="0" cy="403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4B0AB1-E438-4795-9B06-494B822E65BE}"/>
              </a:ext>
            </a:extLst>
          </p:cNvPr>
          <p:cNvCxnSpPr>
            <a:cxnSpLocks/>
          </p:cNvCxnSpPr>
          <p:nvPr userDrawn="1"/>
        </p:nvCxnSpPr>
        <p:spPr>
          <a:xfrm>
            <a:off x="623888" y="1628775"/>
            <a:ext cx="0" cy="4032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2B81136A-689A-4EBA-8444-FCE2F05819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2F623A04-087D-4969-B75F-85486E22A4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277" name="Title 1">
            <a:extLst>
              <a:ext uri="{FF2B5EF4-FFF2-40B4-BE49-F238E27FC236}">
                <a16:creationId xmlns:a16="http://schemas.microsoft.com/office/drawing/2014/main" id="{C62DDBD7-D723-42EA-8F21-3E14C4ABF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2657"/>
            <a:ext cx="10944223" cy="10801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75" name="Picture 274">
            <a:extLst>
              <a:ext uri="{FF2B5EF4-FFF2-40B4-BE49-F238E27FC236}">
                <a16:creationId xmlns:a16="http://schemas.microsoft.com/office/drawing/2014/main" id="{FF8F2CC9-176A-4AA2-8B0C-A435B28B52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95635" y="5892801"/>
            <a:ext cx="2596363" cy="965199"/>
          </a:xfrm>
          <a:custGeom>
            <a:avLst/>
            <a:gdLst>
              <a:gd name="connsiteX0" fmla="*/ 803658 w 2831835"/>
              <a:gd name="connsiteY0" fmla="*/ 0 h 1052736"/>
              <a:gd name="connsiteX1" fmla="*/ 64910 w 2831835"/>
              <a:gd name="connsiteY1" fmla="*/ 111688 h 1052736"/>
              <a:gd name="connsiteX2" fmla="*/ 0 w 2831835"/>
              <a:gd name="connsiteY2" fmla="*/ 135447 h 1052736"/>
              <a:gd name="connsiteX3" fmla="*/ 0 w 2831835"/>
              <a:gd name="connsiteY3" fmla="*/ 1052736 h 1052736"/>
              <a:gd name="connsiteX4" fmla="*/ 2831835 w 2831835"/>
              <a:gd name="connsiteY4" fmla="*/ 1052736 h 1052736"/>
              <a:gd name="connsiteX5" fmla="*/ 2720646 w 2831835"/>
              <a:gd name="connsiteY5" fmla="*/ 904046 h 1052736"/>
              <a:gd name="connsiteX6" fmla="*/ 803658 w 2831835"/>
              <a:gd name="connsiteY6" fmla="*/ 0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1835" h="1052736">
                <a:moveTo>
                  <a:pt x="803658" y="0"/>
                </a:moveTo>
                <a:cubicBezTo>
                  <a:pt x="546403" y="0"/>
                  <a:pt x="298280" y="39103"/>
                  <a:pt x="64910" y="111688"/>
                </a:cubicBezTo>
                <a:lnTo>
                  <a:pt x="0" y="135447"/>
                </a:lnTo>
                <a:lnTo>
                  <a:pt x="0" y="1052736"/>
                </a:lnTo>
                <a:lnTo>
                  <a:pt x="2831835" y="1052736"/>
                </a:lnTo>
                <a:lnTo>
                  <a:pt x="2720646" y="904046"/>
                </a:lnTo>
                <a:cubicBezTo>
                  <a:pt x="2264993" y="351923"/>
                  <a:pt x="1575424" y="0"/>
                  <a:pt x="803658" y="0"/>
                </a:cubicBezTo>
                <a:close/>
              </a:path>
            </a:pathLst>
          </a:custGeom>
          <a:solidFill>
            <a:schemeClr val="accent3"/>
          </a:solidFill>
        </p:spPr>
      </p:pic>
      <p:sp>
        <p:nvSpPr>
          <p:cNvPr id="276" name="Slide Number Placeholder 5">
            <a:extLst>
              <a:ext uri="{FF2B5EF4-FFF2-40B4-BE49-F238E27FC236}">
                <a16:creationId xmlns:a16="http://schemas.microsoft.com/office/drawing/2014/main" id="{69C87C3E-FDBD-4816-A0B2-6679CFAC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9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356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D86C49C-896D-488D-A798-DBE7114A9314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2">
              <a:alpha val="15000"/>
            </a:schemeClr>
          </a:solidFill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FF980BAF-5C00-4077-AFDE-3ECFABEB7D38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A471D1D3-C464-4F97-A300-7382FFF68440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47A27B74-2BF2-4C1F-8098-4F8A836B405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FEBAB554-6891-4B03-83D0-98AEBCDC9BD5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EC6E1005-6952-4539-94E4-5754428590B7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44078BE6-5D76-473E-8F8B-39E6FE5631E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9BE00774-15FF-4F61-A111-22C90E8C54CB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415461AA-8B15-4325-B571-4813495FEEF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99FCFFB7-E3AF-4341-910F-D46D9BE1EC6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C8C0989B-1BFB-4B11-A288-975E0C931568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4978B852-45E7-469A-AE5C-818D4062BE1A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76532F94-380E-47FA-A260-7AB982C3E03C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1E38A094-95AB-4915-A2D1-EA4C4CCDF901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D4B521CB-593C-4712-8567-8C0BF8D02CAB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B9930462-8E58-4766-8C9B-6D8A6E6401C5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9BBE72DE-826E-4C53-B673-6AA4916EC41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E17B2A6F-53D9-41D2-9E69-C9A157E2986F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96F3E42E-8B0F-4808-AEF8-C5B8C5180C70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9E5AFA2E-B5D6-45F7-AE1D-74C7270B544F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EC2A116E-6D64-4D12-8223-21A29572A038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83BE57CB-E587-433E-A518-D6C8B84A915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876FADD8-5AB7-4251-938C-787CC28B904B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81BAFADA-D544-4800-BCE6-337AE04901A0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A8AE221-2545-4E75-8DC5-06EEDFD532B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01B0CA96-D337-4D5A-B132-EA14142DFF59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711438FF-321C-44B2-A2B3-4E9A82A6FDF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97A400B1-CCC4-4E9B-9DF7-D637B20B059D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B3172E60-D51C-43B6-93E8-7553961D5004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7B23AE1F-735B-4359-BD45-8C4058A28F8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A02D6049-C90F-4C0C-89F3-49B30E68F9C8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0F1D9B6D-B52D-48D2-B763-4ADE40762884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BAC4631B-A49F-4169-AF3C-7CE4DDCCBEBD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A4FB2892-5B1F-4DAD-92CC-EEFCADDD425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76EEFB5C-BF43-4E65-854B-1E89E0098758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F88431AB-FB9E-4BAC-8EB3-EBE684384FBB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8665E163-7A62-4D0F-A696-3EC023939C6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DA0E8539-DC4C-4184-8D06-657B06C8C00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25D7AE72-8F4D-4050-999E-CFC883731BC5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8B52132B-1AEF-4707-9F7E-93C2C9B4048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FE9B6171-45EB-4A78-A1D3-4082C994C2AA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67BBABAA-1889-4160-BD17-156CBE82DC6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FE4FBF25-D4A2-43BB-A267-FFCB652BD45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8A5266DB-22F6-440F-B04B-757ADE2BC416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D277830C-BBD2-474D-B6AD-6F8355DD2E0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D4EA2F11-E467-4079-9B90-341E3908DEC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B4755348-68A1-4E93-B636-392AB8B01A23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E6E941F1-115E-4037-81F2-D1EE907FEA6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6DA96590-3CD2-4D7A-B67A-FDD64E7DBBD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0AB13D14-15EC-4144-821F-503E11E0ECA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DC73E4AA-5839-49C9-BE28-2CC271D581D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D2CF28BE-F796-4EE6-82CE-0EB1158DC3A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C8B475DE-9F1C-4EE8-8EAC-649119B09F40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35E16138-C29A-462E-9E4B-7A4A55250B43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C1A99C58-AD4D-476D-B35C-5CF9EDE8A88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85533A96-4EC2-47ED-B2A2-6AEC7DBCF1E9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A307CDB3-F951-420C-B542-A90BC646A570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F6F58185-2D2C-4DD2-AE11-9988840A13CB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1F04EC92-603B-49BA-AA5B-7B61B1B6D8C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5E658E3D-F2F1-4AFC-9FCA-E8FCEDAAD9F5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51669DE4-3538-4250-A5E1-EA6AAA0FAEEB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2E9A3FD3-6B1E-4AF7-B65A-696BC5281555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30953411-7E80-4E5B-952C-F85C707EF0B9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62C350C2-2335-43B9-B7D6-5A4A1BB68615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11078DF0-8119-43E6-86A4-9CF852B42414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263ED0FD-D53F-49A3-A167-4982BD3B9D08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8EC66810-16AF-4857-85B9-2DE6ABF000F2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DB488A4F-6792-4A8A-91A2-845B7F78DECE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67B98DA8-EE79-475A-B397-47B648E4A00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75064835-FE3D-4177-82FA-DC1ACD5101E7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FF252F44-3D23-486A-BF12-CFB9ABEB28B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24B2050F-7D81-4AE8-A1D1-89048E974AF2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902DC68-7FAE-4A4F-BAD8-09EA3EAF8A3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FA3A9EEC-0F38-44E8-A419-F13943F840A4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193A4536-5C02-4467-BFA6-0A010E7E57C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C49B1F20-23E3-40BE-BA6D-186D6AC4A2B6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DE922C23-D6E1-4B94-B49A-49409CE585C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D24377D5-A05F-4A5D-8359-24C6B302DD03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AAF61C89-DA82-4261-ABD4-B307BB52296F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10018DC1-F6AB-46EF-AE52-149AF3B00CF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BEFF6FF4-F91C-40B3-8F27-2D70A2703D7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69C632F1-2653-4F55-BFC0-68B8A9CECBA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57AABC5E-96F8-4A76-AB14-26E37392ECDD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06392ED6-5A6F-4E6B-BC86-352350246932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5C7D49EF-034F-4DEB-856C-9E6CAE6FEE3C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3D85AE26-151D-428C-83AF-B99DF581A2C2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9E2BC066-F8A0-44BE-86A3-5B09311DC5E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C20C0490-15E0-4D0E-A461-518A01795A7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A24E6518-7688-4675-9BDA-CF10BCDF96D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F75BA8CE-4FE7-4D72-BAFF-120F6B9B329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AEFE3DDB-6E53-42BC-9E70-FF9CAF0DEFC6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8BD5E15-361F-457D-8883-919BEA6C5AFF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3C9FB4FF-1A1B-4E3A-A33E-0393D405222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00E74FEC-B6AA-47DA-A5D6-5D411F6A9CEF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C3C56C38-018B-4E47-9812-B02D8E5A31C6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E2789854-8D15-4CF6-8083-A8BA5C287EB4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244620E7-FEC9-4883-8BA4-4C520A915CCC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81D75514-F372-4FB6-8D8D-44CFC954851E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A901C860-ABE8-4470-8AC1-0D8A623B22ED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CED1E39A-FE3E-47EC-B820-C9FAC275F5AE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4AFC193E-C5C4-4937-887C-B3ED4F3CB7B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6EC64CBD-3229-465F-8E00-C2AACCDDA3D9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CF0F8BE6-F2AF-48AC-A3EE-395E5FA76110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BD4C217F-BF01-4AE5-B1CD-1B7AD93642A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4A9A10F8-A6D0-4AAF-B6AB-76601133C08B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0D8152AA-62E0-482C-9670-4B58B20A3428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23FC1F17-17D4-4DFA-AB31-6D6638811853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EDDED200-4A38-4575-9C5A-0641D03E7A5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F7DC8830-22CC-49AC-BA7E-ADE8FF05951F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984C1DFB-3576-4209-8B4D-69471E7D304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D41FBB11-18BA-4115-92E3-1EEF20FC2AFB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427AA555-611B-4209-8B58-117D976CDB1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EE24D3DB-BC24-48B3-B53E-F059051CE359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F56EE1D3-1D32-4262-8C43-8DB9824A3EC6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C2BC2373-167F-4904-8BC8-4457AF42AD56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5EE9E024-FD1F-43AC-A89B-7FACDC0E297E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A0488B81-09D7-4176-9AEB-F7FC3EFD17D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05BE29FB-5FA8-4CFE-93AD-A5DB40D08A56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FEB28DA4-213C-4379-811C-52623A5E6AC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D4562503-2687-4D72-8432-DD4DA12EE239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74225333-E4D8-4CC8-9F3D-58B58A04F235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1A6A9942-C6CC-4B18-A365-6ACFFDABFC7E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AC914712-7F57-484F-A2C2-D8CA890EEA6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29CBF2CD-8C78-4ABB-AD94-9EABE925E71C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66D1E0F1-C8EC-4D72-971F-5DDFB7211330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1F5BC646-8ECE-4A4B-9B93-DB5CEFB043A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80699253-62A9-4504-B6AB-E818D1F5FDAF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8906A52B-17F7-453E-869F-A96171AECEEA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A2F988AD-3EC5-4B6C-B99A-7876DEAD5636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0458DF2D-DFDF-4635-876D-BC1641074A75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1EE00818-DF8B-4257-A6EB-2275A863220E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7380AA84-AD59-4D90-B93C-D01939433029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AD6C1149-09DF-40F9-96B7-4CDE45F1893E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EF0D4AD-2114-4E68-B92B-6783331CD850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D7236C28-54A1-4D5E-917B-8B79E4025ED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36C4FF12-C6D2-4B82-A1F7-C5D3A61AA5F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8A1FA840-95AC-44CB-BB20-B62ED51B7A1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441DF6A-FE1B-49D3-B169-0CEA279C0048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1C198802-81B8-4A36-983E-27BCA580082F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3F1FDD87-F253-49C8-A253-9226E5163368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183B4666-CD86-4B17-8AA2-EE173AEAB240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8B464C3A-8B82-4AB7-800E-9AB28CEA81F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4FA2780D-EE78-4B64-ABD4-7A4621E864D1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BBFF0D22-55A4-44CC-A5E6-6CAF67C66BE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E453DDE1-43F2-417C-B286-BC16798E1339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F32F1009-82E4-4797-9020-4F5297CA780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5488D04F-BE8C-449E-B53B-182CEBF26CBE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14ABB7A8-7BEC-48AF-B3CD-BC5164E00DE7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30DA02D5-6F70-4425-AAAD-4464E2912DD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CEE3C81-EF23-4A4E-BD86-24D248F60634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D2F73A84-07EA-4340-A581-2C0ED7FB1265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29B969B7-58C8-4FB5-A990-23A4BAF6A23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378442E4-6BFA-4CA9-8860-E828795144AE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A12DAC08-4D17-49ED-8054-1FE220C9961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B6C98091-3CA9-4D71-A3E1-3D8542CA13B6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2E4E845B-BC6A-402E-8544-8006A9B8E78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9B4DD56A-FB4B-4698-BE46-B363CA47C0E3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2F81F694-BF53-43C1-B95D-403CCD6D6CA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7D13AED3-1458-465D-ACFE-3A459C851180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E11FED1D-A216-4A07-9D83-3411BD5988B3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826F9006-7676-4CA1-ADD0-9AD68A31304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1743FB87-E149-4B4A-A69C-51C22890BBE1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B687D70C-FB13-49D0-A722-4599BF67817A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C8F333D9-754C-46F0-B73F-BA9124A9C52F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206603B1-8CDD-4D9A-81A7-5C71EADDFA3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BEDDEDEE-7B5E-4237-90DF-7E5B5EA76314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7E60D522-D267-4912-9324-3B761DD19642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1760CE21-094B-4962-9F51-0F2E35DE7956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092186AB-25C8-4B00-833A-9BA6B542970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DCC2DB24-1A10-4968-B403-D98B8C3F29B4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C98097A6-2F93-4C01-8895-FD1ECD222801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75BC373B-CDDA-467F-B80B-63CAB6D05F32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277697C0-CFDC-45B4-A874-C48558F09834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1313ACAD-E357-45DC-8B47-CD0F64E232F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789C67F0-872A-4D9A-947A-351F2485BD32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B2D866C1-BFE8-4D90-BFCB-5302EB21439F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D0497A5C-1EEE-4AAB-9433-E00A36D227E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7457AE4B-60F1-4040-B09C-1B6DAC492759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18320064-F47A-46D2-9818-F057E4914E0E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C04B4989-9C73-4932-8C9F-DE2DA8F4683B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7CA4163-F60F-4BDC-8D9D-96F0C42573A5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EB64864E-13E8-42CC-975C-65D82E7F0B5B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8E1BE364-3435-497E-8B0B-CE5B540E69A8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E3E169D8-4AD5-4D55-AE7F-38DAF59BE13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E89A6080-4747-451D-A1ED-1AE0B96E375F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DE644AA2-C71D-4771-982B-F4B6E836B01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A8AB0677-21F6-416B-8129-90259BC60D6A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469E78F2-57B7-4634-9C14-1541CCFF776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DB9FF756-1E8A-440A-B0F5-98DF75693403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F0173E71-9DF6-4616-B076-2811AF7C915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ABBC8524-6A24-456A-8F68-0924170D396A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C2EE8056-E992-4195-A22F-BBF79688024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35FFD3BA-0F23-4AAE-9567-BB6E28228795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9BBF651B-C533-4F91-A06F-DCE15A9C566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0BAD9917-435B-4BF3-8ACC-E2C0E4B8AB1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C3CDC51E-B43F-40E1-B2C1-FA2875EFA7B6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79E96F1E-A96A-4424-AADB-522232ADADC8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9B64613E-B0E4-4F72-8F36-1C2C4C96D70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AE71652C-A14A-43E6-BE9C-67AE67EBC319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6194C4EC-4522-4C6A-BA55-8F5AB6D7414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88F00420-6EA4-4ABB-9231-CDC67EDA8C61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00A17E19-6D26-4FA2-A171-943893B3BD8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CB0C4AD0-F4A7-47B4-8111-1452919CA26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8C6546F-CADF-44C5-9557-D214CF01D483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074E7289-62D6-4A8D-96B7-9B6BC99A8DF4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564DF3F2-67F6-4209-9159-CA20AD3FDEC7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B3805765-F576-4E53-9345-5180761A86BE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CE4B6892-4906-42AC-9B2D-8E94CBA3DAAD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A5928C71-83C7-413B-BB2D-95E97F630CA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96CAFE0E-C231-45A6-8881-34D88E2CEB5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D0419EC0-6B2B-4D4B-93F1-0A67D92C817B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971F9ED1-6791-49BA-A703-F13DED2164BA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D7BBCAD0-535E-4323-BB82-6070CE60C5D8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7176E2FE-D878-4AD8-9C82-EC09F9E9CEA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4380C0E6-FE65-4865-A3E2-6F0B165F946C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4930CB35-F236-4398-91F1-05CE78E4ECF7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CBAD292D-7683-4C8F-A889-B8F9EC8A3188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D212CEF4-621E-43AC-A39D-6CECFC03D8E8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438A7D7E-EC92-494E-A5F8-3E4B877AE2A5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7F2A3DF6-DBD1-44FB-AF8C-7C6C3E41B029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0641420B-3C4E-42E2-A19B-9AF453E2879E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946355A7-CFE1-46BA-BEFC-B94E6F679943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092CD6B0-4D21-40DA-86EC-0B3F7F427100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FB26AEDF-5540-4990-96BA-79020CA683E1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4B838E02-B538-4F18-BD38-C553C396FD02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0492C3B5-94EB-4FF0-A8E5-4AADA81CB711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2A74CDB5-BA75-4146-BEC2-E32A0EA09447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D08D2FD4-6685-437C-8249-5C28F1D042B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B4B27B24-A948-489F-9665-A3A1844BA7E2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EFE391D5-5538-442B-BC09-853AAADC6587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AFFCB16E-A8B2-41F9-BACA-1C3CDFFCDB07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15E89442-EBBA-4651-8E23-2549B660476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D8A07EB4-8A3D-4E14-B4C2-CA69CAE3D64E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F6671554-B919-4C89-9818-BCE2E559EA80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2E9B5621-92A8-4D0B-A20F-4D88F0BB3A4D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680CE96D-4088-4F91-B392-1A908EBB4D62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AFC2246E-B341-4F66-A0A0-B84FE0DF34A2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463DF0EE-B5C3-4613-A9E7-9820C92A453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4039FC8A-6BB9-4F1B-B7B3-982A2B22B33A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E07A357C-2B17-4AAD-B28C-262CFB41B852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A4F9ED41-B0F7-4767-A465-FBFA52D7DE7F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30E508B3-ED5B-4753-A545-917E28B3EE5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4DEB1F42-AE01-4A04-A9CE-62E2E9FF196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AD3F7348-A089-4701-A5AC-CD858EA7FD7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F3B7A1C3-F996-4B4E-A9CE-AE5565099C2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4CAF960D-6182-4A68-8402-6F69B2D13237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50EAB6E1-BDE0-4B11-A8F2-8CFD1FC6EC65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949D75B6-0F00-4ABC-A87E-6139CFCC27DE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9EEF1508-A25E-4944-996C-35DB53B3C9D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5928E1E2-FD13-43ED-A81A-15B597B389E4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BDBACE34-FD96-4802-B55C-977947516E05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5D659426-41F7-48FF-8D92-08D5996E751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FB7F8B5-DB29-4FCD-B559-C354A67B4252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49" y="1628801"/>
            <a:ext cx="5382062" cy="4032224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6438CE-6082-4300-8BA6-05DA73B9F9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9F16B52-E606-4EC6-A6CF-3EE11EC8DE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266" name="Title 1">
            <a:extLst>
              <a:ext uri="{FF2B5EF4-FFF2-40B4-BE49-F238E27FC236}">
                <a16:creationId xmlns:a16="http://schemas.microsoft.com/office/drawing/2014/main" id="{63F65FCC-6A02-45F5-A7FA-3173BB23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2657"/>
            <a:ext cx="10944223" cy="10801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64" name="Picture 263">
            <a:extLst>
              <a:ext uri="{FF2B5EF4-FFF2-40B4-BE49-F238E27FC236}">
                <a16:creationId xmlns:a16="http://schemas.microsoft.com/office/drawing/2014/main" id="{FA7EA290-BE65-4B54-AF1F-2FA00B60B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95635" y="5892801"/>
            <a:ext cx="2596363" cy="965199"/>
          </a:xfrm>
          <a:custGeom>
            <a:avLst/>
            <a:gdLst>
              <a:gd name="connsiteX0" fmla="*/ 803658 w 2831835"/>
              <a:gd name="connsiteY0" fmla="*/ 0 h 1052736"/>
              <a:gd name="connsiteX1" fmla="*/ 64910 w 2831835"/>
              <a:gd name="connsiteY1" fmla="*/ 111688 h 1052736"/>
              <a:gd name="connsiteX2" fmla="*/ 0 w 2831835"/>
              <a:gd name="connsiteY2" fmla="*/ 135447 h 1052736"/>
              <a:gd name="connsiteX3" fmla="*/ 0 w 2831835"/>
              <a:gd name="connsiteY3" fmla="*/ 1052736 h 1052736"/>
              <a:gd name="connsiteX4" fmla="*/ 2831835 w 2831835"/>
              <a:gd name="connsiteY4" fmla="*/ 1052736 h 1052736"/>
              <a:gd name="connsiteX5" fmla="*/ 2720646 w 2831835"/>
              <a:gd name="connsiteY5" fmla="*/ 904046 h 1052736"/>
              <a:gd name="connsiteX6" fmla="*/ 803658 w 2831835"/>
              <a:gd name="connsiteY6" fmla="*/ 0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1835" h="1052736">
                <a:moveTo>
                  <a:pt x="803658" y="0"/>
                </a:moveTo>
                <a:cubicBezTo>
                  <a:pt x="546403" y="0"/>
                  <a:pt x="298280" y="39103"/>
                  <a:pt x="64910" y="111688"/>
                </a:cubicBezTo>
                <a:lnTo>
                  <a:pt x="0" y="135447"/>
                </a:lnTo>
                <a:lnTo>
                  <a:pt x="0" y="1052736"/>
                </a:lnTo>
                <a:lnTo>
                  <a:pt x="2831835" y="1052736"/>
                </a:lnTo>
                <a:lnTo>
                  <a:pt x="2720646" y="904046"/>
                </a:lnTo>
                <a:cubicBezTo>
                  <a:pt x="2264993" y="351923"/>
                  <a:pt x="1575424" y="0"/>
                  <a:pt x="803658" y="0"/>
                </a:cubicBezTo>
                <a:close/>
              </a:path>
            </a:pathLst>
          </a:custGeom>
          <a:solidFill>
            <a:schemeClr val="accent3"/>
          </a:solidFill>
        </p:spPr>
      </p:pic>
      <p:sp>
        <p:nvSpPr>
          <p:cNvPr id="265" name="Slide Number Placeholder 5">
            <a:extLst>
              <a:ext uri="{FF2B5EF4-FFF2-40B4-BE49-F238E27FC236}">
                <a16:creationId xmlns:a16="http://schemas.microsoft.com/office/drawing/2014/main" id="{CFE53B4A-08F0-4196-A2DC-53238FEC0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2" name="Content Placeholder 2">
            <a:extLst>
              <a:ext uri="{FF2B5EF4-FFF2-40B4-BE49-F238E27FC236}">
                <a16:creationId xmlns:a16="http://schemas.microsoft.com/office/drawing/2014/main" id="{DEC7C33F-4562-41CF-BB88-3AB7AB710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628802"/>
            <a:ext cx="5400674" cy="4032224"/>
          </a:xfrm>
        </p:spPr>
        <p:txBody>
          <a:bodyPr lIns="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66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3566" userDrawn="1">
          <p15:clr>
            <a:srgbClr val="FBAE40"/>
          </p15:clr>
        </p15:guide>
        <p15:guide id="5" pos="3795" userDrawn="1">
          <p15:clr>
            <a:srgbClr val="FBAE40"/>
          </p15:clr>
        </p15:guide>
        <p15:guide id="6" pos="388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5857A2-CD0C-4DF9-AA5A-71C928261642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2">
              <a:alpha val="24000"/>
            </a:schemeClr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97E0D8-1DEB-422B-83A9-F32F4D6BB0CF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C209829D-92D3-4879-9DAA-23AEAB25CCC1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E7D02C74-467C-4A57-B5D0-A3FFA925CA7E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B449E3B5-2EE9-4D50-B05A-F5C4CA1832E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06C298A8-FBE4-429C-B5A4-6E6DD678BC2E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4BEA00DE-9840-4CC8-863E-CC6F0EA238A8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0F09EB3-52F2-4CF1-ABC8-2BC299A6FEF0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803AD9D-2F6D-4677-9820-85CC36A2C72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36EF7A6A-BDE9-4686-AFA2-00D89FD92703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D2C1677C-C774-473B-A86F-9E8FD563DB2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942677C4-51D9-4469-AAC7-7770BE1616DA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17BF8785-0FC3-4FA2-9ACA-D659A3D310CC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243A011-641E-4EA9-BC5C-7687FC46713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F72279FC-643E-479A-BD50-0EE97159863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AA9D0FEB-3654-449F-B117-CB4F349B8E0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E34639B4-22A6-4D72-B571-E77DA58FB974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253882B7-1BBE-4334-A598-5A7B15AE41C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A418184D-5DB2-4D87-86DD-334C9A2C56E6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B76FDA3B-6C28-4267-B048-2CAA31770F92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A5C8D93B-F240-4009-96F9-D99F51499193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5C28C99E-BD2E-446A-9664-0BAC14D62849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017DFB76-91AD-4D19-BC6B-6E766A0860C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B319330E-0B8A-403A-8B2C-9C58A0912591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9645E08B-5398-4864-8836-1F6C7CA2E4C8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6C022921-7EE2-4D83-A4C8-B9D58B0D507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C776FD2F-7466-4B0B-9F0B-EDD46A299381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37F3AA0D-BDC7-458C-B82D-B8B670465F8A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C8C7CD3B-F7F0-4D5B-9F72-6CF5CBA2DE7A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144A81FE-A529-43BA-9D4D-31192DB3DE3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9C19C78D-FA1E-4B96-BF1B-7D2034F4DC88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DC047E70-A9F4-4ED3-BADE-3536AAEED4A6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A0EA9337-A660-44E5-8A35-7CE33E03C40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F36CC8D6-4C50-4023-93B3-900B54373ED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29B89DCB-2634-4B2F-985A-7278AB2C142B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F689321C-8F27-4EFD-864A-70F423A6BBB1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93664686-FED2-4A47-A701-1150CA2770A5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9B5DE731-8D5C-48B6-810A-6C8BADAB7297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FC37072A-47BA-45C7-BFF5-35005D65BCF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3EEF6509-4B73-47F6-A172-63AD1EF84239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F9CFF651-71FA-497A-A95D-33FE289D9333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25816AF4-33B0-443D-A99F-07744B0FB943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D983164E-BDFF-48F0-9A83-1275565294C6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B338AC90-94C8-4A21-9B91-FEF329A9D7F1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64CC223A-3190-4C76-B491-E40FEB1300C5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F51ABBE8-C36D-48D2-A7EB-737DD441438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ED36D01E-4C2F-48FE-B2F7-68203B7F1034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3C878A93-E2D8-40F2-B1B1-8BD5E19E911E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872DB3FA-733D-4CC9-A492-4A45C475C8F9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97693CF6-5A69-48C1-9E24-1BDFA1634A50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968D62E8-9A91-4CC9-A92F-97ADB40F483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67A5A9A9-7785-4CE8-8841-98CD8292F101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05C2F779-DB48-4EF7-8165-2C62D0EB4FF0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572BE40E-A575-4624-8BB9-6BB28EAE7313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12FAED8-C075-4694-8117-4F25F4B6D1D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CB047A1-A74C-4D1E-BE94-24C5FB466B8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845AB211-413E-414B-ABA6-C98EE0EC843B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9FE7C3BD-9C41-4FC8-B8DE-D87A989121B3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CA754E48-B3C2-45D4-9939-A84629AB814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D335D883-1B35-4EE4-9183-E76C8332AA1A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BB03FD96-EFD1-4FC9-A563-F558541FDF12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BCF096DC-F77A-42E9-9DD3-25297EC30D1B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3ABDE8BB-317C-4CF4-9988-B62A18907213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F91BCD1C-EF85-4495-A323-93D4DD892E6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0BBB788B-291F-4663-948A-ACFBEC4D2A2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3EB9C61F-8AC8-45B6-B110-B293A8B8E79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0D55A959-C15A-4E83-9395-8F216967B37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DE72C393-F1C0-42A9-9D3F-A2F3CB28BD77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DBD8CECA-0BBE-4807-B97A-258BA2A4BBC8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A9BD2D26-850F-4601-9EAF-7A2A81F7A81A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43205721-D6F2-40BE-9554-69CE29D15A78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63A9B62C-8E99-4CE9-A1E8-AB4B705B9C10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E0B22E7A-148C-417C-9937-F842AA5A3FA0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BF0D8C14-8CA1-4F10-AB8E-5C01FC025186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1109E7A2-063A-458C-BAFD-40C70C585950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DC31BA15-9778-451A-8984-3841F3DBBA5A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249D8461-94BA-4F70-9C07-47D836D1611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992CAEFA-70DA-49B1-8ADF-768B963EB14D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4FE3390A-D98D-4DBC-BA1B-4E1AADBC80A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70B77CA0-F780-43CD-9C20-0DCB19221CD0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B7DD489A-F0E0-4E38-A3F5-E35EC5AE5B00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FA2815DC-5D85-45FC-BE7B-0297A5AB30D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6419C3A-1EC0-4590-8F95-FE61CD45807A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7A5F5DBE-9283-44A4-BFDC-5F5ECEFA156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C5E2FEDA-15D9-4A56-B3FB-FE3679530771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884A9930-397B-4CF3-9E07-EBE9C07505DD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611DF956-F394-4697-ADCC-CA0A56336011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A50AFEF4-0D1E-4145-BFE2-90BE15A098E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4A6CB6FD-BFC7-4526-83CD-1F0272F1D665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FE5DA963-CC63-4828-A74A-0C879DF825C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4D7349CE-6290-4B85-BAA2-AF6B318F690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42317BD0-0A10-4A8C-AA4F-0B92CE89969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05C14FE9-EB44-4E9F-B9B1-8BEB5ED12B7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8D60C536-E379-43BF-8B7E-3B195B0E9FC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002CD7AC-A2DC-4A85-A39F-04F69E33B028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91525687-6B28-4976-A4D8-DF57EC3D55CD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15F8A1D6-379F-40DB-9195-0E2203B445DC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E3E3403B-1C3A-4ACF-BCC3-27C7567061EC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23111FA0-3579-401D-B85F-65C5C63D7C5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BCABBCF1-8F20-4662-B274-A79B6738FCD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CA6FE37B-87A5-4A02-B5F0-D2178B08B71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986E370C-69D5-4627-AC30-3FEA734D2AD7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B4311047-B0E5-418B-A3B4-B481041474B6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58586705-F350-4E5E-8325-CF7092B44D3B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3987545E-EEB6-4FCB-A410-33447FC5AEC7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C711AD00-EFE8-4D6E-8245-3590AD927C1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0CDD6A63-2049-4665-AB46-91EFEDB4D984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4BC9A2DF-280E-4471-8F80-2FAAEF6FB3CB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10565709-3EB7-4DD8-A576-CA759ED9B30B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98BA7AE2-C20C-471B-B631-766A6F89138B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C4728C4E-3C7C-40C2-B4A0-DAF74293664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B0A4580E-C208-4DEA-83D9-2E0FFF26CE0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6F0418B9-C7D1-400E-BD72-3477A1CD2688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9E239BB1-2870-44CF-89DB-2826624042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C7C7B5C7-9A3C-4658-87B9-AC3D1FF582C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BD6289BE-5BBA-43D3-959C-3128930E7987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8A970C4B-587F-452C-986A-6311B31F04D0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48C0B593-1BC7-4D66-A78F-2A46A04FBBB5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9ED122FB-5920-4980-B0F0-E1C80DBE119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86C1D82B-5423-459E-A411-ADE55B14C989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A9DA4FC6-A0F7-4F70-BEF4-CAF065082E2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1F1FC208-3191-4944-BECF-F11C2EE0EEC2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55C348C0-074C-4248-A30B-990089909D5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A48BB617-4DE2-4FE1-97ED-6437DAA7A19E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4AB24BB6-2712-4B08-8A78-BB9A323FFF6A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BE50AA08-6341-4932-9DE2-145BB67A4E9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C7FB4807-351F-4E64-AEF1-7C5A70BF6BD5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3E383E4D-E8D2-42DC-BF96-A3AF892AA64F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A65D162A-9BC5-4631-9056-9C122C607ADE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3838593C-25F1-4317-A255-EBF39D026782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19935CF5-39F2-46D8-A8AC-7063ED50FE13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3F78CBBE-1EC2-4185-AC5C-7BC8EF327DE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E6DB25AE-CCE5-4E66-AE5C-35EF54D7B600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7B043E7C-C482-4229-B17B-D115D682596F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036A6591-6D59-4D4E-ABAA-5A162F2E0ADC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45A930EB-D5A0-49F6-81FC-1A8463AB2B0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30F47291-55B4-48B7-A7D4-F05015CF69E0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4F702A6F-441E-4B5D-AE70-BABEADE03ED5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86564437-9B37-418A-BEB1-11572EE8EC89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B784A5E2-D9BF-459D-9B01-5322BA36C21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10BC9D46-2EA6-496D-A49E-E6EE2981CB8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AE2E46DA-CBE1-43F3-B110-9B45F2BD63FE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00D9F43F-FDFF-4203-9267-AE94DB7516F7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492E0981-E96F-46AA-88B5-0B7F8AA94F38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F4663BE5-116A-424B-BEEE-0AA22D65804B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3745B283-D727-4E40-BC97-28E8AE0A1B9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BC6ED8BD-E126-4717-A7F6-00DD0E83190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6CCDA6E1-858D-4044-83C5-91C5CD95155C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76BA8583-BF7E-4FE3-A38D-5ADDDD4E8447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07EB62E0-1753-4DEC-8F68-5156A8CC746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5F12A203-7546-4EF6-9968-3CFF53378722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07BC045A-B5D8-474D-8FA4-3A0AA883E085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58A86C28-D9C6-47F2-8A8E-95A20EB177A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E0AAF1D1-7489-4320-8C32-E2FE2F93C8B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9080AA57-8EFA-4FC1-B61E-F79748FB9776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C7AF1807-2C49-4072-B0D8-9F6F43DB9B1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88E0706C-0850-43A8-ABE2-D17DE76ED626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840C93CD-58CD-40B3-8AC4-8342C03142AE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B5D6725C-EB1A-4807-85B9-7591844405E0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387CFB1E-F0DC-4BF1-A46E-73124F7C44AF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2025B298-A9CF-4380-B3D6-7E657C9CBC2E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CB6EB57D-1544-4977-A4BA-88AB63C6BCBD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5DAA78A2-EE3A-4500-BC96-16484929EC54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06EC0AA0-3A2E-4314-8BE0-9C52B5194FBE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E58BB148-5223-47A1-AF9B-E04696A205C9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5BA01823-324E-430F-A686-7E738B2A018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3C4433E3-919F-4D6E-B838-4048CF358C85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BC2182F3-46DE-4E1C-8900-E578F3CABB7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67A23839-A8F8-47C8-82A2-4664A8455878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98454094-72D8-439E-857D-2F318B23F385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67D261E1-D623-4F3A-9528-5336D8F2066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88A510C-1079-4F09-8826-9C72F95BD89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DDC74403-53C9-4905-A574-AE25757E2C58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Oval 528">
                <a:extLst>
                  <a:ext uri="{FF2B5EF4-FFF2-40B4-BE49-F238E27FC236}">
                    <a16:creationId xmlns:a16="http://schemas.microsoft.com/office/drawing/2014/main" id="{42D3AE5D-2C0C-48DF-835A-42C5BD95F255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Oval 529">
                <a:extLst>
                  <a:ext uri="{FF2B5EF4-FFF2-40B4-BE49-F238E27FC236}">
                    <a16:creationId xmlns:a16="http://schemas.microsoft.com/office/drawing/2014/main" id="{79395A6C-E534-4A9F-8E4F-7458DD27F9B8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0085481E-6263-42CC-B37B-44EDBC49EE6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8694394A-6412-4DBF-925B-B8EF6B92505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id="{24F04B26-DA80-4ADB-B40F-E9DD0B077265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Oval 533">
                <a:extLst>
                  <a:ext uri="{FF2B5EF4-FFF2-40B4-BE49-F238E27FC236}">
                    <a16:creationId xmlns:a16="http://schemas.microsoft.com/office/drawing/2014/main" id="{DA91B2C7-09A4-4A7C-A6A4-49F47DD943C2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Oval 534">
                <a:extLst>
                  <a:ext uri="{FF2B5EF4-FFF2-40B4-BE49-F238E27FC236}">
                    <a16:creationId xmlns:a16="http://schemas.microsoft.com/office/drawing/2014/main" id="{8F5B32AB-738A-4FBB-B783-83F3FE691203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A205FFB0-E6F2-4FE8-95C0-55C6C867C78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D2796341-887B-44DE-B64E-BB9F96F3864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61012A53-7828-4A92-A463-40A1DF46166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817D9E03-383A-45ED-88CE-CA73D02DCC5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A248837E-5C83-4D60-BE30-8B486E75362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68A9694C-62A0-4D31-BE95-61CE8F914E67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A40C99AE-25C0-4A62-A682-505307747FA4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DF8BC5BC-1C51-4530-BE49-5B9828BE06F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0F8AD882-077D-44D6-B829-69B7F26A4B79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21799AF3-EAD8-4A1F-B96A-9DBD9AC741CB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14BD8487-F7D4-4AF6-B351-D0F3C0242472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D73476CE-9EBB-4A14-A0DD-3EEAFE3B13BC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030B99B4-D285-447D-8B0C-3BD6D679C1B8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D7432619-3F7E-48B2-98A5-29D2C3096B4E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B0C01C88-0811-4460-A411-405D71D73D0F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748303CE-A9E8-4C20-94AA-177DD57B844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FFA2E1E2-2F37-43DB-A458-2C208E75088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5A89ABCA-7974-4D45-9ECB-37AC306D4ABD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6AE89C59-9075-4214-B51D-2409B56976B1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B46E783E-1BC2-4C37-9872-E6AB40112C64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3DF1574C-7194-4FBA-991B-981F4329A01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1A210683-C28B-4E21-B2FE-00FA4FA7C65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9E1743FF-ED2B-480A-9469-9487B70BD3F5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38998449-75C0-4133-9354-7DC9FC493A6E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0BC198EC-0799-44D1-8D51-2F984035956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297288D5-9159-4C46-B70C-9A67D8CCF0A5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DC1C30F8-CAE2-407A-BF7A-25F7C20D0F5D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E3E7E213-1833-48BA-BEB0-BE562CBF6D63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DE4F67E1-CADF-4395-890D-845F9AC63C3D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90602323-D1DF-45DF-A8C4-519692189653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82BE8EF9-6F54-4E03-9556-B41EFB87A19B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7" name="Group 566">
              <a:extLst>
                <a:ext uri="{FF2B5EF4-FFF2-40B4-BE49-F238E27FC236}">
                  <a16:creationId xmlns:a16="http://schemas.microsoft.com/office/drawing/2014/main" id="{27B8281A-7039-4C04-A157-A19A9DBC9BA3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1CAF94FF-22DB-4270-9599-BF5F965AD568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796B5433-BF17-4938-AC21-CEB191922FEA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90507E59-4C79-4530-BCFF-93A3262BB9B9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BE51CCA6-6986-4C9F-8B32-27850FF606B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A89F68C2-9064-4FC5-A9E6-729B4B1A418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A519BBB2-11F5-4FEA-9B30-9123E6F3458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04DCA288-1592-4C7B-9BCD-8CAF46B8664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0CF9D34A-443C-4A4D-9CC4-4884FC316279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2E4ED872-6E43-4BB2-8AD1-65A8088DA5AE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2EFF52CD-BE67-4E25-A09F-8FE8B10D442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4D690AB3-F421-48D6-A9E6-7ECBD783FC6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33D1464D-A895-4366-9EDA-39667416F9B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BFCC4BBD-77E9-4F3D-8F3D-799376FFEAD0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12F44125-1248-47A5-9E1D-10B898D383EA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4BF4B53F-448E-4EB2-86E4-6717A1FF0F06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BD7E2EBC-5FF4-43E3-8372-04D1350EAB1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BE315A6C-8A30-495F-BE71-C7AA97AC4456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285BEF07-1CB0-4BFD-8035-83D4788697A3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13333D98-BFCB-4687-B3E6-C9B15D017E1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2F9D05B1-FBF4-4D9B-8F76-756ED4ED2F5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86A7B055-8C01-405F-A355-2E0C2575F72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514D2FAC-FCC9-4ABF-8A9A-B9A75527C0E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BB266566-A204-48AE-A6E4-F93931734CA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EF761CCA-3012-4C4B-891D-D2C25B9C5B49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2A9790B9-B6D9-4BDD-9BAD-BD0A0FB2B811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7095DA83-B391-41D7-8F32-8F8BC945A242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022EAACE-1892-4562-9E87-DD34DC2F90F7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99E96147-3F32-4830-825E-52138EB0C4D4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27827731-6C97-4ABD-B771-8B6591AE662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AA258A1B-450D-4202-BE74-A8432B6A43B4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F1788574-D0FF-45E7-8ACC-D824B74FBD2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A50DB99C-9724-4527-B5A5-329D5C116EEC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A4A293D0-F0CE-4136-8806-D0B311BB551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BBED6E39-4F9F-432E-8A88-1D4A1D0A0DC8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2EDE016E-BF79-4DA7-8E2A-0368D5E18A52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1A7D1EBF-3380-4372-9916-D7DF94752B9F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id="{D7FC8210-9C7A-453B-8807-96EE8F532393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418D0CF5-9F26-47C2-AEE5-7C0B85CE0792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3FD37435-0273-4525-8493-08565164F622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>
                <a:extLst>
                  <a:ext uri="{FF2B5EF4-FFF2-40B4-BE49-F238E27FC236}">
                    <a16:creationId xmlns:a16="http://schemas.microsoft.com/office/drawing/2014/main" id="{C31F6812-30B2-4860-A966-BE16108E0058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79E3C9EA-2383-4A35-96BE-783CD140A87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70" name="Graphic 269">
            <a:extLst>
              <a:ext uri="{FF2B5EF4-FFF2-40B4-BE49-F238E27FC236}">
                <a16:creationId xmlns:a16="http://schemas.microsoft.com/office/drawing/2014/main" id="{13C2F581-B01F-488D-B89B-B17A3C968A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pic>
        <p:nvPicPr>
          <p:cNvPr id="266" name="Picture 265" descr="A picture containing chart&#10;&#10;Description automatically generated">
            <a:extLst>
              <a:ext uri="{FF2B5EF4-FFF2-40B4-BE49-F238E27FC236}">
                <a16:creationId xmlns:a16="http://schemas.microsoft.com/office/drawing/2014/main" id="{7B35740A-1D5E-4FFA-B9DF-0E5B4B6A1E6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sp>
        <p:nvSpPr>
          <p:cNvPr id="267" name="Date Placeholder 3">
            <a:extLst>
              <a:ext uri="{FF2B5EF4-FFF2-40B4-BE49-F238E27FC236}">
                <a16:creationId xmlns:a16="http://schemas.microsoft.com/office/drawing/2014/main" id="{B660DAA8-8A42-4BB9-9C8E-936FB1B4A100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611188" y="1982922"/>
            <a:ext cx="1496087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8" name="Title 1">
            <a:extLst>
              <a:ext uri="{FF2B5EF4-FFF2-40B4-BE49-F238E27FC236}">
                <a16:creationId xmlns:a16="http://schemas.microsoft.com/office/drawing/2014/main" id="{223CC4EE-2F30-41F5-95BD-E71FD504C3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11188" y="2457981"/>
            <a:ext cx="4763691" cy="178883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Enter Presentation Title Here Can Span Over 3 Lines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26A71-0DA5-428F-AEA8-7A8DF11EDCC1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11188" y="4468812"/>
            <a:ext cx="3813175" cy="16970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4" name="Picture 273">
            <a:extLst>
              <a:ext uri="{FF2B5EF4-FFF2-40B4-BE49-F238E27FC236}">
                <a16:creationId xmlns:a16="http://schemas.microsoft.com/office/drawing/2014/main" id="{9FAF7663-D22B-46C4-8D7C-DBFA5547B7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9948" y="1322652"/>
            <a:ext cx="2110986" cy="2110986"/>
          </a:xfrm>
          <a:custGeom>
            <a:avLst/>
            <a:gdLst>
              <a:gd name="connsiteX0" fmla="*/ 875450 w 1750900"/>
              <a:gd name="connsiteY0" fmla="*/ 0 h 1750900"/>
              <a:gd name="connsiteX1" fmla="*/ 1750900 w 1750900"/>
              <a:gd name="connsiteY1" fmla="*/ 875450 h 1750900"/>
              <a:gd name="connsiteX2" fmla="*/ 875450 w 1750900"/>
              <a:gd name="connsiteY2" fmla="*/ 1750900 h 1750900"/>
              <a:gd name="connsiteX3" fmla="*/ 0 w 1750900"/>
              <a:gd name="connsiteY3" fmla="*/ 875450 h 1750900"/>
              <a:gd name="connsiteX4" fmla="*/ 875450 w 1750900"/>
              <a:gd name="connsiteY4" fmla="*/ 0 h 17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900" h="1750900">
                <a:moveTo>
                  <a:pt x="875450" y="0"/>
                </a:moveTo>
                <a:cubicBezTo>
                  <a:pt x="1358948" y="0"/>
                  <a:pt x="1750900" y="391952"/>
                  <a:pt x="1750900" y="875450"/>
                </a:cubicBezTo>
                <a:cubicBezTo>
                  <a:pt x="1750900" y="1358948"/>
                  <a:pt x="1358948" y="1750900"/>
                  <a:pt x="875450" y="1750900"/>
                </a:cubicBezTo>
                <a:cubicBezTo>
                  <a:pt x="391952" y="1750900"/>
                  <a:pt x="0" y="1358948"/>
                  <a:pt x="0" y="875450"/>
                </a:cubicBezTo>
                <a:cubicBezTo>
                  <a:pt x="0" y="391952"/>
                  <a:pt x="391952" y="0"/>
                  <a:pt x="875450" y="0"/>
                </a:cubicBezTo>
                <a:close/>
              </a:path>
            </a:pathLst>
          </a:cu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8CB34965-076D-4717-ACC8-2E794998A54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889" y="1401753"/>
            <a:ext cx="3897696" cy="3897696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695ED9D2-0E78-4704-B70C-0012E2230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0561" y="2859038"/>
            <a:ext cx="3228413" cy="3228413"/>
          </a:xfrm>
          <a:custGeom>
            <a:avLst/>
            <a:gdLst>
              <a:gd name="connsiteX0" fmla="*/ 1018573 w 2037145"/>
              <a:gd name="connsiteY0" fmla="*/ 0 h 2037145"/>
              <a:gd name="connsiteX1" fmla="*/ 2037145 w 2037145"/>
              <a:gd name="connsiteY1" fmla="*/ 1018573 h 2037145"/>
              <a:gd name="connsiteX2" fmla="*/ 1018573 w 2037145"/>
              <a:gd name="connsiteY2" fmla="*/ 2037145 h 2037145"/>
              <a:gd name="connsiteX3" fmla="*/ 0 w 2037145"/>
              <a:gd name="connsiteY3" fmla="*/ 1018573 h 2037145"/>
              <a:gd name="connsiteX4" fmla="*/ 1018573 w 2037145"/>
              <a:gd name="connsiteY4" fmla="*/ 0 h 20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145" h="2037145">
                <a:moveTo>
                  <a:pt x="1018573" y="0"/>
                </a:moveTo>
                <a:cubicBezTo>
                  <a:pt x="1581115" y="0"/>
                  <a:pt x="2037145" y="456030"/>
                  <a:pt x="2037145" y="1018573"/>
                </a:cubicBezTo>
                <a:cubicBezTo>
                  <a:pt x="2037145" y="1581115"/>
                  <a:pt x="1581115" y="2037145"/>
                  <a:pt x="1018573" y="2037145"/>
                </a:cubicBezTo>
                <a:cubicBezTo>
                  <a:pt x="456030" y="2037145"/>
                  <a:pt x="0" y="1581115"/>
                  <a:pt x="0" y="1018573"/>
                </a:cubicBezTo>
                <a:cubicBezTo>
                  <a:pt x="0" y="456030"/>
                  <a:pt x="456030" y="0"/>
                  <a:pt x="1018573" y="0"/>
                </a:cubicBezTo>
                <a:close/>
              </a:path>
            </a:pathLst>
          </a:cu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CEFD1932-56E8-4F21-B8FF-244F82F735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742356" y="838510"/>
            <a:ext cx="1253998" cy="1253998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78" name="Graphic 277">
            <a:extLst>
              <a:ext uri="{FF2B5EF4-FFF2-40B4-BE49-F238E27FC236}">
                <a16:creationId xmlns:a16="http://schemas.microsoft.com/office/drawing/2014/main" id="{04293564-A6A5-4D4B-918F-FD26B2CC5D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844185" y="5553842"/>
            <a:ext cx="643952" cy="643952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4C94824F-BC4F-47D2-87B8-97A97C922BD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890" y="2877202"/>
            <a:ext cx="1445085" cy="2302208"/>
          </a:xfrm>
          <a:custGeom>
            <a:avLst/>
            <a:gdLst>
              <a:gd name="connsiteX0" fmla="*/ 60328 w 1445085"/>
              <a:gd name="connsiteY0" fmla="*/ 0 h 2302208"/>
              <a:gd name="connsiteX1" fmla="*/ 156198 w 1445085"/>
              <a:gd name="connsiteY1" fmla="*/ 14631 h 2302208"/>
              <a:gd name="connsiteX2" fmla="*/ 1445085 w 1445085"/>
              <a:gd name="connsiteY2" fmla="*/ 1596043 h 2302208"/>
              <a:gd name="connsiteX3" fmla="*/ 1318233 w 1445085"/>
              <a:gd name="connsiteY3" fmla="*/ 2224365 h 2302208"/>
              <a:gd name="connsiteX4" fmla="*/ 1280734 w 1445085"/>
              <a:gd name="connsiteY4" fmla="*/ 2302208 h 2302208"/>
              <a:gd name="connsiteX5" fmla="*/ 1190268 w 1445085"/>
              <a:gd name="connsiteY5" fmla="*/ 2269097 h 2302208"/>
              <a:gd name="connsiteX6" fmla="*/ 0 w 1445085"/>
              <a:gd name="connsiteY6" fmla="*/ 473399 h 2302208"/>
              <a:gd name="connsiteX7" fmla="*/ 39594 w 1445085"/>
              <a:gd name="connsiteY7" fmla="*/ 80638 h 230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5085" h="2302208">
                <a:moveTo>
                  <a:pt x="60328" y="0"/>
                </a:moveTo>
                <a:lnTo>
                  <a:pt x="156198" y="14631"/>
                </a:lnTo>
                <a:cubicBezTo>
                  <a:pt x="891765" y="165150"/>
                  <a:pt x="1445085" y="815978"/>
                  <a:pt x="1445085" y="1596043"/>
                </a:cubicBezTo>
                <a:cubicBezTo>
                  <a:pt x="1445085" y="1818919"/>
                  <a:pt x="1399916" y="2031244"/>
                  <a:pt x="1318233" y="2224365"/>
                </a:cubicBezTo>
                <a:lnTo>
                  <a:pt x="1280734" y="2302208"/>
                </a:lnTo>
                <a:lnTo>
                  <a:pt x="1190268" y="2269097"/>
                </a:lnTo>
                <a:cubicBezTo>
                  <a:pt x="490798" y="1973246"/>
                  <a:pt x="0" y="1280638"/>
                  <a:pt x="0" y="473399"/>
                </a:cubicBezTo>
                <a:cubicBezTo>
                  <a:pt x="0" y="338859"/>
                  <a:pt x="13634" y="207504"/>
                  <a:pt x="39594" y="80638"/>
                </a:cubicBezTo>
                <a:close/>
              </a:path>
            </a:pathLst>
          </a:custGeom>
          <a:solidFill>
            <a:schemeClr val="bg1">
              <a:alpha val="29000"/>
            </a:schemeClr>
          </a:solidFill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3D7C6B7D-8F32-42BD-AC8B-B1F0FAA23BB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7921" y="2859038"/>
            <a:ext cx="1538993" cy="574600"/>
          </a:xfrm>
          <a:custGeom>
            <a:avLst/>
            <a:gdLst>
              <a:gd name="connsiteX0" fmla="*/ 986848 w 1538993"/>
              <a:gd name="connsiteY0" fmla="*/ 0 h 574600"/>
              <a:gd name="connsiteX1" fmla="*/ 1466864 w 1538993"/>
              <a:gd name="connsiteY1" fmla="*/ 72572 h 574600"/>
              <a:gd name="connsiteX2" fmla="*/ 1538993 w 1538993"/>
              <a:gd name="connsiteY2" fmla="*/ 98971 h 574600"/>
              <a:gd name="connsiteX3" fmla="*/ 1532753 w 1538993"/>
              <a:gd name="connsiteY3" fmla="*/ 109244 h 574600"/>
              <a:gd name="connsiteX4" fmla="*/ 657521 w 1538993"/>
              <a:gd name="connsiteY4" fmla="*/ 574600 h 574600"/>
              <a:gd name="connsiteX5" fmla="*/ 67385 w 1538993"/>
              <a:gd name="connsiteY5" fmla="*/ 394339 h 574600"/>
              <a:gd name="connsiteX6" fmla="*/ 0 w 1538993"/>
              <a:gd name="connsiteY6" fmla="*/ 338741 h 574600"/>
              <a:gd name="connsiteX7" fmla="*/ 84329 w 1538993"/>
              <a:gd name="connsiteY7" fmla="*/ 275681 h 574600"/>
              <a:gd name="connsiteX8" fmla="*/ 986848 w 1538993"/>
              <a:gd name="connsiteY8" fmla="*/ 0 h 57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993" h="574600">
                <a:moveTo>
                  <a:pt x="986848" y="0"/>
                </a:moveTo>
                <a:cubicBezTo>
                  <a:pt x="1154005" y="0"/>
                  <a:pt x="1315227" y="25408"/>
                  <a:pt x="1466864" y="72572"/>
                </a:cubicBezTo>
                <a:lnTo>
                  <a:pt x="1538993" y="98971"/>
                </a:lnTo>
                <a:lnTo>
                  <a:pt x="1532753" y="109244"/>
                </a:lnTo>
                <a:cubicBezTo>
                  <a:pt x="1343073" y="390006"/>
                  <a:pt x="1021854" y="574600"/>
                  <a:pt x="657521" y="574600"/>
                </a:cubicBezTo>
                <a:cubicBezTo>
                  <a:pt x="438921" y="574600"/>
                  <a:pt x="235843" y="508146"/>
                  <a:pt x="67385" y="394339"/>
                </a:cubicBezTo>
                <a:lnTo>
                  <a:pt x="0" y="338741"/>
                </a:lnTo>
                <a:lnTo>
                  <a:pt x="84329" y="275681"/>
                </a:lnTo>
                <a:cubicBezTo>
                  <a:pt x="341958" y="101630"/>
                  <a:pt x="652535" y="0"/>
                  <a:pt x="986848" y="0"/>
                </a:cubicBezTo>
                <a:close/>
              </a:path>
            </a:pathLst>
          </a:custGeom>
          <a:solidFill>
            <a:schemeClr val="bg1">
              <a:alpha val="27000"/>
            </a:schemeClr>
          </a:solidFill>
        </p:spPr>
      </p:pic>
      <p:pic>
        <p:nvPicPr>
          <p:cNvPr id="292" name="Graphic 291">
            <a:extLst>
              <a:ext uri="{FF2B5EF4-FFF2-40B4-BE49-F238E27FC236}">
                <a16:creationId xmlns:a16="http://schemas.microsoft.com/office/drawing/2014/main" id="{B7241546-EB0D-4B7F-B698-33496CC5F86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937517" y="4609723"/>
            <a:ext cx="1080000" cy="1080000"/>
          </a:xfrm>
          <a:prstGeom prst="rect">
            <a:avLst/>
          </a:prstGeom>
        </p:spPr>
      </p:pic>
      <p:pic>
        <p:nvPicPr>
          <p:cNvPr id="293" name="Graphic 292">
            <a:extLst>
              <a:ext uri="{FF2B5EF4-FFF2-40B4-BE49-F238E27FC236}">
                <a16:creationId xmlns:a16="http://schemas.microsoft.com/office/drawing/2014/main" id="{223CB996-D755-41F5-A801-4B1079DC0CF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770561" y="627929"/>
            <a:ext cx="1080000" cy="1080000"/>
          </a:xfrm>
          <a:prstGeom prst="rect">
            <a:avLst/>
          </a:prstGeom>
        </p:spPr>
      </p:pic>
      <p:pic>
        <p:nvPicPr>
          <p:cNvPr id="296" name="Graphic 295">
            <a:extLst>
              <a:ext uri="{FF2B5EF4-FFF2-40B4-BE49-F238E27FC236}">
                <a16:creationId xmlns:a16="http://schemas.microsoft.com/office/drawing/2014/main" id="{2611BD7E-1068-4D42-B640-ED23D8CB3AB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828128" y="5048907"/>
            <a:ext cx="1080000" cy="1080000"/>
          </a:xfrm>
          <a:prstGeom prst="rect">
            <a:avLst/>
          </a:prstGeom>
        </p:spPr>
      </p:pic>
      <p:sp>
        <p:nvSpPr>
          <p:cNvPr id="297" name="Freeform: Shape 296">
            <a:extLst>
              <a:ext uri="{FF2B5EF4-FFF2-40B4-BE49-F238E27FC236}">
                <a16:creationId xmlns:a16="http://schemas.microsoft.com/office/drawing/2014/main" id="{BFD7AF46-B3C3-4CFD-8A9A-DFD6FED1AD66}"/>
              </a:ext>
            </a:extLst>
          </p:cNvPr>
          <p:cNvSpPr/>
          <p:nvPr userDrawn="1"/>
        </p:nvSpPr>
        <p:spPr>
          <a:xfrm>
            <a:off x="6245833" y="1350813"/>
            <a:ext cx="570770" cy="357117"/>
          </a:xfrm>
          <a:custGeom>
            <a:avLst/>
            <a:gdLst>
              <a:gd name="connsiteX0" fmla="*/ 570770 w 570770"/>
              <a:gd name="connsiteY0" fmla="*/ 0 h 357117"/>
              <a:gd name="connsiteX1" fmla="*/ 562292 w 570770"/>
              <a:gd name="connsiteY1" fmla="*/ 27310 h 357117"/>
              <a:gd name="connsiteX2" fmla="*/ 64728 w 570770"/>
              <a:gd name="connsiteY2" fmla="*/ 357117 h 357117"/>
              <a:gd name="connsiteX3" fmla="*/ 0 w 570770"/>
              <a:gd name="connsiteY3" fmla="*/ 350592 h 357117"/>
              <a:gd name="connsiteX4" fmla="*/ 63262 w 570770"/>
              <a:gd name="connsiteY4" fmla="*/ 280987 h 357117"/>
              <a:gd name="connsiteX5" fmla="*/ 495737 w 570770"/>
              <a:gd name="connsiteY5" fmla="*/ 19293 h 3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70" h="357117">
                <a:moveTo>
                  <a:pt x="570770" y="0"/>
                </a:moveTo>
                <a:lnTo>
                  <a:pt x="562292" y="27310"/>
                </a:lnTo>
                <a:cubicBezTo>
                  <a:pt x="480316" y="221124"/>
                  <a:pt x="288404" y="357117"/>
                  <a:pt x="64728" y="357117"/>
                </a:cubicBezTo>
                <a:lnTo>
                  <a:pt x="0" y="350592"/>
                </a:lnTo>
                <a:lnTo>
                  <a:pt x="63262" y="280987"/>
                </a:lnTo>
                <a:cubicBezTo>
                  <a:pt x="182641" y="161608"/>
                  <a:pt x="330484" y="70692"/>
                  <a:pt x="495737" y="1929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8" name="Picture 297">
            <a:extLst>
              <a:ext uri="{FF2B5EF4-FFF2-40B4-BE49-F238E27FC236}">
                <a16:creationId xmlns:a16="http://schemas.microsoft.com/office/drawing/2014/main" id="{57D65471-38D9-46EC-B2FC-D1E86588910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5458" y="5048908"/>
            <a:ext cx="488810" cy="195531"/>
          </a:xfrm>
          <a:custGeom>
            <a:avLst/>
            <a:gdLst>
              <a:gd name="connsiteX0" fmla="*/ 412670 w 488810"/>
              <a:gd name="connsiteY0" fmla="*/ 0 h 195531"/>
              <a:gd name="connsiteX1" fmla="*/ 488810 w 488810"/>
              <a:gd name="connsiteY1" fmla="*/ 7676 h 195531"/>
              <a:gd name="connsiteX2" fmla="*/ 476216 w 488810"/>
              <a:gd name="connsiteY2" fmla="*/ 15327 h 195531"/>
              <a:gd name="connsiteX3" fmla="*/ 126807 w 488810"/>
              <a:gd name="connsiteY3" fmla="*/ 162926 h 195531"/>
              <a:gd name="connsiteX4" fmla="*/ 0 w 488810"/>
              <a:gd name="connsiteY4" fmla="*/ 195531 h 195531"/>
              <a:gd name="connsiteX5" fmla="*/ 30832 w 488810"/>
              <a:gd name="connsiteY5" fmla="*/ 158163 h 195531"/>
              <a:gd name="connsiteX6" fmla="*/ 412670 w 488810"/>
              <a:gd name="connsiteY6" fmla="*/ 0 h 19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10" h="195531">
                <a:moveTo>
                  <a:pt x="412670" y="0"/>
                </a:moveTo>
                <a:lnTo>
                  <a:pt x="488810" y="7676"/>
                </a:lnTo>
                <a:lnTo>
                  <a:pt x="476216" y="15327"/>
                </a:lnTo>
                <a:cubicBezTo>
                  <a:pt x="365760" y="75330"/>
                  <a:pt x="248855" y="124965"/>
                  <a:pt x="126807" y="162926"/>
                </a:cubicBezTo>
                <a:lnTo>
                  <a:pt x="0" y="195531"/>
                </a:lnTo>
                <a:lnTo>
                  <a:pt x="30832" y="158163"/>
                </a:lnTo>
                <a:cubicBezTo>
                  <a:pt x="128553" y="60442"/>
                  <a:pt x="263553" y="0"/>
                  <a:pt x="412670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</p:spPr>
      </p:pic>
      <p:pic>
        <p:nvPicPr>
          <p:cNvPr id="299" name="Picture 298">
            <a:extLst>
              <a:ext uri="{FF2B5EF4-FFF2-40B4-BE49-F238E27FC236}">
                <a16:creationId xmlns:a16="http://schemas.microsoft.com/office/drawing/2014/main" id="{8C15D5DE-3E24-4B7B-B618-FCA735D02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9932" y="4710607"/>
            <a:ext cx="227585" cy="582274"/>
          </a:xfrm>
          <a:custGeom>
            <a:avLst/>
            <a:gdLst>
              <a:gd name="connsiteX0" fmla="*/ 0 w 227585"/>
              <a:gd name="connsiteY0" fmla="*/ 0 h 582274"/>
              <a:gd name="connsiteX1" fmla="*/ 69423 w 227585"/>
              <a:gd name="connsiteY1" fmla="*/ 57279 h 582274"/>
              <a:gd name="connsiteX2" fmla="*/ 227585 w 227585"/>
              <a:gd name="connsiteY2" fmla="*/ 439116 h 582274"/>
              <a:gd name="connsiteX3" fmla="*/ 216614 w 227585"/>
              <a:gd name="connsiteY3" fmla="*/ 547945 h 582274"/>
              <a:gd name="connsiteX4" fmla="*/ 205958 w 227585"/>
              <a:gd name="connsiteY4" fmla="*/ 582274 h 582274"/>
              <a:gd name="connsiteX5" fmla="*/ 175455 w 227585"/>
              <a:gd name="connsiteY5" fmla="*/ 532065 h 582274"/>
              <a:gd name="connsiteX6" fmla="*/ 13424 w 227585"/>
              <a:gd name="connsiteY6" fmla="*/ 87957 h 58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585" h="582274">
                <a:moveTo>
                  <a:pt x="0" y="0"/>
                </a:moveTo>
                <a:lnTo>
                  <a:pt x="69423" y="57279"/>
                </a:lnTo>
                <a:cubicBezTo>
                  <a:pt x="167144" y="154999"/>
                  <a:pt x="227585" y="289999"/>
                  <a:pt x="227585" y="439116"/>
                </a:cubicBezTo>
                <a:cubicBezTo>
                  <a:pt x="227585" y="476396"/>
                  <a:pt x="223808" y="512792"/>
                  <a:pt x="216614" y="547945"/>
                </a:cubicBezTo>
                <a:lnTo>
                  <a:pt x="205958" y="582274"/>
                </a:lnTo>
                <a:lnTo>
                  <a:pt x="175455" y="532065"/>
                </a:lnTo>
                <a:cubicBezTo>
                  <a:pt x="100906" y="394832"/>
                  <a:pt x="45678" y="245579"/>
                  <a:pt x="13424" y="87957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</p:spPr>
      </p:pic>
      <p:pic>
        <p:nvPicPr>
          <p:cNvPr id="300" name="Graphic 299">
            <a:extLst>
              <a:ext uri="{FF2B5EF4-FFF2-40B4-BE49-F238E27FC236}">
                <a16:creationId xmlns:a16="http://schemas.microsoft.com/office/drawing/2014/main" id="{B68912B3-0FB2-4C6E-8AEE-2E1E7A77366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3039028" y="1700958"/>
            <a:ext cx="529743" cy="529743"/>
          </a:xfrm>
          <a:prstGeom prst="rect">
            <a:avLst/>
          </a:prstGeom>
        </p:spPr>
      </p:pic>
      <p:pic>
        <p:nvPicPr>
          <p:cNvPr id="301" name="Graphic 300">
            <a:extLst>
              <a:ext uri="{FF2B5EF4-FFF2-40B4-BE49-F238E27FC236}">
                <a16:creationId xmlns:a16="http://schemas.microsoft.com/office/drawing/2014/main" id="{D36535C5-9DC1-4C16-9034-93300571443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1057475" y="3864910"/>
            <a:ext cx="603902" cy="603902"/>
          </a:xfrm>
          <a:prstGeom prst="rect">
            <a:avLst/>
          </a:prstGeom>
        </p:spPr>
      </p:pic>
      <p:pic>
        <p:nvPicPr>
          <p:cNvPr id="302" name="Graphic 301">
            <a:extLst>
              <a:ext uri="{FF2B5EF4-FFF2-40B4-BE49-F238E27FC236}">
                <a16:creationId xmlns:a16="http://schemas.microsoft.com/office/drawing/2014/main" id="{82B5CE23-ECF8-4CC7-96D6-DC4AC284DC50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9664875" y="1199800"/>
            <a:ext cx="531418" cy="531418"/>
          </a:xfrm>
          <a:prstGeom prst="rect">
            <a:avLst/>
          </a:prstGeom>
        </p:spPr>
      </p:pic>
      <p:pic>
        <p:nvPicPr>
          <p:cNvPr id="303" name="Graphic 302">
            <a:extLst>
              <a:ext uri="{FF2B5EF4-FFF2-40B4-BE49-F238E27FC236}">
                <a16:creationId xmlns:a16="http://schemas.microsoft.com/office/drawing/2014/main" id="{D475B942-FFB5-44B3-BB06-EE5847AFDC6E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7623737" y="1481253"/>
            <a:ext cx="440092" cy="440092"/>
          </a:xfrm>
          <a:prstGeom prst="rect">
            <a:avLst/>
          </a:prstGeom>
        </p:spPr>
      </p:pic>
      <p:pic>
        <p:nvPicPr>
          <p:cNvPr id="304" name="Graphic 303">
            <a:extLst>
              <a:ext uri="{FF2B5EF4-FFF2-40B4-BE49-F238E27FC236}">
                <a16:creationId xmlns:a16="http://schemas.microsoft.com/office/drawing/2014/main" id="{9D27CEDD-6AD4-4436-9750-13AFD65296D5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4577408" y="5878365"/>
            <a:ext cx="444029" cy="444029"/>
          </a:xfrm>
          <a:prstGeom prst="rect">
            <a:avLst/>
          </a:prstGeom>
        </p:spPr>
      </p:pic>
      <p:pic>
        <p:nvPicPr>
          <p:cNvPr id="281" name="Graphic 280">
            <a:extLst>
              <a:ext uri="{FF2B5EF4-FFF2-40B4-BE49-F238E27FC236}">
                <a16:creationId xmlns:a16="http://schemas.microsoft.com/office/drawing/2014/main" id="{C690C615-A214-4DBD-A203-10CDAF8B3D7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8579164" y="430905"/>
            <a:ext cx="387805" cy="387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31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374195A-9A53-4231-9F24-7D3BE6099071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2">
              <a:alpha val="15000"/>
            </a:schemeClr>
          </a:solidFill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091A701A-287A-45DC-B9CD-E3136C3766ED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9010648C-9219-4FA1-8A8D-51E58B91DC0F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4A5956E1-1F3F-42EA-B1A9-79E544FB5FA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C0385889-B023-46C0-85EE-4015442FD48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4919EC34-8CBD-4793-B9FA-CEFCF5765301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8491AE85-2F10-45E2-AB0A-C8DB6A9C86D8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58DACF91-DEF4-4275-8AEB-2BC953BF7D2F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5637A927-8AB9-4CB6-B3F1-58B6B640AAB6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CC546302-1C80-4FE4-9927-BD83013A7CB0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E6045415-1D49-494A-9BB8-75F300E46D9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B6ED729D-17CA-40DC-AA0E-895137EFB71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CCFC4915-B90F-4AEE-AA68-09F30F1B8BDF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44C38381-D3D5-47EC-BBCF-8121013D560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5D91389F-82DB-472C-82CB-A387692BA98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110E1117-EFB7-41BD-B177-A33BEF3D39B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CB883227-B7E4-40C8-A48F-40CE68BAAF6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02697CF1-6E38-4AD5-B3CA-694F791A2E4D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BC2F9496-6762-4323-8CCB-711EEE49835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08E5405C-72B0-4B28-93ED-B91F0CF4E81D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864A42C0-21EA-458B-94FD-52DD7A3BB48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7B6FA4CB-0F81-4E95-B420-93714404AD7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E893BAF0-501E-4F5A-A11A-E3805A46C5E7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83F21E8F-AA10-4840-9578-4C35CAA95578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897E6EC8-F079-4671-ADAC-7C5C7893897F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4755321A-281C-42A0-8057-37225F671531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7DB1DDD9-F465-4BDC-8A17-65C5CEC9086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EA7E7F12-49B3-43CE-B5B9-FA712669EE12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26ECAE25-A079-4B64-A79C-447C9385750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0194AFE8-A0DE-41FE-B908-D657F5F14ADB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BCB95C65-974D-488B-AD37-0B29304154C2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FC79CE7C-9605-4602-901D-9E1F681EA96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CF6B4000-9433-4FA3-B5E9-BA91FFBEB175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F1DF66D6-3D62-4C0A-AB1A-CD1F4D5F7A6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250D84B8-8AD9-4E11-9D9C-D62DDDA6E94D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3700C13A-0F58-4269-9D78-A81CF9670AA7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589F3A45-F05C-443F-AEFB-547430C4DA5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98219225-9B8D-453B-B20B-745CC08AB3A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19ED94A4-1360-486F-A75F-EE52A1D5609E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82A74E0C-A91D-41D5-A6B1-194E96C8F74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FCA241CD-E7B3-4876-92C4-07F86BE31DF7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9C479664-D9BC-41ED-8EFC-87F92681220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662BC92F-BAFA-409D-A402-AB74546E506F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9C29B026-27A6-4E41-BBA5-B15FF922B91A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04F2FB6E-EADA-405D-B2D7-8557F7DEAC5E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98393496-1D88-4AF1-BA03-166ECBFEC72B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6A07A96D-4D62-404D-A892-73F67991F71D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2F18F732-367B-4965-9041-08A4E6F8489F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61F16FE6-16BE-40AE-82B7-763C67F2516B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3FEB33D7-42D1-4B38-979A-A78F3F580CE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D4B091AF-0A7E-4F27-848D-3B792355785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5C97AEC4-96BD-4379-86AB-D759BE38843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8CB3270A-6ABD-41F1-B650-B88C1599E834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52F99472-BD27-45E5-B993-426FA9719B83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0EE897F4-A601-429C-AE11-34116CB589D5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1F96C297-5F27-40D7-8C68-B59F63BDB7D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B8E30219-6BBC-4604-B9E8-C1B87327E3DB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62B1EE4B-FAAE-445E-B8BC-45AC13446A4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894A6F0D-ADD3-44EB-8CCE-444E666A039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DA2D0FC3-872E-4A94-9483-049B7083C5DD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B9B23D9-FE9B-4185-8944-F37463AD814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35566BF9-78D0-44AE-863A-79E8847A1C9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4DAA8C3D-D9DA-44BE-AEF6-28F746E91D3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6345DDEB-B7E8-4FD0-B4F2-2067C1E70F99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C79B8A31-77F9-4B03-B075-6D51E46D58B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04F38323-4BE7-4A07-8F35-4E47FBC3D36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9B888DAD-EBF2-4CA8-9196-14032D930D77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B7212A1B-D677-4E3F-AC75-E57799B37FB1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90D901B0-CB83-4678-A034-27756FE68B4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BF901FEF-2095-41D6-AB4A-E88B7386456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2F0B389-3B6F-4C94-AF76-CC5C7D0BF086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19F11B70-3AD3-4719-90A2-E096C6995580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08BC5E93-9EF1-4471-900E-7DCBF314A93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0E844758-F7E5-4892-9F03-CAE8493421EC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6C9D1766-AEE6-4B05-ADAF-55ADAFAC6A97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B1F07498-A6A8-4BE1-85BC-3B80EB6FF2F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404D2567-C15A-4BC5-A94F-4C90538E6F37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6E3FD9CA-EE54-420B-93B2-001741CA504E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E5A83D08-CF5C-4DA4-9BE3-7DE2C5FCF86E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8792CF4A-26A4-468D-A16F-E09BAA59E75B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63C57DC6-B3C1-4642-BA63-3B2AB06A7956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ECDC68A0-28F0-4593-9CDF-401EF33C4E32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90464969-849C-4FE0-A5F3-61A48D116022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5FB083F1-515E-4740-8242-9EC4B70B8672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5E872FBA-AF9F-4558-B7A2-EFE8B68E7776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1067D184-E6A9-42D4-9746-0BF45B4352C9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4DC25E7A-54E6-495C-B5DC-9A1B7A0704EA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1C0A7903-43A9-44F4-8621-95E9D8E5D57B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6829C397-7BDD-4CF1-9E8B-27CDB134F27C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09F1A281-E3BA-40A8-B8F5-0D9B2190AA0B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FF6A8B5C-06D0-4C26-A453-007C6FA4E1FE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FD9D1425-B782-4E33-BDB2-14806F7F75BE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2C444542-134C-436B-996C-E72E534E75D1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CC111BC6-F3F9-4720-8095-70ED7AF15BC1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5EDCFA1C-9CAA-4FBF-B8E3-D2EE3707FB39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2CA79E19-46E0-4915-9014-4EF95192A863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0BB1D312-8189-4108-90B6-FC808A67A55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DD0532DF-5D68-41FA-AC73-270DAD8E59BE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7F2EE877-B8EB-4D07-8271-581CA430813D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13217925-B95A-4DED-9B54-666D6320AAF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E521527A-46A0-4700-8EC1-E112F3BEC7A0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336B0979-BD59-4BA7-BE7C-73DFE469BB9F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ABA79970-B20D-435F-A9C9-16A391B6F596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4ED305E9-B376-4F17-AB0F-5F4BA31982F5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48254829-F45B-4D25-803B-ADA0E3EE353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5A39EBE2-A5B7-4B0C-B83C-889EBD03D32E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ADB8C97D-F8FF-4B70-A28F-18D47C40092E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5AB3B61A-5B48-4484-AB8B-D292F5E7CB54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E2C77133-0870-44E7-8A0D-10CA264BCB5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EABFFEE8-760E-47C6-9466-4B280286CC79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B10A65D8-4C2A-494F-AEF3-290DB25797D0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DC8080C7-7D67-4A78-89A6-9B8E3068CD1C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FC7F3DE9-2357-423C-8FB5-DFC1FC1AB798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A3E32071-7DB2-4C50-BBFA-2E23C065BB8F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D1C6C887-B317-4472-B3B7-083AE99DAD3F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F65E0CDB-FDA8-46E6-AB6C-D4313BCCE626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0A03A5FF-F5C3-45C8-A4C2-763117F0E8B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D0F3ABD0-1395-4569-89BA-DE2AEB7A3FAF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0B2E5619-B344-4C49-A74D-8359A040E374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8475AEE5-74FF-4607-BAAF-FF18EDDE4D6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DF8D8818-AC1C-48C4-8DEB-9EF1F12C474A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1252E3A-8C15-4647-9EB2-8AD0BC6EAA2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E4F6C042-2908-4745-A844-2104E8EB3FC4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54B7C73A-89E0-4DD7-8BD7-6AA87C60BF11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368E378F-9630-48F3-BEDD-FBB762DD0FF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008CDA84-9C2D-4148-AEBA-0E7FB1AA28E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8FD1CFB5-23C6-4635-BE2A-2A292D58E95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CCA03D0D-89CB-4A34-8F5D-DCCAF8B5CB5B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32575414-74DA-42DC-B385-7C53A8B267D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EAF3C633-4993-43C1-B45D-DEA6F78222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FD28DD1A-B971-454D-BAAC-F209240DC621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6484682E-E49E-4CA7-9980-FBBDCE142EDA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554827EF-2F51-48AE-9EA5-951E82D29A98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867F318B-FA6E-4519-AA19-0380B3FBF37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6F57309C-AA9A-46C2-89FD-6A7497A3E5B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6E74717C-C08D-4292-89BE-CAF00108591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853103DC-89C1-40FF-B77E-BE19DB84825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5AB56417-A037-40C5-8790-22C71D5F3CC3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56C8C0D8-11FC-4E39-8FEA-D9D6A3424448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800F1C83-B992-48B6-BE22-65DF0BD2891B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3B3637B4-7315-41A2-A605-9ED0EEE9B55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ABA4C09E-5097-4428-B7E0-513993DF0A7A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99F0109A-62CC-435E-870D-EB98112FA094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A8A61ADC-6311-4DE3-A7D4-8E00B7FB18F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ADE8FA24-7122-4421-8671-A98C10A7A0C0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9F0935DD-C375-4129-95A9-3780314EED1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3813B041-E491-43D7-8B7E-A034DE15F7D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57CFD16E-A61A-4FAB-9C3A-C0AB437B4CB9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ABAF17EA-14E9-40BB-92ED-21E9DB50465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8EC871E9-01A0-482E-9004-F2FE07273B30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ED06EB16-DBCB-4001-9EA7-A7C3E88EB877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C6EE42A4-1DD9-415E-8551-8A1BCFF9F03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AAB30E9D-3E10-4F14-914E-6E67AF99BAF5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9EFD52FF-4919-4579-AAAB-E3AB0F64A9C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D70344A0-E26F-4E5F-A950-C3E230D5F49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BE3B0F40-0B9A-4E12-ACB1-F1B59EDF1836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B34C34B9-64C0-4666-AF5D-A0929CACC2FF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59730693-94DB-4F1B-A99D-4D6496A8CEF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666F62A8-B584-4A01-938C-6EF3E2A1F8E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B099328B-B092-4DCD-B082-FD9F2B16F02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41522A0-4AA8-4983-837C-77601511E0B2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3769A2EB-FC73-409B-A347-66198A976B8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35611ADD-1046-4472-9C22-EB129D84D12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06553A19-B5AE-43FD-91A3-C1C002FDE9F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6314D5FC-8C41-4E63-997B-9B6F5C3D7F4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D6AFFC1D-D90B-44EF-B9BD-1681E9F6EFA4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D0E38F05-F9B3-45F7-90D5-511C14716CCA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F292CA9D-97C3-4F51-A930-324F54565FD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F0FBD032-2B7D-4C6A-9003-0EC0638F883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5D79F0CC-54EA-4A17-B3E2-75BEBED66BEB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16D65C00-728A-4CA1-A736-BEFE9D28BB0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1937EFB7-D2C9-4D20-8F66-F1717E544709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7AF4DC2B-287A-4C95-9A6D-7618E9DDB531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E9A85AB6-4611-44A7-96AB-CB5D4888A7F9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AE4E1FB8-D910-43F5-8A6A-C4E773565CF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98D4F4AC-4773-4838-AB62-233294ACF4E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92F626CD-7864-4F74-8896-783A49B186D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24DE1F7D-48BB-4FCA-B04E-71D126A4F6FE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90881300-5335-42E1-96B1-EC8F368F2A3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821BBA43-965A-447C-864F-5062F1063393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A1360FF7-4DF4-4A01-8F12-90F4254FB876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43CD3780-0EB0-44A2-AFD4-C5566C0C72E6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3AD9505B-3218-4A04-9A6B-C10CDB94D68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ECF93893-A9D3-4989-8757-A59E39D55FA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4909D99A-7617-4484-801D-6C520E85DF29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3E729E7D-5407-422F-9E8E-70B140C92DA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275309F2-FC80-41EC-BF0D-B3B766FA4E36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3112A632-6B03-42C7-962D-1C0B250AB25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05220033-F4B4-4869-B90E-6D6C5EE0B2AD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DC7F681B-CF90-447D-9A0A-F54F91084E5E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3121FC5E-D250-4515-8FC6-D80DBF2CA2A5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5A5C08FB-D3C6-4999-A807-6BBA15133C9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58164804-4CC2-4A87-9906-773B2A947A4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CC5163A2-688F-4998-AB31-3FBE77947A7B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0DAA7C77-345F-4182-8E67-A8729E6CCE92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4FD62C36-CAB4-4BD2-AD5B-7414AD525EB1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F48706E4-2259-4843-B645-15962317010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493C7B4-2B5B-44C7-B1BF-CC38B48E6E8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B55C2BAB-9DF6-4288-A1BF-E0C77D9136E4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7165C92C-B86C-4C7D-867B-965035A95258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949F12AD-A9C7-48D2-AFC0-1F9C2E20B885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31380367-996C-4230-BDD3-6853954CE5A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82C88163-AEDC-4E27-B537-6C6E95C3205D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6CBD3696-7406-4749-A64A-695378041457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1804F12C-EF06-4FF6-A91A-FC06B346EA3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838976E8-D2E6-4B3D-A9DA-ED2BD8C74332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00DD6C9D-7A13-478B-B9F1-1F2FBAEB11F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8EDC8D4A-502B-4E7A-9889-B9453A326A91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D1A3F5BC-4B9B-4665-86DB-C595A57474E0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F4A446B-52BC-4D20-A294-C13F005C3D7E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8765ADFA-7A46-4590-9C7D-B6EACEA0B10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6310A898-2B66-49AB-95AF-194FE5A867F1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335B5D64-5F8E-449E-95B6-3C7E934FAB93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1304D3BA-8BA0-4447-8CFB-F840D241A51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0162A8DF-E82A-441F-9E18-EDFAC1471261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078F0962-DAD1-4FA4-92A4-37B44960AC2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ACB32FD3-7E9B-4365-B0E5-465067726AB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C8B02048-8267-4C11-9E90-B9D64F4F535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35C1CAF8-AB92-4401-AA96-DFD72290071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1F2EE988-E4F8-4BC7-BB52-9AB3A4B4A490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4E785BE0-9A51-4BCB-AA48-809856140CEF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29778C63-0E7E-4A05-8714-DCAAEA441C0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657A7232-71C5-4F92-818A-7D8A6232F63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2199E5CA-E5E2-4BA9-A78E-82CA3C79BC3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995181AE-342F-45D9-A173-18DBD3D42C5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8DED8E93-AD3A-41FF-98CF-F17ADD0A992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836046F9-0BD8-4AB6-8BC4-707A613531F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03B31C2D-9539-4C01-A7AC-66AB54CA2B5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BAE791CC-14E1-40D8-8CE4-84269C5A3BB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C3913D61-41BF-44D8-A136-0EBB90C79638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B2D26719-7E4B-45EB-A62B-4D515638C4E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40D8663C-5BD9-4879-B43F-65B23CF931BF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3DAB77FE-3167-4DBA-9572-45E03EFCF673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C737BEBE-6D7D-4721-8C9A-08816A5D539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76A113C1-C829-4065-9BAB-2D1CD865732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36A346C6-5493-44E4-BAFA-2B9634D595D9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64B4B09A-14E5-4730-9071-20469DF3F575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1F5F8584-1549-4CEB-BCC7-43A6D2D752F7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E9D5A88B-7352-4B39-929B-0085239FF45C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FA5F372D-8A33-4E4A-AE72-30D40043F8F9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9B1D627A-307D-492B-B0C3-231E7C4A570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583ABC03-BDA2-40C5-BAD4-3EA0DA37F105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B0393E66-5721-4A84-AB74-291FF09E7300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1967876D-971D-408C-AC13-E5B490A04C97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1F359833-4284-4735-8C99-76B2DAA00277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E1217BFC-D666-4F78-B46D-BA3309C7D040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A1B2B256-7985-49C4-B4CF-E56FEF43D42B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18E657ED-08BE-42D3-913C-671AB76CFC6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B5A6EAC1-7699-462F-A0F7-939470B86B1D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B3817B26-AD83-429B-A320-536E4FE5973C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9A6DBA8F-2D1A-4E4B-B9C7-6A1F4D463099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77A70F78-94D6-4C4E-AD11-A1A064AB8DA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119D5AD1-430C-4AC8-BB03-C4C1796F568E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7152610-A1FF-468A-9428-103D288A50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888" y="1628800"/>
            <a:ext cx="10944225" cy="4032225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F33050F-2AD5-4734-911A-080457830C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7203" y="5951184"/>
            <a:ext cx="1108252" cy="669822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6274D17-2FCF-403C-8660-89FA94D7F0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265" name="Title 1">
            <a:extLst>
              <a:ext uri="{FF2B5EF4-FFF2-40B4-BE49-F238E27FC236}">
                <a16:creationId xmlns:a16="http://schemas.microsoft.com/office/drawing/2014/main" id="{B37A4296-2F77-4C6E-AC90-0E90ECC6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2657"/>
            <a:ext cx="10944224" cy="10801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A8703164-BD98-4994-8877-81D176ADAA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95635" y="5892801"/>
            <a:ext cx="2596363" cy="965199"/>
          </a:xfrm>
          <a:custGeom>
            <a:avLst/>
            <a:gdLst>
              <a:gd name="connsiteX0" fmla="*/ 803658 w 2831835"/>
              <a:gd name="connsiteY0" fmla="*/ 0 h 1052736"/>
              <a:gd name="connsiteX1" fmla="*/ 64910 w 2831835"/>
              <a:gd name="connsiteY1" fmla="*/ 111688 h 1052736"/>
              <a:gd name="connsiteX2" fmla="*/ 0 w 2831835"/>
              <a:gd name="connsiteY2" fmla="*/ 135447 h 1052736"/>
              <a:gd name="connsiteX3" fmla="*/ 0 w 2831835"/>
              <a:gd name="connsiteY3" fmla="*/ 1052736 h 1052736"/>
              <a:gd name="connsiteX4" fmla="*/ 2831835 w 2831835"/>
              <a:gd name="connsiteY4" fmla="*/ 1052736 h 1052736"/>
              <a:gd name="connsiteX5" fmla="*/ 2720646 w 2831835"/>
              <a:gd name="connsiteY5" fmla="*/ 904046 h 1052736"/>
              <a:gd name="connsiteX6" fmla="*/ 803658 w 2831835"/>
              <a:gd name="connsiteY6" fmla="*/ 0 h 105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1835" h="1052736">
                <a:moveTo>
                  <a:pt x="803658" y="0"/>
                </a:moveTo>
                <a:cubicBezTo>
                  <a:pt x="546403" y="0"/>
                  <a:pt x="298280" y="39103"/>
                  <a:pt x="64910" y="111688"/>
                </a:cubicBezTo>
                <a:lnTo>
                  <a:pt x="0" y="135447"/>
                </a:lnTo>
                <a:lnTo>
                  <a:pt x="0" y="1052736"/>
                </a:lnTo>
                <a:lnTo>
                  <a:pt x="2831835" y="1052736"/>
                </a:lnTo>
                <a:lnTo>
                  <a:pt x="2720646" y="904046"/>
                </a:lnTo>
                <a:cubicBezTo>
                  <a:pt x="2264993" y="351923"/>
                  <a:pt x="1575424" y="0"/>
                  <a:pt x="803658" y="0"/>
                </a:cubicBezTo>
                <a:close/>
              </a:path>
            </a:pathLst>
          </a:custGeom>
          <a:solidFill>
            <a:schemeClr val="accent3"/>
          </a:solidFill>
        </p:spPr>
      </p:pic>
      <p:sp>
        <p:nvSpPr>
          <p:cNvPr id="269" name="Slide Number Placeholder 5">
            <a:extLst>
              <a:ext uri="{FF2B5EF4-FFF2-40B4-BE49-F238E27FC236}">
                <a16:creationId xmlns:a16="http://schemas.microsoft.com/office/drawing/2014/main" id="{D25A76D5-49BC-487C-AABA-BBE44B80E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97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356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rgbClr val="0B5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roup 528">
            <a:extLst>
              <a:ext uri="{FF2B5EF4-FFF2-40B4-BE49-F238E27FC236}">
                <a16:creationId xmlns:a16="http://schemas.microsoft.com/office/drawing/2014/main" id="{14CB0900-9E97-4AEE-AB0E-7B25AEA17211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2">
              <a:lumMod val="50000"/>
              <a:alpha val="25000"/>
            </a:schemeClr>
          </a:solidFill>
        </p:grpSpPr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320AA33F-0151-44D0-8C3C-8B7C117D8D43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99FBFA53-778D-418F-984B-57D075E1005F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:a16="http://schemas.microsoft.com/office/drawing/2014/main" id="{42FA6440-7919-4A9D-826C-324CA5486F3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>
                <a:extLst>
                  <a:ext uri="{FF2B5EF4-FFF2-40B4-BE49-F238E27FC236}">
                    <a16:creationId xmlns:a16="http://schemas.microsoft.com/office/drawing/2014/main" id="{B9A42B63-209B-4014-8C4C-AACBF313E4C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Oval 743">
                <a:extLst>
                  <a:ext uri="{FF2B5EF4-FFF2-40B4-BE49-F238E27FC236}">
                    <a16:creationId xmlns:a16="http://schemas.microsoft.com/office/drawing/2014/main" id="{9B47981C-FB3A-44A8-A5A0-C7769F0E9739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Oval 744">
                <a:extLst>
                  <a:ext uri="{FF2B5EF4-FFF2-40B4-BE49-F238E27FC236}">
                    <a16:creationId xmlns:a16="http://schemas.microsoft.com/office/drawing/2014/main" id="{DBE09593-19B8-403F-8A73-5F071B2ECC67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2B583D8A-A46D-43D7-89D9-9596FDFFAA2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70E210A4-3940-4A87-9D8B-BD8F24BB5D56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:a16="http://schemas.microsoft.com/office/drawing/2014/main" id="{B88F81CC-CF55-495C-829C-616BFDB42A7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:a16="http://schemas.microsoft.com/office/drawing/2014/main" id="{C91977E6-AFC9-487E-BD45-DA1A4FF2577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id="{0BC84788-1298-44C1-949C-5314A088D02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id="{588636D5-0933-40AA-A467-CAA69CEB6F4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:a16="http://schemas.microsoft.com/office/drawing/2014/main" id="{EFF7DEFF-A841-4262-A2E0-242C672E8DD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2FFE89DE-F6BC-487D-AF29-CC866E64D887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B1439D4E-D654-4642-B30D-16B5E26E2745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8B23E059-5F63-4F7D-A3CB-41EB5D1133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0759A1BA-AC4D-433E-881F-4B91EEEAB5A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F3875800-70E0-4B85-BC7D-263F798B6D3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DE40A5BF-A6BA-4D45-AA4B-484574C811C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B41C0925-7B2B-4973-BD42-AA61DE2C082E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BDE3F793-6F89-47ED-B94A-2233827A2B2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23EC3056-DEA3-40B9-9712-A2B446712D02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:a16="http://schemas.microsoft.com/office/drawing/2014/main" id="{7AC406FD-C9DB-49B6-A615-FF9935A491E8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>
                <a:extLst>
                  <a:ext uri="{FF2B5EF4-FFF2-40B4-BE49-F238E27FC236}">
                    <a16:creationId xmlns:a16="http://schemas.microsoft.com/office/drawing/2014/main" id="{95864CF7-5AE1-40CA-A2DE-993C502C1C56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F0CA635A-A6E7-4953-AC53-DD25964A85B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>
                <a:extLst>
                  <a:ext uri="{FF2B5EF4-FFF2-40B4-BE49-F238E27FC236}">
                    <a16:creationId xmlns:a16="http://schemas.microsoft.com/office/drawing/2014/main" id="{0DDF7C33-FAA4-469A-B4E1-67E71FFC149E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>
                <a:extLst>
                  <a:ext uri="{FF2B5EF4-FFF2-40B4-BE49-F238E27FC236}">
                    <a16:creationId xmlns:a16="http://schemas.microsoft.com/office/drawing/2014/main" id="{768FD554-1488-4645-B5A9-99AF554344BC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>
                <a:extLst>
                  <a:ext uri="{FF2B5EF4-FFF2-40B4-BE49-F238E27FC236}">
                    <a16:creationId xmlns:a16="http://schemas.microsoft.com/office/drawing/2014/main" id="{9A9E2A23-22D3-4DE8-8FE6-8B31109467F7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>
                <a:extLst>
                  <a:ext uri="{FF2B5EF4-FFF2-40B4-BE49-F238E27FC236}">
                    <a16:creationId xmlns:a16="http://schemas.microsoft.com/office/drawing/2014/main" id="{4F663651-C6CF-439B-B12F-2AAC9B8CB670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>
                <a:extLst>
                  <a:ext uri="{FF2B5EF4-FFF2-40B4-BE49-F238E27FC236}">
                    <a16:creationId xmlns:a16="http://schemas.microsoft.com/office/drawing/2014/main" id="{8BE4E1CA-5224-4043-9364-495C0AC3970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>
                <a:extLst>
                  <a:ext uri="{FF2B5EF4-FFF2-40B4-BE49-F238E27FC236}">
                    <a16:creationId xmlns:a16="http://schemas.microsoft.com/office/drawing/2014/main" id="{214EA3A4-B7B3-41E7-886F-55922D73E2E0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>
                <a:extLst>
                  <a:ext uri="{FF2B5EF4-FFF2-40B4-BE49-F238E27FC236}">
                    <a16:creationId xmlns:a16="http://schemas.microsoft.com/office/drawing/2014/main" id="{F9497223-518E-421A-92B7-6050CCD9880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>
                <a:extLst>
                  <a:ext uri="{FF2B5EF4-FFF2-40B4-BE49-F238E27FC236}">
                    <a16:creationId xmlns:a16="http://schemas.microsoft.com/office/drawing/2014/main" id="{EC270FEF-43FB-4270-8BD7-15EB2A3744E2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>
                <a:extLst>
                  <a:ext uri="{FF2B5EF4-FFF2-40B4-BE49-F238E27FC236}">
                    <a16:creationId xmlns:a16="http://schemas.microsoft.com/office/drawing/2014/main" id="{19A28F58-3720-4720-82C7-8E61FC806BDE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>
                <a:extLst>
                  <a:ext uri="{FF2B5EF4-FFF2-40B4-BE49-F238E27FC236}">
                    <a16:creationId xmlns:a16="http://schemas.microsoft.com/office/drawing/2014/main" id="{5F0EB7BB-F438-44F4-ABA9-5CE7AE4811E1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>
                <a:extLst>
                  <a:ext uri="{FF2B5EF4-FFF2-40B4-BE49-F238E27FC236}">
                    <a16:creationId xmlns:a16="http://schemas.microsoft.com/office/drawing/2014/main" id="{2BAFCD39-42A9-491A-8C38-03B42D048380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>
                <a:extLst>
                  <a:ext uri="{FF2B5EF4-FFF2-40B4-BE49-F238E27FC236}">
                    <a16:creationId xmlns:a16="http://schemas.microsoft.com/office/drawing/2014/main" id="{4A72A06B-67DC-45CD-B605-EA51BDEE4C42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>
                <a:extLst>
                  <a:ext uri="{FF2B5EF4-FFF2-40B4-BE49-F238E27FC236}">
                    <a16:creationId xmlns:a16="http://schemas.microsoft.com/office/drawing/2014/main" id="{3E4CFF0D-27B1-4229-B137-8E1FBBFB266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>
                <a:extLst>
                  <a:ext uri="{FF2B5EF4-FFF2-40B4-BE49-F238E27FC236}">
                    <a16:creationId xmlns:a16="http://schemas.microsoft.com/office/drawing/2014/main" id="{E4570707-F276-4CA9-8692-94B60B4FE29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>
                <a:extLst>
                  <a:ext uri="{FF2B5EF4-FFF2-40B4-BE49-F238E27FC236}">
                    <a16:creationId xmlns:a16="http://schemas.microsoft.com/office/drawing/2014/main" id="{E0EF6EE1-84CF-494D-8753-42CB711B42F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>
                <a:extLst>
                  <a:ext uri="{FF2B5EF4-FFF2-40B4-BE49-F238E27FC236}">
                    <a16:creationId xmlns:a16="http://schemas.microsoft.com/office/drawing/2014/main" id="{71A564B0-C801-4099-B5D0-07216B261B46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>
                <a:extLst>
                  <a:ext uri="{FF2B5EF4-FFF2-40B4-BE49-F238E27FC236}">
                    <a16:creationId xmlns:a16="http://schemas.microsoft.com/office/drawing/2014/main" id="{102F6388-E848-4967-A526-249FC3C93D5F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C269DEBA-1A06-40FD-9501-A08DFB3350EC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00" name="Oval 699">
                <a:extLst>
                  <a:ext uri="{FF2B5EF4-FFF2-40B4-BE49-F238E27FC236}">
                    <a16:creationId xmlns:a16="http://schemas.microsoft.com/office/drawing/2014/main" id="{B57D8B2F-2B79-4E12-A1EB-4F9C835F1206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>
                <a:extLst>
                  <a:ext uri="{FF2B5EF4-FFF2-40B4-BE49-F238E27FC236}">
                    <a16:creationId xmlns:a16="http://schemas.microsoft.com/office/drawing/2014/main" id="{03BEFB98-237F-4D6F-9087-7D826BEBDAF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>
                <a:extLst>
                  <a:ext uri="{FF2B5EF4-FFF2-40B4-BE49-F238E27FC236}">
                    <a16:creationId xmlns:a16="http://schemas.microsoft.com/office/drawing/2014/main" id="{0FBB947E-46E1-4C41-83E3-1C0DC1CF8318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>
                <a:extLst>
                  <a:ext uri="{FF2B5EF4-FFF2-40B4-BE49-F238E27FC236}">
                    <a16:creationId xmlns:a16="http://schemas.microsoft.com/office/drawing/2014/main" id="{971D3787-7727-4F02-8E0A-DEFB44A32FDE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:a16="http://schemas.microsoft.com/office/drawing/2014/main" id="{93238DD2-0F2E-48F2-A4F5-BA58397EA582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>
                <a:extLst>
                  <a:ext uri="{FF2B5EF4-FFF2-40B4-BE49-F238E27FC236}">
                    <a16:creationId xmlns:a16="http://schemas.microsoft.com/office/drawing/2014/main" id="{659AE6C8-2ECB-4B86-BA7C-32F72E30855E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>
                <a:extLst>
                  <a:ext uri="{FF2B5EF4-FFF2-40B4-BE49-F238E27FC236}">
                    <a16:creationId xmlns:a16="http://schemas.microsoft.com/office/drawing/2014/main" id="{5E6752D1-ED74-4BF1-B0DB-5A890C741E9F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>
                <a:extLst>
                  <a:ext uri="{FF2B5EF4-FFF2-40B4-BE49-F238E27FC236}">
                    <a16:creationId xmlns:a16="http://schemas.microsoft.com/office/drawing/2014/main" id="{2FAC02C7-892D-464F-8A72-9F39887EE4DE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>
                <a:extLst>
                  <a:ext uri="{FF2B5EF4-FFF2-40B4-BE49-F238E27FC236}">
                    <a16:creationId xmlns:a16="http://schemas.microsoft.com/office/drawing/2014/main" id="{553312A1-6ABE-4067-BFB5-F4689FF973B4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>
                <a:extLst>
                  <a:ext uri="{FF2B5EF4-FFF2-40B4-BE49-F238E27FC236}">
                    <a16:creationId xmlns:a16="http://schemas.microsoft.com/office/drawing/2014/main" id="{300521F3-7105-45B7-A820-03145A00775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>
                <a:extLst>
                  <a:ext uri="{FF2B5EF4-FFF2-40B4-BE49-F238E27FC236}">
                    <a16:creationId xmlns:a16="http://schemas.microsoft.com/office/drawing/2014/main" id="{36D6E63B-2A95-4F43-A67A-F96CD132C403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>
                <a:extLst>
                  <a:ext uri="{FF2B5EF4-FFF2-40B4-BE49-F238E27FC236}">
                    <a16:creationId xmlns:a16="http://schemas.microsoft.com/office/drawing/2014/main" id="{C164233F-7415-4729-9394-9D35595AC0E6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>
                <a:extLst>
                  <a:ext uri="{FF2B5EF4-FFF2-40B4-BE49-F238E27FC236}">
                    <a16:creationId xmlns:a16="http://schemas.microsoft.com/office/drawing/2014/main" id="{A2ACED56-66EF-4982-AC69-B6DE413097DF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9C178375-CCBE-4CC2-9719-9A475204DF3A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70C9B239-9733-4C37-AA95-E83F9E9225B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>
                <a:extLst>
                  <a:ext uri="{FF2B5EF4-FFF2-40B4-BE49-F238E27FC236}">
                    <a16:creationId xmlns:a16="http://schemas.microsoft.com/office/drawing/2014/main" id="{BC027815-52B0-4562-8933-7CA86B966F1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>
                <a:extLst>
                  <a:ext uri="{FF2B5EF4-FFF2-40B4-BE49-F238E27FC236}">
                    <a16:creationId xmlns:a16="http://schemas.microsoft.com/office/drawing/2014/main" id="{BAFA14CB-6609-4D8F-A29A-3EC8AB70E9F2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>
                <a:extLst>
                  <a:ext uri="{FF2B5EF4-FFF2-40B4-BE49-F238E27FC236}">
                    <a16:creationId xmlns:a16="http://schemas.microsoft.com/office/drawing/2014/main" id="{C1671151-838B-4A70-A455-B20115681968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>
                <a:extLst>
                  <a:ext uri="{FF2B5EF4-FFF2-40B4-BE49-F238E27FC236}">
                    <a16:creationId xmlns:a16="http://schemas.microsoft.com/office/drawing/2014/main" id="{AD3EB6C4-4E53-4E8E-A853-EBEDD3C76542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>
                <a:extLst>
                  <a:ext uri="{FF2B5EF4-FFF2-40B4-BE49-F238E27FC236}">
                    <a16:creationId xmlns:a16="http://schemas.microsoft.com/office/drawing/2014/main" id="{F9026B74-A983-4816-9694-3F050237F434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8AE4CD78-AC0A-455E-8702-496F8C833C1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>
                <a:extLst>
                  <a:ext uri="{FF2B5EF4-FFF2-40B4-BE49-F238E27FC236}">
                    <a16:creationId xmlns:a16="http://schemas.microsoft.com/office/drawing/2014/main" id="{CE2C734E-BD63-4D3D-8658-E5BAD7E78437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>
                <a:extLst>
                  <a:ext uri="{FF2B5EF4-FFF2-40B4-BE49-F238E27FC236}">
                    <a16:creationId xmlns:a16="http://schemas.microsoft.com/office/drawing/2014/main" id="{B33B2ECC-8A36-4E7F-AC3C-FA34812C470D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>
                <a:extLst>
                  <a:ext uri="{FF2B5EF4-FFF2-40B4-BE49-F238E27FC236}">
                    <a16:creationId xmlns:a16="http://schemas.microsoft.com/office/drawing/2014/main" id="{F186349E-E6C5-4258-9FAB-0E2D47CD49C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>
                <a:extLst>
                  <a:ext uri="{FF2B5EF4-FFF2-40B4-BE49-F238E27FC236}">
                    <a16:creationId xmlns:a16="http://schemas.microsoft.com/office/drawing/2014/main" id="{8266C56F-63C7-482C-B28C-1B649FCCE628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>
                <a:extLst>
                  <a:ext uri="{FF2B5EF4-FFF2-40B4-BE49-F238E27FC236}">
                    <a16:creationId xmlns:a16="http://schemas.microsoft.com/office/drawing/2014/main" id="{E9554CCB-58F1-4893-826B-E6BB77B4ECF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>
                <a:extLst>
                  <a:ext uri="{FF2B5EF4-FFF2-40B4-BE49-F238E27FC236}">
                    <a16:creationId xmlns:a16="http://schemas.microsoft.com/office/drawing/2014/main" id="{52B96BBE-9668-4AB8-863D-0E33B91D67D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>
                <a:extLst>
                  <a:ext uri="{FF2B5EF4-FFF2-40B4-BE49-F238E27FC236}">
                    <a16:creationId xmlns:a16="http://schemas.microsoft.com/office/drawing/2014/main" id="{018164CF-F646-4CA1-9DE7-5B7BF887E0E4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2AEE6A6A-BA18-45FA-B3DE-7970F070D37B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>
                <a:extLst>
                  <a:ext uri="{FF2B5EF4-FFF2-40B4-BE49-F238E27FC236}">
                    <a16:creationId xmlns:a16="http://schemas.microsoft.com/office/drawing/2014/main" id="{C7E0FF9C-E17B-45C2-88A6-F85F2097E67E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>
                <a:extLst>
                  <a:ext uri="{FF2B5EF4-FFF2-40B4-BE49-F238E27FC236}">
                    <a16:creationId xmlns:a16="http://schemas.microsoft.com/office/drawing/2014/main" id="{EF20B599-8FD7-4AD4-A3F3-12D4A7C207A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>
                <a:extLst>
                  <a:ext uri="{FF2B5EF4-FFF2-40B4-BE49-F238E27FC236}">
                    <a16:creationId xmlns:a16="http://schemas.microsoft.com/office/drawing/2014/main" id="{255DF6D3-65B2-46CB-AA22-E64EF9087AF7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>
                <a:extLst>
                  <a:ext uri="{FF2B5EF4-FFF2-40B4-BE49-F238E27FC236}">
                    <a16:creationId xmlns:a16="http://schemas.microsoft.com/office/drawing/2014/main" id="{8BAFEC71-3444-4546-A604-997B453DE87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>
                <a:extLst>
                  <a:ext uri="{FF2B5EF4-FFF2-40B4-BE49-F238E27FC236}">
                    <a16:creationId xmlns:a16="http://schemas.microsoft.com/office/drawing/2014/main" id="{D0CF5DCE-0299-4133-AF88-4CFBECAB4FF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>
                <a:extLst>
                  <a:ext uri="{FF2B5EF4-FFF2-40B4-BE49-F238E27FC236}">
                    <a16:creationId xmlns:a16="http://schemas.microsoft.com/office/drawing/2014/main" id="{83BB1750-9732-40B0-BBEE-082A7A16479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372A0EC9-594E-4FF9-942D-B40A5BAAE2C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>
                <a:extLst>
                  <a:ext uri="{FF2B5EF4-FFF2-40B4-BE49-F238E27FC236}">
                    <a16:creationId xmlns:a16="http://schemas.microsoft.com/office/drawing/2014/main" id="{919A1BC7-6FEA-4E70-9E3D-83F4081ACCAD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>
                <a:extLst>
                  <a:ext uri="{FF2B5EF4-FFF2-40B4-BE49-F238E27FC236}">
                    <a16:creationId xmlns:a16="http://schemas.microsoft.com/office/drawing/2014/main" id="{6E1909F2-EFE9-44F6-8C6D-66545505814B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>
                <a:extLst>
                  <a:ext uri="{FF2B5EF4-FFF2-40B4-BE49-F238E27FC236}">
                    <a16:creationId xmlns:a16="http://schemas.microsoft.com/office/drawing/2014/main" id="{078F1154-2966-4D2A-976F-51942CD4EA90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>
                <a:extLst>
                  <a:ext uri="{FF2B5EF4-FFF2-40B4-BE49-F238E27FC236}">
                    <a16:creationId xmlns:a16="http://schemas.microsoft.com/office/drawing/2014/main" id="{6B7375BA-0B88-472C-A7C3-2E3E5FAE84C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:a16="http://schemas.microsoft.com/office/drawing/2014/main" id="{92E52D7E-73D2-482C-81DE-7B3824EB9B9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40D34139-75C8-46F2-B8E5-7DF8503B034B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59" name="Oval 658">
                <a:extLst>
                  <a:ext uri="{FF2B5EF4-FFF2-40B4-BE49-F238E27FC236}">
                    <a16:creationId xmlns:a16="http://schemas.microsoft.com/office/drawing/2014/main" id="{9CECF56B-E1AF-46B4-808D-6F1FA023AE7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id="{03F1B0C8-6078-44C5-BF57-ACB43F81ED8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633CD6B8-86A1-463F-8F19-90ECB256C2E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11E54911-5696-47F4-8A04-4960991ACBF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D4AB1CE2-B4C8-4494-9E4A-C08B299DB901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EEB0925D-65AF-4F4E-A34A-195F8F0ED11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9373F157-9B4E-498B-9602-E5A1C5548C82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3A973828-FFBA-4E90-AFA9-8739722794F5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>
                <a:extLst>
                  <a:ext uri="{FF2B5EF4-FFF2-40B4-BE49-F238E27FC236}">
                    <a16:creationId xmlns:a16="http://schemas.microsoft.com/office/drawing/2014/main" id="{ACAF8E71-0AC6-44D0-8118-406BA5B7D2F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>
                <a:extLst>
                  <a:ext uri="{FF2B5EF4-FFF2-40B4-BE49-F238E27FC236}">
                    <a16:creationId xmlns:a16="http://schemas.microsoft.com/office/drawing/2014/main" id="{567B84B0-CF39-42A5-A72D-5F79E9D6039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id="{AE4A3E45-8A6D-45C3-87E8-69E7A27F392F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7A5709E1-0EAF-4A82-AD2D-232E4C8402EB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B086F9ED-62FC-403A-BF5C-A8382894C09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C89B1E63-7C10-44FC-9D26-F1CBE858FEB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5AE589AD-54E5-4A97-8575-399E6611488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FDA1A41C-A9BC-47DD-A1D9-FBB3175D8877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>
                <a:extLst>
                  <a:ext uri="{FF2B5EF4-FFF2-40B4-BE49-F238E27FC236}">
                    <a16:creationId xmlns:a16="http://schemas.microsoft.com/office/drawing/2014/main" id="{2DC5C4D9-3D87-4AF7-B312-B5CE04F8511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DD74FFD9-CDF0-481C-A55A-DB3981128FE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13DAF7C6-210D-4E40-B309-38E1CE0FAA27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636148C5-2828-4CF6-818E-88ECE31B8942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7F62DA88-7EB2-41C3-9C6F-AB86EB9E2E6A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EF723507-C465-4870-A52C-1D077235F8E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32F27056-4E12-48A2-9F4D-FDD0DABFE978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58B88ED1-F95E-413E-8091-371E12BC8835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E169D5FD-E19F-48B2-93E0-31A66E148DB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A8C4EC6B-EB64-4192-A7E1-146055C90F22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9905C858-648B-4402-9357-61FD31989B5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1A02C82A-8F53-4A26-9661-DBDB0CC3FC1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FA4E364B-AAF8-434C-AA33-C39C57C92238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4AFE6AC9-06D6-44E5-AE22-0BB67EBC09B1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706F321F-E40B-43F3-9DF2-7DE03A65709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7257CE19-F793-43F0-AC38-010C543E193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02F87CCC-7E59-4583-B28E-4B676B3CE32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D6EC7571-8697-4422-912A-954A528A414C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A536F5B4-6313-493D-9F5B-9BEB24C9A222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5BDF99C5-A684-44B8-BBED-2344D8644DD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>
                <a:extLst>
                  <a:ext uri="{FF2B5EF4-FFF2-40B4-BE49-F238E27FC236}">
                    <a16:creationId xmlns:a16="http://schemas.microsoft.com/office/drawing/2014/main" id="{84B52ED2-E130-4F5D-978B-2F81E4DE2F20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>
                <a:extLst>
                  <a:ext uri="{FF2B5EF4-FFF2-40B4-BE49-F238E27FC236}">
                    <a16:creationId xmlns:a16="http://schemas.microsoft.com/office/drawing/2014/main" id="{EB7F5C57-70E3-450E-9DCC-13913A94CB9E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>
                <a:extLst>
                  <a:ext uri="{FF2B5EF4-FFF2-40B4-BE49-F238E27FC236}">
                    <a16:creationId xmlns:a16="http://schemas.microsoft.com/office/drawing/2014/main" id="{807CB80C-E3BE-478E-AF6B-48EA52AFA52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>
                <a:extLst>
                  <a:ext uri="{FF2B5EF4-FFF2-40B4-BE49-F238E27FC236}">
                    <a16:creationId xmlns:a16="http://schemas.microsoft.com/office/drawing/2014/main" id="{9F5D961A-4131-4527-BB95-230C476A90AA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>
                <a:extLst>
                  <a:ext uri="{FF2B5EF4-FFF2-40B4-BE49-F238E27FC236}">
                    <a16:creationId xmlns:a16="http://schemas.microsoft.com/office/drawing/2014/main" id="{606A0F47-75DE-4B64-81BD-7BD9A8D3630E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7613B058-03C5-4E73-B5F8-FD01CA82518A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6F784938-8229-41A9-8846-69EBBDD9773E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4F82A2CA-2D1F-4482-914C-77ACB18331F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27CED0FB-95C9-4140-B335-BCC78E8430FD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D2F66F8F-88C6-4928-9590-27CDAEB99217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Oval 621">
                <a:extLst>
                  <a:ext uri="{FF2B5EF4-FFF2-40B4-BE49-F238E27FC236}">
                    <a16:creationId xmlns:a16="http://schemas.microsoft.com/office/drawing/2014/main" id="{32CDECED-51B5-4930-B7D9-43E8AAB9A62E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5D81A7F3-126D-4528-AFC4-B0A514EC5078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6CD06E53-8149-4C7E-A02A-52B220F4843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8A48BFF9-FCB7-45B9-9AA2-3C819FC07399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09225000-C3C8-44A1-A99A-787839D5AFC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2FB036DF-E486-4CCD-A3C6-1163C5FB851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8B77A5D7-6E3E-4E5C-9437-FB43FFA544F0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BD020F10-27A8-438B-8E51-8031DFDA8FA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1D6936D6-E142-44F6-B223-519D665BC90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3D632649-8391-45FF-9A74-3142C17CF55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2095D1B7-B6AE-4C90-B3EC-80040AE09D5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C2E74E91-D893-46F8-BA1B-31B0B37248DB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85AC1FDA-2661-477B-8D01-6BF46CA95A30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02070CDC-12C7-4C2C-A93C-B1EE323641A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6BC3AD5C-5FCA-4C92-9194-A354C037C121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157549EB-E8A4-4589-B88C-81541C87079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8FF1BDB9-15EB-4CF5-BD3E-0E08F775C288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DF63031B-53C5-4A24-8917-935769E0C17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:a16="http://schemas.microsoft.com/office/drawing/2014/main" id="{C270461E-3E24-4D91-84DF-3FC5C428D5A2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Oval 640">
                <a:extLst>
                  <a:ext uri="{FF2B5EF4-FFF2-40B4-BE49-F238E27FC236}">
                    <a16:creationId xmlns:a16="http://schemas.microsoft.com/office/drawing/2014/main" id="{DAB61C5A-DC1C-4178-A03F-84412EF766CC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Oval 641">
                <a:extLst>
                  <a:ext uri="{FF2B5EF4-FFF2-40B4-BE49-F238E27FC236}">
                    <a16:creationId xmlns:a16="http://schemas.microsoft.com/office/drawing/2014/main" id="{7B9316D4-162D-4673-9FCB-295021206D7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>
                <a:extLst>
                  <a:ext uri="{FF2B5EF4-FFF2-40B4-BE49-F238E27FC236}">
                    <a16:creationId xmlns:a16="http://schemas.microsoft.com/office/drawing/2014/main" id="{9E27C428-C968-4B12-861B-A21DA948D9A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Oval 643">
                <a:extLst>
                  <a:ext uri="{FF2B5EF4-FFF2-40B4-BE49-F238E27FC236}">
                    <a16:creationId xmlns:a16="http://schemas.microsoft.com/office/drawing/2014/main" id="{46DD6281-5BF5-448B-9DB2-25EA9C596A4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CE45EA2D-0E03-4DB6-9853-99B9DB24651F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id="{5EC104E9-97ED-416A-AD60-C34CEE27F1F3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Oval 646">
                <a:extLst>
                  <a:ext uri="{FF2B5EF4-FFF2-40B4-BE49-F238E27FC236}">
                    <a16:creationId xmlns:a16="http://schemas.microsoft.com/office/drawing/2014/main" id="{A026D5FF-A12F-4104-8F06-6737241DBA0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4F9AD5A6-538B-4825-A366-72183999223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:a16="http://schemas.microsoft.com/office/drawing/2014/main" id="{7611F4B7-F54C-4092-8C9A-D96B20CEF1AA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Oval 649">
                <a:extLst>
                  <a:ext uri="{FF2B5EF4-FFF2-40B4-BE49-F238E27FC236}">
                    <a16:creationId xmlns:a16="http://schemas.microsoft.com/office/drawing/2014/main" id="{5A64BBEA-9DED-451B-AB06-2401EBC11D7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2627496F-4BFE-4F2F-AE62-F40D06D18E1B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51034652-7977-47FC-BF9A-0038B4A557B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:a16="http://schemas.microsoft.com/office/drawing/2014/main" id="{B93583EC-8AD5-4CD6-AA6F-6011ED73510C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5A5DFC39-CA83-4764-9598-F8D31FDDF1EE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4DE99EDF-10BF-43B7-8DCD-86B459F1A9D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DA735FD7-BF4F-4F27-83E4-773F0A639F11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>
                <a:extLst>
                  <a:ext uri="{FF2B5EF4-FFF2-40B4-BE49-F238E27FC236}">
                    <a16:creationId xmlns:a16="http://schemas.microsoft.com/office/drawing/2014/main" id="{52EE27B7-BB84-45D0-9E50-E13736BB5EF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>
                <a:extLst>
                  <a:ext uri="{FF2B5EF4-FFF2-40B4-BE49-F238E27FC236}">
                    <a16:creationId xmlns:a16="http://schemas.microsoft.com/office/drawing/2014/main" id="{114F5AE6-8855-4650-A1DE-F93AC5F717F8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696C290-5603-4CE1-9CD2-B30D06B0416B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2A55AFD7-F870-4A33-868A-8513C0CDD353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49EE9F5D-E338-4266-BA37-CA1933F9C03F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CAA229D3-E0C5-4C73-AEA9-85AD6C1884A5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36215165-C038-41E2-A10F-6639EF6408EA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13A7F1B4-6B2F-451B-97D4-068898E785A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85140713-46D4-47A9-8BA1-AD6B02D4BBAF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56984B15-3E87-4DCB-9BC8-883739779F2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2533C3AA-D9CF-416C-8826-EC59F2F0986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74F8BF5F-79D1-4807-BBB7-CEEA7AEABB3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C19CCACD-8FD6-4CD4-A207-E92B23C1E34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F7681627-03C3-40BC-9C00-30A397C527F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7DCF2E6E-17D2-471C-8519-9781F5016C82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6E3F0FA7-141D-427F-9531-EAF18474745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BFCFBE97-8D2B-4652-A4A9-B7783DF829C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9FC294FF-878B-4238-AB32-9A073C081604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83EF648F-B9A4-466C-AC66-2CD5A47A5DAF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9B7DFE79-6ECF-4F27-9B3E-48558F46397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664AA3C1-04F9-4240-A46E-211C70C74423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6091EFC5-CE7C-4238-A49E-2EA85FD75F91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30222C18-3C15-43F5-9BB7-4BACBBF43BE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43144254-42CE-4EC0-A180-DC9551C833A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CB012D23-4DFF-449D-829A-6D356D974A0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E053B8FE-BB2D-4706-8318-618BBAC75629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E54BBD0F-AAC4-43EC-AFE0-8F53FA7C4A36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D07C1CEA-21DD-4DCB-9AB5-45344AD9767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04C5019E-0591-4EA8-9BDF-477C80496DA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BAEFD7C4-0681-40CE-A8D7-E871C0CE6AB6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id="{967D3CD7-A37A-48A1-82AF-D29A23420F7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E0E89E59-6FA4-4F82-BE0D-0D872E4401F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A818DFD4-3DE0-4520-9694-14742447E94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>
                <a:extLst>
                  <a:ext uri="{FF2B5EF4-FFF2-40B4-BE49-F238E27FC236}">
                    <a16:creationId xmlns:a16="http://schemas.microsoft.com/office/drawing/2014/main" id="{81A63AD8-2294-4E1C-A598-5EBEEABAD7E1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7F4F3C31-7FCF-44AF-A3BB-0B424507876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4FC98457-6541-42ED-B9A9-82CACD44CE24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F41DCD4C-7869-48E8-BF00-32CDB1C320F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D50AB825-246F-49F4-BE0F-B748D25936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3EB0F5A8-5857-438E-967A-A857FA6A6C9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CDF9E04A-E4DB-431E-8C1C-7EC3726162F3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7A658892-2791-4129-A180-68AC6CB762C3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00CF26E0-0656-4A71-B9A5-3E393895FA67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>
                <a:extLst>
                  <a:ext uri="{FF2B5EF4-FFF2-40B4-BE49-F238E27FC236}">
                    <a16:creationId xmlns:a16="http://schemas.microsoft.com/office/drawing/2014/main" id="{F3E2A74E-0F3C-4D98-BFFA-03BE730B54D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FBA23DF2-2AF5-4744-A71E-2798F922468B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F4BBD763-ED7D-4370-A48F-1DAF13A2F25F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388CF3A7-3E5D-4A46-AE6B-58B94801DAB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938D8B1B-CF72-4500-80D2-4041913AB1A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18180B94-3B11-40A0-B098-5F88562FE254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D785765F-55BB-4CAD-B9C6-F8B93C2C4813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BAA656BB-40FC-4654-B691-5027193EE8F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3C17550F-76B3-4250-9555-6E1ABDD00B4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180FEFA0-9FE4-4C44-9C44-D23DFD5EDDA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E3A9A25D-F162-4B3E-9224-28AC2F33D09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3CD9D445-2F62-491E-B49C-878C54E409B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B5DAE532-4E6C-42CD-98CA-C9F9B6A6076B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65F40825-AB78-45C6-9502-709BD023665B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8A640CC3-98C4-48F1-9D69-4B1476EB317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43D408AB-E91E-485D-AF24-7D1998252DB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6C176FFE-7733-436B-B506-67DCC77640E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566E3EDB-6072-4657-B957-2446DAAFE38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70CB4184-0366-4F71-81CE-D199607AE261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C071EC35-C3F8-4259-8CC1-EB74A5EB3A49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48ABC753-4B7B-4591-8F54-4533234121B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FF6CB943-D006-4FCB-B0F0-E672F147D08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F5C422FE-A1D5-49CD-BDF7-87C3E2667647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A839FF22-A74C-487D-89EA-95DD932A4B2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5F78F4DF-053A-4087-B55E-C9A5C5815D7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AB182D05-A894-4BBF-A1F0-4948D35EA61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E08767CD-9D3F-49AC-8016-F198B56D8BE1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2257C7D4-5525-49D6-856F-3DFF02DD542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BD7E4CD7-AF65-4649-AF69-D28E53330D57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AA3AD1A6-9FCF-42AF-ABD5-8CB9CD7E27A5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FCF70712-A4FA-4504-8CBC-1785AAF3E63D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365A4358-0A2D-4268-AE48-07EAEB39C722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F0F056E7-B325-417C-942B-B524FF98FF8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CE68F22C-6D88-43ED-83FF-C67164C4A7E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BACF43A2-C120-40C5-BBBD-7BF2904B2DA4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658FE7C3-0180-4138-97E4-45B916EB3AD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95333EF1-771E-439C-9372-EFFF7B154E2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BBED7C5F-B8F2-438D-A36F-F8F00CB28E2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12C74CF8-A34B-4942-949A-F22F25FA3A6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64DED14E-6044-448F-9816-3A45CBC68C86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98935A55-85FF-4253-B7F7-BF54364AA15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8EF31112-035C-4E82-B0F7-9E4D6FDAB0C3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5621FE59-2311-45A6-B376-E122759F209E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57E91AE7-DA02-4ED9-B1AF-98D4F04F516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70" name="Graphic 269">
            <a:extLst>
              <a:ext uri="{FF2B5EF4-FFF2-40B4-BE49-F238E27FC236}">
                <a16:creationId xmlns:a16="http://schemas.microsoft.com/office/drawing/2014/main" id="{13C2F581-B01F-488D-B89B-B17A3C968A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267" name="Date Placeholder 3">
            <a:extLst>
              <a:ext uri="{FF2B5EF4-FFF2-40B4-BE49-F238E27FC236}">
                <a16:creationId xmlns:a16="http://schemas.microsoft.com/office/drawing/2014/main" id="{B660DAA8-8A42-4BB9-9C8E-936FB1B4A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1982922"/>
            <a:ext cx="1496087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8" name="Title 1">
            <a:extLst>
              <a:ext uri="{FF2B5EF4-FFF2-40B4-BE49-F238E27FC236}">
                <a16:creationId xmlns:a16="http://schemas.microsoft.com/office/drawing/2014/main" id="{223CC4EE-2F30-41F5-95BD-E71FD504C3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2457981"/>
            <a:ext cx="4763691" cy="178883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Enter Presentation Title Here Can Span Over 3 Lines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26A71-0DA5-428F-AEA8-7A8DF11ED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4468812"/>
            <a:ext cx="3813175" cy="169703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28" name="Picture 527">
            <a:extLst>
              <a:ext uri="{FF2B5EF4-FFF2-40B4-BE49-F238E27FC236}">
                <a16:creationId xmlns:a16="http://schemas.microsoft.com/office/drawing/2014/main" id="{732F2B00-C82D-4006-A2CA-9B8092D3B7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70" cy="1038860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B24BF8D3-29E8-48B8-A92C-6D87370ADA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9948" y="1322652"/>
            <a:ext cx="2110986" cy="2110986"/>
          </a:xfrm>
          <a:custGeom>
            <a:avLst/>
            <a:gdLst>
              <a:gd name="connsiteX0" fmla="*/ 875450 w 1750900"/>
              <a:gd name="connsiteY0" fmla="*/ 0 h 1750900"/>
              <a:gd name="connsiteX1" fmla="*/ 1750900 w 1750900"/>
              <a:gd name="connsiteY1" fmla="*/ 875450 h 1750900"/>
              <a:gd name="connsiteX2" fmla="*/ 875450 w 1750900"/>
              <a:gd name="connsiteY2" fmla="*/ 1750900 h 1750900"/>
              <a:gd name="connsiteX3" fmla="*/ 0 w 1750900"/>
              <a:gd name="connsiteY3" fmla="*/ 875450 h 1750900"/>
              <a:gd name="connsiteX4" fmla="*/ 875450 w 1750900"/>
              <a:gd name="connsiteY4" fmla="*/ 0 h 17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900" h="1750900">
                <a:moveTo>
                  <a:pt x="875450" y="0"/>
                </a:moveTo>
                <a:cubicBezTo>
                  <a:pt x="1358948" y="0"/>
                  <a:pt x="1750900" y="391952"/>
                  <a:pt x="1750900" y="875450"/>
                </a:cubicBezTo>
                <a:cubicBezTo>
                  <a:pt x="1750900" y="1358948"/>
                  <a:pt x="1358948" y="1750900"/>
                  <a:pt x="875450" y="1750900"/>
                </a:cubicBezTo>
                <a:cubicBezTo>
                  <a:pt x="391952" y="1750900"/>
                  <a:pt x="0" y="1358948"/>
                  <a:pt x="0" y="875450"/>
                </a:cubicBezTo>
                <a:cubicBezTo>
                  <a:pt x="0" y="391952"/>
                  <a:pt x="391952" y="0"/>
                  <a:pt x="875450" y="0"/>
                </a:cubicBezTo>
                <a:close/>
              </a:path>
            </a:pathLst>
          </a:cu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8AAD45AF-1F68-4923-83D8-18F74AF104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889" y="1401753"/>
            <a:ext cx="3897696" cy="3897696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8861C1BC-3398-4BB6-BAAF-FA6A58281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0561" y="2859038"/>
            <a:ext cx="3228413" cy="3228413"/>
          </a:xfrm>
          <a:custGeom>
            <a:avLst/>
            <a:gdLst>
              <a:gd name="connsiteX0" fmla="*/ 1018573 w 2037145"/>
              <a:gd name="connsiteY0" fmla="*/ 0 h 2037145"/>
              <a:gd name="connsiteX1" fmla="*/ 2037145 w 2037145"/>
              <a:gd name="connsiteY1" fmla="*/ 1018573 h 2037145"/>
              <a:gd name="connsiteX2" fmla="*/ 1018573 w 2037145"/>
              <a:gd name="connsiteY2" fmla="*/ 2037145 h 2037145"/>
              <a:gd name="connsiteX3" fmla="*/ 0 w 2037145"/>
              <a:gd name="connsiteY3" fmla="*/ 1018573 h 2037145"/>
              <a:gd name="connsiteX4" fmla="*/ 1018573 w 2037145"/>
              <a:gd name="connsiteY4" fmla="*/ 0 h 20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145" h="2037145">
                <a:moveTo>
                  <a:pt x="1018573" y="0"/>
                </a:moveTo>
                <a:cubicBezTo>
                  <a:pt x="1581115" y="0"/>
                  <a:pt x="2037145" y="456030"/>
                  <a:pt x="2037145" y="1018573"/>
                </a:cubicBezTo>
                <a:cubicBezTo>
                  <a:pt x="2037145" y="1581115"/>
                  <a:pt x="1581115" y="2037145"/>
                  <a:pt x="1018573" y="2037145"/>
                </a:cubicBezTo>
                <a:cubicBezTo>
                  <a:pt x="456030" y="2037145"/>
                  <a:pt x="0" y="1581115"/>
                  <a:pt x="0" y="1018573"/>
                </a:cubicBezTo>
                <a:cubicBezTo>
                  <a:pt x="0" y="456030"/>
                  <a:pt x="456030" y="0"/>
                  <a:pt x="1018573" y="0"/>
                </a:cubicBezTo>
                <a:close/>
              </a:path>
            </a:pathLst>
          </a:cu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3D2B71A4-E3D0-4B5E-A4A0-9E9C32F600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742356" y="838510"/>
            <a:ext cx="1253998" cy="1253998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82" name="Graphic 281">
            <a:extLst>
              <a:ext uri="{FF2B5EF4-FFF2-40B4-BE49-F238E27FC236}">
                <a16:creationId xmlns:a16="http://schemas.microsoft.com/office/drawing/2014/main" id="{BAC8E66B-B0AD-4D5E-AEFE-18295D7FCCE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844185" y="5553842"/>
            <a:ext cx="643952" cy="643952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8795B697-4A5C-4090-82B0-29CD16B6D28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890" y="2877202"/>
            <a:ext cx="1445085" cy="2302208"/>
          </a:xfrm>
          <a:custGeom>
            <a:avLst/>
            <a:gdLst>
              <a:gd name="connsiteX0" fmla="*/ 60328 w 1445085"/>
              <a:gd name="connsiteY0" fmla="*/ 0 h 2302208"/>
              <a:gd name="connsiteX1" fmla="*/ 156198 w 1445085"/>
              <a:gd name="connsiteY1" fmla="*/ 14631 h 2302208"/>
              <a:gd name="connsiteX2" fmla="*/ 1445085 w 1445085"/>
              <a:gd name="connsiteY2" fmla="*/ 1596043 h 2302208"/>
              <a:gd name="connsiteX3" fmla="*/ 1318233 w 1445085"/>
              <a:gd name="connsiteY3" fmla="*/ 2224365 h 2302208"/>
              <a:gd name="connsiteX4" fmla="*/ 1280734 w 1445085"/>
              <a:gd name="connsiteY4" fmla="*/ 2302208 h 2302208"/>
              <a:gd name="connsiteX5" fmla="*/ 1190268 w 1445085"/>
              <a:gd name="connsiteY5" fmla="*/ 2269097 h 2302208"/>
              <a:gd name="connsiteX6" fmla="*/ 0 w 1445085"/>
              <a:gd name="connsiteY6" fmla="*/ 473399 h 2302208"/>
              <a:gd name="connsiteX7" fmla="*/ 39594 w 1445085"/>
              <a:gd name="connsiteY7" fmla="*/ 80638 h 230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5085" h="2302208">
                <a:moveTo>
                  <a:pt x="60328" y="0"/>
                </a:moveTo>
                <a:lnTo>
                  <a:pt x="156198" y="14631"/>
                </a:lnTo>
                <a:cubicBezTo>
                  <a:pt x="891765" y="165150"/>
                  <a:pt x="1445085" y="815978"/>
                  <a:pt x="1445085" y="1596043"/>
                </a:cubicBezTo>
                <a:cubicBezTo>
                  <a:pt x="1445085" y="1818919"/>
                  <a:pt x="1399916" y="2031244"/>
                  <a:pt x="1318233" y="2224365"/>
                </a:cubicBezTo>
                <a:lnTo>
                  <a:pt x="1280734" y="2302208"/>
                </a:lnTo>
                <a:lnTo>
                  <a:pt x="1190268" y="2269097"/>
                </a:lnTo>
                <a:cubicBezTo>
                  <a:pt x="490798" y="1973246"/>
                  <a:pt x="0" y="1280638"/>
                  <a:pt x="0" y="473399"/>
                </a:cubicBezTo>
                <a:cubicBezTo>
                  <a:pt x="0" y="338859"/>
                  <a:pt x="13634" y="207504"/>
                  <a:pt x="39594" y="80638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99426F97-1CAC-4F55-ABD5-68146F47B0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7921" y="2859038"/>
            <a:ext cx="1538993" cy="574600"/>
          </a:xfrm>
          <a:custGeom>
            <a:avLst/>
            <a:gdLst>
              <a:gd name="connsiteX0" fmla="*/ 986848 w 1538993"/>
              <a:gd name="connsiteY0" fmla="*/ 0 h 574600"/>
              <a:gd name="connsiteX1" fmla="*/ 1466864 w 1538993"/>
              <a:gd name="connsiteY1" fmla="*/ 72572 h 574600"/>
              <a:gd name="connsiteX2" fmla="*/ 1538993 w 1538993"/>
              <a:gd name="connsiteY2" fmla="*/ 98971 h 574600"/>
              <a:gd name="connsiteX3" fmla="*/ 1532753 w 1538993"/>
              <a:gd name="connsiteY3" fmla="*/ 109244 h 574600"/>
              <a:gd name="connsiteX4" fmla="*/ 657521 w 1538993"/>
              <a:gd name="connsiteY4" fmla="*/ 574600 h 574600"/>
              <a:gd name="connsiteX5" fmla="*/ 67385 w 1538993"/>
              <a:gd name="connsiteY5" fmla="*/ 394339 h 574600"/>
              <a:gd name="connsiteX6" fmla="*/ 0 w 1538993"/>
              <a:gd name="connsiteY6" fmla="*/ 338741 h 574600"/>
              <a:gd name="connsiteX7" fmla="*/ 84329 w 1538993"/>
              <a:gd name="connsiteY7" fmla="*/ 275681 h 574600"/>
              <a:gd name="connsiteX8" fmla="*/ 986848 w 1538993"/>
              <a:gd name="connsiteY8" fmla="*/ 0 h 57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993" h="574600">
                <a:moveTo>
                  <a:pt x="986848" y="0"/>
                </a:moveTo>
                <a:cubicBezTo>
                  <a:pt x="1154005" y="0"/>
                  <a:pt x="1315227" y="25408"/>
                  <a:pt x="1466864" y="72572"/>
                </a:cubicBezTo>
                <a:lnTo>
                  <a:pt x="1538993" y="98971"/>
                </a:lnTo>
                <a:lnTo>
                  <a:pt x="1532753" y="109244"/>
                </a:lnTo>
                <a:cubicBezTo>
                  <a:pt x="1343073" y="390006"/>
                  <a:pt x="1021854" y="574600"/>
                  <a:pt x="657521" y="574600"/>
                </a:cubicBezTo>
                <a:cubicBezTo>
                  <a:pt x="438921" y="574600"/>
                  <a:pt x="235843" y="508146"/>
                  <a:pt x="67385" y="394339"/>
                </a:cubicBezTo>
                <a:lnTo>
                  <a:pt x="0" y="338741"/>
                </a:lnTo>
                <a:lnTo>
                  <a:pt x="84329" y="275681"/>
                </a:lnTo>
                <a:cubicBezTo>
                  <a:pt x="341958" y="101630"/>
                  <a:pt x="652535" y="0"/>
                  <a:pt x="986848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</p:spPr>
      </p:pic>
      <p:pic>
        <p:nvPicPr>
          <p:cNvPr id="285" name="Graphic 284">
            <a:extLst>
              <a:ext uri="{FF2B5EF4-FFF2-40B4-BE49-F238E27FC236}">
                <a16:creationId xmlns:a16="http://schemas.microsoft.com/office/drawing/2014/main" id="{5D048785-D551-41C9-9E84-1B17B1D269F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937517" y="4609723"/>
            <a:ext cx="1080000" cy="1080000"/>
          </a:xfrm>
          <a:prstGeom prst="rect">
            <a:avLst/>
          </a:prstGeom>
        </p:spPr>
      </p:pic>
      <p:pic>
        <p:nvPicPr>
          <p:cNvPr id="286" name="Graphic 285">
            <a:extLst>
              <a:ext uri="{FF2B5EF4-FFF2-40B4-BE49-F238E27FC236}">
                <a16:creationId xmlns:a16="http://schemas.microsoft.com/office/drawing/2014/main" id="{72DE762F-D07C-4FE6-8924-591C2C422F8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770561" y="627929"/>
            <a:ext cx="1080000" cy="1080000"/>
          </a:xfrm>
          <a:prstGeom prst="rect">
            <a:avLst/>
          </a:prstGeom>
        </p:spPr>
      </p:pic>
      <p:pic>
        <p:nvPicPr>
          <p:cNvPr id="287" name="Graphic 286">
            <a:extLst>
              <a:ext uri="{FF2B5EF4-FFF2-40B4-BE49-F238E27FC236}">
                <a16:creationId xmlns:a16="http://schemas.microsoft.com/office/drawing/2014/main" id="{DCE6B50C-3176-4D2A-A1E4-B01BA263841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828128" y="5048907"/>
            <a:ext cx="1080000" cy="1080000"/>
          </a:xfrm>
          <a:prstGeom prst="rect">
            <a:avLst/>
          </a:prstGeom>
        </p:spPr>
      </p:pic>
      <p:sp>
        <p:nvSpPr>
          <p:cNvPr id="288" name="Freeform: Shape 287">
            <a:extLst>
              <a:ext uri="{FF2B5EF4-FFF2-40B4-BE49-F238E27FC236}">
                <a16:creationId xmlns:a16="http://schemas.microsoft.com/office/drawing/2014/main" id="{67159B7E-F439-42AB-B796-B7601A4A8895}"/>
              </a:ext>
            </a:extLst>
          </p:cNvPr>
          <p:cNvSpPr/>
          <p:nvPr userDrawn="1"/>
        </p:nvSpPr>
        <p:spPr>
          <a:xfrm>
            <a:off x="6245833" y="1350813"/>
            <a:ext cx="570770" cy="357117"/>
          </a:xfrm>
          <a:custGeom>
            <a:avLst/>
            <a:gdLst>
              <a:gd name="connsiteX0" fmla="*/ 570770 w 570770"/>
              <a:gd name="connsiteY0" fmla="*/ 0 h 357117"/>
              <a:gd name="connsiteX1" fmla="*/ 562292 w 570770"/>
              <a:gd name="connsiteY1" fmla="*/ 27310 h 357117"/>
              <a:gd name="connsiteX2" fmla="*/ 64728 w 570770"/>
              <a:gd name="connsiteY2" fmla="*/ 357117 h 357117"/>
              <a:gd name="connsiteX3" fmla="*/ 0 w 570770"/>
              <a:gd name="connsiteY3" fmla="*/ 350592 h 357117"/>
              <a:gd name="connsiteX4" fmla="*/ 63262 w 570770"/>
              <a:gd name="connsiteY4" fmla="*/ 280987 h 357117"/>
              <a:gd name="connsiteX5" fmla="*/ 495737 w 570770"/>
              <a:gd name="connsiteY5" fmla="*/ 19293 h 3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70" h="357117">
                <a:moveTo>
                  <a:pt x="570770" y="0"/>
                </a:moveTo>
                <a:lnTo>
                  <a:pt x="562292" y="27310"/>
                </a:lnTo>
                <a:cubicBezTo>
                  <a:pt x="480316" y="221124"/>
                  <a:pt x="288404" y="357117"/>
                  <a:pt x="64728" y="357117"/>
                </a:cubicBezTo>
                <a:lnTo>
                  <a:pt x="0" y="350592"/>
                </a:lnTo>
                <a:lnTo>
                  <a:pt x="63262" y="280987"/>
                </a:lnTo>
                <a:cubicBezTo>
                  <a:pt x="182641" y="161608"/>
                  <a:pt x="330484" y="70692"/>
                  <a:pt x="495737" y="1929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89" name="Picture 288">
            <a:extLst>
              <a:ext uri="{FF2B5EF4-FFF2-40B4-BE49-F238E27FC236}">
                <a16:creationId xmlns:a16="http://schemas.microsoft.com/office/drawing/2014/main" id="{CA3C392E-4C33-43CC-9FEA-1D93600531B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5458" y="5048908"/>
            <a:ext cx="488810" cy="195531"/>
          </a:xfrm>
          <a:custGeom>
            <a:avLst/>
            <a:gdLst>
              <a:gd name="connsiteX0" fmla="*/ 412670 w 488810"/>
              <a:gd name="connsiteY0" fmla="*/ 0 h 195531"/>
              <a:gd name="connsiteX1" fmla="*/ 488810 w 488810"/>
              <a:gd name="connsiteY1" fmla="*/ 7676 h 195531"/>
              <a:gd name="connsiteX2" fmla="*/ 476216 w 488810"/>
              <a:gd name="connsiteY2" fmla="*/ 15327 h 195531"/>
              <a:gd name="connsiteX3" fmla="*/ 126807 w 488810"/>
              <a:gd name="connsiteY3" fmla="*/ 162926 h 195531"/>
              <a:gd name="connsiteX4" fmla="*/ 0 w 488810"/>
              <a:gd name="connsiteY4" fmla="*/ 195531 h 195531"/>
              <a:gd name="connsiteX5" fmla="*/ 30832 w 488810"/>
              <a:gd name="connsiteY5" fmla="*/ 158163 h 195531"/>
              <a:gd name="connsiteX6" fmla="*/ 412670 w 488810"/>
              <a:gd name="connsiteY6" fmla="*/ 0 h 19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10" h="195531">
                <a:moveTo>
                  <a:pt x="412670" y="0"/>
                </a:moveTo>
                <a:lnTo>
                  <a:pt x="488810" y="7676"/>
                </a:lnTo>
                <a:lnTo>
                  <a:pt x="476216" y="15327"/>
                </a:lnTo>
                <a:cubicBezTo>
                  <a:pt x="365760" y="75330"/>
                  <a:pt x="248855" y="124965"/>
                  <a:pt x="126807" y="162926"/>
                </a:cubicBezTo>
                <a:lnTo>
                  <a:pt x="0" y="195531"/>
                </a:lnTo>
                <a:lnTo>
                  <a:pt x="30832" y="158163"/>
                </a:lnTo>
                <a:cubicBezTo>
                  <a:pt x="128553" y="60442"/>
                  <a:pt x="263553" y="0"/>
                  <a:pt x="412670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B551781E-22AC-4F37-BDCF-2424D26A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9932" y="4710607"/>
            <a:ext cx="227585" cy="582274"/>
          </a:xfrm>
          <a:custGeom>
            <a:avLst/>
            <a:gdLst>
              <a:gd name="connsiteX0" fmla="*/ 0 w 227585"/>
              <a:gd name="connsiteY0" fmla="*/ 0 h 582274"/>
              <a:gd name="connsiteX1" fmla="*/ 69423 w 227585"/>
              <a:gd name="connsiteY1" fmla="*/ 57279 h 582274"/>
              <a:gd name="connsiteX2" fmla="*/ 227585 w 227585"/>
              <a:gd name="connsiteY2" fmla="*/ 439116 h 582274"/>
              <a:gd name="connsiteX3" fmla="*/ 216614 w 227585"/>
              <a:gd name="connsiteY3" fmla="*/ 547945 h 582274"/>
              <a:gd name="connsiteX4" fmla="*/ 205958 w 227585"/>
              <a:gd name="connsiteY4" fmla="*/ 582274 h 582274"/>
              <a:gd name="connsiteX5" fmla="*/ 175455 w 227585"/>
              <a:gd name="connsiteY5" fmla="*/ 532065 h 582274"/>
              <a:gd name="connsiteX6" fmla="*/ 13424 w 227585"/>
              <a:gd name="connsiteY6" fmla="*/ 87957 h 58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585" h="582274">
                <a:moveTo>
                  <a:pt x="0" y="0"/>
                </a:moveTo>
                <a:lnTo>
                  <a:pt x="69423" y="57279"/>
                </a:lnTo>
                <a:cubicBezTo>
                  <a:pt x="167144" y="154999"/>
                  <a:pt x="227585" y="289999"/>
                  <a:pt x="227585" y="439116"/>
                </a:cubicBezTo>
                <a:cubicBezTo>
                  <a:pt x="227585" y="476396"/>
                  <a:pt x="223808" y="512792"/>
                  <a:pt x="216614" y="547945"/>
                </a:cubicBezTo>
                <a:lnTo>
                  <a:pt x="205958" y="582274"/>
                </a:lnTo>
                <a:lnTo>
                  <a:pt x="175455" y="532065"/>
                </a:lnTo>
                <a:cubicBezTo>
                  <a:pt x="100906" y="394832"/>
                  <a:pt x="45678" y="245579"/>
                  <a:pt x="13424" y="87957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</p:spPr>
      </p:pic>
      <p:pic>
        <p:nvPicPr>
          <p:cNvPr id="291" name="Graphic 290">
            <a:extLst>
              <a:ext uri="{FF2B5EF4-FFF2-40B4-BE49-F238E27FC236}">
                <a16:creationId xmlns:a16="http://schemas.microsoft.com/office/drawing/2014/main" id="{78B02EB6-BFAB-4B86-9856-988E2938420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3039028" y="1700958"/>
            <a:ext cx="529743" cy="529743"/>
          </a:xfrm>
          <a:prstGeom prst="rect">
            <a:avLst/>
          </a:prstGeom>
        </p:spPr>
      </p:pic>
      <p:pic>
        <p:nvPicPr>
          <p:cNvPr id="292" name="Graphic 291">
            <a:extLst>
              <a:ext uri="{FF2B5EF4-FFF2-40B4-BE49-F238E27FC236}">
                <a16:creationId xmlns:a16="http://schemas.microsoft.com/office/drawing/2014/main" id="{EE06431D-346E-4F04-BC46-343C6B33968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1057475" y="3864910"/>
            <a:ext cx="603902" cy="603902"/>
          </a:xfrm>
          <a:prstGeom prst="rect">
            <a:avLst/>
          </a:prstGeom>
        </p:spPr>
      </p:pic>
      <p:pic>
        <p:nvPicPr>
          <p:cNvPr id="293" name="Graphic 292">
            <a:extLst>
              <a:ext uri="{FF2B5EF4-FFF2-40B4-BE49-F238E27FC236}">
                <a16:creationId xmlns:a16="http://schemas.microsoft.com/office/drawing/2014/main" id="{5A949C1F-414F-476E-8331-36F95E5DF0C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9664875" y="1199800"/>
            <a:ext cx="531418" cy="531418"/>
          </a:xfrm>
          <a:prstGeom prst="rect">
            <a:avLst/>
          </a:prstGeom>
        </p:spPr>
      </p:pic>
      <p:pic>
        <p:nvPicPr>
          <p:cNvPr id="294" name="Graphic 293">
            <a:extLst>
              <a:ext uri="{FF2B5EF4-FFF2-40B4-BE49-F238E27FC236}">
                <a16:creationId xmlns:a16="http://schemas.microsoft.com/office/drawing/2014/main" id="{38444D3D-04AA-4F76-A712-564B0BE64324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7623737" y="1481253"/>
            <a:ext cx="440092" cy="440092"/>
          </a:xfrm>
          <a:prstGeom prst="rect">
            <a:avLst/>
          </a:prstGeom>
        </p:spPr>
      </p:pic>
      <p:pic>
        <p:nvPicPr>
          <p:cNvPr id="295" name="Graphic 294">
            <a:extLst>
              <a:ext uri="{FF2B5EF4-FFF2-40B4-BE49-F238E27FC236}">
                <a16:creationId xmlns:a16="http://schemas.microsoft.com/office/drawing/2014/main" id="{0B9CD572-A655-4D00-8ED1-F8FC1B842202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4577408" y="5878365"/>
            <a:ext cx="444029" cy="444029"/>
          </a:xfrm>
          <a:prstGeom prst="rect">
            <a:avLst/>
          </a:prstGeom>
        </p:spPr>
      </p:pic>
      <p:pic>
        <p:nvPicPr>
          <p:cNvPr id="297" name="Graphic 296">
            <a:extLst>
              <a:ext uri="{FF2B5EF4-FFF2-40B4-BE49-F238E27FC236}">
                <a16:creationId xmlns:a16="http://schemas.microsoft.com/office/drawing/2014/main" id="{E0BB3D36-DEB6-475F-90AB-8E47DE4847A7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8579164" y="430905"/>
            <a:ext cx="387805" cy="387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10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rgbClr val="D5E5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roup 528">
            <a:extLst>
              <a:ext uri="{FF2B5EF4-FFF2-40B4-BE49-F238E27FC236}">
                <a16:creationId xmlns:a16="http://schemas.microsoft.com/office/drawing/2014/main" id="{14CB0900-9E97-4AEE-AB0E-7B25AEA17211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1">
              <a:alpha val="14000"/>
            </a:schemeClr>
          </a:solidFill>
        </p:grpSpPr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320AA33F-0151-44D0-8C3C-8B7C117D8D43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99FBFA53-778D-418F-984B-57D075E1005F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:a16="http://schemas.microsoft.com/office/drawing/2014/main" id="{42FA6440-7919-4A9D-826C-324CA5486F3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>
                <a:extLst>
                  <a:ext uri="{FF2B5EF4-FFF2-40B4-BE49-F238E27FC236}">
                    <a16:creationId xmlns:a16="http://schemas.microsoft.com/office/drawing/2014/main" id="{B9A42B63-209B-4014-8C4C-AACBF313E4C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Oval 743">
                <a:extLst>
                  <a:ext uri="{FF2B5EF4-FFF2-40B4-BE49-F238E27FC236}">
                    <a16:creationId xmlns:a16="http://schemas.microsoft.com/office/drawing/2014/main" id="{9B47981C-FB3A-44A8-A5A0-C7769F0E9739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Oval 744">
                <a:extLst>
                  <a:ext uri="{FF2B5EF4-FFF2-40B4-BE49-F238E27FC236}">
                    <a16:creationId xmlns:a16="http://schemas.microsoft.com/office/drawing/2014/main" id="{DBE09593-19B8-403F-8A73-5F071B2ECC67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2B583D8A-A46D-43D7-89D9-9596FDFFAA2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70E210A4-3940-4A87-9D8B-BD8F24BB5D56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:a16="http://schemas.microsoft.com/office/drawing/2014/main" id="{B88F81CC-CF55-495C-829C-616BFDB42A7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:a16="http://schemas.microsoft.com/office/drawing/2014/main" id="{C91977E6-AFC9-487E-BD45-DA1A4FF2577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id="{0BC84788-1298-44C1-949C-5314A088D02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id="{588636D5-0933-40AA-A467-CAA69CEB6F4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:a16="http://schemas.microsoft.com/office/drawing/2014/main" id="{EFF7DEFF-A841-4262-A2E0-242C672E8DD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2FFE89DE-F6BC-487D-AF29-CC866E64D887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B1439D4E-D654-4642-B30D-16B5E26E2745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8B23E059-5F63-4F7D-A3CB-41EB5D1133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0759A1BA-AC4D-433E-881F-4B91EEEAB5A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F3875800-70E0-4B85-BC7D-263F798B6D3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DE40A5BF-A6BA-4D45-AA4B-484574C811C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B41C0925-7B2B-4973-BD42-AA61DE2C082E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BDE3F793-6F89-47ED-B94A-2233827A2B2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23EC3056-DEA3-40B9-9712-A2B446712D02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:a16="http://schemas.microsoft.com/office/drawing/2014/main" id="{7AC406FD-C9DB-49B6-A615-FF9935A491E8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>
                <a:extLst>
                  <a:ext uri="{FF2B5EF4-FFF2-40B4-BE49-F238E27FC236}">
                    <a16:creationId xmlns:a16="http://schemas.microsoft.com/office/drawing/2014/main" id="{95864CF7-5AE1-40CA-A2DE-993C502C1C56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F0CA635A-A6E7-4953-AC53-DD25964A85B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>
                <a:extLst>
                  <a:ext uri="{FF2B5EF4-FFF2-40B4-BE49-F238E27FC236}">
                    <a16:creationId xmlns:a16="http://schemas.microsoft.com/office/drawing/2014/main" id="{0DDF7C33-FAA4-469A-B4E1-67E71FFC149E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>
                <a:extLst>
                  <a:ext uri="{FF2B5EF4-FFF2-40B4-BE49-F238E27FC236}">
                    <a16:creationId xmlns:a16="http://schemas.microsoft.com/office/drawing/2014/main" id="{768FD554-1488-4645-B5A9-99AF554344BC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>
                <a:extLst>
                  <a:ext uri="{FF2B5EF4-FFF2-40B4-BE49-F238E27FC236}">
                    <a16:creationId xmlns:a16="http://schemas.microsoft.com/office/drawing/2014/main" id="{9A9E2A23-22D3-4DE8-8FE6-8B31109467F7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>
                <a:extLst>
                  <a:ext uri="{FF2B5EF4-FFF2-40B4-BE49-F238E27FC236}">
                    <a16:creationId xmlns:a16="http://schemas.microsoft.com/office/drawing/2014/main" id="{4F663651-C6CF-439B-B12F-2AAC9B8CB670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>
                <a:extLst>
                  <a:ext uri="{FF2B5EF4-FFF2-40B4-BE49-F238E27FC236}">
                    <a16:creationId xmlns:a16="http://schemas.microsoft.com/office/drawing/2014/main" id="{8BE4E1CA-5224-4043-9364-495C0AC3970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>
                <a:extLst>
                  <a:ext uri="{FF2B5EF4-FFF2-40B4-BE49-F238E27FC236}">
                    <a16:creationId xmlns:a16="http://schemas.microsoft.com/office/drawing/2014/main" id="{214EA3A4-B7B3-41E7-886F-55922D73E2E0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>
                <a:extLst>
                  <a:ext uri="{FF2B5EF4-FFF2-40B4-BE49-F238E27FC236}">
                    <a16:creationId xmlns:a16="http://schemas.microsoft.com/office/drawing/2014/main" id="{F9497223-518E-421A-92B7-6050CCD9880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>
                <a:extLst>
                  <a:ext uri="{FF2B5EF4-FFF2-40B4-BE49-F238E27FC236}">
                    <a16:creationId xmlns:a16="http://schemas.microsoft.com/office/drawing/2014/main" id="{EC270FEF-43FB-4270-8BD7-15EB2A3744E2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>
                <a:extLst>
                  <a:ext uri="{FF2B5EF4-FFF2-40B4-BE49-F238E27FC236}">
                    <a16:creationId xmlns:a16="http://schemas.microsoft.com/office/drawing/2014/main" id="{19A28F58-3720-4720-82C7-8E61FC806BDE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>
                <a:extLst>
                  <a:ext uri="{FF2B5EF4-FFF2-40B4-BE49-F238E27FC236}">
                    <a16:creationId xmlns:a16="http://schemas.microsoft.com/office/drawing/2014/main" id="{5F0EB7BB-F438-44F4-ABA9-5CE7AE4811E1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>
                <a:extLst>
                  <a:ext uri="{FF2B5EF4-FFF2-40B4-BE49-F238E27FC236}">
                    <a16:creationId xmlns:a16="http://schemas.microsoft.com/office/drawing/2014/main" id="{2BAFCD39-42A9-491A-8C38-03B42D048380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>
                <a:extLst>
                  <a:ext uri="{FF2B5EF4-FFF2-40B4-BE49-F238E27FC236}">
                    <a16:creationId xmlns:a16="http://schemas.microsoft.com/office/drawing/2014/main" id="{4A72A06B-67DC-45CD-B605-EA51BDEE4C42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>
                <a:extLst>
                  <a:ext uri="{FF2B5EF4-FFF2-40B4-BE49-F238E27FC236}">
                    <a16:creationId xmlns:a16="http://schemas.microsoft.com/office/drawing/2014/main" id="{3E4CFF0D-27B1-4229-B137-8E1FBBFB266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>
                <a:extLst>
                  <a:ext uri="{FF2B5EF4-FFF2-40B4-BE49-F238E27FC236}">
                    <a16:creationId xmlns:a16="http://schemas.microsoft.com/office/drawing/2014/main" id="{E4570707-F276-4CA9-8692-94B60B4FE29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>
                <a:extLst>
                  <a:ext uri="{FF2B5EF4-FFF2-40B4-BE49-F238E27FC236}">
                    <a16:creationId xmlns:a16="http://schemas.microsoft.com/office/drawing/2014/main" id="{E0EF6EE1-84CF-494D-8753-42CB711B42F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>
                <a:extLst>
                  <a:ext uri="{FF2B5EF4-FFF2-40B4-BE49-F238E27FC236}">
                    <a16:creationId xmlns:a16="http://schemas.microsoft.com/office/drawing/2014/main" id="{71A564B0-C801-4099-B5D0-07216B261B46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>
                <a:extLst>
                  <a:ext uri="{FF2B5EF4-FFF2-40B4-BE49-F238E27FC236}">
                    <a16:creationId xmlns:a16="http://schemas.microsoft.com/office/drawing/2014/main" id="{102F6388-E848-4967-A526-249FC3C93D5F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C269DEBA-1A06-40FD-9501-A08DFB3350EC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00" name="Oval 699">
                <a:extLst>
                  <a:ext uri="{FF2B5EF4-FFF2-40B4-BE49-F238E27FC236}">
                    <a16:creationId xmlns:a16="http://schemas.microsoft.com/office/drawing/2014/main" id="{B57D8B2F-2B79-4E12-A1EB-4F9C835F1206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>
                <a:extLst>
                  <a:ext uri="{FF2B5EF4-FFF2-40B4-BE49-F238E27FC236}">
                    <a16:creationId xmlns:a16="http://schemas.microsoft.com/office/drawing/2014/main" id="{03BEFB98-237F-4D6F-9087-7D826BEBDAF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>
                <a:extLst>
                  <a:ext uri="{FF2B5EF4-FFF2-40B4-BE49-F238E27FC236}">
                    <a16:creationId xmlns:a16="http://schemas.microsoft.com/office/drawing/2014/main" id="{0FBB947E-46E1-4C41-83E3-1C0DC1CF8318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>
                <a:extLst>
                  <a:ext uri="{FF2B5EF4-FFF2-40B4-BE49-F238E27FC236}">
                    <a16:creationId xmlns:a16="http://schemas.microsoft.com/office/drawing/2014/main" id="{971D3787-7727-4F02-8E0A-DEFB44A32FDE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:a16="http://schemas.microsoft.com/office/drawing/2014/main" id="{93238DD2-0F2E-48F2-A4F5-BA58397EA582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>
                <a:extLst>
                  <a:ext uri="{FF2B5EF4-FFF2-40B4-BE49-F238E27FC236}">
                    <a16:creationId xmlns:a16="http://schemas.microsoft.com/office/drawing/2014/main" id="{659AE6C8-2ECB-4B86-BA7C-32F72E30855E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>
                <a:extLst>
                  <a:ext uri="{FF2B5EF4-FFF2-40B4-BE49-F238E27FC236}">
                    <a16:creationId xmlns:a16="http://schemas.microsoft.com/office/drawing/2014/main" id="{5E6752D1-ED74-4BF1-B0DB-5A890C741E9F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>
                <a:extLst>
                  <a:ext uri="{FF2B5EF4-FFF2-40B4-BE49-F238E27FC236}">
                    <a16:creationId xmlns:a16="http://schemas.microsoft.com/office/drawing/2014/main" id="{2FAC02C7-892D-464F-8A72-9F39887EE4DE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>
                <a:extLst>
                  <a:ext uri="{FF2B5EF4-FFF2-40B4-BE49-F238E27FC236}">
                    <a16:creationId xmlns:a16="http://schemas.microsoft.com/office/drawing/2014/main" id="{553312A1-6ABE-4067-BFB5-F4689FF973B4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>
                <a:extLst>
                  <a:ext uri="{FF2B5EF4-FFF2-40B4-BE49-F238E27FC236}">
                    <a16:creationId xmlns:a16="http://schemas.microsoft.com/office/drawing/2014/main" id="{300521F3-7105-45B7-A820-03145A00775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>
                <a:extLst>
                  <a:ext uri="{FF2B5EF4-FFF2-40B4-BE49-F238E27FC236}">
                    <a16:creationId xmlns:a16="http://schemas.microsoft.com/office/drawing/2014/main" id="{36D6E63B-2A95-4F43-A67A-F96CD132C403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>
                <a:extLst>
                  <a:ext uri="{FF2B5EF4-FFF2-40B4-BE49-F238E27FC236}">
                    <a16:creationId xmlns:a16="http://schemas.microsoft.com/office/drawing/2014/main" id="{C164233F-7415-4729-9394-9D35595AC0E6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>
                <a:extLst>
                  <a:ext uri="{FF2B5EF4-FFF2-40B4-BE49-F238E27FC236}">
                    <a16:creationId xmlns:a16="http://schemas.microsoft.com/office/drawing/2014/main" id="{A2ACED56-66EF-4982-AC69-B6DE413097DF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9C178375-CCBE-4CC2-9719-9A475204DF3A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70C9B239-9733-4C37-AA95-E83F9E9225B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>
                <a:extLst>
                  <a:ext uri="{FF2B5EF4-FFF2-40B4-BE49-F238E27FC236}">
                    <a16:creationId xmlns:a16="http://schemas.microsoft.com/office/drawing/2014/main" id="{BC027815-52B0-4562-8933-7CA86B966F1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>
                <a:extLst>
                  <a:ext uri="{FF2B5EF4-FFF2-40B4-BE49-F238E27FC236}">
                    <a16:creationId xmlns:a16="http://schemas.microsoft.com/office/drawing/2014/main" id="{BAFA14CB-6609-4D8F-A29A-3EC8AB70E9F2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>
                <a:extLst>
                  <a:ext uri="{FF2B5EF4-FFF2-40B4-BE49-F238E27FC236}">
                    <a16:creationId xmlns:a16="http://schemas.microsoft.com/office/drawing/2014/main" id="{C1671151-838B-4A70-A455-B20115681968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>
                <a:extLst>
                  <a:ext uri="{FF2B5EF4-FFF2-40B4-BE49-F238E27FC236}">
                    <a16:creationId xmlns:a16="http://schemas.microsoft.com/office/drawing/2014/main" id="{AD3EB6C4-4E53-4E8E-A853-EBEDD3C76542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>
                <a:extLst>
                  <a:ext uri="{FF2B5EF4-FFF2-40B4-BE49-F238E27FC236}">
                    <a16:creationId xmlns:a16="http://schemas.microsoft.com/office/drawing/2014/main" id="{F9026B74-A983-4816-9694-3F050237F434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8AE4CD78-AC0A-455E-8702-496F8C833C1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>
                <a:extLst>
                  <a:ext uri="{FF2B5EF4-FFF2-40B4-BE49-F238E27FC236}">
                    <a16:creationId xmlns:a16="http://schemas.microsoft.com/office/drawing/2014/main" id="{CE2C734E-BD63-4D3D-8658-E5BAD7E78437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>
                <a:extLst>
                  <a:ext uri="{FF2B5EF4-FFF2-40B4-BE49-F238E27FC236}">
                    <a16:creationId xmlns:a16="http://schemas.microsoft.com/office/drawing/2014/main" id="{B33B2ECC-8A36-4E7F-AC3C-FA34812C470D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>
                <a:extLst>
                  <a:ext uri="{FF2B5EF4-FFF2-40B4-BE49-F238E27FC236}">
                    <a16:creationId xmlns:a16="http://schemas.microsoft.com/office/drawing/2014/main" id="{F186349E-E6C5-4258-9FAB-0E2D47CD49C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>
                <a:extLst>
                  <a:ext uri="{FF2B5EF4-FFF2-40B4-BE49-F238E27FC236}">
                    <a16:creationId xmlns:a16="http://schemas.microsoft.com/office/drawing/2014/main" id="{8266C56F-63C7-482C-B28C-1B649FCCE628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>
                <a:extLst>
                  <a:ext uri="{FF2B5EF4-FFF2-40B4-BE49-F238E27FC236}">
                    <a16:creationId xmlns:a16="http://schemas.microsoft.com/office/drawing/2014/main" id="{E9554CCB-58F1-4893-826B-E6BB77B4ECF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>
                <a:extLst>
                  <a:ext uri="{FF2B5EF4-FFF2-40B4-BE49-F238E27FC236}">
                    <a16:creationId xmlns:a16="http://schemas.microsoft.com/office/drawing/2014/main" id="{52B96BBE-9668-4AB8-863D-0E33B91D67D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>
                <a:extLst>
                  <a:ext uri="{FF2B5EF4-FFF2-40B4-BE49-F238E27FC236}">
                    <a16:creationId xmlns:a16="http://schemas.microsoft.com/office/drawing/2014/main" id="{018164CF-F646-4CA1-9DE7-5B7BF887E0E4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2AEE6A6A-BA18-45FA-B3DE-7970F070D37B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>
                <a:extLst>
                  <a:ext uri="{FF2B5EF4-FFF2-40B4-BE49-F238E27FC236}">
                    <a16:creationId xmlns:a16="http://schemas.microsoft.com/office/drawing/2014/main" id="{C7E0FF9C-E17B-45C2-88A6-F85F2097E67E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>
                <a:extLst>
                  <a:ext uri="{FF2B5EF4-FFF2-40B4-BE49-F238E27FC236}">
                    <a16:creationId xmlns:a16="http://schemas.microsoft.com/office/drawing/2014/main" id="{EF20B599-8FD7-4AD4-A3F3-12D4A7C207A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>
                <a:extLst>
                  <a:ext uri="{FF2B5EF4-FFF2-40B4-BE49-F238E27FC236}">
                    <a16:creationId xmlns:a16="http://schemas.microsoft.com/office/drawing/2014/main" id="{255DF6D3-65B2-46CB-AA22-E64EF9087AF7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>
                <a:extLst>
                  <a:ext uri="{FF2B5EF4-FFF2-40B4-BE49-F238E27FC236}">
                    <a16:creationId xmlns:a16="http://schemas.microsoft.com/office/drawing/2014/main" id="{8BAFEC71-3444-4546-A604-997B453DE87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>
                <a:extLst>
                  <a:ext uri="{FF2B5EF4-FFF2-40B4-BE49-F238E27FC236}">
                    <a16:creationId xmlns:a16="http://schemas.microsoft.com/office/drawing/2014/main" id="{D0CF5DCE-0299-4133-AF88-4CFBECAB4FF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>
                <a:extLst>
                  <a:ext uri="{FF2B5EF4-FFF2-40B4-BE49-F238E27FC236}">
                    <a16:creationId xmlns:a16="http://schemas.microsoft.com/office/drawing/2014/main" id="{83BB1750-9732-40B0-BBEE-082A7A16479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372A0EC9-594E-4FF9-942D-B40A5BAAE2C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>
                <a:extLst>
                  <a:ext uri="{FF2B5EF4-FFF2-40B4-BE49-F238E27FC236}">
                    <a16:creationId xmlns:a16="http://schemas.microsoft.com/office/drawing/2014/main" id="{919A1BC7-6FEA-4E70-9E3D-83F4081ACCAD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>
                <a:extLst>
                  <a:ext uri="{FF2B5EF4-FFF2-40B4-BE49-F238E27FC236}">
                    <a16:creationId xmlns:a16="http://schemas.microsoft.com/office/drawing/2014/main" id="{6E1909F2-EFE9-44F6-8C6D-66545505814B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>
                <a:extLst>
                  <a:ext uri="{FF2B5EF4-FFF2-40B4-BE49-F238E27FC236}">
                    <a16:creationId xmlns:a16="http://schemas.microsoft.com/office/drawing/2014/main" id="{078F1154-2966-4D2A-976F-51942CD4EA90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>
                <a:extLst>
                  <a:ext uri="{FF2B5EF4-FFF2-40B4-BE49-F238E27FC236}">
                    <a16:creationId xmlns:a16="http://schemas.microsoft.com/office/drawing/2014/main" id="{6B7375BA-0B88-472C-A7C3-2E3E5FAE84C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:a16="http://schemas.microsoft.com/office/drawing/2014/main" id="{92E52D7E-73D2-482C-81DE-7B3824EB9B9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40D34139-75C8-46F2-B8E5-7DF8503B034B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59" name="Oval 658">
                <a:extLst>
                  <a:ext uri="{FF2B5EF4-FFF2-40B4-BE49-F238E27FC236}">
                    <a16:creationId xmlns:a16="http://schemas.microsoft.com/office/drawing/2014/main" id="{9CECF56B-E1AF-46B4-808D-6F1FA023AE7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id="{03F1B0C8-6078-44C5-BF57-ACB43F81ED8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633CD6B8-86A1-463F-8F19-90ECB256C2E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11E54911-5696-47F4-8A04-4960991ACBF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D4AB1CE2-B4C8-4494-9E4A-C08B299DB901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EEB0925D-65AF-4F4E-A34A-195F8F0ED11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9373F157-9B4E-498B-9602-E5A1C5548C82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3A973828-FFBA-4E90-AFA9-8739722794F5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>
                <a:extLst>
                  <a:ext uri="{FF2B5EF4-FFF2-40B4-BE49-F238E27FC236}">
                    <a16:creationId xmlns:a16="http://schemas.microsoft.com/office/drawing/2014/main" id="{ACAF8E71-0AC6-44D0-8118-406BA5B7D2F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>
                <a:extLst>
                  <a:ext uri="{FF2B5EF4-FFF2-40B4-BE49-F238E27FC236}">
                    <a16:creationId xmlns:a16="http://schemas.microsoft.com/office/drawing/2014/main" id="{567B84B0-CF39-42A5-A72D-5F79E9D6039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id="{AE4A3E45-8A6D-45C3-87E8-69E7A27F392F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7A5709E1-0EAF-4A82-AD2D-232E4C8402EB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B086F9ED-62FC-403A-BF5C-A8382894C09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C89B1E63-7C10-44FC-9D26-F1CBE858FEB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5AE589AD-54E5-4A97-8575-399E6611488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FDA1A41C-A9BC-47DD-A1D9-FBB3175D8877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>
                <a:extLst>
                  <a:ext uri="{FF2B5EF4-FFF2-40B4-BE49-F238E27FC236}">
                    <a16:creationId xmlns:a16="http://schemas.microsoft.com/office/drawing/2014/main" id="{2DC5C4D9-3D87-4AF7-B312-B5CE04F8511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DD74FFD9-CDF0-481C-A55A-DB3981128FE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13DAF7C6-210D-4E40-B309-38E1CE0FAA27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636148C5-2828-4CF6-818E-88ECE31B8942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7F62DA88-7EB2-41C3-9C6F-AB86EB9E2E6A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EF723507-C465-4870-A52C-1D077235F8E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32F27056-4E12-48A2-9F4D-FDD0DABFE978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58B88ED1-F95E-413E-8091-371E12BC8835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E169D5FD-E19F-48B2-93E0-31A66E148DB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A8C4EC6B-EB64-4192-A7E1-146055C90F22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9905C858-648B-4402-9357-61FD31989B5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1A02C82A-8F53-4A26-9661-DBDB0CC3FC1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FA4E364B-AAF8-434C-AA33-C39C57C92238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4AFE6AC9-06D6-44E5-AE22-0BB67EBC09B1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706F321F-E40B-43F3-9DF2-7DE03A65709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7257CE19-F793-43F0-AC38-010C543E193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02F87CCC-7E59-4583-B28E-4B676B3CE32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D6EC7571-8697-4422-912A-954A528A414C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A536F5B4-6313-493D-9F5B-9BEB24C9A222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5BDF99C5-A684-44B8-BBED-2344D8644DD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>
                <a:extLst>
                  <a:ext uri="{FF2B5EF4-FFF2-40B4-BE49-F238E27FC236}">
                    <a16:creationId xmlns:a16="http://schemas.microsoft.com/office/drawing/2014/main" id="{84B52ED2-E130-4F5D-978B-2F81E4DE2F20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>
                <a:extLst>
                  <a:ext uri="{FF2B5EF4-FFF2-40B4-BE49-F238E27FC236}">
                    <a16:creationId xmlns:a16="http://schemas.microsoft.com/office/drawing/2014/main" id="{EB7F5C57-70E3-450E-9DCC-13913A94CB9E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>
                <a:extLst>
                  <a:ext uri="{FF2B5EF4-FFF2-40B4-BE49-F238E27FC236}">
                    <a16:creationId xmlns:a16="http://schemas.microsoft.com/office/drawing/2014/main" id="{807CB80C-E3BE-478E-AF6B-48EA52AFA52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>
                <a:extLst>
                  <a:ext uri="{FF2B5EF4-FFF2-40B4-BE49-F238E27FC236}">
                    <a16:creationId xmlns:a16="http://schemas.microsoft.com/office/drawing/2014/main" id="{9F5D961A-4131-4527-BB95-230C476A90AA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>
                <a:extLst>
                  <a:ext uri="{FF2B5EF4-FFF2-40B4-BE49-F238E27FC236}">
                    <a16:creationId xmlns:a16="http://schemas.microsoft.com/office/drawing/2014/main" id="{606A0F47-75DE-4B64-81BD-7BD9A8D3630E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7613B058-03C5-4E73-B5F8-FD01CA82518A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6F784938-8229-41A9-8846-69EBBDD9773E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4F82A2CA-2D1F-4482-914C-77ACB18331F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27CED0FB-95C9-4140-B335-BCC78E8430FD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D2F66F8F-88C6-4928-9590-27CDAEB99217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Oval 621">
                <a:extLst>
                  <a:ext uri="{FF2B5EF4-FFF2-40B4-BE49-F238E27FC236}">
                    <a16:creationId xmlns:a16="http://schemas.microsoft.com/office/drawing/2014/main" id="{32CDECED-51B5-4930-B7D9-43E8AAB9A62E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5D81A7F3-126D-4528-AFC4-B0A514EC5078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6CD06E53-8149-4C7E-A02A-52B220F4843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8A48BFF9-FCB7-45B9-9AA2-3C819FC07399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09225000-C3C8-44A1-A99A-787839D5AFC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2FB036DF-E486-4CCD-A3C6-1163C5FB851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8B77A5D7-6E3E-4E5C-9437-FB43FFA544F0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BD020F10-27A8-438B-8E51-8031DFDA8FA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1D6936D6-E142-44F6-B223-519D665BC90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3D632649-8391-45FF-9A74-3142C17CF55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2095D1B7-B6AE-4C90-B3EC-80040AE09D5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C2E74E91-D893-46F8-BA1B-31B0B37248DB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85AC1FDA-2661-477B-8D01-6BF46CA95A30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02070CDC-12C7-4C2C-A93C-B1EE323641A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6BC3AD5C-5FCA-4C92-9194-A354C037C121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157549EB-E8A4-4589-B88C-81541C87079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8FF1BDB9-15EB-4CF5-BD3E-0E08F775C288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DF63031B-53C5-4A24-8917-935769E0C17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:a16="http://schemas.microsoft.com/office/drawing/2014/main" id="{C270461E-3E24-4D91-84DF-3FC5C428D5A2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Oval 640">
                <a:extLst>
                  <a:ext uri="{FF2B5EF4-FFF2-40B4-BE49-F238E27FC236}">
                    <a16:creationId xmlns:a16="http://schemas.microsoft.com/office/drawing/2014/main" id="{DAB61C5A-DC1C-4178-A03F-84412EF766CC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Oval 641">
                <a:extLst>
                  <a:ext uri="{FF2B5EF4-FFF2-40B4-BE49-F238E27FC236}">
                    <a16:creationId xmlns:a16="http://schemas.microsoft.com/office/drawing/2014/main" id="{7B9316D4-162D-4673-9FCB-295021206D7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>
                <a:extLst>
                  <a:ext uri="{FF2B5EF4-FFF2-40B4-BE49-F238E27FC236}">
                    <a16:creationId xmlns:a16="http://schemas.microsoft.com/office/drawing/2014/main" id="{9E27C428-C968-4B12-861B-A21DA948D9A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Oval 643">
                <a:extLst>
                  <a:ext uri="{FF2B5EF4-FFF2-40B4-BE49-F238E27FC236}">
                    <a16:creationId xmlns:a16="http://schemas.microsoft.com/office/drawing/2014/main" id="{46DD6281-5BF5-448B-9DB2-25EA9C596A4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CE45EA2D-0E03-4DB6-9853-99B9DB24651F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id="{5EC104E9-97ED-416A-AD60-C34CEE27F1F3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Oval 646">
                <a:extLst>
                  <a:ext uri="{FF2B5EF4-FFF2-40B4-BE49-F238E27FC236}">
                    <a16:creationId xmlns:a16="http://schemas.microsoft.com/office/drawing/2014/main" id="{A026D5FF-A12F-4104-8F06-6737241DBA0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4F9AD5A6-538B-4825-A366-72183999223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:a16="http://schemas.microsoft.com/office/drawing/2014/main" id="{7611F4B7-F54C-4092-8C9A-D96B20CEF1AA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Oval 649">
                <a:extLst>
                  <a:ext uri="{FF2B5EF4-FFF2-40B4-BE49-F238E27FC236}">
                    <a16:creationId xmlns:a16="http://schemas.microsoft.com/office/drawing/2014/main" id="{5A64BBEA-9DED-451B-AB06-2401EBC11D7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2627496F-4BFE-4F2F-AE62-F40D06D18E1B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51034652-7977-47FC-BF9A-0038B4A557B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:a16="http://schemas.microsoft.com/office/drawing/2014/main" id="{B93583EC-8AD5-4CD6-AA6F-6011ED73510C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5A5DFC39-CA83-4764-9598-F8D31FDDF1EE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4DE99EDF-10BF-43B7-8DCD-86B459F1A9D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DA735FD7-BF4F-4F27-83E4-773F0A639F11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>
                <a:extLst>
                  <a:ext uri="{FF2B5EF4-FFF2-40B4-BE49-F238E27FC236}">
                    <a16:creationId xmlns:a16="http://schemas.microsoft.com/office/drawing/2014/main" id="{52EE27B7-BB84-45D0-9E50-E13736BB5EF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>
                <a:extLst>
                  <a:ext uri="{FF2B5EF4-FFF2-40B4-BE49-F238E27FC236}">
                    <a16:creationId xmlns:a16="http://schemas.microsoft.com/office/drawing/2014/main" id="{114F5AE6-8855-4650-A1DE-F93AC5F717F8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696C290-5603-4CE1-9CD2-B30D06B0416B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2A55AFD7-F870-4A33-868A-8513C0CDD353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49EE9F5D-E338-4266-BA37-CA1933F9C03F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CAA229D3-E0C5-4C73-AEA9-85AD6C1884A5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36215165-C038-41E2-A10F-6639EF6408EA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13A7F1B4-6B2F-451B-97D4-068898E785A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85140713-46D4-47A9-8BA1-AD6B02D4BBAF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56984B15-3E87-4DCB-9BC8-883739779F2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2533C3AA-D9CF-416C-8826-EC59F2F0986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74F8BF5F-79D1-4807-BBB7-CEEA7AEABB3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C19CCACD-8FD6-4CD4-A207-E92B23C1E34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F7681627-03C3-40BC-9C00-30A397C527F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7DCF2E6E-17D2-471C-8519-9781F5016C82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6E3F0FA7-141D-427F-9531-EAF18474745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BFCFBE97-8D2B-4652-A4A9-B7783DF829C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9FC294FF-878B-4238-AB32-9A073C081604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83EF648F-B9A4-466C-AC66-2CD5A47A5DAF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9B7DFE79-6ECF-4F27-9B3E-48558F46397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664AA3C1-04F9-4240-A46E-211C70C74423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6091EFC5-CE7C-4238-A49E-2EA85FD75F91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30222C18-3C15-43F5-9BB7-4BACBBF43BE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43144254-42CE-4EC0-A180-DC9551C833A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CB012D23-4DFF-449D-829A-6D356D974A0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E053B8FE-BB2D-4706-8318-618BBAC75629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E54BBD0F-AAC4-43EC-AFE0-8F53FA7C4A36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D07C1CEA-21DD-4DCB-9AB5-45344AD9767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04C5019E-0591-4EA8-9BDF-477C80496DA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BAEFD7C4-0681-40CE-A8D7-E871C0CE6AB6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id="{967D3CD7-A37A-48A1-82AF-D29A23420F7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E0E89E59-6FA4-4F82-BE0D-0D872E4401F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A818DFD4-3DE0-4520-9694-14742447E94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>
                <a:extLst>
                  <a:ext uri="{FF2B5EF4-FFF2-40B4-BE49-F238E27FC236}">
                    <a16:creationId xmlns:a16="http://schemas.microsoft.com/office/drawing/2014/main" id="{81A63AD8-2294-4E1C-A598-5EBEEABAD7E1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7F4F3C31-7FCF-44AF-A3BB-0B424507876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4FC98457-6541-42ED-B9A9-82CACD44CE24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F41DCD4C-7869-48E8-BF00-32CDB1C320F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D50AB825-246F-49F4-BE0F-B748D25936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3EB0F5A8-5857-438E-967A-A857FA6A6C9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CDF9E04A-E4DB-431E-8C1C-7EC3726162F3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7A658892-2791-4129-A180-68AC6CB762C3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00CF26E0-0656-4A71-B9A5-3E393895FA67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>
                <a:extLst>
                  <a:ext uri="{FF2B5EF4-FFF2-40B4-BE49-F238E27FC236}">
                    <a16:creationId xmlns:a16="http://schemas.microsoft.com/office/drawing/2014/main" id="{F3E2A74E-0F3C-4D98-BFFA-03BE730B54D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FBA23DF2-2AF5-4744-A71E-2798F922468B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F4BBD763-ED7D-4370-A48F-1DAF13A2F25F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388CF3A7-3E5D-4A46-AE6B-58B94801DAB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938D8B1B-CF72-4500-80D2-4041913AB1A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18180B94-3B11-40A0-B098-5F88562FE254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D785765F-55BB-4CAD-B9C6-F8B93C2C4813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BAA656BB-40FC-4654-B691-5027193EE8F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3C17550F-76B3-4250-9555-6E1ABDD00B4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180FEFA0-9FE4-4C44-9C44-D23DFD5EDDA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E3A9A25D-F162-4B3E-9224-28AC2F33D09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3CD9D445-2F62-491E-B49C-878C54E409B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B5DAE532-4E6C-42CD-98CA-C9F9B6A6076B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65F40825-AB78-45C6-9502-709BD023665B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8A640CC3-98C4-48F1-9D69-4B1476EB317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43D408AB-E91E-485D-AF24-7D1998252DB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6C176FFE-7733-436B-B506-67DCC77640E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566E3EDB-6072-4657-B957-2446DAAFE38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70CB4184-0366-4F71-81CE-D199607AE261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C071EC35-C3F8-4259-8CC1-EB74A5EB3A49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48ABC753-4B7B-4591-8F54-4533234121B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FF6CB943-D006-4FCB-B0F0-E672F147D08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F5C422FE-A1D5-49CD-BDF7-87C3E2667647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A839FF22-A74C-487D-89EA-95DD932A4B2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5F78F4DF-053A-4087-B55E-C9A5C5815D7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AB182D05-A894-4BBF-A1F0-4948D35EA61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E08767CD-9D3F-49AC-8016-F198B56D8BE1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2257C7D4-5525-49D6-856F-3DFF02DD542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BD7E4CD7-AF65-4649-AF69-D28E53330D57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AA3AD1A6-9FCF-42AF-ABD5-8CB9CD7E27A5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FCF70712-A4FA-4504-8CBC-1785AAF3E63D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365A4358-0A2D-4268-AE48-07EAEB39C722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F0F056E7-B325-417C-942B-B524FF98FF8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CE68F22C-6D88-43ED-83FF-C67164C4A7E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BACF43A2-C120-40C5-BBBD-7BF2904B2DA4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658FE7C3-0180-4138-97E4-45B916EB3AD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95333EF1-771E-439C-9372-EFFF7B154E2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BBED7C5F-B8F2-438D-A36F-F8F00CB28E2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12C74CF8-A34B-4942-949A-F22F25FA3A6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64DED14E-6044-448F-9816-3A45CBC68C86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98935A55-85FF-4253-B7F7-BF54364AA15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8EF31112-035C-4E82-B0F7-9E4D6FDAB0C3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5621FE59-2311-45A6-B376-E122759F209E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57E91AE7-DA02-4ED9-B1AF-98D4F04F516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7" name="Date Placeholder 3">
            <a:extLst>
              <a:ext uri="{FF2B5EF4-FFF2-40B4-BE49-F238E27FC236}">
                <a16:creationId xmlns:a16="http://schemas.microsoft.com/office/drawing/2014/main" id="{B660DAA8-8A42-4BB9-9C8E-936FB1B4A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1982922"/>
            <a:ext cx="1496087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8" name="Title 1">
            <a:extLst>
              <a:ext uri="{FF2B5EF4-FFF2-40B4-BE49-F238E27FC236}">
                <a16:creationId xmlns:a16="http://schemas.microsoft.com/office/drawing/2014/main" id="{223CC4EE-2F30-41F5-95BD-E71FD504C3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2457981"/>
            <a:ext cx="4763691" cy="178883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Enter Presentation Title Here Can Span Over 3 Lines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26A71-0DA5-428F-AEA8-7A8DF11ED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4468812"/>
            <a:ext cx="3813175" cy="169703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FD270709-45F1-473C-AB83-57123496DA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79" name="Graphic 278">
            <a:extLst>
              <a:ext uri="{FF2B5EF4-FFF2-40B4-BE49-F238E27FC236}">
                <a16:creationId xmlns:a16="http://schemas.microsoft.com/office/drawing/2014/main" id="{D48B4F4C-5698-48CF-86E1-0068A6B3FD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1A0F2FCE-24F2-419B-B72B-BA95B749C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9948" y="1322652"/>
            <a:ext cx="2110986" cy="2110986"/>
          </a:xfrm>
          <a:custGeom>
            <a:avLst/>
            <a:gdLst>
              <a:gd name="connsiteX0" fmla="*/ 875450 w 1750900"/>
              <a:gd name="connsiteY0" fmla="*/ 0 h 1750900"/>
              <a:gd name="connsiteX1" fmla="*/ 1750900 w 1750900"/>
              <a:gd name="connsiteY1" fmla="*/ 875450 h 1750900"/>
              <a:gd name="connsiteX2" fmla="*/ 875450 w 1750900"/>
              <a:gd name="connsiteY2" fmla="*/ 1750900 h 1750900"/>
              <a:gd name="connsiteX3" fmla="*/ 0 w 1750900"/>
              <a:gd name="connsiteY3" fmla="*/ 875450 h 1750900"/>
              <a:gd name="connsiteX4" fmla="*/ 875450 w 1750900"/>
              <a:gd name="connsiteY4" fmla="*/ 0 h 17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900" h="1750900">
                <a:moveTo>
                  <a:pt x="875450" y="0"/>
                </a:moveTo>
                <a:cubicBezTo>
                  <a:pt x="1358948" y="0"/>
                  <a:pt x="1750900" y="391952"/>
                  <a:pt x="1750900" y="875450"/>
                </a:cubicBezTo>
                <a:cubicBezTo>
                  <a:pt x="1750900" y="1358948"/>
                  <a:pt x="1358948" y="1750900"/>
                  <a:pt x="875450" y="1750900"/>
                </a:cubicBezTo>
                <a:cubicBezTo>
                  <a:pt x="391952" y="1750900"/>
                  <a:pt x="0" y="1358948"/>
                  <a:pt x="0" y="875450"/>
                </a:cubicBezTo>
                <a:cubicBezTo>
                  <a:pt x="0" y="391952"/>
                  <a:pt x="391952" y="0"/>
                  <a:pt x="875450" y="0"/>
                </a:cubicBezTo>
                <a:close/>
              </a:path>
            </a:pathLst>
          </a:cu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B19CCBE5-01FC-4F80-B2C1-8DB044AF3AB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889" y="1401753"/>
            <a:ext cx="3897696" cy="3897696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082C3E0D-8829-4176-AC3D-8585D710F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0561" y="2859038"/>
            <a:ext cx="3228413" cy="3228413"/>
          </a:xfrm>
          <a:custGeom>
            <a:avLst/>
            <a:gdLst>
              <a:gd name="connsiteX0" fmla="*/ 1018573 w 2037145"/>
              <a:gd name="connsiteY0" fmla="*/ 0 h 2037145"/>
              <a:gd name="connsiteX1" fmla="*/ 2037145 w 2037145"/>
              <a:gd name="connsiteY1" fmla="*/ 1018573 h 2037145"/>
              <a:gd name="connsiteX2" fmla="*/ 1018573 w 2037145"/>
              <a:gd name="connsiteY2" fmla="*/ 2037145 h 2037145"/>
              <a:gd name="connsiteX3" fmla="*/ 0 w 2037145"/>
              <a:gd name="connsiteY3" fmla="*/ 1018573 h 2037145"/>
              <a:gd name="connsiteX4" fmla="*/ 1018573 w 2037145"/>
              <a:gd name="connsiteY4" fmla="*/ 0 h 20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145" h="2037145">
                <a:moveTo>
                  <a:pt x="1018573" y="0"/>
                </a:moveTo>
                <a:cubicBezTo>
                  <a:pt x="1581115" y="0"/>
                  <a:pt x="2037145" y="456030"/>
                  <a:pt x="2037145" y="1018573"/>
                </a:cubicBezTo>
                <a:cubicBezTo>
                  <a:pt x="2037145" y="1581115"/>
                  <a:pt x="1581115" y="2037145"/>
                  <a:pt x="1018573" y="2037145"/>
                </a:cubicBezTo>
                <a:cubicBezTo>
                  <a:pt x="456030" y="2037145"/>
                  <a:pt x="0" y="1581115"/>
                  <a:pt x="0" y="1018573"/>
                </a:cubicBezTo>
                <a:cubicBezTo>
                  <a:pt x="0" y="456030"/>
                  <a:pt x="456030" y="0"/>
                  <a:pt x="1018573" y="0"/>
                </a:cubicBezTo>
                <a:close/>
              </a:path>
            </a:pathLst>
          </a:cu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16B9BE9B-BA8A-498A-B460-EB79B3D1A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742356" y="838510"/>
            <a:ext cx="1253998" cy="1253998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85" name="Graphic 284">
            <a:extLst>
              <a:ext uri="{FF2B5EF4-FFF2-40B4-BE49-F238E27FC236}">
                <a16:creationId xmlns:a16="http://schemas.microsoft.com/office/drawing/2014/main" id="{29D33349-AF43-4ED0-AED7-81D733F21A2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844185" y="5553842"/>
            <a:ext cx="643952" cy="643952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26829DFC-D373-4B06-A86A-5196039A411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890" y="2877202"/>
            <a:ext cx="1445085" cy="2302208"/>
          </a:xfrm>
          <a:custGeom>
            <a:avLst/>
            <a:gdLst>
              <a:gd name="connsiteX0" fmla="*/ 60328 w 1445085"/>
              <a:gd name="connsiteY0" fmla="*/ 0 h 2302208"/>
              <a:gd name="connsiteX1" fmla="*/ 156198 w 1445085"/>
              <a:gd name="connsiteY1" fmla="*/ 14631 h 2302208"/>
              <a:gd name="connsiteX2" fmla="*/ 1445085 w 1445085"/>
              <a:gd name="connsiteY2" fmla="*/ 1596043 h 2302208"/>
              <a:gd name="connsiteX3" fmla="*/ 1318233 w 1445085"/>
              <a:gd name="connsiteY3" fmla="*/ 2224365 h 2302208"/>
              <a:gd name="connsiteX4" fmla="*/ 1280734 w 1445085"/>
              <a:gd name="connsiteY4" fmla="*/ 2302208 h 2302208"/>
              <a:gd name="connsiteX5" fmla="*/ 1190268 w 1445085"/>
              <a:gd name="connsiteY5" fmla="*/ 2269097 h 2302208"/>
              <a:gd name="connsiteX6" fmla="*/ 0 w 1445085"/>
              <a:gd name="connsiteY6" fmla="*/ 473399 h 2302208"/>
              <a:gd name="connsiteX7" fmla="*/ 39594 w 1445085"/>
              <a:gd name="connsiteY7" fmla="*/ 80638 h 230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5085" h="2302208">
                <a:moveTo>
                  <a:pt x="60328" y="0"/>
                </a:moveTo>
                <a:lnTo>
                  <a:pt x="156198" y="14631"/>
                </a:lnTo>
                <a:cubicBezTo>
                  <a:pt x="891765" y="165150"/>
                  <a:pt x="1445085" y="815978"/>
                  <a:pt x="1445085" y="1596043"/>
                </a:cubicBezTo>
                <a:cubicBezTo>
                  <a:pt x="1445085" y="1818919"/>
                  <a:pt x="1399916" y="2031244"/>
                  <a:pt x="1318233" y="2224365"/>
                </a:cubicBezTo>
                <a:lnTo>
                  <a:pt x="1280734" y="2302208"/>
                </a:lnTo>
                <a:lnTo>
                  <a:pt x="1190268" y="2269097"/>
                </a:lnTo>
                <a:cubicBezTo>
                  <a:pt x="490798" y="1973246"/>
                  <a:pt x="0" y="1280638"/>
                  <a:pt x="0" y="473399"/>
                </a:cubicBezTo>
                <a:cubicBezTo>
                  <a:pt x="0" y="338859"/>
                  <a:pt x="13634" y="207504"/>
                  <a:pt x="39594" y="80638"/>
                </a:cubicBezTo>
                <a:close/>
              </a:path>
            </a:pathLst>
          </a:custGeom>
          <a:solidFill>
            <a:schemeClr val="bg1">
              <a:alpha val="27000"/>
            </a:schemeClr>
          </a:solidFill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D9C1B074-AC24-4B04-8C60-169608CD652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7921" y="2859038"/>
            <a:ext cx="1538993" cy="574600"/>
          </a:xfrm>
          <a:custGeom>
            <a:avLst/>
            <a:gdLst>
              <a:gd name="connsiteX0" fmla="*/ 986848 w 1538993"/>
              <a:gd name="connsiteY0" fmla="*/ 0 h 574600"/>
              <a:gd name="connsiteX1" fmla="*/ 1466864 w 1538993"/>
              <a:gd name="connsiteY1" fmla="*/ 72572 h 574600"/>
              <a:gd name="connsiteX2" fmla="*/ 1538993 w 1538993"/>
              <a:gd name="connsiteY2" fmla="*/ 98971 h 574600"/>
              <a:gd name="connsiteX3" fmla="*/ 1532753 w 1538993"/>
              <a:gd name="connsiteY3" fmla="*/ 109244 h 574600"/>
              <a:gd name="connsiteX4" fmla="*/ 657521 w 1538993"/>
              <a:gd name="connsiteY4" fmla="*/ 574600 h 574600"/>
              <a:gd name="connsiteX5" fmla="*/ 67385 w 1538993"/>
              <a:gd name="connsiteY5" fmla="*/ 394339 h 574600"/>
              <a:gd name="connsiteX6" fmla="*/ 0 w 1538993"/>
              <a:gd name="connsiteY6" fmla="*/ 338741 h 574600"/>
              <a:gd name="connsiteX7" fmla="*/ 84329 w 1538993"/>
              <a:gd name="connsiteY7" fmla="*/ 275681 h 574600"/>
              <a:gd name="connsiteX8" fmla="*/ 986848 w 1538993"/>
              <a:gd name="connsiteY8" fmla="*/ 0 h 57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993" h="574600">
                <a:moveTo>
                  <a:pt x="986848" y="0"/>
                </a:moveTo>
                <a:cubicBezTo>
                  <a:pt x="1154005" y="0"/>
                  <a:pt x="1315227" y="25408"/>
                  <a:pt x="1466864" y="72572"/>
                </a:cubicBezTo>
                <a:lnTo>
                  <a:pt x="1538993" y="98971"/>
                </a:lnTo>
                <a:lnTo>
                  <a:pt x="1532753" y="109244"/>
                </a:lnTo>
                <a:cubicBezTo>
                  <a:pt x="1343073" y="390006"/>
                  <a:pt x="1021854" y="574600"/>
                  <a:pt x="657521" y="574600"/>
                </a:cubicBezTo>
                <a:cubicBezTo>
                  <a:pt x="438921" y="574600"/>
                  <a:pt x="235843" y="508146"/>
                  <a:pt x="67385" y="394339"/>
                </a:cubicBezTo>
                <a:lnTo>
                  <a:pt x="0" y="338741"/>
                </a:lnTo>
                <a:lnTo>
                  <a:pt x="84329" y="275681"/>
                </a:lnTo>
                <a:cubicBezTo>
                  <a:pt x="341958" y="101630"/>
                  <a:pt x="652535" y="0"/>
                  <a:pt x="986848" y="0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</p:spPr>
      </p:pic>
      <p:pic>
        <p:nvPicPr>
          <p:cNvPr id="288" name="Graphic 287">
            <a:extLst>
              <a:ext uri="{FF2B5EF4-FFF2-40B4-BE49-F238E27FC236}">
                <a16:creationId xmlns:a16="http://schemas.microsoft.com/office/drawing/2014/main" id="{D892DE7B-52C0-412A-BD61-973C173FFE2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937517" y="4609723"/>
            <a:ext cx="1080000" cy="1080000"/>
          </a:xfrm>
          <a:prstGeom prst="rect">
            <a:avLst/>
          </a:prstGeom>
        </p:spPr>
      </p:pic>
      <p:pic>
        <p:nvPicPr>
          <p:cNvPr id="289" name="Graphic 288">
            <a:extLst>
              <a:ext uri="{FF2B5EF4-FFF2-40B4-BE49-F238E27FC236}">
                <a16:creationId xmlns:a16="http://schemas.microsoft.com/office/drawing/2014/main" id="{6971D2A5-FB7E-41C8-8CD1-1AA65E2FA3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770561" y="627929"/>
            <a:ext cx="1080000" cy="1080000"/>
          </a:xfrm>
          <a:prstGeom prst="rect">
            <a:avLst/>
          </a:prstGeom>
        </p:spPr>
      </p:pic>
      <p:pic>
        <p:nvPicPr>
          <p:cNvPr id="290" name="Graphic 289">
            <a:extLst>
              <a:ext uri="{FF2B5EF4-FFF2-40B4-BE49-F238E27FC236}">
                <a16:creationId xmlns:a16="http://schemas.microsoft.com/office/drawing/2014/main" id="{D022C32E-0652-4139-9A59-BC0EC1DD121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828128" y="5048907"/>
            <a:ext cx="1080000" cy="1080000"/>
          </a:xfrm>
          <a:prstGeom prst="rect">
            <a:avLst/>
          </a:prstGeom>
        </p:spPr>
      </p:pic>
      <p:sp>
        <p:nvSpPr>
          <p:cNvPr id="291" name="Freeform: Shape 290">
            <a:extLst>
              <a:ext uri="{FF2B5EF4-FFF2-40B4-BE49-F238E27FC236}">
                <a16:creationId xmlns:a16="http://schemas.microsoft.com/office/drawing/2014/main" id="{FF828474-E429-4064-A37F-D92E1EF0F2BF}"/>
              </a:ext>
            </a:extLst>
          </p:cNvPr>
          <p:cNvSpPr/>
          <p:nvPr userDrawn="1"/>
        </p:nvSpPr>
        <p:spPr>
          <a:xfrm>
            <a:off x="6245833" y="1350813"/>
            <a:ext cx="570770" cy="357117"/>
          </a:xfrm>
          <a:custGeom>
            <a:avLst/>
            <a:gdLst>
              <a:gd name="connsiteX0" fmla="*/ 570770 w 570770"/>
              <a:gd name="connsiteY0" fmla="*/ 0 h 357117"/>
              <a:gd name="connsiteX1" fmla="*/ 562292 w 570770"/>
              <a:gd name="connsiteY1" fmla="*/ 27310 h 357117"/>
              <a:gd name="connsiteX2" fmla="*/ 64728 w 570770"/>
              <a:gd name="connsiteY2" fmla="*/ 357117 h 357117"/>
              <a:gd name="connsiteX3" fmla="*/ 0 w 570770"/>
              <a:gd name="connsiteY3" fmla="*/ 350592 h 357117"/>
              <a:gd name="connsiteX4" fmla="*/ 63262 w 570770"/>
              <a:gd name="connsiteY4" fmla="*/ 280987 h 357117"/>
              <a:gd name="connsiteX5" fmla="*/ 495737 w 570770"/>
              <a:gd name="connsiteY5" fmla="*/ 19293 h 3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70" h="357117">
                <a:moveTo>
                  <a:pt x="570770" y="0"/>
                </a:moveTo>
                <a:lnTo>
                  <a:pt x="562292" y="27310"/>
                </a:lnTo>
                <a:cubicBezTo>
                  <a:pt x="480316" y="221124"/>
                  <a:pt x="288404" y="357117"/>
                  <a:pt x="64728" y="357117"/>
                </a:cubicBezTo>
                <a:lnTo>
                  <a:pt x="0" y="350592"/>
                </a:lnTo>
                <a:lnTo>
                  <a:pt x="63262" y="280987"/>
                </a:lnTo>
                <a:cubicBezTo>
                  <a:pt x="182641" y="161608"/>
                  <a:pt x="330484" y="70692"/>
                  <a:pt x="495737" y="1929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2" name="Picture 291">
            <a:extLst>
              <a:ext uri="{FF2B5EF4-FFF2-40B4-BE49-F238E27FC236}">
                <a16:creationId xmlns:a16="http://schemas.microsoft.com/office/drawing/2014/main" id="{E9A2C0B0-C73C-4133-818D-1668E2FA204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5458" y="5048908"/>
            <a:ext cx="488810" cy="195531"/>
          </a:xfrm>
          <a:custGeom>
            <a:avLst/>
            <a:gdLst>
              <a:gd name="connsiteX0" fmla="*/ 412670 w 488810"/>
              <a:gd name="connsiteY0" fmla="*/ 0 h 195531"/>
              <a:gd name="connsiteX1" fmla="*/ 488810 w 488810"/>
              <a:gd name="connsiteY1" fmla="*/ 7676 h 195531"/>
              <a:gd name="connsiteX2" fmla="*/ 476216 w 488810"/>
              <a:gd name="connsiteY2" fmla="*/ 15327 h 195531"/>
              <a:gd name="connsiteX3" fmla="*/ 126807 w 488810"/>
              <a:gd name="connsiteY3" fmla="*/ 162926 h 195531"/>
              <a:gd name="connsiteX4" fmla="*/ 0 w 488810"/>
              <a:gd name="connsiteY4" fmla="*/ 195531 h 195531"/>
              <a:gd name="connsiteX5" fmla="*/ 30832 w 488810"/>
              <a:gd name="connsiteY5" fmla="*/ 158163 h 195531"/>
              <a:gd name="connsiteX6" fmla="*/ 412670 w 488810"/>
              <a:gd name="connsiteY6" fmla="*/ 0 h 19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10" h="195531">
                <a:moveTo>
                  <a:pt x="412670" y="0"/>
                </a:moveTo>
                <a:lnTo>
                  <a:pt x="488810" y="7676"/>
                </a:lnTo>
                <a:lnTo>
                  <a:pt x="476216" y="15327"/>
                </a:lnTo>
                <a:cubicBezTo>
                  <a:pt x="365760" y="75330"/>
                  <a:pt x="248855" y="124965"/>
                  <a:pt x="126807" y="162926"/>
                </a:cubicBezTo>
                <a:lnTo>
                  <a:pt x="0" y="195531"/>
                </a:lnTo>
                <a:lnTo>
                  <a:pt x="30832" y="158163"/>
                </a:lnTo>
                <a:cubicBezTo>
                  <a:pt x="128553" y="60442"/>
                  <a:pt x="263553" y="0"/>
                  <a:pt x="412670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</p:spPr>
      </p:pic>
      <p:pic>
        <p:nvPicPr>
          <p:cNvPr id="293" name="Picture 292">
            <a:extLst>
              <a:ext uri="{FF2B5EF4-FFF2-40B4-BE49-F238E27FC236}">
                <a16:creationId xmlns:a16="http://schemas.microsoft.com/office/drawing/2014/main" id="{763D220D-4C88-435F-9045-BBBFADB209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9932" y="4710607"/>
            <a:ext cx="227585" cy="582274"/>
          </a:xfrm>
          <a:custGeom>
            <a:avLst/>
            <a:gdLst>
              <a:gd name="connsiteX0" fmla="*/ 0 w 227585"/>
              <a:gd name="connsiteY0" fmla="*/ 0 h 582274"/>
              <a:gd name="connsiteX1" fmla="*/ 69423 w 227585"/>
              <a:gd name="connsiteY1" fmla="*/ 57279 h 582274"/>
              <a:gd name="connsiteX2" fmla="*/ 227585 w 227585"/>
              <a:gd name="connsiteY2" fmla="*/ 439116 h 582274"/>
              <a:gd name="connsiteX3" fmla="*/ 216614 w 227585"/>
              <a:gd name="connsiteY3" fmla="*/ 547945 h 582274"/>
              <a:gd name="connsiteX4" fmla="*/ 205958 w 227585"/>
              <a:gd name="connsiteY4" fmla="*/ 582274 h 582274"/>
              <a:gd name="connsiteX5" fmla="*/ 175455 w 227585"/>
              <a:gd name="connsiteY5" fmla="*/ 532065 h 582274"/>
              <a:gd name="connsiteX6" fmla="*/ 13424 w 227585"/>
              <a:gd name="connsiteY6" fmla="*/ 87957 h 58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585" h="582274">
                <a:moveTo>
                  <a:pt x="0" y="0"/>
                </a:moveTo>
                <a:lnTo>
                  <a:pt x="69423" y="57279"/>
                </a:lnTo>
                <a:cubicBezTo>
                  <a:pt x="167144" y="154999"/>
                  <a:pt x="227585" y="289999"/>
                  <a:pt x="227585" y="439116"/>
                </a:cubicBezTo>
                <a:cubicBezTo>
                  <a:pt x="227585" y="476396"/>
                  <a:pt x="223808" y="512792"/>
                  <a:pt x="216614" y="547945"/>
                </a:cubicBezTo>
                <a:lnTo>
                  <a:pt x="205958" y="582274"/>
                </a:lnTo>
                <a:lnTo>
                  <a:pt x="175455" y="532065"/>
                </a:lnTo>
                <a:cubicBezTo>
                  <a:pt x="100906" y="394832"/>
                  <a:pt x="45678" y="245579"/>
                  <a:pt x="13424" y="87957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</p:spPr>
      </p:pic>
      <p:pic>
        <p:nvPicPr>
          <p:cNvPr id="294" name="Graphic 293">
            <a:extLst>
              <a:ext uri="{FF2B5EF4-FFF2-40B4-BE49-F238E27FC236}">
                <a16:creationId xmlns:a16="http://schemas.microsoft.com/office/drawing/2014/main" id="{BCDD1982-6A61-4497-B358-2A02B8D1830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3039028" y="1700958"/>
            <a:ext cx="529743" cy="529743"/>
          </a:xfrm>
          <a:prstGeom prst="rect">
            <a:avLst/>
          </a:prstGeom>
        </p:spPr>
      </p:pic>
      <p:pic>
        <p:nvPicPr>
          <p:cNvPr id="295" name="Graphic 294">
            <a:extLst>
              <a:ext uri="{FF2B5EF4-FFF2-40B4-BE49-F238E27FC236}">
                <a16:creationId xmlns:a16="http://schemas.microsoft.com/office/drawing/2014/main" id="{3CD69EC2-AB33-47E9-83EA-A26A6CC07EBD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1057475" y="3864910"/>
            <a:ext cx="603902" cy="603902"/>
          </a:xfrm>
          <a:prstGeom prst="rect">
            <a:avLst/>
          </a:prstGeom>
        </p:spPr>
      </p:pic>
      <p:pic>
        <p:nvPicPr>
          <p:cNvPr id="296" name="Graphic 295">
            <a:extLst>
              <a:ext uri="{FF2B5EF4-FFF2-40B4-BE49-F238E27FC236}">
                <a16:creationId xmlns:a16="http://schemas.microsoft.com/office/drawing/2014/main" id="{085BB45B-65D0-4828-93AC-D6DB2C89649A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9664875" y="1199800"/>
            <a:ext cx="531418" cy="531418"/>
          </a:xfrm>
          <a:prstGeom prst="rect">
            <a:avLst/>
          </a:prstGeom>
        </p:spPr>
      </p:pic>
      <p:pic>
        <p:nvPicPr>
          <p:cNvPr id="297" name="Graphic 296">
            <a:extLst>
              <a:ext uri="{FF2B5EF4-FFF2-40B4-BE49-F238E27FC236}">
                <a16:creationId xmlns:a16="http://schemas.microsoft.com/office/drawing/2014/main" id="{4000FED2-E9FE-4730-AACB-939F1D633138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7623737" y="1481253"/>
            <a:ext cx="440092" cy="440092"/>
          </a:xfrm>
          <a:prstGeom prst="rect">
            <a:avLst/>
          </a:prstGeom>
        </p:spPr>
      </p:pic>
      <p:pic>
        <p:nvPicPr>
          <p:cNvPr id="298" name="Graphic 297">
            <a:extLst>
              <a:ext uri="{FF2B5EF4-FFF2-40B4-BE49-F238E27FC236}">
                <a16:creationId xmlns:a16="http://schemas.microsoft.com/office/drawing/2014/main" id="{F87474FE-C141-4BA7-9C11-42B2A6EF4063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4577408" y="5878365"/>
            <a:ext cx="444029" cy="444029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A6B93EA4-A7A0-45BC-ACD7-A0F10427BB4A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8579164" y="430905"/>
            <a:ext cx="387805" cy="387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447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rgbClr val="A5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roup 528">
            <a:extLst>
              <a:ext uri="{FF2B5EF4-FFF2-40B4-BE49-F238E27FC236}">
                <a16:creationId xmlns:a16="http://schemas.microsoft.com/office/drawing/2014/main" id="{14CB0900-9E97-4AEE-AB0E-7B25AEA17211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1">
              <a:alpha val="14000"/>
            </a:schemeClr>
          </a:solidFill>
        </p:grpSpPr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320AA33F-0151-44D0-8C3C-8B7C117D8D43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99FBFA53-778D-418F-984B-57D075E1005F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:a16="http://schemas.microsoft.com/office/drawing/2014/main" id="{42FA6440-7919-4A9D-826C-324CA5486F3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>
                <a:extLst>
                  <a:ext uri="{FF2B5EF4-FFF2-40B4-BE49-F238E27FC236}">
                    <a16:creationId xmlns:a16="http://schemas.microsoft.com/office/drawing/2014/main" id="{B9A42B63-209B-4014-8C4C-AACBF313E4C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Oval 743">
                <a:extLst>
                  <a:ext uri="{FF2B5EF4-FFF2-40B4-BE49-F238E27FC236}">
                    <a16:creationId xmlns:a16="http://schemas.microsoft.com/office/drawing/2014/main" id="{9B47981C-FB3A-44A8-A5A0-C7769F0E9739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Oval 744">
                <a:extLst>
                  <a:ext uri="{FF2B5EF4-FFF2-40B4-BE49-F238E27FC236}">
                    <a16:creationId xmlns:a16="http://schemas.microsoft.com/office/drawing/2014/main" id="{DBE09593-19B8-403F-8A73-5F071B2ECC67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2B583D8A-A46D-43D7-89D9-9596FDFFAA2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70E210A4-3940-4A87-9D8B-BD8F24BB5D56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:a16="http://schemas.microsoft.com/office/drawing/2014/main" id="{B88F81CC-CF55-495C-829C-616BFDB42A7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:a16="http://schemas.microsoft.com/office/drawing/2014/main" id="{C91977E6-AFC9-487E-BD45-DA1A4FF2577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id="{0BC84788-1298-44C1-949C-5314A088D02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id="{588636D5-0933-40AA-A467-CAA69CEB6F4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:a16="http://schemas.microsoft.com/office/drawing/2014/main" id="{EFF7DEFF-A841-4262-A2E0-242C672E8DD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2FFE89DE-F6BC-487D-AF29-CC866E64D887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B1439D4E-D654-4642-B30D-16B5E26E2745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8B23E059-5F63-4F7D-A3CB-41EB5D1133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0759A1BA-AC4D-433E-881F-4B91EEEAB5A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F3875800-70E0-4B85-BC7D-263F798B6D3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DE40A5BF-A6BA-4D45-AA4B-484574C811C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B41C0925-7B2B-4973-BD42-AA61DE2C082E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BDE3F793-6F89-47ED-B94A-2233827A2B2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23EC3056-DEA3-40B9-9712-A2B446712D02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:a16="http://schemas.microsoft.com/office/drawing/2014/main" id="{7AC406FD-C9DB-49B6-A615-FF9935A491E8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>
                <a:extLst>
                  <a:ext uri="{FF2B5EF4-FFF2-40B4-BE49-F238E27FC236}">
                    <a16:creationId xmlns:a16="http://schemas.microsoft.com/office/drawing/2014/main" id="{95864CF7-5AE1-40CA-A2DE-993C502C1C56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F0CA635A-A6E7-4953-AC53-DD25964A85B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>
                <a:extLst>
                  <a:ext uri="{FF2B5EF4-FFF2-40B4-BE49-F238E27FC236}">
                    <a16:creationId xmlns:a16="http://schemas.microsoft.com/office/drawing/2014/main" id="{0DDF7C33-FAA4-469A-B4E1-67E71FFC149E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>
                <a:extLst>
                  <a:ext uri="{FF2B5EF4-FFF2-40B4-BE49-F238E27FC236}">
                    <a16:creationId xmlns:a16="http://schemas.microsoft.com/office/drawing/2014/main" id="{768FD554-1488-4645-B5A9-99AF554344BC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>
                <a:extLst>
                  <a:ext uri="{FF2B5EF4-FFF2-40B4-BE49-F238E27FC236}">
                    <a16:creationId xmlns:a16="http://schemas.microsoft.com/office/drawing/2014/main" id="{9A9E2A23-22D3-4DE8-8FE6-8B31109467F7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>
                <a:extLst>
                  <a:ext uri="{FF2B5EF4-FFF2-40B4-BE49-F238E27FC236}">
                    <a16:creationId xmlns:a16="http://schemas.microsoft.com/office/drawing/2014/main" id="{4F663651-C6CF-439B-B12F-2AAC9B8CB670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>
                <a:extLst>
                  <a:ext uri="{FF2B5EF4-FFF2-40B4-BE49-F238E27FC236}">
                    <a16:creationId xmlns:a16="http://schemas.microsoft.com/office/drawing/2014/main" id="{8BE4E1CA-5224-4043-9364-495C0AC3970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>
                <a:extLst>
                  <a:ext uri="{FF2B5EF4-FFF2-40B4-BE49-F238E27FC236}">
                    <a16:creationId xmlns:a16="http://schemas.microsoft.com/office/drawing/2014/main" id="{214EA3A4-B7B3-41E7-886F-55922D73E2E0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>
                <a:extLst>
                  <a:ext uri="{FF2B5EF4-FFF2-40B4-BE49-F238E27FC236}">
                    <a16:creationId xmlns:a16="http://schemas.microsoft.com/office/drawing/2014/main" id="{F9497223-518E-421A-92B7-6050CCD9880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>
                <a:extLst>
                  <a:ext uri="{FF2B5EF4-FFF2-40B4-BE49-F238E27FC236}">
                    <a16:creationId xmlns:a16="http://schemas.microsoft.com/office/drawing/2014/main" id="{EC270FEF-43FB-4270-8BD7-15EB2A3744E2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>
                <a:extLst>
                  <a:ext uri="{FF2B5EF4-FFF2-40B4-BE49-F238E27FC236}">
                    <a16:creationId xmlns:a16="http://schemas.microsoft.com/office/drawing/2014/main" id="{19A28F58-3720-4720-82C7-8E61FC806BDE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>
                <a:extLst>
                  <a:ext uri="{FF2B5EF4-FFF2-40B4-BE49-F238E27FC236}">
                    <a16:creationId xmlns:a16="http://schemas.microsoft.com/office/drawing/2014/main" id="{5F0EB7BB-F438-44F4-ABA9-5CE7AE4811E1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>
                <a:extLst>
                  <a:ext uri="{FF2B5EF4-FFF2-40B4-BE49-F238E27FC236}">
                    <a16:creationId xmlns:a16="http://schemas.microsoft.com/office/drawing/2014/main" id="{2BAFCD39-42A9-491A-8C38-03B42D048380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>
                <a:extLst>
                  <a:ext uri="{FF2B5EF4-FFF2-40B4-BE49-F238E27FC236}">
                    <a16:creationId xmlns:a16="http://schemas.microsoft.com/office/drawing/2014/main" id="{4A72A06B-67DC-45CD-B605-EA51BDEE4C42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>
                <a:extLst>
                  <a:ext uri="{FF2B5EF4-FFF2-40B4-BE49-F238E27FC236}">
                    <a16:creationId xmlns:a16="http://schemas.microsoft.com/office/drawing/2014/main" id="{3E4CFF0D-27B1-4229-B137-8E1FBBFB266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>
                <a:extLst>
                  <a:ext uri="{FF2B5EF4-FFF2-40B4-BE49-F238E27FC236}">
                    <a16:creationId xmlns:a16="http://schemas.microsoft.com/office/drawing/2014/main" id="{E4570707-F276-4CA9-8692-94B60B4FE29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>
                <a:extLst>
                  <a:ext uri="{FF2B5EF4-FFF2-40B4-BE49-F238E27FC236}">
                    <a16:creationId xmlns:a16="http://schemas.microsoft.com/office/drawing/2014/main" id="{E0EF6EE1-84CF-494D-8753-42CB711B42F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>
                <a:extLst>
                  <a:ext uri="{FF2B5EF4-FFF2-40B4-BE49-F238E27FC236}">
                    <a16:creationId xmlns:a16="http://schemas.microsoft.com/office/drawing/2014/main" id="{71A564B0-C801-4099-B5D0-07216B261B46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>
                <a:extLst>
                  <a:ext uri="{FF2B5EF4-FFF2-40B4-BE49-F238E27FC236}">
                    <a16:creationId xmlns:a16="http://schemas.microsoft.com/office/drawing/2014/main" id="{102F6388-E848-4967-A526-249FC3C93D5F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C269DEBA-1A06-40FD-9501-A08DFB3350EC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00" name="Oval 699">
                <a:extLst>
                  <a:ext uri="{FF2B5EF4-FFF2-40B4-BE49-F238E27FC236}">
                    <a16:creationId xmlns:a16="http://schemas.microsoft.com/office/drawing/2014/main" id="{B57D8B2F-2B79-4E12-A1EB-4F9C835F1206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>
                <a:extLst>
                  <a:ext uri="{FF2B5EF4-FFF2-40B4-BE49-F238E27FC236}">
                    <a16:creationId xmlns:a16="http://schemas.microsoft.com/office/drawing/2014/main" id="{03BEFB98-237F-4D6F-9087-7D826BEBDAF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>
                <a:extLst>
                  <a:ext uri="{FF2B5EF4-FFF2-40B4-BE49-F238E27FC236}">
                    <a16:creationId xmlns:a16="http://schemas.microsoft.com/office/drawing/2014/main" id="{0FBB947E-46E1-4C41-83E3-1C0DC1CF8318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>
                <a:extLst>
                  <a:ext uri="{FF2B5EF4-FFF2-40B4-BE49-F238E27FC236}">
                    <a16:creationId xmlns:a16="http://schemas.microsoft.com/office/drawing/2014/main" id="{971D3787-7727-4F02-8E0A-DEFB44A32FDE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:a16="http://schemas.microsoft.com/office/drawing/2014/main" id="{93238DD2-0F2E-48F2-A4F5-BA58397EA582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>
                <a:extLst>
                  <a:ext uri="{FF2B5EF4-FFF2-40B4-BE49-F238E27FC236}">
                    <a16:creationId xmlns:a16="http://schemas.microsoft.com/office/drawing/2014/main" id="{659AE6C8-2ECB-4B86-BA7C-32F72E30855E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>
                <a:extLst>
                  <a:ext uri="{FF2B5EF4-FFF2-40B4-BE49-F238E27FC236}">
                    <a16:creationId xmlns:a16="http://schemas.microsoft.com/office/drawing/2014/main" id="{5E6752D1-ED74-4BF1-B0DB-5A890C741E9F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>
                <a:extLst>
                  <a:ext uri="{FF2B5EF4-FFF2-40B4-BE49-F238E27FC236}">
                    <a16:creationId xmlns:a16="http://schemas.microsoft.com/office/drawing/2014/main" id="{2FAC02C7-892D-464F-8A72-9F39887EE4DE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>
                <a:extLst>
                  <a:ext uri="{FF2B5EF4-FFF2-40B4-BE49-F238E27FC236}">
                    <a16:creationId xmlns:a16="http://schemas.microsoft.com/office/drawing/2014/main" id="{553312A1-6ABE-4067-BFB5-F4689FF973B4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>
                <a:extLst>
                  <a:ext uri="{FF2B5EF4-FFF2-40B4-BE49-F238E27FC236}">
                    <a16:creationId xmlns:a16="http://schemas.microsoft.com/office/drawing/2014/main" id="{300521F3-7105-45B7-A820-03145A00775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>
                <a:extLst>
                  <a:ext uri="{FF2B5EF4-FFF2-40B4-BE49-F238E27FC236}">
                    <a16:creationId xmlns:a16="http://schemas.microsoft.com/office/drawing/2014/main" id="{36D6E63B-2A95-4F43-A67A-F96CD132C403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>
                <a:extLst>
                  <a:ext uri="{FF2B5EF4-FFF2-40B4-BE49-F238E27FC236}">
                    <a16:creationId xmlns:a16="http://schemas.microsoft.com/office/drawing/2014/main" id="{C164233F-7415-4729-9394-9D35595AC0E6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>
                <a:extLst>
                  <a:ext uri="{FF2B5EF4-FFF2-40B4-BE49-F238E27FC236}">
                    <a16:creationId xmlns:a16="http://schemas.microsoft.com/office/drawing/2014/main" id="{A2ACED56-66EF-4982-AC69-B6DE413097DF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9C178375-CCBE-4CC2-9719-9A475204DF3A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70C9B239-9733-4C37-AA95-E83F9E9225B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>
                <a:extLst>
                  <a:ext uri="{FF2B5EF4-FFF2-40B4-BE49-F238E27FC236}">
                    <a16:creationId xmlns:a16="http://schemas.microsoft.com/office/drawing/2014/main" id="{BC027815-52B0-4562-8933-7CA86B966F1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>
                <a:extLst>
                  <a:ext uri="{FF2B5EF4-FFF2-40B4-BE49-F238E27FC236}">
                    <a16:creationId xmlns:a16="http://schemas.microsoft.com/office/drawing/2014/main" id="{BAFA14CB-6609-4D8F-A29A-3EC8AB70E9F2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>
                <a:extLst>
                  <a:ext uri="{FF2B5EF4-FFF2-40B4-BE49-F238E27FC236}">
                    <a16:creationId xmlns:a16="http://schemas.microsoft.com/office/drawing/2014/main" id="{C1671151-838B-4A70-A455-B20115681968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>
                <a:extLst>
                  <a:ext uri="{FF2B5EF4-FFF2-40B4-BE49-F238E27FC236}">
                    <a16:creationId xmlns:a16="http://schemas.microsoft.com/office/drawing/2014/main" id="{AD3EB6C4-4E53-4E8E-A853-EBEDD3C76542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>
                <a:extLst>
                  <a:ext uri="{FF2B5EF4-FFF2-40B4-BE49-F238E27FC236}">
                    <a16:creationId xmlns:a16="http://schemas.microsoft.com/office/drawing/2014/main" id="{F9026B74-A983-4816-9694-3F050237F434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8AE4CD78-AC0A-455E-8702-496F8C833C1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>
                <a:extLst>
                  <a:ext uri="{FF2B5EF4-FFF2-40B4-BE49-F238E27FC236}">
                    <a16:creationId xmlns:a16="http://schemas.microsoft.com/office/drawing/2014/main" id="{CE2C734E-BD63-4D3D-8658-E5BAD7E78437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>
                <a:extLst>
                  <a:ext uri="{FF2B5EF4-FFF2-40B4-BE49-F238E27FC236}">
                    <a16:creationId xmlns:a16="http://schemas.microsoft.com/office/drawing/2014/main" id="{B33B2ECC-8A36-4E7F-AC3C-FA34812C470D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>
                <a:extLst>
                  <a:ext uri="{FF2B5EF4-FFF2-40B4-BE49-F238E27FC236}">
                    <a16:creationId xmlns:a16="http://schemas.microsoft.com/office/drawing/2014/main" id="{F186349E-E6C5-4258-9FAB-0E2D47CD49C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>
                <a:extLst>
                  <a:ext uri="{FF2B5EF4-FFF2-40B4-BE49-F238E27FC236}">
                    <a16:creationId xmlns:a16="http://schemas.microsoft.com/office/drawing/2014/main" id="{8266C56F-63C7-482C-B28C-1B649FCCE628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>
                <a:extLst>
                  <a:ext uri="{FF2B5EF4-FFF2-40B4-BE49-F238E27FC236}">
                    <a16:creationId xmlns:a16="http://schemas.microsoft.com/office/drawing/2014/main" id="{E9554CCB-58F1-4893-826B-E6BB77B4ECF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>
                <a:extLst>
                  <a:ext uri="{FF2B5EF4-FFF2-40B4-BE49-F238E27FC236}">
                    <a16:creationId xmlns:a16="http://schemas.microsoft.com/office/drawing/2014/main" id="{52B96BBE-9668-4AB8-863D-0E33B91D67D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>
                <a:extLst>
                  <a:ext uri="{FF2B5EF4-FFF2-40B4-BE49-F238E27FC236}">
                    <a16:creationId xmlns:a16="http://schemas.microsoft.com/office/drawing/2014/main" id="{018164CF-F646-4CA1-9DE7-5B7BF887E0E4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2AEE6A6A-BA18-45FA-B3DE-7970F070D37B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>
                <a:extLst>
                  <a:ext uri="{FF2B5EF4-FFF2-40B4-BE49-F238E27FC236}">
                    <a16:creationId xmlns:a16="http://schemas.microsoft.com/office/drawing/2014/main" id="{C7E0FF9C-E17B-45C2-88A6-F85F2097E67E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>
                <a:extLst>
                  <a:ext uri="{FF2B5EF4-FFF2-40B4-BE49-F238E27FC236}">
                    <a16:creationId xmlns:a16="http://schemas.microsoft.com/office/drawing/2014/main" id="{EF20B599-8FD7-4AD4-A3F3-12D4A7C207A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>
                <a:extLst>
                  <a:ext uri="{FF2B5EF4-FFF2-40B4-BE49-F238E27FC236}">
                    <a16:creationId xmlns:a16="http://schemas.microsoft.com/office/drawing/2014/main" id="{255DF6D3-65B2-46CB-AA22-E64EF9087AF7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>
                <a:extLst>
                  <a:ext uri="{FF2B5EF4-FFF2-40B4-BE49-F238E27FC236}">
                    <a16:creationId xmlns:a16="http://schemas.microsoft.com/office/drawing/2014/main" id="{8BAFEC71-3444-4546-A604-997B453DE87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>
                <a:extLst>
                  <a:ext uri="{FF2B5EF4-FFF2-40B4-BE49-F238E27FC236}">
                    <a16:creationId xmlns:a16="http://schemas.microsoft.com/office/drawing/2014/main" id="{D0CF5DCE-0299-4133-AF88-4CFBECAB4FF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>
                <a:extLst>
                  <a:ext uri="{FF2B5EF4-FFF2-40B4-BE49-F238E27FC236}">
                    <a16:creationId xmlns:a16="http://schemas.microsoft.com/office/drawing/2014/main" id="{83BB1750-9732-40B0-BBEE-082A7A16479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372A0EC9-594E-4FF9-942D-B40A5BAAE2C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>
                <a:extLst>
                  <a:ext uri="{FF2B5EF4-FFF2-40B4-BE49-F238E27FC236}">
                    <a16:creationId xmlns:a16="http://schemas.microsoft.com/office/drawing/2014/main" id="{919A1BC7-6FEA-4E70-9E3D-83F4081ACCAD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>
                <a:extLst>
                  <a:ext uri="{FF2B5EF4-FFF2-40B4-BE49-F238E27FC236}">
                    <a16:creationId xmlns:a16="http://schemas.microsoft.com/office/drawing/2014/main" id="{6E1909F2-EFE9-44F6-8C6D-66545505814B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>
                <a:extLst>
                  <a:ext uri="{FF2B5EF4-FFF2-40B4-BE49-F238E27FC236}">
                    <a16:creationId xmlns:a16="http://schemas.microsoft.com/office/drawing/2014/main" id="{078F1154-2966-4D2A-976F-51942CD4EA90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>
                <a:extLst>
                  <a:ext uri="{FF2B5EF4-FFF2-40B4-BE49-F238E27FC236}">
                    <a16:creationId xmlns:a16="http://schemas.microsoft.com/office/drawing/2014/main" id="{6B7375BA-0B88-472C-A7C3-2E3E5FAE84C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:a16="http://schemas.microsoft.com/office/drawing/2014/main" id="{92E52D7E-73D2-482C-81DE-7B3824EB9B9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40D34139-75C8-46F2-B8E5-7DF8503B034B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59" name="Oval 658">
                <a:extLst>
                  <a:ext uri="{FF2B5EF4-FFF2-40B4-BE49-F238E27FC236}">
                    <a16:creationId xmlns:a16="http://schemas.microsoft.com/office/drawing/2014/main" id="{9CECF56B-E1AF-46B4-808D-6F1FA023AE7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id="{03F1B0C8-6078-44C5-BF57-ACB43F81ED8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633CD6B8-86A1-463F-8F19-90ECB256C2E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11E54911-5696-47F4-8A04-4960991ACBF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D4AB1CE2-B4C8-4494-9E4A-C08B299DB901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EEB0925D-65AF-4F4E-A34A-195F8F0ED11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9373F157-9B4E-498B-9602-E5A1C5548C82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3A973828-FFBA-4E90-AFA9-8739722794F5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>
                <a:extLst>
                  <a:ext uri="{FF2B5EF4-FFF2-40B4-BE49-F238E27FC236}">
                    <a16:creationId xmlns:a16="http://schemas.microsoft.com/office/drawing/2014/main" id="{ACAF8E71-0AC6-44D0-8118-406BA5B7D2F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>
                <a:extLst>
                  <a:ext uri="{FF2B5EF4-FFF2-40B4-BE49-F238E27FC236}">
                    <a16:creationId xmlns:a16="http://schemas.microsoft.com/office/drawing/2014/main" id="{567B84B0-CF39-42A5-A72D-5F79E9D6039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id="{AE4A3E45-8A6D-45C3-87E8-69E7A27F392F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7A5709E1-0EAF-4A82-AD2D-232E4C8402EB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B086F9ED-62FC-403A-BF5C-A8382894C09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C89B1E63-7C10-44FC-9D26-F1CBE858FEB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5AE589AD-54E5-4A97-8575-399E6611488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FDA1A41C-A9BC-47DD-A1D9-FBB3175D8877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>
                <a:extLst>
                  <a:ext uri="{FF2B5EF4-FFF2-40B4-BE49-F238E27FC236}">
                    <a16:creationId xmlns:a16="http://schemas.microsoft.com/office/drawing/2014/main" id="{2DC5C4D9-3D87-4AF7-B312-B5CE04F8511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DD74FFD9-CDF0-481C-A55A-DB3981128FE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13DAF7C6-210D-4E40-B309-38E1CE0FAA27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636148C5-2828-4CF6-818E-88ECE31B8942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7F62DA88-7EB2-41C3-9C6F-AB86EB9E2E6A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EF723507-C465-4870-A52C-1D077235F8E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32F27056-4E12-48A2-9F4D-FDD0DABFE978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58B88ED1-F95E-413E-8091-371E12BC8835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E169D5FD-E19F-48B2-93E0-31A66E148DB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A8C4EC6B-EB64-4192-A7E1-146055C90F22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9905C858-648B-4402-9357-61FD31989B5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1A02C82A-8F53-4A26-9661-DBDB0CC3FC1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FA4E364B-AAF8-434C-AA33-C39C57C92238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4AFE6AC9-06D6-44E5-AE22-0BB67EBC09B1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706F321F-E40B-43F3-9DF2-7DE03A65709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7257CE19-F793-43F0-AC38-010C543E193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02F87CCC-7E59-4583-B28E-4B676B3CE32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D6EC7571-8697-4422-912A-954A528A414C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A536F5B4-6313-493D-9F5B-9BEB24C9A222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5BDF99C5-A684-44B8-BBED-2344D8644DD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>
                <a:extLst>
                  <a:ext uri="{FF2B5EF4-FFF2-40B4-BE49-F238E27FC236}">
                    <a16:creationId xmlns:a16="http://schemas.microsoft.com/office/drawing/2014/main" id="{84B52ED2-E130-4F5D-978B-2F81E4DE2F20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>
                <a:extLst>
                  <a:ext uri="{FF2B5EF4-FFF2-40B4-BE49-F238E27FC236}">
                    <a16:creationId xmlns:a16="http://schemas.microsoft.com/office/drawing/2014/main" id="{EB7F5C57-70E3-450E-9DCC-13913A94CB9E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>
                <a:extLst>
                  <a:ext uri="{FF2B5EF4-FFF2-40B4-BE49-F238E27FC236}">
                    <a16:creationId xmlns:a16="http://schemas.microsoft.com/office/drawing/2014/main" id="{807CB80C-E3BE-478E-AF6B-48EA52AFA52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>
                <a:extLst>
                  <a:ext uri="{FF2B5EF4-FFF2-40B4-BE49-F238E27FC236}">
                    <a16:creationId xmlns:a16="http://schemas.microsoft.com/office/drawing/2014/main" id="{9F5D961A-4131-4527-BB95-230C476A90AA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>
                <a:extLst>
                  <a:ext uri="{FF2B5EF4-FFF2-40B4-BE49-F238E27FC236}">
                    <a16:creationId xmlns:a16="http://schemas.microsoft.com/office/drawing/2014/main" id="{606A0F47-75DE-4B64-81BD-7BD9A8D3630E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7613B058-03C5-4E73-B5F8-FD01CA82518A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6F784938-8229-41A9-8846-69EBBDD9773E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4F82A2CA-2D1F-4482-914C-77ACB18331F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27CED0FB-95C9-4140-B335-BCC78E8430FD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D2F66F8F-88C6-4928-9590-27CDAEB99217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Oval 621">
                <a:extLst>
                  <a:ext uri="{FF2B5EF4-FFF2-40B4-BE49-F238E27FC236}">
                    <a16:creationId xmlns:a16="http://schemas.microsoft.com/office/drawing/2014/main" id="{32CDECED-51B5-4930-B7D9-43E8AAB9A62E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5D81A7F3-126D-4528-AFC4-B0A514EC5078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6CD06E53-8149-4C7E-A02A-52B220F4843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8A48BFF9-FCB7-45B9-9AA2-3C819FC07399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09225000-C3C8-44A1-A99A-787839D5AFC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2FB036DF-E486-4CCD-A3C6-1163C5FB851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8B77A5D7-6E3E-4E5C-9437-FB43FFA544F0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BD020F10-27A8-438B-8E51-8031DFDA8FA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1D6936D6-E142-44F6-B223-519D665BC90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3D632649-8391-45FF-9A74-3142C17CF55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2095D1B7-B6AE-4C90-B3EC-80040AE09D5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C2E74E91-D893-46F8-BA1B-31B0B37248DB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85AC1FDA-2661-477B-8D01-6BF46CA95A30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02070CDC-12C7-4C2C-A93C-B1EE323641A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6BC3AD5C-5FCA-4C92-9194-A354C037C121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157549EB-E8A4-4589-B88C-81541C87079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8FF1BDB9-15EB-4CF5-BD3E-0E08F775C288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DF63031B-53C5-4A24-8917-935769E0C17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:a16="http://schemas.microsoft.com/office/drawing/2014/main" id="{C270461E-3E24-4D91-84DF-3FC5C428D5A2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Oval 640">
                <a:extLst>
                  <a:ext uri="{FF2B5EF4-FFF2-40B4-BE49-F238E27FC236}">
                    <a16:creationId xmlns:a16="http://schemas.microsoft.com/office/drawing/2014/main" id="{DAB61C5A-DC1C-4178-A03F-84412EF766CC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Oval 641">
                <a:extLst>
                  <a:ext uri="{FF2B5EF4-FFF2-40B4-BE49-F238E27FC236}">
                    <a16:creationId xmlns:a16="http://schemas.microsoft.com/office/drawing/2014/main" id="{7B9316D4-162D-4673-9FCB-295021206D7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>
                <a:extLst>
                  <a:ext uri="{FF2B5EF4-FFF2-40B4-BE49-F238E27FC236}">
                    <a16:creationId xmlns:a16="http://schemas.microsoft.com/office/drawing/2014/main" id="{9E27C428-C968-4B12-861B-A21DA948D9A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Oval 643">
                <a:extLst>
                  <a:ext uri="{FF2B5EF4-FFF2-40B4-BE49-F238E27FC236}">
                    <a16:creationId xmlns:a16="http://schemas.microsoft.com/office/drawing/2014/main" id="{46DD6281-5BF5-448B-9DB2-25EA9C596A4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CE45EA2D-0E03-4DB6-9853-99B9DB24651F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id="{5EC104E9-97ED-416A-AD60-C34CEE27F1F3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Oval 646">
                <a:extLst>
                  <a:ext uri="{FF2B5EF4-FFF2-40B4-BE49-F238E27FC236}">
                    <a16:creationId xmlns:a16="http://schemas.microsoft.com/office/drawing/2014/main" id="{A026D5FF-A12F-4104-8F06-6737241DBA0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4F9AD5A6-538B-4825-A366-72183999223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:a16="http://schemas.microsoft.com/office/drawing/2014/main" id="{7611F4B7-F54C-4092-8C9A-D96B20CEF1AA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Oval 649">
                <a:extLst>
                  <a:ext uri="{FF2B5EF4-FFF2-40B4-BE49-F238E27FC236}">
                    <a16:creationId xmlns:a16="http://schemas.microsoft.com/office/drawing/2014/main" id="{5A64BBEA-9DED-451B-AB06-2401EBC11D7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2627496F-4BFE-4F2F-AE62-F40D06D18E1B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51034652-7977-47FC-BF9A-0038B4A557B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:a16="http://schemas.microsoft.com/office/drawing/2014/main" id="{B93583EC-8AD5-4CD6-AA6F-6011ED73510C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5A5DFC39-CA83-4764-9598-F8D31FDDF1EE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4DE99EDF-10BF-43B7-8DCD-86B459F1A9D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DA735FD7-BF4F-4F27-83E4-773F0A639F11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>
                <a:extLst>
                  <a:ext uri="{FF2B5EF4-FFF2-40B4-BE49-F238E27FC236}">
                    <a16:creationId xmlns:a16="http://schemas.microsoft.com/office/drawing/2014/main" id="{52EE27B7-BB84-45D0-9E50-E13736BB5EF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>
                <a:extLst>
                  <a:ext uri="{FF2B5EF4-FFF2-40B4-BE49-F238E27FC236}">
                    <a16:creationId xmlns:a16="http://schemas.microsoft.com/office/drawing/2014/main" id="{114F5AE6-8855-4650-A1DE-F93AC5F717F8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696C290-5603-4CE1-9CD2-B30D06B0416B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2A55AFD7-F870-4A33-868A-8513C0CDD353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49EE9F5D-E338-4266-BA37-CA1933F9C03F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CAA229D3-E0C5-4C73-AEA9-85AD6C1884A5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36215165-C038-41E2-A10F-6639EF6408EA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13A7F1B4-6B2F-451B-97D4-068898E785A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85140713-46D4-47A9-8BA1-AD6B02D4BBAF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56984B15-3E87-4DCB-9BC8-883739779F2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2533C3AA-D9CF-416C-8826-EC59F2F0986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74F8BF5F-79D1-4807-BBB7-CEEA7AEABB3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C19CCACD-8FD6-4CD4-A207-E92B23C1E34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F7681627-03C3-40BC-9C00-30A397C527F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7DCF2E6E-17D2-471C-8519-9781F5016C82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6E3F0FA7-141D-427F-9531-EAF18474745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BFCFBE97-8D2B-4652-A4A9-B7783DF829C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9FC294FF-878B-4238-AB32-9A073C081604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83EF648F-B9A4-466C-AC66-2CD5A47A5DAF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9B7DFE79-6ECF-4F27-9B3E-48558F46397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664AA3C1-04F9-4240-A46E-211C70C74423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6091EFC5-CE7C-4238-A49E-2EA85FD75F91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30222C18-3C15-43F5-9BB7-4BACBBF43BE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43144254-42CE-4EC0-A180-DC9551C833A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CB012D23-4DFF-449D-829A-6D356D974A0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E053B8FE-BB2D-4706-8318-618BBAC75629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E54BBD0F-AAC4-43EC-AFE0-8F53FA7C4A36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D07C1CEA-21DD-4DCB-9AB5-45344AD9767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04C5019E-0591-4EA8-9BDF-477C80496DA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BAEFD7C4-0681-40CE-A8D7-E871C0CE6AB6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id="{967D3CD7-A37A-48A1-82AF-D29A23420F7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E0E89E59-6FA4-4F82-BE0D-0D872E4401F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A818DFD4-3DE0-4520-9694-14742447E94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>
                <a:extLst>
                  <a:ext uri="{FF2B5EF4-FFF2-40B4-BE49-F238E27FC236}">
                    <a16:creationId xmlns:a16="http://schemas.microsoft.com/office/drawing/2014/main" id="{81A63AD8-2294-4E1C-A598-5EBEEABAD7E1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7F4F3C31-7FCF-44AF-A3BB-0B424507876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4FC98457-6541-42ED-B9A9-82CACD44CE24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F41DCD4C-7869-48E8-BF00-32CDB1C320F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D50AB825-246F-49F4-BE0F-B748D25936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3EB0F5A8-5857-438E-967A-A857FA6A6C9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CDF9E04A-E4DB-431E-8C1C-7EC3726162F3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7A658892-2791-4129-A180-68AC6CB762C3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00CF26E0-0656-4A71-B9A5-3E393895FA67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>
                <a:extLst>
                  <a:ext uri="{FF2B5EF4-FFF2-40B4-BE49-F238E27FC236}">
                    <a16:creationId xmlns:a16="http://schemas.microsoft.com/office/drawing/2014/main" id="{F3E2A74E-0F3C-4D98-BFFA-03BE730B54D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FBA23DF2-2AF5-4744-A71E-2798F922468B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F4BBD763-ED7D-4370-A48F-1DAF13A2F25F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388CF3A7-3E5D-4A46-AE6B-58B94801DAB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938D8B1B-CF72-4500-80D2-4041913AB1A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18180B94-3B11-40A0-B098-5F88562FE254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D785765F-55BB-4CAD-B9C6-F8B93C2C4813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BAA656BB-40FC-4654-B691-5027193EE8F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3C17550F-76B3-4250-9555-6E1ABDD00B4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180FEFA0-9FE4-4C44-9C44-D23DFD5EDDA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E3A9A25D-F162-4B3E-9224-28AC2F33D09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3CD9D445-2F62-491E-B49C-878C54E409B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B5DAE532-4E6C-42CD-98CA-C9F9B6A6076B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65F40825-AB78-45C6-9502-709BD023665B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8A640CC3-98C4-48F1-9D69-4B1476EB317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43D408AB-E91E-485D-AF24-7D1998252DB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6C176FFE-7733-436B-B506-67DCC77640E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566E3EDB-6072-4657-B957-2446DAAFE38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70CB4184-0366-4F71-81CE-D199607AE261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C071EC35-C3F8-4259-8CC1-EB74A5EB3A49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48ABC753-4B7B-4591-8F54-4533234121B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FF6CB943-D006-4FCB-B0F0-E672F147D08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F5C422FE-A1D5-49CD-BDF7-87C3E2667647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A839FF22-A74C-487D-89EA-95DD932A4B2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5F78F4DF-053A-4087-B55E-C9A5C5815D7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AB182D05-A894-4BBF-A1F0-4948D35EA61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E08767CD-9D3F-49AC-8016-F198B56D8BE1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2257C7D4-5525-49D6-856F-3DFF02DD542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BD7E4CD7-AF65-4649-AF69-D28E53330D57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AA3AD1A6-9FCF-42AF-ABD5-8CB9CD7E27A5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FCF70712-A4FA-4504-8CBC-1785AAF3E63D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365A4358-0A2D-4268-AE48-07EAEB39C722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F0F056E7-B325-417C-942B-B524FF98FF8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CE68F22C-6D88-43ED-83FF-C67164C4A7E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BACF43A2-C120-40C5-BBBD-7BF2904B2DA4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658FE7C3-0180-4138-97E4-45B916EB3AD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95333EF1-771E-439C-9372-EFFF7B154E2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BBED7C5F-B8F2-438D-A36F-F8F00CB28E2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12C74CF8-A34B-4942-949A-F22F25FA3A6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64DED14E-6044-448F-9816-3A45CBC68C86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98935A55-85FF-4253-B7F7-BF54364AA15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8EF31112-035C-4E82-B0F7-9E4D6FDAB0C3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5621FE59-2311-45A6-B376-E122759F209E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57E91AE7-DA02-4ED9-B1AF-98D4F04F516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7" name="Date Placeholder 3">
            <a:extLst>
              <a:ext uri="{FF2B5EF4-FFF2-40B4-BE49-F238E27FC236}">
                <a16:creationId xmlns:a16="http://schemas.microsoft.com/office/drawing/2014/main" id="{B660DAA8-8A42-4BB9-9C8E-936FB1B4A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1982922"/>
            <a:ext cx="1496087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8" name="Title 1">
            <a:extLst>
              <a:ext uri="{FF2B5EF4-FFF2-40B4-BE49-F238E27FC236}">
                <a16:creationId xmlns:a16="http://schemas.microsoft.com/office/drawing/2014/main" id="{223CC4EE-2F30-41F5-95BD-E71FD504C3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2457981"/>
            <a:ext cx="4763691" cy="178883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Enter Presentation Title Here Can Span Over 3 Lines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26A71-0DA5-428F-AEA8-7A8DF11ED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4468812"/>
            <a:ext cx="3813175" cy="169703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FD270709-45F1-473C-AB83-57123496DA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79" name="Graphic 278">
            <a:extLst>
              <a:ext uri="{FF2B5EF4-FFF2-40B4-BE49-F238E27FC236}">
                <a16:creationId xmlns:a16="http://schemas.microsoft.com/office/drawing/2014/main" id="{3872F8D4-B7CB-449F-BDD6-4510B0FAC8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82D5FFC1-4300-4F9F-922C-7B9C2BF0A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9948" y="1322652"/>
            <a:ext cx="2110986" cy="2110986"/>
          </a:xfrm>
          <a:custGeom>
            <a:avLst/>
            <a:gdLst>
              <a:gd name="connsiteX0" fmla="*/ 875450 w 1750900"/>
              <a:gd name="connsiteY0" fmla="*/ 0 h 1750900"/>
              <a:gd name="connsiteX1" fmla="*/ 1750900 w 1750900"/>
              <a:gd name="connsiteY1" fmla="*/ 875450 h 1750900"/>
              <a:gd name="connsiteX2" fmla="*/ 875450 w 1750900"/>
              <a:gd name="connsiteY2" fmla="*/ 1750900 h 1750900"/>
              <a:gd name="connsiteX3" fmla="*/ 0 w 1750900"/>
              <a:gd name="connsiteY3" fmla="*/ 875450 h 1750900"/>
              <a:gd name="connsiteX4" fmla="*/ 875450 w 1750900"/>
              <a:gd name="connsiteY4" fmla="*/ 0 h 17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900" h="1750900">
                <a:moveTo>
                  <a:pt x="875450" y="0"/>
                </a:moveTo>
                <a:cubicBezTo>
                  <a:pt x="1358948" y="0"/>
                  <a:pt x="1750900" y="391952"/>
                  <a:pt x="1750900" y="875450"/>
                </a:cubicBezTo>
                <a:cubicBezTo>
                  <a:pt x="1750900" y="1358948"/>
                  <a:pt x="1358948" y="1750900"/>
                  <a:pt x="875450" y="1750900"/>
                </a:cubicBezTo>
                <a:cubicBezTo>
                  <a:pt x="391952" y="1750900"/>
                  <a:pt x="0" y="1358948"/>
                  <a:pt x="0" y="875450"/>
                </a:cubicBezTo>
                <a:cubicBezTo>
                  <a:pt x="0" y="391952"/>
                  <a:pt x="391952" y="0"/>
                  <a:pt x="875450" y="0"/>
                </a:cubicBezTo>
                <a:close/>
              </a:path>
            </a:pathLst>
          </a:cu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B5C5C7D4-29B5-40B7-B99C-3B35679D862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889" y="1401753"/>
            <a:ext cx="3897696" cy="3897696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71C35D16-7D5F-40D0-BCD7-46B391E45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0561" y="2859038"/>
            <a:ext cx="3228413" cy="3228413"/>
          </a:xfrm>
          <a:custGeom>
            <a:avLst/>
            <a:gdLst>
              <a:gd name="connsiteX0" fmla="*/ 1018573 w 2037145"/>
              <a:gd name="connsiteY0" fmla="*/ 0 h 2037145"/>
              <a:gd name="connsiteX1" fmla="*/ 2037145 w 2037145"/>
              <a:gd name="connsiteY1" fmla="*/ 1018573 h 2037145"/>
              <a:gd name="connsiteX2" fmla="*/ 1018573 w 2037145"/>
              <a:gd name="connsiteY2" fmla="*/ 2037145 h 2037145"/>
              <a:gd name="connsiteX3" fmla="*/ 0 w 2037145"/>
              <a:gd name="connsiteY3" fmla="*/ 1018573 h 2037145"/>
              <a:gd name="connsiteX4" fmla="*/ 1018573 w 2037145"/>
              <a:gd name="connsiteY4" fmla="*/ 0 h 20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145" h="2037145">
                <a:moveTo>
                  <a:pt x="1018573" y="0"/>
                </a:moveTo>
                <a:cubicBezTo>
                  <a:pt x="1581115" y="0"/>
                  <a:pt x="2037145" y="456030"/>
                  <a:pt x="2037145" y="1018573"/>
                </a:cubicBezTo>
                <a:cubicBezTo>
                  <a:pt x="2037145" y="1581115"/>
                  <a:pt x="1581115" y="2037145"/>
                  <a:pt x="1018573" y="2037145"/>
                </a:cubicBezTo>
                <a:cubicBezTo>
                  <a:pt x="456030" y="2037145"/>
                  <a:pt x="0" y="1581115"/>
                  <a:pt x="0" y="1018573"/>
                </a:cubicBezTo>
                <a:cubicBezTo>
                  <a:pt x="0" y="456030"/>
                  <a:pt x="456030" y="0"/>
                  <a:pt x="1018573" y="0"/>
                </a:cubicBezTo>
                <a:close/>
              </a:path>
            </a:pathLst>
          </a:cu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9A834BDE-107B-4B1A-8B1C-5FFCF5087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742356" y="838510"/>
            <a:ext cx="1253998" cy="1253998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85" name="Graphic 284">
            <a:extLst>
              <a:ext uri="{FF2B5EF4-FFF2-40B4-BE49-F238E27FC236}">
                <a16:creationId xmlns:a16="http://schemas.microsoft.com/office/drawing/2014/main" id="{E2E68264-9E7A-463B-816B-F760D8FDE8A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844185" y="5553842"/>
            <a:ext cx="643952" cy="643952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2579514E-7633-4170-9930-829CBB218C5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890" y="2877202"/>
            <a:ext cx="1445085" cy="2302208"/>
          </a:xfrm>
          <a:custGeom>
            <a:avLst/>
            <a:gdLst>
              <a:gd name="connsiteX0" fmla="*/ 60328 w 1445085"/>
              <a:gd name="connsiteY0" fmla="*/ 0 h 2302208"/>
              <a:gd name="connsiteX1" fmla="*/ 156198 w 1445085"/>
              <a:gd name="connsiteY1" fmla="*/ 14631 h 2302208"/>
              <a:gd name="connsiteX2" fmla="*/ 1445085 w 1445085"/>
              <a:gd name="connsiteY2" fmla="*/ 1596043 h 2302208"/>
              <a:gd name="connsiteX3" fmla="*/ 1318233 w 1445085"/>
              <a:gd name="connsiteY3" fmla="*/ 2224365 h 2302208"/>
              <a:gd name="connsiteX4" fmla="*/ 1280734 w 1445085"/>
              <a:gd name="connsiteY4" fmla="*/ 2302208 h 2302208"/>
              <a:gd name="connsiteX5" fmla="*/ 1190268 w 1445085"/>
              <a:gd name="connsiteY5" fmla="*/ 2269097 h 2302208"/>
              <a:gd name="connsiteX6" fmla="*/ 0 w 1445085"/>
              <a:gd name="connsiteY6" fmla="*/ 473399 h 2302208"/>
              <a:gd name="connsiteX7" fmla="*/ 39594 w 1445085"/>
              <a:gd name="connsiteY7" fmla="*/ 80638 h 230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5085" h="2302208">
                <a:moveTo>
                  <a:pt x="60328" y="0"/>
                </a:moveTo>
                <a:lnTo>
                  <a:pt x="156198" y="14631"/>
                </a:lnTo>
                <a:cubicBezTo>
                  <a:pt x="891765" y="165150"/>
                  <a:pt x="1445085" y="815978"/>
                  <a:pt x="1445085" y="1596043"/>
                </a:cubicBezTo>
                <a:cubicBezTo>
                  <a:pt x="1445085" y="1818919"/>
                  <a:pt x="1399916" y="2031244"/>
                  <a:pt x="1318233" y="2224365"/>
                </a:cubicBezTo>
                <a:lnTo>
                  <a:pt x="1280734" y="2302208"/>
                </a:lnTo>
                <a:lnTo>
                  <a:pt x="1190268" y="2269097"/>
                </a:lnTo>
                <a:cubicBezTo>
                  <a:pt x="490798" y="1973246"/>
                  <a:pt x="0" y="1280638"/>
                  <a:pt x="0" y="473399"/>
                </a:cubicBezTo>
                <a:cubicBezTo>
                  <a:pt x="0" y="338859"/>
                  <a:pt x="13634" y="207504"/>
                  <a:pt x="39594" y="80638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3E98335C-3AD9-44CD-BD62-B2CAF082186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7921" y="2859038"/>
            <a:ext cx="1538993" cy="574600"/>
          </a:xfrm>
          <a:custGeom>
            <a:avLst/>
            <a:gdLst>
              <a:gd name="connsiteX0" fmla="*/ 986848 w 1538993"/>
              <a:gd name="connsiteY0" fmla="*/ 0 h 574600"/>
              <a:gd name="connsiteX1" fmla="*/ 1466864 w 1538993"/>
              <a:gd name="connsiteY1" fmla="*/ 72572 h 574600"/>
              <a:gd name="connsiteX2" fmla="*/ 1538993 w 1538993"/>
              <a:gd name="connsiteY2" fmla="*/ 98971 h 574600"/>
              <a:gd name="connsiteX3" fmla="*/ 1532753 w 1538993"/>
              <a:gd name="connsiteY3" fmla="*/ 109244 h 574600"/>
              <a:gd name="connsiteX4" fmla="*/ 657521 w 1538993"/>
              <a:gd name="connsiteY4" fmla="*/ 574600 h 574600"/>
              <a:gd name="connsiteX5" fmla="*/ 67385 w 1538993"/>
              <a:gd name="connsiteY5" fmla="*/ 394339 h 574600"/>
              <a:gd name="connsiteX6" fmla="*/ 0 w 1538993"/>
              <a:gd name="connsiteY6" fmla="*/ 338741 h 574600"/>
              <a:gd name="connsiteX7" fmla="*/ 84329 w 1538993"/>
              <a:gd name="connsiteY7" fmla="*/ 275681 h 574600"/>
              <a:gd name="connsiteX8" fmla="*/ 986848 w 1538993"/>
              <a:gd name="connsiteY8" fmla="*/ 0 h 57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993" h="574600">
                <a:moveTo>
                  <a:pt x="986848" y="0"/>
                </a:moveTo>
                <a:cubicBezTo>
                  <a:pt x="1154005" y="0"/>
                  <a:pt x="1315227" y="25408"/>
                  <a:pt x="1466864" y="72572"/>
                </a:cubicBezTo>
                <a:lnTo>
                  <a:pt x="1538993" y="98971"/>
                </a:lnTo>
                <a:lnTo>
                  <a:pt x="1532753" y="109244"/>
                </a:lnTo>
                <a:cubicBezTo>
                  <a:pt x="1343073" y="390006"/>
                  <a:pt x="1021854" y="574600"/>
                  <a:pt x="657521" y="574600"/>
                </a:cubicBezTo>
                <a:cubicBezTo>
                  <a:pt x="438921" y="574600"/>
                  <a:pt x="235843" y="508146"/>
                  <a:pt x="67385" y="394339"/>
                </a:cubicBezTo>
                <a:lnTo>
                  <a:pt x="0" y="338741"/>
                </a:lnTo>
                <a:lnTo>
                  <a:pt x="84329" y="275681"/>
                </a:lnTo>
                <a:cubicBezTo>
                  <a:pt x="341958" y="101630"/>
                  <a:pt x="652535" y="0"/>
                  <a:pt x="986848" y="0"/>
                </a:cubicBezTo>
                <a:close/>
              </a:path>
            </a:pathLst>
          </a:custGeom>
          <a:solidFill>
            <a:schemeClr val="bg1">
              <a:alpha val="27000"/>
            </a:schemeClr>
          </a:solidFill>
        </p:spPr>
      </p:pic>
      <p:pic>
        <p:nvPicPr>
          <p:cNvPr id="288" name="Graphic 287">
            <a:extLst>
              <a:ext uri="{FF2B5EF4-FFF2-40B4-BE49-F238E27FC236}">
                <a16:creationId xmlns:a16="http://schemas.microsoft.com/office/drawing/2014/main" id="{6117CE1D-3290-4952-AAE8-6CDF19C0500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937517" y="4609723"/>
            <a:ext cx="1080000" cy="1080000"/>
          </a:xfrm>
          <a:prstGeom prst="rect">
            <a:avLst/>
          </a:prstGeom>
        </p:spPr>
      </p:pic>
      <p:pic>
        <p:nvPicPr>
          <p:cNvPr id="289" name="Graphic 288">
            <a:extLst>
              <a:ext uri="{FF2B5EF4-FFF2-40B4-BE49-F238E27FC236}">
                <a16:creationId xmlns:a16="http://schemas.microsoft.com/office/drawing/2014/main" id="{4FD48195-428B-4905-9949-8B5342DA5EA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770561" y="627929"/>
            <a:ext cx="1080000" cy="1080000"/>
          </a:xfrm>
          <a:prstGeom prst="rect">
            <a:avLst/>
          </a:prstGeom>
        </p:spPr>
      </p:pic>
      <p:pic>
        <p:nvPicPr>
          <p:cNvPr id="290" name="Graphic 289">
            <a:extLst>
              <a:ext uri="{FF2B5EF4-FFF2-40B4-BE49-F238E27FC236}">
                <a16:creationId xmlns:a16="http://schemas.microsoft.com/office/drawing/2014/main" id="{43F4F963-4396-4A45-AD62-A9BE5FE1248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828128" y="5048907"/>
            <a:ext cx="1080000" cy="1080000"/>
          </a:xfrm>
          <a:prstGeom prst="rect">
            <a:avLst/>
          </a:prstGeom>
        </p:spPr>
      </p:pic>
      <p:sp>
        <p:nvSpPr>
          <p:cNvPr id="291" name="Freeform: Shape 290">
            <a:extLst>
              <a:ext uri="{FF2B5EF4-FFF2-40B4-BE49-F238E27FC236}">
                <a16:creationId xmlns:a16="http://schemas.microsoft.com/office/drawing/2014/main" id="{5339931C-7E1C-4355-89C1-F42B7E79B9C7}"/>
              </a:ext>
            </a:extLst>
          </p:cNvPr>
          <p:cNvSpPr/>
          <p:nvPr userDrawn="1"/>
        </p:nvSpPr>
        <p:spPr>
          <a:xfrm>
            <a:off x="6245833" y="1350813"/>
            <a:ext cx="570770" cy="357117"/>
          </a:xfrm>
          <a:custGeom>
            <a:avLst/>
            <a:gdLst>
              <a:gd name="connsiteX0" fmla="*/ 570770 w 570770"/>
              <a:gd name="connsiteY0" fmla="*/ 0 h 357117"/>
              <a:gd name="connsiteX1" fmla="*/ 562292 w 570770"/>
              <a:gd name="connsiteY1" fmla="*/ 27310 h 357117"/>
              <a:gd name="connsiteX2" fmla="*/ 64728 w 570770"/>
              <a:gd name="connsiteY2" fmla="*/ 357117 h 357117"/>
              <a:gd name="connsiteX3" fmla="*/ 0 w 570770"/>
              <a:gd name="connsiteY3" fmla="*/ 350592 h 357117"/>
              <a:gd name="connsiteX4" fmla="*/ 63262 w 570770"/>
              <a:gd name="connsiteY4" fmla="*/ 280987 h 357117"/>
              <a:gd name="connsiteX5" fmla="*/ 495737 w 570770"/>
              <a:gd name="connsiteY5" fmla="*/ 19293 h 3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70" h="357117">
                <a:moveTo>
                  <a:pt x="570770" y="0"/>
                </a:moveTo>
                <a:lnTo>
                  <a:pt x="562292" y="27310"/>
                </a:lnTo>
                <a:cubicBezTo>
                  <a:pt x="480316" y="221124"/>
                  <a:pt x="288404" y="357117"/>
                  <a:pt x="64728" y="357117"/>
                </a:cubicBezTo>
                <a:lnTo>
                  <a:pt x="0" y="350592"/>
                </a:lnTo>
                <a:lnTo>
                  <a:pt x="63262" y="280987"/>
                </a:lnTo>
                <a:cubicBezTo>
                  <a:pt x="182641" y="161608"/>
                  <a:pt x="330484" y="70692"/>
                  <a:pt x="495737" y="1929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2" name="Picture 291">
            <a:extLst>
              <a:ext uri="{FF2B5EF4-FFF2-40B4-BE49-F238E27FC236}">
                <a16:creationId xmlns:a16="http://schemas.microsoft.com/office/drawing/2014/main" id="{C8BF937F-CF4A-46C4-AEDA-F9169875AC9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5458" y="5048908"/>
            <a:ext cx="488810" cy="195531"/>
          </a:xfrm>
          <a:custGeom>
            <a:avLst/>
            <a:gdLst>
              <a:gd name="connsiteX0" fmla="*/ 412670 w 488810"/>
              <a:gd name="connsiteY0" fmla="*/ 0 h 195531"/>
              <a:gd name="connsiteX1" fmla="*/ 488810 w 488810"/>
              <a:gd name="connsiteY1" fmla="*/ 7676 h 195531"/>
              <a:gd name="connsiteX2" fmla="*/ 476216 w 488810"/>
              <a:gd name="connsiteY2" fmla="*/ 15327 h 195531"/>
              <a:gd name="connsiteX3" fmla="*/ 126807 w 488810"/>
              <a:gd name="connsiteY3" fmla="*/ 162926 h 195531"/>
              <a:gd name="connsiteX4" fmla="*/ 0 w 488810"/>
              <a:gd name="connsiteY4" fmla="*/ 195531 h 195531"/>
              <a:gd name="connsiteX5" fmla="*/ 30832 w 488810"/>
              <a:gd name="connsiteY5" fmla="*/ 158163 h 195531"/>
              <a:gd name="connsiteX6" fmla="*/ 412670 w 488810"/>
              <a:gd name="connsiteY6" fmla="*/ 0 h 19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10" h="195531">
                <a:moveTo>
                  <a:pt x="412670" y="0"/>
                </a:moveTo>
                <a:lnTo>
                  <a:pt x="488810" y="7676"/>
                </a:lnTo>
                <a:lnTo>
                  <a:pt x="476216" y="15327"/>
                </a:lnTo>
                <a:cubicBezTo>
                  <a:pt x="365760" y="75330"/>
                  <a:pt x="248855" y="124965"/>
                  <a:pt x="126807" y="162926"/>
                </a:cubicBezTo>
                <a:lnTo>
                  <a:pt x="0" y="195531"/>
                </a:lnTo>
                <a:lnTo>
                  <a:pt x="30832" y="158163"/>
                </a:lnTo>
                <a:cubicBezTo>
                  <a:pt x="128553" y="60442"/>
                  <a:pt x="263553" y="0"/>
                  <a:pt x="412670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</p:spPr>
      </p:pic>
      <p:pic>
        <p:nvPicPr>
          <p:cNvPr id="293" name="Picture 292">
            <a:extLst>
              <a:ext uri="{FF2B5EF4-FFF2-40B4-BE49-F238E27FC236}">
                <a16:creationId xmlns:a16="http://schemas.microsoft.com/office/drawing/2014/main" id="{131E9223-0453-4F34-BADB-5950FA8495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9932" y="4710607"/>
            <a:ext cx="227585" cy="582274"/>
          </a:xfrm>
          <a:custGeom>
            <a:avLst/>
            <a:gdLst>
              <a:gd name="connsiteX0" fmla="*/ 0 w 227585"/>
              <a:gd name="connsiteY0" fmla="*/ 0 h 582274"/>
              <a:gd name="connsiteX1" fmla="*/ 69423 w 227585"/>
              <a:gd name="connsiteY1" fmla="*/ 57279 h 582274"/>
              <a:gd name="connsiteX2" fmla="*/ 227585 w 227585"/>
              <a:gd name="connsiteY2" fmla="*/ 439116 h 582274"/>
              <a:gd name="connsiteX3" fmla="*/ 216614 w 227585"/>
              <a:gd name="connsiteY3" fmla="*/ 547945 h 582274"/>
              <a:gd name="connsiteX4" fmla="*/ 205958 w 227585"/>
              <a:gd name="connsiteY4" fmla="*/ 582274 h 582274"/>
              <a:gd name="connsiteX5" fmla="*/ 175455 w 227585"/>
              <a:gd name="connsiteY5" fmla="*/ 532065 h 582274"/>
              <a:gd name="connsiteX6" fmla="*/ 13424 w 227585"/>
              <a:gd name="connsiteY6" fmla="*/ 87957 h 58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585" h="582274">
                <a:moveTo>
                  <a:pt x="0" y="0"/>
                </a:moveTo>
                <a:lnTo>
                  <a:pt x="69423" y="57279"/>
                </a:lnTo>
                <a:cubicBezTo>
                  <a:pt x="167144" y="154999"/>
                  <a:pt x="227585" y="289999"/>
                  <a:pt x="227585" y="439116"/>
                </a:cubicBezTo>
                <a:cubicBezTo>
                  <a:pt x="227585" y="476396"/>
                  <a:pt x="223808" y="512792"/>
                  <a:pt x="216614" y="547945"/>
                </a:cubicBezTo>
                <a:lnTo>
                  <a:pt x="205958" y="582274"/>
                </a:lnTo>
                <a:lnTo>
                  <a:pt x="175455" y="532065"/>
                </a:lnTo>
                <a:cubicBezTo>
                  <a:pt x="100906" y="394832"/>
                  <a:pt x="45678" y="245579"/>
                  <a:pt x="13424" y="87957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</p:spPr>
      </p:pic>
      <p:pic>
        <p:nvPicPr>
          <p:cNvPr id="294" name="Graphic 293">
            <a:extLst>
              <a:ext uri="{FF2B5EF4-FFF2-40B4-BE49-F238E27FC236}">
                <a16:creationId xmlns:a16="http://schemas.microsoft.com/office/drawing/2014/main" id="{4010F5A2-D4B2-4806-BF18-34EA25BF6E5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3039028" y="1700958"/>
            <a:ext cx="529743" cy="529743"/>
          </a:xfrm>
          <a:prstGeom prst="rect">
            <a:avLst/>
          </a:prstGeom>
        </p:spPr>
      </p:pic>
      <p:pic>
        <p:nvPicPr>
          <p:cNvPr id="295" name="Graphic 294">
            <a:extLst>
              <a:ext uri="{FF2B5EF4-FFF2-40B4-BE49-F238E27FC236}">
                <a16:creationId xmlns:a16="http://schemas.microsoft.com/office/drawing/2014/main" id="{FCF02E04-551F-4C77-90BB-FCA94C3B9F4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1057475" y="3864910"/>
            <a:ext cx="603902" cy="603902"/>
          </a:xfrm>
          <a:prstGeom prst="rect">
            <a:avLst/>
          </a:prstGeom>
        </p:spPr>
      </p:pic>
      <p:pic>
        <p:nvPicPr>
          <p:cNvPr id="296" name="Graphic 295">
            <a:extLst>
              <a:ext uri="{FF2B5EF4-FFF2-40B4-BE49-F238E27FC236}">
                <a16:creationId xmlns:a16="http://schemas.microsoft.com/office/drawing/2014/main" id="{416EB240-B463-4C92-84DC-BACC16EAFFC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9664875" y="1199800"/>
            <a:ext cx="531418" cy="531418"/>
          </a:xfrm>
          <a:prstGeom prst="rect">
            <a:avLst/>
          </a:prstGeom>
        </p:spPr>
      </p:pic>
      <p:pic>
        <p:nvPicPr>
          <p:cNvPr id="297" name="Graphic 296">
            <a:extLst>
              <a:ext uri="{FF2B5EF4-FFF2-40B4-BE49-F238E27FC236}">
                <a16:creationId xmlns:a16="http://schemas.microsoft.com/office/drawing/2014/main" id="{89C69A1C-F546-472D-BACD-827450737C65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7623737" y="1481253"/>
            <a:ext cx="440092" cy="440092"/>
          </a:xfrm>
          <a:prstGeom prst="rect">
            <a:avLst/>
          </a:prstGeom>
        </p:spPr>
      </p:pic>
      <p:pic>
        <p:nvPicPr>
          <p:cNvPr id="298" name="Graphic 297">
            <a:extLst>
              <a:ext uri="{FF2B5EF4-FFF2-40B4-BE49-F238E27FC236}">
                <a16:creationId xmlns:a16="http://schemas.microsoft.com/office/drawing/2014/main" id="{907075A0-8C06-4B3F-B0A9-A7988D2346A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4577408" y="5878365"/>
            <a:ext cx="444029" cy="444029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AF108A84-4A83-486B-91EE-697B20A3BAAD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8579164" y="430905"/>
            <a:ext cx="387805" cy="387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21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solidFill>
          <a:srgbClr val="F9CB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roup 528">
            <a:extLst>
              <a:ext uri="{FF2B5EF4-FFF2-40B4-BE49-F238E27FC236}">
                <a16:creationId xmlns:a16="http://schemas.microsoft.com/office/drawing/2014/main" id="{14CB0900-9E97-4AEE-AB0E-7B25AEA17211}"/>
              </a:ext>
            </a:extLst>
          </p:cNvPr>
          <p:cNvGrpSpPr/>
          <p:nvPr userDrawn="1"/>
        </p:nvGrpSpPr>
        <p:grpSpPr>
          <a:xfrm>
            <a:off x="13727" y="4637103"/>
            <a:ext cx="12159138" cy="2203747"/>
            <a:chOff x="13727" y="4637103"/>
            <a:chExt cx="12159138" cy="2203747"/>
          </a:xfrm>
          <a:solidFill>
            <a:schemeClr val="bg1">
              <a:alpha val="14000"/>
            </a:schemeClr>
          </a:solidFill>
        </p:grpSpPr>
        <p:grpSp>
          <p:nvGrpSpPr>
            <p:cNvPr id="530" name="Group 529">
              <a:extLst>
                <a:ext uri="{FF2B5EF4-FFF2-40B4-BE49-F238E27FC236}">
                  <a16:creationId xmlns:a16="http://schemas.microsoft.com/office/drawing/2014/main" id="{320AA33F-0151-44D0-8C3C-8B7C117D8D43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99FBFA53-778D-418F-984B-57D075E1005F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:a16="http://schemas.microsoft.com/office/drawing/2014/main" id="{42FA6440-7919-4A9D-826C-324CA5486F3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Oval 742">
                <a:extLst>
                  <a:ext uri="{FF2B5EF4-FFF2-40B4-BE49-F238E27FC236}">
                    <a16:creationId xmlns:a16="http://schemas.microsoft.com/office/drawing/2014/main" id="{B9A42B63-209B-4014-8C4C-AACBF313E4C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Oval 743">
                <a:extLst>
                  <a:ext uri="{FF2B5EF4-FFF2-40B4-BE49-F238E27FC236}">
                    <a16:creationId xmlns:a16="http://schemas.microsoft.com/office/drawing/2014/main" id="{9B47981C-FB3A-44A8-A5A0-C7769F0E9739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Oval 744">
                <a:extLst>
                  <a:ext uri="{FF2B5EF4-FFF2-40B4-BE49-F238E27FC236}">
                    <a16:creationId xmlns:a16="http://schemas.microsoft.com/office/drawing/2014/main" id="{DBE09593-19B8-403F-8A73-5F071B2ECC67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2B583D8A-A46D-43D7-89D9-9596FDFFAA2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70E210A4-3940-4A87-9D8B-BD8F24BB5D56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:a16="http://schemas.microsoft.com/office/drawing/2014/main" id="{B88F81CC-CF55-495C-829C-616BFDB42A7B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:a16="http://schemas.microsoft.com/office/drawing/2014/main" id="{C91977E6-AFC9-487E-BD45-DA1A4FF2577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id="{0BC84788-1298-44C1-949C-5314A088D02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id="{588636D5-0933-40AA-A467-CAA69CEB6F4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:a16="http://schemas.microsoft.com/office/drawing/2014/main" id="{EFF7DEFF-A841-4262-A2E0-242C672E8DD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2FFE89DE-F6BC-487D-AF29-CC866E64D887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B1439D4E-D654-4642-B30D-16B5E26E2745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8B23E059-5F63-4F7D-A3CB-41EB5D1133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0759A1BA-AC4D-433E-881F-4B91EEEAB5A6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F3875800-70E0-4B85-BC7D-263F798B6D3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DE40A5BF-A6BA-4D45-AA4B-484574C811C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B41C0925-7B2B-4973-BD42-AA61DE2C082E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BDE3F793-6F89-47ED-B94A-2233827A2B2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23EC3056-DEA3-40B9-9712-A2B446712D02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:a16="http://schemas.microsoft.com/office/drawing/2014/main" id="{7AC406FD-C9DB-49B6-A615-FF9935A491E8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Oval 762">
                <a:extLst>
                  <a:ext uri="{FF2B5EF4-FFF2-40B4-BE49-F238E27FC236}">
                    <a16:creationId xmlns:a16="http://schemas.microsoft.com/office/drawing/2014/main" id="{95864CF7-5AE1-40CA-A2DE-993C502C1C56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F0CA635A-A6E7-4953-AC53-DD25964A85B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Oval 764">
                <a:extLst>
                  <a:ext uri="{FF2B5EF4-FFF2-40B4-BE49-F238E27FC236}">
                    <a16:creationId xmlns:a16="http://schemas.microsoft.com/office/drawing/2014/main" id="{0DDF7C33-FAA4-469A-B4E1-67E71FFC149E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Oval 765">
                <a:extLst>
                  <a:ext uri="{FF2B5EF4-FFF2-40B4-BE49-F238E27FC236}">
                    <a16:creationId xmlns:a16="http://schemas.microsoft.com/office/drawing/2014/main" id="{768FD554-1488-4645-B5A9-99AF554344BC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Oval 766">
                <a:extLst>
                  <a:ext uri="{FF2B5EF4-FFF2-40B4-BE49-F238E27FC236}">
                    <a16:creationId xmlns:a16="http://schemas.microsoft.com/office/drawing/2014/main" id="{9A9E2A23-22D3-4DE8-8FE6-8B31109467F7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Oval 767">
                <a:extLst>
                  <a:ext uri="{FF2B5EF4-FFF2-40B4-BE49-F238E27FC236}">
                    <a16:creationId xmlns:a16="http://schemas.microsoft.com/office/drawing/2014/main" id="{4F663651-C6CF-439B-B12F-2AAC9B8CB670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Oval 768">
                <a:extLst>
                  <a:ext uri="{FF2B5EF4-FFF2-40B4-BE49-F238E27FC236}">
                    <a16:creationId xmlns:a16="http://schemas.microsoft.com/office/drawing/2014/main" id="{8BE4E1CA-5224-4043-9364-495C0AC3970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Oval 769">
                <a:extLst>
                  <a:ext uri="{FF2B5EF4-FFF2-40B4-BE49-F238E27FC236}">
                    <a16:creationId xmlns:a16="http://schemas.microsoft.com/office/drawing/2014/main" id="{214EA3A4-B7B3-41E7-886F-55922D73E2E0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Oval 770">
                <a:extLst>
                  <a:ext uri="{FF2B5EF4-FFF2-40B4-BE49-F238E27FC236}">
                    <a16:creationId xmlns:a16="http://schemas.microsoft.com/office/drawing/2014/main" id="{F9497223-518E-421A-92B7-6050CCD9880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Oval 771">
                <a:extLst>
                  <a:ext uri="{FF2B5EF4-FFF2-40B4-BE49-F238E27FC236}">
                    <a16:creationId xmlns:a16="http://schemas.microsoft.com/office/drawing/2014/main" id="{EC270FEF-43FB-4270-8BD7-15EB2A3744E2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>
                <a:extLst>
                  <a:ext uri="{FF2B5EF4-FFF2-40B4-BE49-F238E27FC236}">
                    <a16:creationId xmlns:a16="http://schemas.microsoft.com/office/drawing/2014/main" id="{19A28F58-3720-4720-82C7-8E61FC806BDE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>
                <a:extLst>
                  <a:ext uri="{FF2B5EF4-FFF2-40B4-BE49-F238E27FC236}">
                    <a16:creationId xmlns:a16="http://schemas.microsoft.com/office/drawing/2014/main" id="{5F0EB7BB-F438-44F4-ABA9-5CE7AE4811E1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>
                <a:extLst>
                  <a:ext uri="{FF2B5EF4-FFF2-40B4-BE49-F238E27FC236}">
                    <a16:creationId xmlns:a16="http://schemas.microsoft.com/office/drawing/2014/main" id="{2BAFCD39-42A9-491A-8C38-03B42D048380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>
                <a:extLst>
                  <a:ext uri="{FF2B5EF4-FFF2-40B4-BE49-F238E27FC236}">
                    <a16:creationId xmlns:a16="http://schemas.microsoft.com/office/drawing/2014/main" id="{4A72A06B-67DC-45CD-B605-EA51BDEE4C42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>
                <a:extLst>
                  <a:ext uri="{FF2B5EF4-FFF2-40B4-BE49-F238E27FC236}">
                    <a16:creationId xmlns:a16="http://schemas.microsoft.com/office/drawing/2014/main" id="{3E4CFF0D-27B1-4229-B137-8E1FBBFB266F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>
                <a:extLst>
                  <a:ext uri="{FF2B5EF4-FFF2-40B4-BE49-F238E27FC236}">
                    <a16:creationId xmlns:a16="http://schemas.microsoft.com/office/drawing/2014/main" id="{E4570707-F276-4CA9-8692-94B60B4FE29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>
                <a:extLst>
                  <a:ext uri="{FF2B5EF4-FFF2-40B4-BE49-F238E27FC236}">
                    <a16:creationId xmlns:a16="http://schemas.microsoft.com/office/drawing/2014/main" id="{E0EF6EE1-84CF-494D-8753-42CB711B42F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>
                <a:extLst>
                  <a:ext uri="{FF2B5EF4-FFF2-40B4-BE49-F238E27FC236}">
                    <a16:creationId xmlns:a16="http://schemas.microsoft.com/office/drawing/2014/main" id="{71A564B0-C801-4099-B5D0-07216B261B46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>
                <a:extLst>
                  <a:ext uri="{FF2B5EF4-FFF2-40B4-BE49-F238E27FC236}">
                    <a16:creationId xmlns:a16="http://schemas.microsoft.com/office/drawing/2014/main" id="{102F6388-E848-4967-A526-249FC3C93D5F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C269DEBA-1A06-40FD-9501-A08DFB3350EC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700" name="Oval 699">
                <a:extLst>
                  <a:ext uri="{FF2B5EF4-FFF2-40B4-BE49-F238E27FC236}">
                    <a16:creationId xmlns:a16="http://schemas.microsoft.com/office/drawing/2014/main" id="{B57D8B2F-2B79-4E12-A1EB-4F9C835F1206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Oval 700">
                <a:extLst>
                  <a:ext uri="{FF2B5EF4-FFF2-40B4-BE49-F238E27FC236}">
                    <a16:creationId xmlns:a16="http://schemas.microsoft.com/office/drawing/2014/main" id="{03BEFB98-237F-4D6F-9087-7D826BEBDAF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Oval 701">
                <a:extLst>
                  <a:ext uri="{FF2B5EF4-FFF2-40B4-BE49-F238E27FC236}">
                    <a16:creationId xmlns:a16="http://schemas.microsoft.com/office/drawing/2014/main" id="{0FBB947E-46E1-4C41-83E3-1C0DC1CF8318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Oval 702">
                <a:extLst>
                  <a:ext uri="{FF2B5EF4-FFF2-40B4-BE49-F238E27FC236}">
                    <a16:creationId xmlns:a16="http://schemas.microsoft.com/office/drawing/2014/main" id="{971D3787-7727-4F02-8E0A-DEFB44A32FDE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:a16="http://schemas.microsoft.com/office/drawing/2014/main" id="{93238DD2-0F2E-48F2-A4F5-BA58397EA582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Oval 704">
                <a:extLst>
                  <a:ext uri="{FF2B5EF4-FFF2-40B4-BE49-F238E27FC236}">
                    <a16:creationId xmlns:a16="http://schemas.microsoft.com/office/drawing/2014/main" id="{659AE6C8-2ECB-4B86-BA7C-32F72E30855E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Oval 705">
                <a:extLst>
                  <a:ext uri="{FF2B5EF4-FFF2-40B4-BE49-F238E27FC236}">
                    <a16:creationId xmlns:a16="http://schemas.microsoft.com/office/drawing/2014/main" id="{5E6752D1-ED74-4BF1-B0DB-5A890C741E9F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Oval 706">
                <a:extLst>
                  <a:ext uri="{FF2B5EF4-FFF2-40B4-BE49-F238E27FC236}">
                    <a16:creationId xmlns:a16="http://schemas.microsoft.com/office/drawing/2014/main" id="{2FAC02C7-892D-464F-8A72-9F39887EE4DE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Oval 707">
                <a:extLst>
                  <a:ext uri="{FF2B5EF4-FFF2-40B4-BE49-F238E27FC236}">
                    <a16:creationId xmlns:a16="http://schemas.microsoft.com/office/drawing/2014/main" id="{553312A1-6ABE-4067-BFB5-F4689FF973B4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Oval 708">
                <a:extLst>
                  <a:ext uri="{FF2B5EF4-FFF2-40B4-BE49-F238E27FC236}">
                    <a16:creationId xmlns:a16="http://schemas.microsoft.com/office/drawing/2014/main" id="{300521F3-7105-45B7-A820-03145A007750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Oval 709">
                <a:extLst>
                  <a:ext uri="{FF2B5EF4-FFF2-40B4-BE49-F238E27FC236}">
                    <a16:creationId xmlns:a16="http://schemas.microsoft.com/office/drawing/2014/main" id="{36D6E63B-2A95-4F43-A67A-F96CD132C403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Oval 710">
                <a:extLst>
                  <a:ext uri="{FF2B5EF4-FFF2-40B4-BE49-F238E27FC236}">
                    <a16:creationId xmlns:a16="http://schemas.microsoft.com/office/drawing/2014/main" id="{C164233F-7415-4729-9394-9D35595AC0E6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Oval 711">
                <a:extLst>
                  <a:ext uri="{FF2B5EF4-FFF2-40B4-BE49-F238E27FC236}">
                    <a16:creationId xmlns:a16="http://schemas.microsoft.com/office/drawing/2014/main" id="{A2ACED56-66EF-4982-AC69-B6DE413097DF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9C178375-CCBE-4CC2-9719-9A475204DF3A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70C9B239-9733-4C37-AA95-E83F9E9225B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Oval 714">
                <a:extLst>
                  <a:ext uri="{FF2B5EF4-FFF2-40B4-BE49-F238E27FC236}">
                    <a16:creationId xmlns:a16="http://schemas.microsoft.com/office/drawing/2014/main" id="{BC027815-52B0-4562-8933-7CA86B966F1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Oval 715">
                <a:extLst>
                  <a:ext uri="{FF2B5EF4-FFF2-40B4-BE49-F238E27FC236}">
                    <a16:creationId xmlns:a16="http://schemas.microsoft.com/office/drawing/2014/main" id="{BAFA14CB-6609-4D8F-A29A-3EC8AB70E9F2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Oval 716">
                <a:extLst>
                  <a:ext uri="{FF2B5EF4-FFF2-40B4-BE49-F238E27FC236}">
                    <a16:creationId xmlns:a16="http://schemas.microsoft.com/office/drawing/2014/main" id="{C1671151-838B-4A70-A455-B20115681968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Oval 717">
                <a:extLst>
                  <a:ext uri="{FF2B5EF4-FFF2-40B4-BE49-F238E27FC236}">
                    <a16:creationId xmlns:a16="http://schemas.microsoft.com/office/drawing/2014/main" id="{AD3EB6C4-4E53-4E8E-A853-EBEDD3C76542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Oval 718">
                <a:extLst>
                  <a:ext uri="{FF2B5EF4-FFF2-40B4-BE49-F238E27FC236}">
                    <a16:creationId xmlns:a16="http://schemas.microsoft.com/office/drawing/2014/main" id="{F9026B74-A983-4816-9694-3F050237F434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8AE4CD78-AC0A-455E-8702-496F8C833C1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Oval 720">
                <a:extLst>
                  <a:ext uri="{FF2B5EF4-FFF2-40B4-BE49-F238E27FC236}">
                    <a16:creationId xmlns:a16="http://schemas.microsoft.com/office/drawing/2014/main" id="{CE2C734E-BD63-4D3D-8658-E5BAD7E78437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Oval 721">
                <a:extLst>
                  <a:ext uri="{FF2B5EF4-FFF2-40B4-BE49-F238E27FC236}">
                    <a16:creationId xmlns:a16="http://schemas.microsoft.com/office/drawing/2014/main" id="{B33B2ECC-8A36-4E7F-AC3C-FA34812C470D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3" name="Oval 722">
                <a:extLst>
                  <a:ext uri="{FF2B5EF4-FFF2-40B4-BE49-F238E27FC236}">
                    <a16:creationId xmlns:a16="http://schemas.microsoft.com/office/drawing/2014/main" id="{F186349E-E6C5-4258-9FAB-0E2D47CD49C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Oval 723">
                <a:extLst>
                  <a:ext uri="{FF2B5EF4-FFF2-40B4-BE49-F238E27FC236}">
                    <a16:creationId xmlns:a16="http://schemas.microsoft.com/office/drawing/2014/main" id="{8266C56F-63C7-482C-B28C-1B649FCCE628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Oval 724">
                <a:extLst>
                  <a:ext uri="{FF2B5EF4-FFF2-40B4-BE49-F238E27FC236}">
                    <a16:creationId xmlns:a16="http://schemas.microsoft.com/office/drawing/2014/main" id="{E9554CCB-58F1-4893-826B-E6BB77B4ECF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Oval 725">
                <a:extLst>
                  <a:ext uri="{FF2B5EF4-FFF2-40B4-BE49-F238E27FC236}">
                    <a16:creationId xmlns:a16="http://schemas.microsoft.com/office/drawing/2014/main" id="{52B96BBE-9668-4AB8-863D-0E33B91D67D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Oval 726">
                <a:extLst>
                  <a:ext uri="{FF2B5EF4-FFF2-40B4-BE49-F238E27FC236}">
                    <a16:creationId xmlns:a16="http://schemas.microsoft.com/office/drawing/2014/main" id="{018164CF-F646-4CA1-9DE7-5B7BF887E0E4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2AEE6A6A-BA18-45FA-B3DE-7970F070D37B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Oval 728">
                <a:extLst>
                  <a:ext uri="{FF2B5EF4-FFF2-40B4-BE49-F238E27FC236}">
                    <a16:creationId xmlns:a16="http://schemas.microsoft.com/office/drawing/2014/main" id="{C7E0FF9C-E17B-45C2-88A6-F85F2097E67E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Oval 729">
                <a:extLst>
                  <a:ext uri="{FF2B5EF4-FFF2-40B4-BE49-F238E27FC236}">
                    <a16:creationId xmlns:a16="http://schemas.microsoft.com/office/drawing/2014/main" id="{EF20B599-8FD7-4AD4-A3F3-12D4A7C207A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Oval 730">
                <a:extLst>
                  <a:ext uri="{FF2B5EF4-FFF2-40B4-BE49-F238E27FC236}">
                    <a16:creationId xmlns:a16="http://schemas.microsoft.com/office/drawing/2014/main" id="{255DF6D3-65B2-46CB-AA22-E64EF9087AF7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Oval 731">
                <a:extLst>
                  <a:ext uri="{FF2B5EF4-FFF2-40B4-BE49-F238E27FC236}">
                    <a16:creationId xmlns:a16="http://schemas.microsoft.com/office/drawing/2014/main" id="{8BAFEC71-3444-4546-A604-997B453DE87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Oval 732">
                <a:extLst>
                  <a:ext uri="{FF2B5EF4-FFF2-40B4-BE49-F238E27FC236}">
                    <a16:creationId xmlns:a16="http://schemas.microsoft.com/office/drawing/2014/main" id="{D0CF5DCE-0299-4133-AF88-4CFBECAB4FF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Oval 733">
                <a:extLst>
                  <a:ext uri="{FF2B5EF4-FFF2-40B4-BE49-F238E27FC236}">
                    <a16:creationId xmlns:a16="http://schemas.microsoft.com/office/drawing/2014/main" id="{83BB1750-9732-40B0-BBEE-082A7A16479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372A0EC9-594E-4FF9-942D-B40A5BAAE2C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Oval 735">
                <a:extLst>
                  <a:ext uri="{FF2B5EF4-FFF2-40B4-BE49-F238E27FC236}">
                    <a16:creationId xmlns:a16="http://schemas.microsoft.com/office/drawing/2014/main" id="{919A1BC7-6FEA-4E70-9E3D-83F4081ACCAD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Oval 736">
                <a:extLst>
                  <a:ext uri="{FF2B5EF4-FFF2-40B4-BE49-F238E27FC236}">
                    <a16:creationId xmlns:a16="http://schemas.microsoft.com/office/drawing/2014/main" id="{6E1909F2-EFE9-44F6-8C6D-66545505814B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Oval 737">
                <a:extLst>
                  <a:ext uri="{FF2B5EF4-FFF2-40B4-BE49-F238E27FC236}">
                    <a16:creationId xmlns:a16="http://schemas.microsoft.com/office/drawing/2014/main" id="{078F1154-2966-4D2A-976F-51942CD4EA90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Oval 738">
                <a:extLst>
                  <a:ext uri="{FF2B5EF4-FFF2-40B4-BE49-F238E27FC236}">
                    <a16:creationId xmlns:a16="http://schemas.microsoft.com/office/drawing/2014/main" id="{6B7375BA-0B88-472C-A7C3-2E3E5FAE84C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:a16="http://schemas.microsoft.com/office/drawing/2014/main" id="{92E52D7E-73D2-482C-81DE-7B3824EB9B9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40D34139-75C8-46F2-B8E5-7DF8503B034B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59" name="Oval 658">
                <a:extLst>
                  <a:ext uri="{FF2B5EF4-FFF2-40B4-BE49-F238E27FC236}">
                    <a16:creationId xmlns:a16="http://schemas.microsoft.com/office/drawing/2014/main" id="{9CECF56B-E1AF-46B4-808D-6F1FA023AE7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Oval 659">
                <a:extLst>
                  <a:ext uri="{FF2B5EF4-FFF2-40B4-BE49-F238E27FC236}">
                    <a16:creationId xmlns:a16="http://schemas.microsoft.com/office/drawing/2014/main" id="{03F1B0C8-6078-44C5-BF57-ACB43F81ED8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Oval 660">
                <a:extLst>
                  <a:ext uri="{FF2B5EF4-FFF2-40B4-BE49-F238E27FC236}">
                    <a16:creationId xmlns:a16="http://schemas.microsoft.com/office/drawing/2014/main" id="{633CD6B8-86A1-463F-8F19-90ECB256C2E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Oval 661">
                <a:extLst>
                  <a:ext uri="{FF2B5EF4-FFF2-40B4-BE49-F238E27FC236}">
                    <a16:creationId xmlns:a16="http://schemas.microsoft.com/office/drawing/2014/main" id="{11E54911-5696-47F4-8A04-4960991ACBF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Oval 662">
                <a:extLst>
                  <a:ext uri="{FF2B5EF4-FFF2-40B4-BE49-F238E27FC236}">
                    <a16:creationId xmlns:a16="http://schemas.microsoft.com/office/drawing/2014/main" id="{D4AB1CE2-B4C8-4494-9E4A-C08B299DB901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Oval 663">
                <a:extLst>
                  <a:ext uri="{FF2B5EF4-FFF2-40B4-BE49-F238E27FC236}">
                    <a16:creationId xmlns:a16="http://schemas.microsoft.com/office/drawing/2014/main" id="{EEB0925D-65AF-4F4E-A34A-195F8F0ED11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Oval 664">
                <a:extLst>
                  <a:ext uri="{FF2B5EF4-FFF2-40B4-BE49-F238E27FC236}">
                    <a16:creationId xmlns:a16="http://schemas.microsoft.com/office/drawing/2014/main" id="{9373F157-9B4E-498B-9602-E5A1C5548C82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Oval 665">
                <a:extLst>
                  <a:ext uri="{FF2B5EF4-FFF2-40B4-BE49-F238E27FC236}">
                    <a16:creationId xmlns:a16="http://schemas.microsoft.com/office/drawing/2014/main" id="{3A973828-FFBA-4E90-AFA9-8739722794F5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Oval 666">
                <a:extLst>
                  <a:ext uri="{FF2B5EF4-FFF2-40B4-BE49-F238E27FC236}">
                    <a16:creationId xmlns:a16="http://schemas.microsoft.com/office/drawing/2014/main" id="{ACAF8E71-0AC6-44D0-8118-406BA5B7D2F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Oval 667">
                <a:extLst>
                  <a:ext uri="{FF2B5EF4-FFF2-40B4-BE49-F238E27FC236}">
                    <a16:creationId xmlns:a16="http://schemas.microsoft.com/office/drawing/2014/main" id="{567B84B0-CF39-42A5-A72D-5F79E9D6039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Oval 668">
                <a:extLst>
                  <a:ext uri="{FF2B5EF4-FFF2-40B4-BE49-F238E27FC236}">
                    <a16:creationId xmlns:a16="http://schemas.microsoft.com/office/drawing/2014/main" id="{AE4A3E45-8A6D-45C3-87E8-69E7A27F392F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Oval 669">
                <a:extLst>
                  <a:ext uri="{FF2B5EF4-FFF2-40B4-BE49-F238E27FC236}">
                    <a16:creationId xmlns:a16="http://schemas.microsoft.com/office/drawing/2014/main" id="{7A5709E1-0EAF-4A82-AD2D-232E4C8402EB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:a16="http://schemas.microsoft.com/office/drawing/2014/main" id="{B086F9ED-62FC-403A-BF5C-A8382894C09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Oval 671">
                <a:extLst>
                  <a:ext uri="{FF2B5EF4-FFF2-40B4-BE49-F238E27FC236}">
                    <a16:creationId xmlns:a16="http://schemas.microsoft.com/office/drawing/2014/main" id="{C89B1E63-7C10-44FC-9D26-F1CBE858FEB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Oval 672">
                <a:extLst>
                  <a:ext uri="{FF2B5EF4-FFF2-40B4-BE49-F238E27FC236}">
                    <a16:creationId xmlns:a16="http://schemas.microsoft.com/office/drawing/2014/main" id="{5AE589AD-54E5-4A97-8575-399E6611488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Oval 673">
                <a:extLst>
                  <a:ext uri="{FF2B5EF4-FFF2-40B4-BE49-F238E27FC236}">
                    <a16:creationId xmlns:a16="http://schemas.microsoft.com/office/drawing/2014/main" id="{FDA1A41C-A9BC-47DD-A1D9-FBB3175D8877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Oval 674">
                <a:extLst>
                  <a:ext uri="{FF2B5EF4-FFF2-40B4-BE49-F238E27FC236}">
                    <a16:creationId xmlns:a16="http://schemas.microsoft.com/office/drawing/2014/main" id="{2DC5C4D9-3D87-4AF7-B312-B5CE04F8511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Oval 675">
                <a:extLst>
                  <a:ext uri="{FF2B5EF4-FFF2-40B4-BE49-F238E27FC236}">
                    <a16:creationId xmlns:a16="http://schemas.microsoft.com/office/drawing/2014/main" id="{DD74FFD9-CDF0-481C-A55A-DB3981128FE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Oval 676">
                <a:extLst>
                  <a:ext uri="{FF2B5EF4-FFF2-40B4-BE49-F238E27FC236}">
                    <a16:creationId xmlns:a16="http://schemas.microsoft.com/office/drawing/2014/main" id="{13DAF7C6-210D-4E40-B309-38E1CE0FAA27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Oval 677">
                <a:extLst>
                  <a:ext uri="{FF2B5EF4-FFF2-40B4-BE49-F238E27FC236}">
                    <a16:creationId xmlns:a16="http://schemas.microsoft.com/office/drawing/2014/main" id="{636148C5-2828-4CF6-818E-88ECE31B8942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7F62DA88-7EB2-41C3-9C6F-AB86EB9E2E6A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EF723507-C465-4870-A52C-1D077235F8E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32F27056-4E12-48A2-9F4D-FDD0DABFE978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58B88ED1-F95E-413E-8091-371E12BC8835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E169D5FD-E19F-48B2-93E0-31A66E148DB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A8C4EC6B-EB64-4192-A7E1-146055C90F22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9905C858-648B-4402-9357-61FD31989B5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1A02C82A-8F53-4A26-9661-DBDB0CC3FC1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FA4E364B-AAF8-434C-AA33-C39C57C92238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4AFE6AC9-06D6-44E5-AE22-0BB67EBC09B1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706F321F-E40B-43F3-9DF2-7DE03A65709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7257CE19-F793-43F0-AC38-010C543E193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02F87CCC-7E59-4583-B28E-4B676B3CE32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D6EC7571-8697-4422-912A-954A528A414C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Oval 692">
                <a:extLst>
                  <a:ext uri="{FF2B5EF4-FFF2-40B4-BE49-F238E27FC236}">
                    <a16:creationId xmlns:a16="http://schemas.microsoft.com/office/drawing/2014/main" id="{A536F5B4-6313-493D-9F5B-9BEB24C9A222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Oval 693">
                <a:extLst>
                  <a:ext uri="{FF2B5EF4-FFF2-40B4-BE49-F238E27FC236}">
                    <a16:creationId xmlns:a16="http://schemas.microsoft.com/office/drawing/2014/main" id="{5BDF99C5-A684-44B8-BBED-2344D8644DD8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Oval 694">
                <a:extLst>
                  <a:ext uri="{FF2B5EF4-FFF2-40B4-BE49-F238E27FC236}">
                    <a16:creationId xmlns:a16="http://schemas.microsoft.com/office/drawing/2014/main" id="{84B52ED2-E130-4F5D-978B-2F81E4DE2F20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Oval 695">
                <a:extLst>
                  <a:ext uri="{FF2B5EF4-FFF2-40B4-BE49-F238E27FC236}">
                    <a16:creationId xmlns:a16="http://schemas.microsoft.com/office/drawing/2014/main" id="{EB7F5C57-70E3-450E-9DCC-13913A94CB9E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Oval 696">
                <a:extLst>
                  <a:ext uri="{FF2B5EF4-FFF2-40B4-BE49-F238E27FC236}">
                    <a16:creationId xmlns:a16="http://schemas.microsoft.com/office/drawing/2014/main" id="{807CB80C-E3BE-478E-AF6B-48EA52AFA52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Oval 697">
                <a:extLst>
                  <a:ext uri="{FF2B5EF4-FFF2-40B4-BE49-F238E27FC236}">
                    <a16:creationId xmlns:a16="http://schemas.microsoft.com/office/drawing/2014/main" id="{9F5D961A-4131-4527-BB95-230C476A90AA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Oval 698">
                <a:extLst>
                  <a:ext uri="{FF2B5EF4-FFF2-40B4-BE49-F238E27FC236}">
                    <a16:creationId xmlns:a16="http://schemas.microsoft.com/office/drawing/2014/main" id="{606A0F47-75DE-4B64-81BD-7BD9A8D3630E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3" name="Group 532">
              <a:extLst>
                <a:ext uri="{FF2B5EF4-FFF2-40B4-BE49-F238E27FC236}">
                  <a16:creationId xmlns:a16="http://schemas.microsoft.com/office/drawing/2014/main" id="{7613B058-03C5-4E73-B5F8-FD01CA82518A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6F784938-8229-41A9-8846-69EBBDD9773E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4F82A2CA-2D1F-4482-914C-77ACB18331F4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27CED0FB-95C9-4140-B335-BCC78E8430FD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D2F66F8F-88C6-4928-9590-27CDAEB99217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Oval 621">
                <a:extLst>
                  <a:ext uri="{FF2B5EF4-FFF2-40B4-BE49-F238E27FC236}">
                    <a16:creationId xmlns:a16="http://schemas.microsoft.com/office/drawing/2014/main" id="{32CDECED-51B5-4930-B7D9-43E8AAB9A62E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5D81A7F3-126D-4528-AFC4-B0A514EC5078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6CD06E53-8149-4C7E-A02A-52B220F48437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8A48BFF9-FCB7-45B9-9AA2-3C819FC07399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09225000-C3C8-44A1-A99A-787839D5AFC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2FB036DF-E486-4CCD-A3C6-1163C5FB851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8B77A5D7-6E3E-4E5C-9437-FB43FFA544F0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BD020F10-27A8-438B-8E51-8031DFDA8FA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1D6936D6-E142-44F6-B223-519D665BC903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3D632649-8391-45FF-9A74-3142C17CF55D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2095D1B7-B6AE-4C90-B3EC-80040AE09D55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C2E74E91-D893-46F8-BA1B-31B0B37248DB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85AC1FDA-2661-477B-8D01-6BF46CA95A30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02070CDC-12C7-4C2C-A93C-B1EE323641A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6BC3AD5C-5FCA-4C92-9194-A354C037C121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157549EB-E8A4-4589-B88C-81541C870793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8FF1BDB9-15EB-4CF5-BD3E-0E08F775C288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DF63031B-53C5-4A24-8917-935769E0C17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Oval 639">
                <a:extLst>
                  <a:ext uri="{FF2B5EF4-FFF2-40B4-BE49-F238E27FC236}">
                    <a16:creationId xmlns:a16="http://schemas.microsoft.com/office/drawing/2014/main" id="{C270461E-3E24-4D91-84DF-3FC5C428D5A2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Oval 640">
                <a:extLst>
                  <a:ext uri="{FF2B5EF4-FFF2-40B4-BE49-F238E27FC236}">
                    <a16:creationId xmlns:a16="http://schemas.microsoft.com/office/drawing/2014/main" id="{DAB61C5A-DC1C-4178-A03F-84412EF766CC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Oval 641">
                <a:extLst>
                  <a:ext uri="{FF2B5EF4-FFF2-40B4-BE49-F238E27FC236}">
                    <a16:creationId xmlns:a16="http://schemas.microsoft.com/office/drawing/2014/main" id="{7B9316D4-162D-4673-9FCB-295021206D73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Oval 642">
                <a:extLst>
                  <a:ext uri="{FF2B5EF4-FFF2-40B4-BE49-F238E27FC236}">
                    <a16:creationId xmlns:a16="http://schemas.microsoft.com/office/drawing/2014/main" id="{9E27C428-C968-4B12-861B-A21DA948D9A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Oval 643">
                <a:extLst>
                  <a:ext uri="{FF2B5EF4-FFF2-40B4-BE49-F238E27FC236}">
                    <a16:creationId xmlns:a16="http://schemas.microsoft.com/office/drawing/2014/main" id="{46DD6281-5BF5-448B-9DB2-25EA9C596A4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Oval 644">
                <a:extLst>
                  <a:ext uri="{FF2B5EF4-FFF2-40B4-BE49-F238E27FC236}">
                    <a16:creationId xmlns:a16="http://schemas.microsoft.com/office/drawing/2014/main" id="{CE45EA2D-0E03-4DB6-9853-99B9DB24651F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Oval 645">
                <a:extLst>
                  <a:ext uri="{FF2B5EF4-FFF2-40B4-BE49-F238E27FC236}">
                    <a16:creationId xmlns:a16="http://schemas.microsoft.com/office/drawing/2014/main" id="{5EC104E9-97ED-416A-AD60-C34CEE27F1F3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Oval 646">
                <a:extLst>
                  <a:ext uri="{FF2B5EF4-FFF2-40B4-BE49-F238E27FC236}">
                    <a16:creationId xmlns:a16="http://schemas.microsoft.com/office/drawing/2014/main" id="{A026D5FF-A12F-4104-8F06-6737241DBA0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4F9AD5A6-538B-4825-A366-72183999223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Oval 648">
                <a:extLst>
                  <a:ext uri="{FF2B5EF4-FFF2-40B4-BE49-F238E27FC236}">
                    <a16:creationId xmlns:a16="http://schemas.microsoft.com/office/drawing/2014/main" id="{7611F4B7-F54C-4092-8C9A-D96B20CEF1AA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Oval 649">
                <a:extLst>
                  <a:ext uri="{FF2B5EF4-FFF2-40B4-BE49-F238E27FC236}">
                    <a16:creationId xmlns:a16="http://schemas.microsoft.com/office/drawing/2014/main" id="{5A64BBEA-9DED-451B-AB06-2401EBC11D7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Oval 650">
                <a:extLst>
                  <a:ext uri="{FF2B5EF4-FFF2-40B4-BE49-F238E27FC236}">
                    <a16:creationId xmlns:a16="http://schemas.microsoft.com/office/drawing/2014/main" id="{2627496F-4BFE-4F2F-AE62-F40D06D18E1B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Oval 651">
                <a:extLst>
                  <a:ext uri="{FF2B5EF4-FFF2-40B4-BE49-F238E27FC236}">
                    <a16:creationId xmlns:a16="http://schemas.microsoft.com/office/drawing/2014/main" id="{51034652-7977-47FC-BF9A-0038B4A557B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Oval 652">
                <a:extLst>
                  <a:ext uri="{FF2B5EF4-FFF2-40B4-BE49-F238E27FC236}">
                    <a16:creationId xmlns:a16="http://schemas.microsoft.com/office/drawing/2014/main" id="{B93583EC-8AD5-4CD6-AA6F-6011ED73510C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5A5DFC39-CA83-4764-9598-F8D31FDDF1EE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4DE99EDF-10BF-43B7-8DCD-86B459F1A9D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Oval 655">
                <a:extLst>
                  <a:ext uri="{FF2B5EF4-FFF2-40B4-BE49-F238E27FC236}">
                    <a16:creationId xmlns:a16="http://schemas.microsoft.com/office/drawing/2014/main" id="{DA735FD7-BF4F-4F27-83E4-773F0A639F11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Oval 656">
                <a:extLst>
                  <a:ext uri="{FF2B5EF4-FFF2-40B4-BE49-F238E27FC236}">
                    <a16:creationId xmlns:a16="http://schemas.microsoft.com/office/drawing/2014/main" id="{52EE27B7-BB84-45D0-9E50-E13736BB5EF7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Oval 657">
                <a:extLst>
                  <a:ext uri="{FF2B5EF4-FFF2-40B4-BE49-F238E27FC236}">
                    <a16:creationId xmlns:a16="http://schemas.microsoft.com/office/drawing/2014/main" id="{114F5AE6-8855-4650-A1DE-F93AC5F717F8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2696C290-5603-4CE1-9CD2-B30D06B0416B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2A55AFD7-F870-4A33-868A-8513C0CDD353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49EE9F5D-E338-4266-BA37-CA1933F9C03F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CAA229D3-E0C5-4C73-AEA9-85AD6C1884A5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36215165-C038-41E2-A10F-6639EF6408EA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13A7F1B4-6B2F-451B-97D4-068898E785A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85140713-46D4-47A9-8BA1-AD6B02D4BBAF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56984B15-3E87-4DCB-9BC8-883739779F2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2533C3AA-D9CF-416C-8826-EC59F2F0986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74F8BF5F-79D1-4807-BBB7-CEEA7AEABB3D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C19CCACD-8FD6-4CD4-A207-E92B23C1E349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F7681627-03C3-40BC-9C00-30A397C527F4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7DCF2E6E-17D2-471C-8519-9781F5016C82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6E3F0FA7-141D-427F-9531-EAF18474745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BFCFBE97-8D2B-4652-A4A9-B7783DF829C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9FC294FF-878B-4238-AB32-9A073C081604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83EF648F-B9A4-466C-AC66-2CD5A47A5DAF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9B7DFE79-6ECF-4F27-9B3E-48558F46397D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664AA3C1-04F9-4240-A46E-211C70C74423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6091EFC5-CE7C-4238-A49E-2EA85FD75F91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30222C18-3C15-43F5-9BB7-4BACBBF43BE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43144254-42CE-4EC0-A180-DC9551C833A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CB012D23-4DFF-449D-829A-6D356D974A0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E053B8FE-BB2D-4706-8318-618BBAC75629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E54BBD0F-AAC4-43EC-AFE0-8F53FA7C4A36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D07C1CEA-21DD-4DCB-9AB5-45344AD97674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04C5019E-0591-4EA8-9BDF-477C80496DA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BAEFD7C4-0681-40CE-A8D7-E871C0CE6AB6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id="{967D3CD7-A37A-48A1-82AF-D29A23420F78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E0E89E59-6FA4-4F82-BE0D-0D872E4401F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A818DFD4-3DE0-4520-9694-14742447E94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Oval 606">
                <a:extLst>
                  <a:ext uri="{FF2B5EF4-FFF2-40B4-BE49-F238E27FC236}">
                    <a16:creationId xmlns:a16="http://schemas.microsoft.com/office/drawing/2014/main" id="{81A63AD8-2294-4E1C-A598-5EBEEABAD7E1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7F4F3C31-7FCF-44AF-A3BB-0B424507876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4FC98457-6541-42ED-B9A9-82CACD44CE24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F41DCD4C-7869-48E8-BF00-32CDB1C320F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D50AB825-246F-49F4-BE0F-B748D25936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3EB0F5A8-5857-438E-967A-A857FA6A6C9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CDF9E04A-E4DB-431E-8C1C-7EC3726162F3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7A658892-2791-4129-A180-68AC6CB762C3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00CF26E0-0656-4A71-B9A5-3E393895FA67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>
                <a:extLst>
                  <a:ext uri="{FF2B5EF4-FFF2-40B4-BE49-F238E27FC236}">
                    <a16:creationId xmlns:a16="http://schemas.microsoft.com/office/drawing/2014/main" id="{F3E2A74E-0F3C-4D98-BFFA-03BE730B54DD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FBA23DF2-2AF5-4744-A71E-2798F922468B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F4BBD763-ED7D-4370-A48F-1DAF13A2F25F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388CF3A7-3E5D-4A46-AE6B-58B94801DAB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938D8B1B-CF72-4500-80D2-4041913AB1A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18180B94-3B11-40A0-B098-5F88562FE254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D785765F-55BB-4CAD-B9C6-F8B93C2C4813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BAA656BB-40FC-4654-B691-5027193EE8F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3C17550F-76B3-4250-9555-6E1ABDD00B4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180FEFA0-9FE4-4C44-9C44-D23DFD5EDDA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E3A9A25D-F162-4B3E-9224-28AC2F33D09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3CD9D445-2F62-491E-B49C-878C54E409B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B5DAE532-4E6C-42CD-98CA-C9F9B6A6076B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65F40825-AB78-45C6-9502-709BD023665B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8A640CC3-98C4-48F1-9D69-4B1476EB317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43D408AB-E91E-485D-AF24-7D1998252DB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6C176FFE-7733-436B-B506-67DCC77640E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566E3EDB-6072-4657-B957-2446DAAFE38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70CB4184-0366-4F71-81CE-D199607AE261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C071EC35-C3F8-4259-8CC1-EB74A5EB3A49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48ABC753-4B7B-4591-8F54-4533234121B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FF6CB943-D006-4FCB-B0F0-E672F147D08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F5C422FE-A1D5-49CD-BDF7-87C3E2667647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A839FF22-A74C-487D-89EA-95DD932A4B21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5F78F4DF-053A-4087-B55E-C9A5C5815D79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AB182D05-A894-4BBF-A1F0-4948D35EA61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E08767CD-9D3F-49AC-8016-F198B56D8BE1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2257C7D4-5525-49D6-856F-3DFF02DD542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BD7E4CD7-AF65-4649-AF69-D28E53330D57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AA3AD1A6-9FCF-42AF-ABD5-8CB9CD7E27A5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FCF70712-A4FA-4504-8CBC-1785AAF3E63D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365A4358-0A2D-4268-AE48-07EAEB39C722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F0F056E7-B325-417C-942B-B524FF98FF8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CE68F22C-6D88-43ED-83FF-C67164C4A7E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BACF43A2-C120-40C5-BBBD-7BF2904B2DA4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658FE7C3-0180-4138-97E4-45B916EB3AD3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95333EF1-771E-439C-9372-EFFF7B154E24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BBED7C5F-B8F2-438D-A36F-F8F00CB28E2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12C74CF8-A34B-4942-949A-F22F25FA3A6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64DED14E-6044-448F-9816-3A45CBC68C86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98935A55-85FF-4253-B7F7-BF54364AA156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8EF31112-035C-4E82-B0F7-9E4D6FDAB0C3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5621FE59-2311-45A6-B376-E122759F209E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57E91AE7-DA02-4ED9-B1AF-98D4F04F516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7" name="Date Placeholder 3">
            <a:extLst>
              <a:ext uri="{FF2B5EF4-FFF2-40B4-BE49-F238E27FC236}">
                <a16:creationId xmlns:a16="http://schemas.microsoft.com/office/drawing/2014/main" id="{B660DAA8-8A42-4BB9-9C8E-936FB1B4A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188" y="1982922"/>
            <a:ext cx="1496087" cy="29366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8" name="Title 1">
            <a:extLst>
              <a:ext uri="{FF2B5EF4-FFF2-40B4-BE49-F238E27FC236}">
                <a16:creationId xmlns:a16="http://schemas.microsoft.com/office/drawing/2014/main" id="{223CC4EE-2F30-41F5-95BD-E71FD504C3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188" y="2457981"/>
            <a:ext cx="4763691" cy="178883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Enter Presentation Title Here Can Span Over 3 Lines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26A71-0DA5-428F-AEA8-7A8DF11ED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88" y="4468812"/>
            <a:ext cx="3813175" cy="169703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0B041B03-6FD6-4342-B217-805C4E59A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9F58CA30-73B3-4E0F-B46F-E42C4186E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F4032DB9-937A-44C7-A0F9-91B327637F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9948" y="1322652"/>
            <a:ext cx="2110986" cy="2110986"/>
          </a:xfrm>
          <a:custGeom>
            <a:avLst/>
            <a:gdLst>
              <a:gd name="connsiteX0" fmla="*/ 875450 w 1750900"/>
              <a:gd name="connsiteY0" fmla="*/ 0 h 1750900"/>
              <a:gd name="connsiteX1" fmla="*/ 1750900 w 1750900"/>
              <a:gd name="connsiteY1" fmla="*/ 875450 h 1750900"/>
              <a:gd name="connsiteX2" fmla="*/ 875450 w 1750900"/>
              <a:gd name="connsiteY2" fmla="*/ 1750900 h 1750900"/>
              <a:gd name="connsiteX3" fmla="*/ 0 w 1750900"/>
              <a:gd name="connsiteY3" fmla="*/ 875450 h 1750900"/>
              <a:gd name="connsiteX4" fmla="*/ 875450 w 1750900"/>
              <a:gd name="connsiteY4" fmla="*/ 0 h 17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900" h="1750900">
                <a:moveTo>
                  <a:pt x="875450" y="0"/>
                </a:moveTo>
                <a:cubicBezTo>
                  <a:pt x="1358948" y="0"/>
                  <a:pt x="1750900" y="391952"/>
                  <a:pt x="1750900" y="875450"/>
                </a:cubicBezTo>
                <a:cubicBezTo>
                  <a:pt x="1750900" y="1358948"/>
                  <a:pt x="1358948" y="1750900"/>
                  <a:pt x="875450" y="1750900"/>
                </a:cubicBezTo>
                <a:cubicBezTo>
                  <a:pt x="391952" y="1750900"/>
                  <a:pt x="0" y="1358948"/>
                  <a:pt x="0" y="875450"/>
                </a:cubicBezTo>
                <a:cubicBezTo>
                  <a:pt x="0" y="391952"/>
                  <a:pt x="391952" y="0"/>
                  <a:pt x="875450" y="0"/>
                </a:cubicBezTo>
                <a:close/>
              </a:path>
            </a:pathLst>
          </a:cu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EF0B98C5-53E7-46D1-9550-AE787F9477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889" y="1401753"/>
            <a:ext cx="3897696" cy="3897696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F532778F-2CC1-4DA7-861A-F9279ECE4B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0561" y="2859038"/>
            <a:ext cx="3228413" cy="3228413"/>
          </a:xfrm>
          <a:custGeom>
            <a:avLst/>
            <a:gdLst>
              <a:gd name="connsiteX0" fmla="*/ 1018573 w 2037145"/>
              <a:gd name="connsiteY0" fmla="*/ 0 h 2037145"/>
              <a:gd name="connsiteX1" fmla="*/ 2037145 w 2037145"/>
              <a:gd name="connsiteY1" fmla="*/ 1018573 h 2037145"/>
              <a:gd name="connsiteX2" fmla="*/ 1018573 w 2037145"/>
              <a:gd name="connsiteY2" fmla="*/ 2037145 h 2037145"/>
              <a:gd name="connsiteX3" fmla="*/ 0 w 2037145"/>
              <a:gd name="connsiteY3" fmla="*/ 1018573 h 2037145"/>
              <a:gd name="connsiteX4" fmla="*/ 1018573 w 2037145"/>
              <a:gd name="connsiteY4" fmla="*/ 0 h 203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7145" h="2037145">
                <a:moveTo>
                  <a:pt x="1018573" y="0"/>
                </a:moveTo>
                <a:cubicBezTo>
                  <a:pt x="1581115" y="0"/>
                  <a:pt x="2037145" y="456030"/>
                  <a:pt x="2037145" y="1018573"/>
                </a:cubicBezTo>
                <a:cubicBezTo>
                  <a:pt x="2037145" y="1581115"/>
                  <a:pt x="1581115" y="2037145"/>
                  <a:pt x="1018573" y="2037145"/>
                </a:cubicBezTo>
                <a:cubicBezTo>
                  <a:pt x="456030" y="2037145"/>
                  <a:pt x="0" y="1581115"/>
                  <a:pt x="0" y="1018573"/>
                </a:cubicBezTo>
                <a:cubicBezTo>
                  <a:pt x="0" y="456030"/>
                  <a:pt x="456030" y="0"/>
                  <a:pt x="1018573" y="0"/>
                </a:cubicBezTo>
                <a:close/>
              </a:path>
            </a:pathLst>
          </a:cu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80F1924D-0DFF-413F-A72B-D94B7C4E3D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742356" y="838510"/>
            <a:ext cx="1253998" cy="1253998"/>
          </a:xfrm>
          <a:custGeom>
            <a:avLst/>
            <a:gdLst>
              <a:gd name="connsiteX0" fmla="*/ 878123 w 1756246"/>
              <a:gd name="connsiteY0" fmla="*/ 0 h 1756246"/>
              <a:gd name="connsiteX1" fmla="*/ 1756246 w 1756246"/>
              <a:gd name="connsiteY1" fmla="*/ 878123 h 1756246"/>
              <a:gd name="connsiteX2" fmla="*/ 878123 w 1756246"/>
              <a:gd name="connsiteY2" fmla="*/ 1756246 h 1756246"/>
              <a:gd name="connsiteX3" fmla="*/ 0 w 1756246"/>
              <a:gd name="connsiteY3" fmla="*/ 878123 h 1756246"/>
              <a:gd name="connsiteX4" fmla="*/ 878123 w 1756246"/>
              <a:gd name="connsiteY4" fmla="*/ 0 h 175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246" h="1756246">
                <a:moveTo>
                  <a:pt x="878123" y="0"/>
                </a:moveTo>
                <a:cubicBezTo>
                  <a:pt x="1363097" y="0"/>
                  <a:pt x="1756246" y="393149"/>
                  <a:pt x="1756246" y="878123"/>
                </a:cubicBezTo>
                <a:cubicBezTo>
                  <a:pt x="1756246" y="1363097"/>
                  <a:pt x="1363097" y="1756246"/>
                  <a:pt x="878123" y="1756246"/>
                </a:cubicBezTo>
                <a:cubicBezTo>
                  <a:pt x="393149" y="1756246"/>
                  <a:pt x="0" y="1363097"/>
                  <a:pt x="0" y="878123"/>
                </a:cubicBezTo>
                <a:cubicBezTo>
                  <a:pt x="0" y="393149"/>
                  <a:pt x="393149" y="0"/>
                  <a:pt x="878123" y="0"/>
                </a:cubicBezTo>
                <a:close/>
              </a:path>
            </a:pathLst>
          </a:custGeom>
        </p:spPr>
      </p:pic>
      <p:pic>
        <p:nvPicPr>
          <p:cNvPr id="286" name="Graphic 285">
            <a:extLst>
              <a:ext uri="{FF2B5EF4-FFF2-40B4-BE49-F238E27FC236}">
                <a16:creationId xmlns:a16="http://schemas.microsoft.com/office/drawing/2014/main" id="{8DE07377-859E-4E25-835C-458515C88E0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844185" y="5553842"/>
            <a:ext cx="643952" cy="643952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06A59BA6-1E82-42BE-9672-D5C627B340F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890" y="2877202"/>
            <a:ext cx="1445085" cy="2302208"/>
          </a:xfrm>
          <a:custGeom>
            <a:avLst/>
            <a:gdLst>
              <a:gd name="connsiteX0" fmla="*/ 60328 w 1445085"/>
              <a:gd name="connsiteY0" fmla="*/ 0 h 2302208"/>
              <a:gd name="connsiteX1" fmla="*/ 156198 w 1445085"/>
              <a:gd name="connsiteY1" fmla="*/ 14631 h 2302208"/>
              <a:gd name="connsiteX2" fmla="*/ 1445085 w 1445085"/>
              <a:gd name="connsiteY2" fmla="*/ 1596043 h 2302208"/>
              <a:gd name="connsiteX3" fmla="*/ 1318233 w 1445085"/>
              <a:gd name="connsiteY3" fmla="*/ 2224365 h 2302208"/>
              <a:gd name="connsiteX4" fmla="*/ 1280734 w 1445085"/>
              <a:gd name="connsiteY4" fmla="*/ 2302208 h 2302208"/>
              <a:gd name="connsiteX5" fmla="*/ 1190268 w 1445085"/>
              <a:gd name="connsiteY5" fmla="*/ 2269097 h 2302208"/>
              <a:gd name="connsiteX6" fmla="*/ 0 w 1445085"/>
              <a:gd name="connsiteY6" fmla="*/ 473399 h 2302208"/>
              <a:gd name="connsiteX7" fmla="*/ 39594 w 1445085"/>
              <a:gd name="connsiteY7" fmla="*/ 80638 h 230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5085" h="2302208">
                <a:moveTo>
                  <a:pt x="60328" y="0"/>
                </a:moveTo>
                <a:lnTo>
                  <a:pt x="156198" y="14631"/>
                </a:lnTo>
                <a:cubicBezTo>
                  <a:pt x="891765" y="165150"/>
                  <a:pt x="1445085" y="815978"/>
                  <a:pt x="1445085" y="1596043"/>
                </a:cubicBezTo>
                <a:cubicBezTo>
                  <a:pt x="1445085" y="1818919"/>
                  <a:pt x="1399916" y="2031244"/>
                  <a:pt x="1318233" y="2224365"/>
                </a:cubicBezTo>
                <a:lnTo>
                  <a:pt x="1280734" y="2302208"/>
                </a:lnTo>
                <a:lnTo>
                  <a:pt x="1190268" y="2269097"/>
                </a:lnTo>
                <a:cubicBezTo>
                  <a:pt x="490798" y="1973246"/>
                  <a:pt x="0" y="1280638"/>
                  <a:pt x="0" y="473399"/>
                </a:cubicBezTo>
                <a:cubicBezTo>
                  <a:pt x="0" y="338859"/>
                  <a:pt x="13634" y="207504"/>
                  <a:pt x="39594" y="80638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3165CFAE-31F6-4892-8E00-04B95BD691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7921" y="2859038"/>
            <a:ext cx="1538993" cy="574600"/>
          </a:xfrm>
          <a:custGeom>
            <a:avLst/>
            <a:gdLst>
              <a:gd name="connsiteX0" fmla="*/ 986848 w 1538993"/>
              <a:gd name="connsiteY0" fmla="*/ 0 h 574600"/>
              <a:gd name="connsiteX1" fmla="*/ 1466864 w 1538993"/>
              <a:gd name="connsiteY1" fmla="*/ 72572 h 574600"/>
              <a:gd name="connsiteX2" fmla="*/ 1538993 w 1538993"/>
              <a:gd name="connsiteY2" fmla="*/ 98971 h 574600"/>
              <a:gd name="connsiteX3" fmla="*/ 1532753 w 1538993"/>
              <a:gd name="connsiteY3" fmla="*/ 109244 h 574600"/>
              <a:gd name="connsiteX4" fmla="*/ 657521 w 1538993"/>
              <a:gd name="connsiteY4" fmla="*/ 574600 h 574600"/>
              <a:gd name="connsiteX5" fmla="*/ 67385 w 1538993"/>
              <a:gd name="connsiteY5" fmla="*/ 394339 h 574600"/>
              <a:gd name="connsiteX6" fmla="*/ 0 w 1538993"/>
              <a:gd name="connsiteY6" fmla="*/ 338741 h 574600"/>
              <a:gd name="connsiteX7" fmla="*/ 84329 w 1538993"/>
              <a:gd name="connsiteY7" fmla="*/ 275681 h 574600"/>
              <a:gd name="connsiteX8" fmla="*/ 986848 w 1538993"/>
              <a:gd name="connsiteY8" fmla="*/ 0 h 57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993" h="574600">
                <a:moveTo>
                  <a:pt x="986848" y="0"/>
                </a:moveTo>
                <a:cubicBezTo>
                  <a:pt x="1154005" y="0"/>
                  <a:pt x="1315227" y="25408"/>
                  <a:pt x="1466864" y="72572"/>
                </a:cubicBezTo>
                <a:lnTo>
                  <a:pt x="1538993" y="98971"/>
                </a:lnTo>
                <a:lnTo>
                  <a:pt x="1532753" y="109244"/>
                </a:lnTo>
                <a:cubicBezTo>
                  <a:pt x="1343073" y="390006"/>
                  <a:pt x="1021854" y="574600"/>
                  <a:pt x="657521" y="574600"/>
                </a:cubicBezTo>
                <a:cubicBezTo>
                  <a:pt x="438921" y="574600"/>
                  <a:pt x="235843" y="508146"/>
                  <a:pt x="67385" y="394339"/>
                </a:cubicBezTo>
                <a:lnTo>
                  <a:pt x="0" y="338741"/>
                </a:lnTo>
                <a:lnTo>
                  <a:pt x="84329" y="275681"/>
                </a:lnTo>
                <a:cubicBezTo>
                  <a:pt x="341958" y="101630"/>
                  <a:pt x="652535" y="0"/>
                  <a:pt x="986848" y="0"/>
                </a:cubicBezTo>
                <a:close/>
              </a:path>
            </a:pathLst>
          </a:custGeom>
          <a:solidFill>
            <a:schemeClr val="bg1">
              <a:alpha val="27000"/>
            </a:schemeClr>
          </a:solidFill>
        </p:spPr>
      </p:pic>
      <p:pic>
        <p:nvPicPr>
          <p:cNvPr id="289" name="Graphic 288">
            <a:extLst>
              <a:ext uri="{FF2B5EF4-FFF2-40B4-BE49-F238E27FC236}">
                <a16:creationId xmlns:a16="http://schemas.microsoft.com/office/drawing/2014/main" id="{8B48407E-459A-4C9B-8CEB-E3E777EA26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937517" y="4609723"/>
            <a:ext cx="1080000" cy="1080000"/>
          </a:xfrm>
          <a:prstGeom prst="rect">
            <a:avLst/>
          </a:prstGeom>
        </p:spPr>
      </p:pic>
      <p:pic>
        <p:nvPicPr>
          <p:cNvPr id="290" name="Graphic 289">
            <a:extLst>
              <a:ext uri="{FF2B5EF4-FFF2-40B4-BE49-F238E27FC236}">
                <a16:creationId xmlns:a16="http://schemas.microsoft.com/office/drawing/2014/main" id="{4CAD0FCB-2E32-4012-9BAC-D4829BBFDE7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770561" y="627929"/>
            <a:ext cx="1080000" cy="1080000"/>
          </a:xfrm>
          <a:prstGeom prst="rect">
            <a:avLst/>
          </a:prstGeom>
        </p:spPr>
      </p:pic>
      <p:pic>
        <p:nvPicPr>
          <p:cNvPr id="291" name="Graphic 290">
            <a:extLst>
              <a:ext uri="{FF2B5EF4-FFF2-40B4-BE49-F238E27FC236}">
                <a16:creationId xmlns:a16="http://schemas.microsoft.com/office/drawing/2014/main" id="{13B5DDFB-B4E6-41CE-92B4-099BAE9E9C1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828128" y="5048907"/>
            <a:ext cx="1080000" cy="1080000"/>
          </a:xfrm>
          <a:prstGeom prst="rect">
            <a:avLst/>
          </a:prstGeom>
        </p:spPr>
      </p:pic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6146F2D7-A223-4049-BBC6-C6B6C530E4BB}"/>
              </a:ext>
            </a:extLst>
          </p:cNvPr>
          <p:cNvSpPr/>
          <p:nvPr userDrawn="1"/>
        </p:nvSpPr>
        <p:spPr>
          <a:xfrm>
            <a:off x="6245833" y="1350813"/>
            <a:ext cx="570770" cy="357117"/>
          </a:xfrm>
          <a:custGeom>
            <a:avLst/>
            <a:gdLst>
              <a:gd name="connsiteX0" fmla="*/ 570770 w 570770"/>
              <a:gd name="connsiteY0" fmla="*/ 0 h 357117"/>
              <a:gd name="connsiteX1" fmla="*/ 562292 w 570770"/>
              <a:gd name="connsiteY1" fmla="*/ 27310 h 357117"/>
              <a:gd name="connsiteX2" fmla="*/ 64728 w 570770"/>
              <a:gd name="connsiteY2" fmla="*/ 357117 h 357117"/>
              <a:gd name="connsiteX3" fmla="*/ 0 w 570770"/>
              <a:gd name="connsiteY3" fmla="*/ 350592 h 357117"/>
              <a:gd name="connsiteX4" fmla="*/ 63262 w 570770"/>
              <a:gd name="connsiteY4" fmla="*/ 280987 h 357117"/>
              <a:gd name="connsiteX5" fmla="*/ 495737 w 570770"/>
              <a:gd name="connsiteY5" fmla="*/ 19293 h 3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770" h="357117">
                <a:moveTo>
                  <a:pt x="570770" y="0"/>
                </a:moveTo>
                <a:lnTo>
                  <a:pt x="562292" y="27310"/>
                </a:lnTo>
                <a:cubicBezTo>
                  <a:pt x="480316" y="221124"/>
                  <a:pt x="288404" y="357117"/>
                  <a:pt x="64728" y="357117"/>
                </a:cubicBezTo>
                <a:lnTo>
                  <a:pt x="0" y="350592"/>
                </a:lnTo>
                <a:lnTo>
                  <a:pt x="63262" y="280987"/>
                </a:lnTo>
                <a:cubicBezTo>
                  <a:pt x="182641" y="161608"/>
                  <a:pt x="330484" y="70692"/>
                  <a:pt x="495737" y="1929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8BF2F77B-0B40-4F83-A737-235375A3F60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5458" y="5048908"/>
            <a:ext cx="488810" cy="195531"/>
          </a:xfrm>
          <a:custGeom>
            <a:avLst/>
            <a:gdLst>
              <a:gd name="connsiteX0" fmla="*/ 412670 w 488810"/>
              <a:gd name="connsiteY0" fmla="*/ 0 h 195531"/>
              <a:gd name="connsiteX1" fmla="*/ 488810 w 488810"/>
              <a:gd name="connsiteY1" fmla="*/ 7676 h 195531"/>
              <a:gd name="connsiteX2" fmla="*/ 476216 w 488810"/>
              <a:gd name="connsiteY2" fmla="*/ 15327 h 195531"/>
              <a:gd name="connsiteX3" fmla="*/ 126807 w 488810"/>
              <a:gd name="connsiteY3" fmla="*/ 162926 h 195531"/>
              <a:gd name="connsiteX4" fmla="*/ 0 w 488810"/>
              <a:gd name="connsiteY4" fmla="*/ 195531 h 195531"/>
              <a:gd name="connsiteX5" fmla="*/ 30832 w 488810"/>
              <a:gd name="connsiteY5" fmla="*/ 158163 h 195531"/>
              <a:gd name="connsiteX6" fmla="*/ 412670 w 488810"/>
              <a:gd name="connsiteY6" fmla="*/ 0 h 195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10" h="195531">
                <a:moveTo>
                  <a:pt x="412670" y="0"/>
                </a:moveTo>
                <a:lnTo>
                  <a:pt x="488810" y="7676"/>
                </a:lnTo>
                <a:lnTo>
                  <a:pt x="476216" y="15327"/>
                </a:lnTo>
                <a:cubicBezTo>
                  <a:pt x="365760" y="75330"/>
                  <a:pt x="248855" y="124965"/>
                  <a:pt x="126807" y="162926"/>
                </a:cubicBezTo>
                <a:lnTo>
                  <a:pt x="0" y="195531"/>
                </a:lnTo>
                <a:lnTo>
                  <a:pt x="30832" y="158163"/>
                </a:lnTo>
                <a:cubicBezTo>
                  <a:pt x="128553" y="60442"/>
                  <a:pt x="263553" y="0"/>
                  <a:pt x="412670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</p:spPr>
      </p:pic>
      <p:pic>
        <p:nvPicPr>
          <p:cNvPr id="294" name="Picture 293">
            <a:extLst>
              <a:ext uri="{FF2B5EF4-FFF2-40B4-BE49-F238E27FC236}">
                <a16:creationId xmlns:a16="http://schemas.microsoft.com/office/drawing/2014/main" id="{93DEA261-C052-4CD0-8273-E9E3655406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hqprint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9932" y="4710607"/>
            <a:ext cx="227585" cy="582274"/>
          </a:xfrm>
          <a:custGeom>
            <a:avLst/>
            <a:gdLst>
              <a:gd name="connsiteX0" fmla="*/ 0 w 227585"/>
              <a:gd name="connsiteY0" fmla="*/ 0 h 582274"/>
              <a:gd name="connsiteX1" fmla="*/ 69423 w 227585"/>
              <a:gd name="connsiteY1" fmla="*/ 57279 h 582274"/>
              <a:gd name="connsiteX2" fmla="*/ 227585 w 227585"/>
              <a:gd name="connsiteY2" fmla="*/ 439116 h 582274"/>
              <a:gd name="connsiteX3" fmla="*/ 216614 w 227585"/>
              <a:gd name="connsiteY3" fmla="*/ 547945 h 582274"/>
              <a:gd name="connsiteX4" fmla="*/ 205958 w 227585"/>
              <a:gd name="connsiteY4" fmla="*/ 582274 h 582274"/>
              <a:gd name="connsiteX5" fmla="*/ 175455 w 227585"/>
              <a:gd name="connsiteY5" fmla="*/ 532065 h 582274"/>
              <a:gd name="connsiteX6" fmla="*/ 13424 w 227585"/>
              <a:gd name="connsiteY6" fmla="*/ 87957 h 58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585" h="582274">
                <a:moveTo>
                  <a:pt x="0" y="0"/>
                </a:moveTo>
                <a:lnTo>
                  <a:pt x="69423" y="57279"/>
                </a:lnTo>
                <a:cubicBezTo>
                  <a:pt x="167144" y="154999"/>
                  <a:pt x="227585" y="289999"/>
                  <a:pt x="227585" y="439116"/>
                </a:cubicBezTo>
                <a:cubicBezTo>
                  <a:pt x="227585" y="476396"/>
                  <a:pt x="223808" y="512792"/>
                  <a:pt x="216614" y="547945"/>
                </a:cubicBezTo>
                <a:lnTo>
                  <a:pt x="205958" y="582274"/>
                </a:lnTo>
                <a:lnTo>
                  <a:pt x="175455" y="532065"/>
                </a:lnTo>
                <a:cubicBezTo>
                  <a:pt x="100906" y="394832"/>
                  <a:pt x="45678" y="245579"/>
                  <a:pt x="13424" y="87957"/>
                </a:cubicBezTo>
                <a:close/>
              </a:path>
            </a:pathLst>
          </a:custGeom>
          <a:solidFill>
            <a:schemeClr val="bg1">
              <a:alpha val="15000"/>
            </a:schemeClr>
          </a:solidFill>
        </p:spPr>
      </p:pic>
      <p:pic>
        <p:nvPicPr>
          <p:cNvPr id="295" name="Graphic 294">
            <a:extLst>
              <a:ext uri="{FF2B5EF4-FFF2-40B4-BE49-F238E27FC236}">
                <a16:creationId xmlns:a16="http://schemas.microsoft.com/office/drawing/2014/main" id="{3D502EC8-F0C9-4388-BFA1-E39CBC65D2D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3039028" y="1700958"/>
            <a:ext cx="529743" cy="529743"/>
          </a:xfrm>
          <a:prstGeom prst="rect">
            <a:avLst/>
          </a:prstGeom>
        </p:spPr>
      </p:pic>
      <p:pic>
        <p:nvPicPr>
          <p:cNvPr id="296" name="Graphic 295">
            <a:extLst>
              <a:ext uri="{FF2B5EF4-FFF2-40B4-BE49-F238E27FC236}">
                <a16:creationId xmlns:a16="http://schemas.microsoft.com/office/drawing/2014/main" id="{2D4944D6-2210-4803-9724-A5D6676D7A74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11057475" y="3864910"/>
            <a:ext cx="603902" cy="603902"/>
          </a:xfrm>
          <a:prstGeom prst="rect">
            <a:avLst/>
          </a:prstGeom>
        </p:spPr>
      </p:pic>
      <p:pic>
        <p:nvPicPr>
          <p:cNvPr id="297" name="Graphic 296">
            <a:extLst>
              <a:ext uri="{FF2B5EF4-FFF2-40B4-BE49-F238E27FC236}">
                <a16:creationId xmlns:a16="http://schemas.microsoft.com/office/drawing/2014/main" id="{998A4346-3282-4576-87F1-055F89E47A7F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9664875" y="1199800"/>
            <a:ext cx="531418" cy="531418"/>
          </a:xfrm>
          <a:prstGeom prst="rect">
            <a:avLst/>
          </a:prstGeom>
        </p:spPr>
      </p:pic>
      <p:pic>
        <p:nvPicPr>
          <p:cNvPr id="298" name="Graphic 297">
            <a:extLst>
              <a:ext uri="{FF2B5EF4-FFF2-40B4-BE49-F238E27FC236}">
                <a16:creationId xmlns:a16="http://schemas.microsoft.com/office/drawing/2014/main" id="{0D7AC7DB-0F5A-4379-83B0-52702BD7D888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7623737" y="1481253"/>
            <a:ext cx="440092" cy="440092"/>
          </a:xfrm>
          <a:prstGeom prst="rect">
            <a:avLst/>
          </a:prstGeom>
        </p:spPr>
      </p:pic>
      <p:pic>
        <p:nvPicPr>
          <p:cNvPr id="299" name="Graphic 298">
            <a:extLst>
              <a:ext uri="{FF2B5EF4-FFF2-40B4-BE49-F238E27FC236}">
                <a16:creationId xmlns:a16="http://schemas.microsoft.com/office/drawing/2014/main" id="{1C540C5C-A71C-4434-BD02-58339ED06007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4577408" y="5878365"/>
            <a:ext cx="444029" cy="444029"/>
          </a:xfrm>
          <a:prstGeom prst="rect">
            <a:avLst/>
          </a:prstGeom>
        </p:spPr>
      </p:pic>
      <p:pic>
        <p:nvPicPr>
          <p:cNvPr id="279" name="Graphic 278">
            <a:extLst>
              <a:ext uri="{FF2B5EF4-FFF2-40B4-BE49-F238E27FC236}">
                <a16:creationId xmlns:a16="http://schemas.microsoft.com/office/drawing/2014/main" id="{C0D43638-4AA0-4F07-B857-3E23AE300B10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8579164" y="430905"/>
            <a:ext cx="387805" cy="387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3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0B041B03-6FD6-4342-B217-805C4E59A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9F58CA30-73B3-4E0F-B46F-E42C4186E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BBC987A-358F-4F7E-82EF-92E138F1BEC0}"/>
              </a:ext>
            </a:extLst>
          </p:cNvPr>
          <p:cNvGrpSpPr/>
          <p:nvPr userDrawn="1"/>
        </p:nvGrpSpPr>
        <p:grpSpPr>
          <a:xfrm>
            <a:off x="16431" y="2327127"/>
            <a:ext cx="12159138" cy="2203747"/>
            <a:chOff x="13727" y="4637103"/>
            <a:chExt cx="12159138" cy="2203747"/>
          </a:xfrm>
          <a:solidFill>
            <a:schemeClr val="bg2">
              <a:alpha val="25000"/>
            </a:schemeClr>
          </a:solidFill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77E4F71D-D124-4B87-978A-488D0F0EC09F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A1DCAC94-CA60-4958-AE91-9F1DD3CDF97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4D38C17D-5DD8-436A-B4BF-B9BF03DE0E6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0F134A47-726E-487A-B14B-1145D86E344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600C1516-0C5A-4903-8B3A-649DB297E3C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6403ABC-E201-4AEF-8579-718F7789B63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19363818-5D01-4624-B64B-C04B78D495F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229AACD9-3AC1-46F2-B48D-36F8A645D90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155AC2BA-922F-4D8D-92E9-CA71DDF76316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5C694AAE-16F5-4F0A-9E55-2795D4729B6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F19BA253-AFF9-4F76-B307-5FFE4B0FEFAE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08E542FA-8064-4E2E-A8FC-D5EE6F09B85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1B8D5B5E-4F1D-4ACA-BBAB-A51D96FE72E4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A4A03C80-555D-45C1-BB6D-15E59D915F4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B785910D-2D68-465F-8C69-4F1BF23B459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8FB334F6-4DA6-4ECF-B21E-1ABB1E46B14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9D0604F8-F9F4-4802-8338-DABB0DBB495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9810862-B1D9-483D-8153-BEB6395E86C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ED613C76-A2C4-4AA7-AB7C-BBBA2C61AA0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A38791BA-DA52-4192-BF85-437024485DE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7158CA54-86A8-4082-BE80-7D3FBECD58DB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71A3A2DA-2BDF-4A85-8015-EF76F0EEB2E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1CA6AA86-E74F-4A39-8D15-A2365B467AE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715C6A23-CF20-4537-A2B9-F1AD81AFAE2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15C91A22-71CF-4CF0-B647-825FB45692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728CA6DA-3A6C-4D8E-BF16-0D6405D0746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F82C6542-7C8E-4A53-9B53-2E584E77455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8AE88178-DC78-443D-85D9-E4379106F13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5E37B953-2CF6-4F7C-8CD2-AECACF5993B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9B006B4-1AE4-4289-9247-F98353640E01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98B3F9FD-24AD-4C6F-8568-6B05647BE00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36F2F17B-B811-483E-9817-A1C06D581BA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09E4A170-F9AA-4657-8224-AF28CC174F0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4BDA8E3B-FB79-4503-B79C-71E12ED7F6D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7762CBF3-F482-4B62-8009-74FE1EF0AD4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51176934-41BE-4A2E-81D4-45D429A681F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DE83EAED-C7DE-4C06-8E29-D9E38794BF3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15E7B1B8-F690-42D9-802F-56679E6AB2F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37CCE9B9-DABD-4FE9-AE8E-A2C932A9F9F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1E726139-4657-458A-8E48-8864A37C2C7F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7BA5E9D4-9A4A-4E1F-A543-C52AB65187D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F7538429-FF7A-46C5-8A24-90FAADC6097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52AEB9C-87C2-4398-8B2F-E2440DC8E665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3FE124BF-FE3C-4EBF-B5D4-8F3DA8BCAA7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037EA267-9B31-46B8-87C0-C2E4BF2384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B1183880-A431-49D9-AE10-989A2CD07F7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10CD6D95-7E03-4244-8CEC-B2A4B4FB3D1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BCC088F5-1730-48C2-AB0B-DC2163A2C5B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965683D1-BDB7-4B42-B916-A8D9D03A9A0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F98B8102-E7F8-47D3-9467-161CBE72998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3A546895-4128-40A6-B7B8-F382F5D373C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D014175-DA4F-4114-8403-51AECD39694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CA8F9EFC-A336-46DC-BA62-3297767BF43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8CD234BE-A78A-420D-9C53-6CC9C238729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3DD49839-6E4E-4595-BE08-7770F1AB2CE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9E9FD108-30EE-43B6-967E-BBA7F6C5EA1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D0CD8000-B747-4F5C-A816-9026F45C87B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1653CACE-D2E8-4944-84A0-86A6788DBDF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37E8A35-1F8C-4A88-969E-2566C4F9283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F71BC266-AA45-4A09-B84E-0B759067350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B9A1BBB-DF68-4E09-A34A-A5C44175B3A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0C83BFCE-AD64-4003-9087-A505521B9EFF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83148290-7330-46FF-B27E-302544A3D0A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9672BF9-B6C2-4F91-B59B-98698F03BE56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3F7F0F95-2737-4BAE-9FB9-61262C198A4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5C7CD325-C863-49DD-BD3B-59EB4CB842E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7860F9E8-20F3-4B7D-A6DF-0240506339F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B57075EE-3689-48F8-9188-0FC5DF1A9C1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107EF6EC-C308-4422-8EFC-32A57171AC5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F19BB35A-F7A6-471C-A1FD-55ABFFA2038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57897E5F-8895-4D43-A2FF-44E6F6C034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A87427F8-958F-4BA8-9029-89FB1A2E04D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AD1ED34B-7B61-432E-9DD6-C56D4209735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118E6333-DFB7-4C61-970C-105D2E99CDE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3EC9A7F-00E9-4212-880F-A2C59E12D32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D40F237D-EB17-4578-98C4-B94D3B82B43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D99FB3E-173F-4DCD-9580-560BD87AD1B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61B67BA2-9422-4BDC-BC22-73713CE618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3663204E-3829-4EC1-A174-1134671F084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9AD69F08-5582-48A1-A082-B5AEA3BB681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4BCCE57E-AC34-41D2-BFAE-8019519D678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7514EB15-C1F4-49D3-B647-7D2D088F56A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33E0EBFE-AC2D-4AE1-B086-1C4C914696A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25FEB7A6-2C73-4B2E-B5C5-E583F82377F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31A25E9-8A49-4EFF-A424-AF11125AD870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142B8CEF-EA3C-479F-99AC-1F0045D9D0AA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B807E266-1E36-4A9E-8BDC-026F6B20618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522C169-D1DC-42F8-ACCD-50C194EECA0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A2A4E92-9991-434D-8CC0-0C04F7CDCC7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2B0275F-F493-41C6-9245-64FD19C4FB4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42803B7E-7AE5-4FBE-BE45-8DFDB34B427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E0C1CFB0-2AA3-4ED0-8173-62D5A88A905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BF576DE0-CD2D-4376-9CFE-E5290DDFE8E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CA30B9C-CEBD-4695-B43F-DF2404764DC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FA4DA581-C9DF-45A5-A3B8-7FA37617D666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74C89708-945C-4844-BF75-D4DD498404A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B47A2E61-DAF4-4ED5-AE0F-F45987BA31C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76E76FF-5E75-40DF-9C3C-5805F087BA1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100A7A9E-2834-47B5-8D39-9F8712A811C0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5DBE095-63D7-4504-BB44-3BA6E9FE1B6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6F657DA8-EA46-4541-A074-4DACBCFCA76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1B990BAD-1463-4D8F-B771-0D02A25C3EF5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DB103C3E-F765-4E2C-A120-A291607A981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C840B73E-0A48-4415-BE5E-D8809DC050C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444B1EE8-45A9-4B0C-B2EE-C040DEAE324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6BEE7D22-D658-46EB-BC6A-B4E1100F0CE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73C5BA1-127D-48FD-9722-21B397270C6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4B705B48-C0F3-443E-8FFD-DCEE3B7D518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D7CCC3A4-4D69-40AB-A578-73FF991D49F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8E9AC0B6-848D-426D-A414-95014B63FFF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1402276-864C-4AD2-A23C-36404E7B27C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0CF76B2D-035A-48F2-860C-D7F1940A70B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33A0AE45-7390-40CB-9131-3FFCA591AF5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A5AF892F-984E-4352-B8B5-5C5C8717576D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BAF9E158-6AF6-4955-AC35-9AA72E27CDA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FD87D4B6-A01B-44D5-84B5-D23BF205D23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ED3BD699-CDEC-4BB3-A83A-64AFC13B397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55781667-8086-4680-9551-6240AEC8D52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4504BEDA-FE5B-46F9-B4D3-EA9451C69B9F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743C530-4C36-4187-9344-1EEDDB0D149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25B4BE3-13F2-42AD-B628-557151BCFC2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88FABC20-4F33-45A7-BCE5-775C9F88E31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74AC11E1-C82D-4723-B97F-EA7E6A9C72E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C344247-E139-4211-8A2F-28EC3878714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31D9FAB-577E-4E25-8D6A-810B23CEB79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6CBB124-35B1-49EC-81BB-FE8B0A63EAF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0A18591-46FF-43B7-9107-69DF15844DA2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FEECFD5-04E1-4C97-A093-2E0868BC081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6012E56D-7C52-4D3E-ABFF-B8426DA7F18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4B085DB0-7EB5-4208-9622-5DE7C5EDA89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37192D9-818F-4C34-AAE3-EF91202158F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E6300A2E-7565-4A59-9492-5AD9BDC42DC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FF6D9A79-FDF3-4C45-AE10-302F49E0963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A1F31FF-06A3-41B3-9A26-7D1A0E4CAF2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9032DA7B-CC74-4D18-8F35-91E515BFAB4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285A98B-2ADD-4D77-BF34-45045B12B0C7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8487561D-6288-4661-9F72-3706C4E38B1C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0C9F440B-EC9B-43CD-8C68-2D634F54881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7F3E8CC-B3C4-4DBA-9F1F-403052A2719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82F50E9-C297-4DA9-AB2B-A484DD7F9D2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D0F6176-DBCB-494A-BA12-3BF5D1F657F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D8DFB73-9DED-497D-9714-F6B8AE76BA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48EC69E3-5471-4244-9A96-6AABCC78E65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511FB70-57B7-4EB4-A7D9-89D357D36FC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1887E1AE-5C4A-40DF-9FC7-13000E9D15F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62BCD96-7852-477E-B604-020CE633F998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DC5D5EFC-9A1E-45C3-B6D6-06DD70B11AE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566F99B-150E-44DB-A9A9-5AAA1E0A55F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3A6E0BBE-E3E9-423D-96A7-30EAA4C4F94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D07759D0-AB8E-48BB-80BE-DDA5FC542AD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99AA286A-7450-4BDB-9E9F-B209915246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679C9E55-2863-4213-8A8F-772F4D3EC60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C6FDC1D-5625-4D7D-BC31-C96DDD86673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BF0BBBEB-B3C0-462D-8FF8-3A76FCA32E8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B22B3557-3FA0-491F-B1A2-9514A1BBC3B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7CAA90FB-F7A4-4ED5-9862-2AF965D34F9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96C449F-6B49-4620-B8F1-EE008E2CC5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FD09DAE-BC0E-4DB3-8F42-608E2CB737F8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25D6199-0BF8-4E7B-97BD-953BF85F148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FE82FDBA-F498-49A4-A56E-E5C91B13E31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257ADAB7-AF0B-4196-90F4-EF1E37C08E4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831BA426-DD87-4079-B780-243057BE255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0C6C93C4-FEEE-40CA-AEC1-362C3B121C0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9B4D1812-0382-4ABF-B3B8-75F0EC8C335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3A3DC3B1-DEC9-4063-8644-6E176D4146D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21068912-DBB5-4DB2-AFC1-C4457A58778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3B29298-032C-480E-85F1-58EB01E2F104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62C12AE3-742F-4A12-9BA9-06CE83B6CC8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11858A60-D43B-455A-A7FD-3B8D2436F428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E55DD4D-5832-499D-9FA4-BCE27AEB28D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EFE996F-B3C0-441D-91DA-E19D4A3AABB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3A15D805-0708-483B-99F4-155966B7AA6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28FF30E-96C6-46FB-AF74-0E64B2648F0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53B78C1-8211-4AD3-8BE8-DF3A3350E2E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04A7B20-8889-47B3-89A7-9B544715366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64D7E1BC-A148-4A1D-AF3C-DF01EC90219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3917AC9-B2E3-4A07-A4BD-003D7E2BD9F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CFD04BB-6E93-44C4-B160-5D18A2126A6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22C8102A-BEBA-4D2C-BB87-F3105CD93D0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4E414096-9653-4BB2-B161-7CEEFCF69201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99730DA-23AF-491B-9687-1FA976C3EDC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726FDCA0-889D-4916-92A1-B6CA4253FBC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645F9944-14E1-430B-8A4D-55279AC91AF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0FC17BF0-E2E9-454C-8C2E-62DEDBDA0F0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29946A43-99AF-4ACA-B06C-25F6C0D48C6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880EDC3-64DD-4DAF-A42A-42BC230329E1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5B1CA235-F11E-4D4F-8C17-950D4EA5535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3C0371E7-F231-4D4F-BDD6-5C36A1D17E1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AE7BC90-8348-4489-8CCA-18A019970B3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3B169BF-88DA-45B1-B62B-8274B3598E8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895849AE-9F95-4575-8417-CA2A1D4C547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3FE039F-3353-4C5D-862E-D9A93964575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3DF8D8B-650D-4CC4-A16D-608B484014A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F930E77-AF75-47A6-9E98-0405680B9E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FC563122-CF5D-4101-A471-3DF99E896EE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3C50628-2CA3-4FF4-A53D-8BAF8F86C5E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90AFFA2-41F2-4FC0-ADD5-8FB2CF3B2C3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CAEC149-E89A-4D30-B304-EE5E4D622DD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CCD023E-BFE5-4854-835B-CCC3D0EE5FF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2AFF65E2-2B5C-4754-A3E9-83AB77716F7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19D33F5E-7817-4217-8DC6-7983F0FA621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7F2B918-74CD-402E-BF40-F4B7E1B56FA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30EB03F0-1562-428D-9883-5DE6619D436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778E6C6-3395-4CEA-BEB3-396DE377A4B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F5543BA6-2BE1-4DC8-A627-17B3C521A3F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937A0CFA-5302-4575-BAAB-63E23AA406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167015E-4B85-4541-B7F5-9C527A89192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370D3484-293B-49B9-B1DA-436667AF8AFE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5954151A-56D0-4C54-B1EE-9C90D679B31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F6326821-5E7E-4966-8AE8-9D5395BF7EE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C8270AA-12B6-4A4A-8E17-EB81CC2F7C3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AD4A5DED-AB57-4CA5-82E4-27DA518D5F7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75378433-778B-4DA7-A817-771D703E373E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1B3F9AC9-ED8B-4CE1-A0B8-61E574375BE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92B9BEF-9CCE-40B7-9F5D-9BF82FC5168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91620B2E-A56D-4910-8C16-9C7EF2A0FE9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1A77972-C88A-4C65-8FE8-BAD76128398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AAE046E-8C2F-49CB-9382-A3A9D5A94921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77C8AA4-ADB3-4285-B5E4-02154244932A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3D99368-3486-4BDA-9128-BE74D8AFC51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9834E9E5-38D3-48AC-90E1-0D9E10C9A054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9AF80EF-196F-4AAA-8E4D-4B95BB40758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A5CBDEDD-ED5C-4B81-BFE2-2975FAF711A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E6FA190-BEB8-4F8E-B1FD-2A2ACE632A4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1B2CF35A-32E8-4C4C-A187-519FCE9DF6D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4982510A-2D2E-4560-8FD8-D3C3CABA88B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8B7CF830-BD15-46BB-984C-A1B042F59AC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5E085F9B-72E5-4E06-B91A-BA5DF85BFA7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7A58E1EC-E701-471D-BA47-7ABC6D38F8D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C24D3829-E444-4529-AC03-590F6EE2A58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144AFE8-0787-4AD3-B669-E3A014D487F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D415030-ADF4-420D-B229-673057186D5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C9CA970-FD2D-4B36-8A74-01B88C23537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5923487-13F8-45BA-9AEE-4013480611B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304A524C-C879-4A96-A836-4718FF86104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5D94EB9-F7D2-4A41-AFCD-9E54C0CA67D0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B0043A1-F93E-4993-8E2F-8A5EE04491D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DD5CD5-8B5C-4F50-9FD0-F7599FA986B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638A9AC-A7B2-4AD5-8AD2-52034A2691B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FE0B339-697A-4DC0-A5AB-CCA4E1167CB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2ECF5B3E-7AC3-4520-AC3F-BDC9F090D94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1BFC787-0B20-494E-A8E6-34898191858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2C7E68E7-71D5-480F-84BF-1D1180F70BD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3EA7351-E49D-47C5-9640-2B1A1462E67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B928C63F-8A09-4C60-973E-68809B023CE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F451DD2-F6C6-4599-98D6-07A2F2A3872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61BC4AD9-6F17-42D7-A80E-41D8E8FD59C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9BB31C2-A0FD-4CC9-9D34-5C1F6ACCC0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46B908C0-1345-45AB-A8A1-52E39EB04FB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FF7C962-CE9E-456E-AD19-3F2BD226B55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13CBBD7-51B0-45E0-9882-CE78CF47127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FF16EE03-8D5B-40E8-8E10-C08D4B6203C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38CF91C9-A17C-46EC-B56E-9C602374A6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650799" y="1429710"/>
            <a:ext cx="3998592" cy="399858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5FEA47-4322-41BB-9D55-3EFA1C5353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786218" y="1611738"/>
            <a:ext cx="576000" cy="576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9BEF81D-7646-4BD3-B799-248C9079D16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313816" y="1650852"/>
            <a:ext cx="576000" cy="576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6631646-07AA-4CC5-9798-8DC1B102F00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888190" y="3355265"/>
            <a:ext cx="576000" cy="576000"/>
          </a:xfrm>
          <a:prstGeom prst="rect">
            <a:avLst/>
          </a:prstGeom>
        </p:spPr>
      </p:pic>
      <p:pic>
        <p:nvPicPr>
          <p:cNvPr id="1059" name="Graphic 1058">
            <a:extLst>
              <a:ext uri="{FF2B5EF4-FFF2-40B4-BE49-F238E27FC236}">
                <a16:creationId xmlns:a16="http://schemas.microsoft.com/office/drawing/2014/main" id="{B4177100-20D1-410E-B994-D9561181A67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17639" y="4736172"/>
            <a:ext cx="576000" cy="576000"/>
          </a:xfrm>
          <a:prstGeom prst="rect">
            <a:avLst/>
          </a:prstGeom>
        </p:spPr>
      </p:pic>
      <p:sp>
        <p:nvSpPr>
          <p:cNvPr id="25" name="Graphic 9">
            <a:extLst>
              <a:ext uri="{FF2B5EF4-FFF2-40B4-BE49-F238E27FC236}">
                <a16:creationId xmlns:a16="http://schemas.microsoft.com/office/drawing/2014/main" id="{23502366-7F31-49BB-9C68-B09C2CB4512D}"/>
              </a:ext>
            </a:extLst>
          </p:cNvPr>
          <p:cNvSpPr/>
          <p:nvPr/>
        </p:nvSpPr>
        <p:spPr>
          <a:xfrm>
            <a:off x="4971893" y="478120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aphic 9">
            <a:extLst>
              <a:ext uri="{FF2B5EF4-FFF2-40B4-BE49-F238E27FC236}">
                <a16:creationId xmlns:a16="http://schemas.microsoft.com/office/drawing/2014/main" id="{F2A99649-089E-467D-B584-C28F24BB3B0D}"/>
              </a:ext>
            </a:extLst>
          </p:cNvPr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  <a:solidFill>
            <a:srgbClr val="FFFFFF"/>
          </a:solidFill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D7ACAC2-E6F4-47DE-A4D5-709899136A28}"/>
                </a:ext>
              </a:extLst>
            </p:cNvPr>
            <p:cNvSpPr/>
            <p:nvPr/>
          </p:nvSpPr>
          <p:spPr>
            <a:xfrm>
              <a:off x="5086281" y="4940215"/>
              <a:ext cx="351278" cy="249667"/>
            </a:xfrm>
            <a:custGeom>
              <a:avLst/>
              <a:gdLst>
                <a:gd name="connsiteX0" fmla="*/ 347223 w 351278"/>
                <a:gd name="connsiteY0" fmla="*/ 21904 h 249667"/>
                <a:gd name="connsiteX1" fmla="*/ 319639 w 351278"/>
                <a:gd name="connsiteY1" fmla="*/ 21904 h 249667"/>
                <a:gd name="connsiteX2" fmla="*/ 319639 w 351278"/>
                <a:gd name="connsiteY2" fmla="*/ 9735 h 249667"/>
                <a:gd name="connsiteX3" fmla="*/ 318017 w 351278"/>
                <a:gd name="connsiteY3" fmla="*/ 7301 h 249667"/>
                <a:gd name="connsiteX4" fmla="*/ 269341 w 351278"/>
                <a:gd name="connsiteY4" fmla="*/ 811 h 249667"/>
                <a:gd name="connsiteX5" fmla="*/ 223099 w 351278"/>
                <a:gd name="connsiteY5" fmla="*/ 7301 h 249667"/>
                <a:gd name="connsiteX6" fmla="*/ 225532 w 351278"/>
                <a:gd name="connsiteY6" fmla="*/ 12980 h 249667"/>
                <a:gd name="connsiteX7" fmla="*/ 269341 w 351278"/>
                <a:gd name="connsiteY7" fmla="*/ 6490 h 249667"/>
                <a:gd name="connsiteX8" fmla="*/ 311527 w 351278"/>
                <a:gd name="connsiteY8" fmla="*/ 11358 h 249667"/>
                <a:gd name="connsiteX9" fmla="*/ 314772 w 351278"/>
                <a:gd name="connsiteY9" fmla="*/ 12169 h 249667"/>
                <a:gd name="connsiteX10" fmla="*/ 314772 w 351278"/>
                <a:gd name="connsiteY10" fmla="*/ 203628 h 249667"/>
                <a:gd name="connsiteX11" fmla="*/ 309904 w 351278"/>
                <a:gd name="connsiteY11" fmla="*/ 202817 h 249667"/>
                <a:gd name="connsiteX12" fmla="*/ 272586 w 351278"/>
                <a:gd name="connsiteY12" fmla="*/ 200383 h 249667"/>
                <a:gd name="connsiteX13" fmla="*/ 184158 w 351278"/>
                <a:gd name="connsiteY13" fmla="*/ 222287 h 249667"/>
                <a:gd name="connsiteX14" fmla="*/ 177668 w 351278"/>
                <a:gd name="connsiteY14" fmla="*/ 226344 h 249667"/>
                <a:gd name="connsiteX15" fmla="*/ 177668 w 351278"/>
                <a:gd name="connsiteY15" fmla="*/ 143594 h 249667"/>
                <a:gd name="connsiteX16" fmla="*/ 171989 w 351278"/>
                <a:gd name="connsiteY16" fmla="*/ 143594 h 249667"/>
                <a:gd name="connsiteX17" fmla="*/ 171989 w 351278"/>
                <a:gd name="connsiteY17" fmla="*/ 224721 h 249667"/>
                <a:gd name="connsiteX18" fmla="*/ 165499 w 351278"/>
                <a:gd name="connsiteY18" fmla="*/ 220665 h 249667"/>
                <a:gd name="connsiteX19" fmla="*/ 77070 w 351278"/>
                <a:gd name="connsiteY19" fmla="*/ 198761 h 249667"/>
                <a:gd name="connsiteX20" fmla="*/ 39752 w 351278"/>
                <a:gd name="connsiteY20" fmla="*/ 201194 h 249667"/>
                <a:gd name="connsiteX21" fmla="*/ 34885 w 351278"/>
                <a:gd name="connsiteY21" fmla="*/ 202006 h 249667"/>
                <a:gd name="connsiteX22" fmla="*/ 34885 w 351278"/>
                <a:gd name="connsiteY22" fmla="*/ 11358 h 249667"/>
                <a:gd name="connsiteX23" fmla="*/ 38130 w 351278"/>
                <a:gd name="connsiteY23" fmla="*/ 10546 h 249667"/>
                <a:gd name="connsiteX24" fmla="*/ 80315 w 351278"/>
                <a:gd name="connsiteY24" fmla="*/ 5679 h 249667"/>
                <a:gd name="connsiteX25" fmla="*/ 118445 w 351278"/>
                <a:gd name="connsiteY25" fmla="*/ 10546 h 249667"/>
                <a:gd name="connsiteX26" fmla="*/ 121690 w 351278"/>
                <a:gd name="connsiteY26" fmla="*/ 4868 h 249667"/>
                <a:gd name="connsiteX27" fmla="*/ 81127 w 351278"/>
                <a:gd name="connsiteY27" fmla="*/ 0 h 249667"/>
                <a:gd name="connsiteX28" fmla="*/ 80315 w 351278"/>
                <a:gd name="connsiteY28" fmla="*/ 0 h 249667"/>
                <a:gd name="connsiteX29" fmla="*/ 31639 w 351278"/>
                <a:gd name="connsiteY29" fmla="*/ 6490 h 249667"/>
                <a:gd name="connsiteX30" fmla="*/ 30017 w 351278"/>
                <a:gd name="connsiteY30" fmla="*/ 8924 h 249667"/>
                <a:gd name="connsiteX31" fmla="*/ 30017 w 351278"/>
                <a:gd name="connsiteY31" fmla="*/ 8924 h 249667"/>
                <a:gd name="connsiteX32" fmla="*/ 30017 w 351278"/>
                <a:gd name="connsiteY32" fmla="*/ 21093 h 249667"/>
                <a:gd name="connsiteX33" fmla="*/ 2434 w 351278"/>
                <a:gd name="connsiteY33" fmla="*/ 21093 h 249667"/>
                <a:gd name="connsiteX34" fmla="*/ 0 w 351278"/>
                <a:gd name="connsiteY34" fmla="*/ 23527 h 249667"/>
                <a:gd name="connsiteX35" fmla="*/ 0 w 351278"/>
                <a:gd name="connsiteY35" fmla="*/ 246625 h 249667"/>
                <a:gd name="connsiteX36" fmla="*/ 2434 w 351278"/>
                <a:gd name="connsiteY36" fmla="*/ 249059 h 249667"/>
                <a:gd name="connsiteX37" fmla="*/ 4056 w 351278"/>
                <a:gd name="connsiteY37" fmla="*/ 249059 h 249667"/>
                <a:gd name="connsiteX38" fmla="*/ 4056 w 351278"/>
                <a:gd name="connsiteY38" fmla="*/ 249059 h 249667"/>
                <a:gd name="connsiteX39" fmla="*/ 174423 w 351278"/>
                <a:gd name="connsiteY39" fmla="*/ 234456 h 249667"/>
                <a:gd name="connsiteX40" fmla="*/ 176045 w 351278"/>
                <a:gd name="connsiteY40" fmla="*/ 234456 h 249667"/>
                <a:gd name="connsiteX41" fmla="*/ 176856 w 351278"/>
                <a:gd name="connsiteY41" fmla="*/ 234456 h 249667"/>
                <a:gd name="connsiteX42" fmla="*/ 298547 w 351278"/>
                <a:gd name="connsiteY42" fmla="*/ 232023 h 249667"/>
                <a:gd name="connsiteX43" fmla="*/ 347223 w 351278"/>
                <a:gd name="connsiteY43" fmla="*/ 249059 h 249667"/>
                <a:gd name="connsiteX44" fmla="*/ 347223 w 351278"/>
                <a:gd name="connsiteY44" fmla="*/ 249059 h 249667"/>
                <a:gd name="connsiteX45" fmla="*/ 349656 w 351278"/>
                <a:gd name="connsiteY45" fmla="*/ 249059 h 249667"/>
                <a:gd name="connsiteX46" fmla="*/ 351279 w 351278"/>
                <a:gd name="connsiteY46" fmla="*/ 246625 h 249667"/>
                <a:gd name="connsiteX47" fmla="*/ 351279 w 351278"/>
                <a:gd name="connsiteY47" fmla="*/ 24338 h 249667"/>
                <a:gd name="connsiteX48" fmla="*/ 347223 w 351278"/>
                <a:gd name="connsiteY48" fmla="*/ 21904 h 249667"/>
                <a:gd name="connsiteX49" fmla="*/ 135482 w 351278"/>
                <a:gd name="connsiteY49" fmla="*/ 223099 h 249667"/>
                <a:gd name="connsiteX50" fmla="*/ 9735 w 351278"/>
                <a:gd name="connsiteY50" fmla="*/ 240135 h 249667"/>
                <a:gd name="connsiteX51" fmla="*/ 4056 w 351278"/>
                <a:gd name="connsiteY51" fmla="*/ 242569 h 249667"/>
                <a:gd name="connsiteX52" fmla="*/ 4056 w 351278"/>
                <a:gd name="connsiteY52" fmla="*/ 27583 h 249667"/>
                <a:gd name="connsiteX53" fmla="*/ 29206 w 351278"/>
                <a:gd name="connsiteY53" fmla="*/ 27583 h 249667"/>
                <a:gd name="connsiteX54" fmla="*/ 29206 w 351278"/>
                <a:gd name="connsiteY54" fmla="*/ 206062 h 249667"/>
                <a:gd name="connsiteX55" fmla="*/ 31639 w 351278"/>
                <a:gd name="connsiteY55" fmla="*/ 209307 h 249667"/>
                <a:gd name="connsiteX56" fmla="*/ 32451 w 351278"/>
                <a:gd name="connsiteY56" fmla="*/ 209307 h 249667"/>
                <a:gd name="connsiteX57" fmla="*/ 76259 w 351278"/>
                <a:gd name="connsiteY57" fmla="*/ 206062 h 249667"/>
                <a:gd name="connsiteX58" fmla="*/ 137104 w 351278"/>
                <a:gd name="connsiteY58" fmla="*/ 214986 h 249667"/>
                <a:gd name="connsiteX59" fmla="*/ 135482 w 351278"/>
                <a:gd name="connsiteY59" fmla="*/ 223099 h 249667"/>
                <a:gd name="connsiteX60" fmla="*/ 343977 w 351278"/>
                <a:gd name="connsiteY60" fmla="*/ 241758 h 249667"/>
                <a:gd name="connsiteX61" fmla="*/ 338299 w 351278"/>
                <a:gd name="connsiteY61" fmla="*/ 239324 h 249667"/>
                <a:gd name="connsiteX62" fmla="*/ 212552 w 351278"/>
                <a:gd name="connsiteY62" fmla="*/ 222287 h 249667"/>
                <a:gd name="connsiteX63" fmla="*/ 210930 w 351278"/>
                <a:gd name="connsiteY63" fmla="*/ 214175 h 249667"/>
                <a:gd name="connsiteX64" fmla="*/ 271775 w 351278"/>
                <a:gd name="connsiteY64" fmla="*/ 205251 h 249667"/>
                <a:gd name="connsiteX65" fmla="*/ 316394 w 351278"/>
                <a:gd name="connsiteY65" fmla="*/ 208496 h 249667"/>
                <a:gd name="connsiteX66" fmla="*/ 318828 w 351278"/>
                <a:gd name="connsiteY66" fmla="*/ 207685 h 249667"/>
                <a:gd name="connsiteX67" fmla="*/ 319639 w 351278"/>
                <a:gd name="connsiteY67" fmla="*/ 206062 h 249667"/>
                <a:gd name="connsiteX68" fmla="*/ 319639 w 351278"/>
                <a:gd name="connsiteY68" fmla="*/ 205251 h 249667"/>
                <a:gd name="connsiteX69" fmla="*/ 319639 w 351278"/>
                <a:gd name="connsiteY69" fmla="*/ 27583 h 249667"/>
                <a:gd name="connsiteX70" fmla="*/ 344789 w 351278"/>
                <a:gd name="connsiteY70" fmla="*/ 27583 h 249667"/>
                <a:gd name="connsiteX71" fmla="*/ 343977 w 351278"/>
                <a:gd name="connsiteY71" fmla="*/ 241758 h 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1278" h="249667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5CDA439B-9EE1-49B4-A155-00C464CD0B99}"/>
                </a:ext>
              </a:extLst>
            </p:cNvPr>
            <p:cNvSpPr/>
            <p:nvPr/>
          </p:nvSpPr>
          <p:spPr>
            <a:xfrm>
              <a:off x="5179577" y="4926423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5448 w 160630"/>
                <a:gd name="connsiteY9" fmla="*/ 12169 h 161442"/>
                <a:gd name="connsiteX10" fmla="*/ 80315 w 160630"/>
                <a:gd name="connsiteY10" fmla="*/ 7301 h 161442"/>
                <a:gd name="connsiteX11" fmla="*/ 85183 w 160630"/>
                <a:gd name="connsiteY11" fmla="*/ 12169 h 161442"/>
                <a:gd name="connsiteX12" fmla="*/ 85183 w 160630"/>
                <a:gd name="connsiteY12" fmla="*/ 17037 h 161442"/>
                <a:gd name="connsiteX13" fmla="*/ 85183 w 160630"/>
                <a:gd name="connsiteY13" fmla="*/ 21904 h 161442"/>
                <a:gd name="connsiteX14" fmla="*/ 80315 w 160630"/>
                <a:gd name="connsiteY14" fmla="*/ 26772 h 161442"/>
                <a:gd name="connsiteX15" fmla="*/ 75448 w 160630"/>
                <a:gd name="connsiteY15" fmla="*/ 21904 h 161442"/>
                <a:gd name="connsiteX16" fmla="*/ 75448 w 160630"/>
                <a:gd name="connsiteY16" fmla="*/ 12169 h 161442"/>
                <a:gd name="connsiteX17" fmla="*/ 21093 w 160630"/>
                <a:gd name="connsiteY17" fmla="*/ 85994 h 161442"/>
                <a:gd name="connsiteX18" fmla="*/ 11358 w 160630"/>
                <a:gd name="connsiteY18" fmla="*/ 85994 h 161442"/>
                <a:gd name="connsiteX19" fmla="*/ 6490 w 160630"/>
                <a:gd name="connsiteY19" fmla="*/ 81127 h 161442"/>
                <a:gd name="connsiteX20" fmla="*/ 11358 w 160630"/>
                <a:gd name="connsiteY20" fmla="*/ 76259 h 161442"/>
                <a:gd name="connsiteX21" fmla="*/ 16225 w 160630"/>
                <a:gd name="connsiteY21" fmla="*/ 76259 h 161442"/>
                <a:gd name="connsiteX22" fmla="*/ 21093 w 160630"/>
                <a:gd name="connsiteY22" fmla="*/ 76259 h 161442"/>
                <a:gd name="connsiteX23" fmla="*/ 25961 w 160630"/>
                <a:gd name="connsiteY23" fmla="*/ 81127 h 161442"/>
                <a:gd name="connsiteX24" fmla="*/ 21093 w 160630"/>
                <a:gd name="connsiteY24" fmla="*/ 85994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2186 w 160630"/>
                <a:gd name="connsiteY33" fmla="*/ 42186 h 161442"/>
                <a:gd name="connsiteX34" fmla="*/ 35696 w 160630"/>
                <a:gd name="connsiteY34" fmla="*/ 42186 h 161442"/>
                <a:gd name="connsiteX35" fmla="*/ 29206 w 160630"/>
                <a:gd name="connsiteY35" fmla="*/ 35696 h 161442"/>
                <a:gd name="connsiteX36" fmla="*/ 29206 w 160630"/>
                <a:gd name="connsiteY36" fmla="*/ 29206 h 161442"/>
                <a:gd name="connsiteX37" fmla="*/ 35696 w 160630"/>
                <a:gd name="connsiteY37" fmla="*/ 29206 h 161442"/>
                <a:gd name="connsiteX38" fmla="*/ 38941 w 160630"/>
                <a:gd name="connsiteY38" fmla="*/ 32451 h 161442"/>
                <a:gd name="connsiteX39" fmla="*/ 42186 w 160630"/>
                <a:gd name="connsiteY39" fmla="*/ 35696 h 161442"/>
                <a:gd name="connsiteX40" fmla="*/ 42186 w 160630"/>
                <a:gd name="connsiteY40" fmla="*/ 42186 h 161442"/>
                <a:gd name="connsiteX41" fmla="*/ 85183 w 160630"/>
                <a:gd name="connsiteY41" fmla="*/ 149273 h 161442"/>
                <a:gd name="connsiteX42" fmla="*/ 80315 w 160630"/>
                <a:gd name="connsiteY42" fmla="*/ 154141 h 161442"/>
                <a:gd name="connsiteX43" fmla="*/ 75448 w 160630"/>
                <a:gd name="connsiteY43" fmla="*/ 149273 h 161442"/>
                <a:gd name="connsiteX44" fmla="*/ 75448 w 160630"/>
                <a:gd name="connsiteY44" fmla="*/ 139538 h 161442"/>
                <a:gd name="connsiteX45" fmla="*/ 80315 w 160630"/>
                <a:gd name="connsiteY45" fmla="*/ 134670 h 161442"/>
                <a:gd name="connsiteX46" fmla="*/ 85183 w 160630"/>
                <a:gd name="connsiteY46" fmla="*/ 139538 h 161442"/>
                <a:gd name="connsiteX47" fmla="*/ 85183 w 160630"/>
                <a:gd name="connsiteY47" fmla="*/ 144406 h 161442"/>
                <a:gd name="connsiteX48" fmla="*/ 85183 w 160630"/>
                <a:gd name="connsiteY48" fmla="*/ 149273 h 161442"/>
                <a:gd name="connsiteX49" fmla="*/ 113577 w 160630"/>
                <a:gd name="connsiteY49" fmla="*/ 111144 h 161442"/>
                <a:gd name="connsiteX50" fmla="*/ 105465 w 160630"/>
                <a:gd name="connsiteY50" fmla="*/ 113577 h 161442"/>
                <a:gd name="connsiteX51" fmla="*/ 100597 w 160630"/>
                <a:gd name="connsiteY51" fmla="*/ 108710 h 161442"/>
                <a:gd name="connsiteX52" fmla="*/ 77070 w 160630"/>
                <a:gd name="connsiteY52" fmla="*/ 85183 h 161442"/>
                <a:gd name="connsiteX53" fmla="*/ 74637 w 160630"/>
                <a:gd name="connsiteY53" fmla="*/ 79504 h 161442"/>
                <a:gd name="connsiteX54" fmla="*/ 74637 w 160630"/>
                <a:gd name="connsiteY54" fmla="*/ 65713 h 161442"/>
                <a:gd name="connsiteX55" fmla="*/ 74637 w 160630"/>
                <a:gd name="connsiteY55" fmla="*/ 65713 h 161442"/>
                <a:gd name="connsiteX56" fmla="*/ 74637 w 160630"/>
                <a:gd name="connsiteY56" fmla="*/ 51110 h 161442"/>
                <a:gd name="connsiteX57" fmla="*/ 81938 w 160630"/>
                <a:gd name="connsiteY57" fmla="*/ 47054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1144 h 161442"/>
                <a:gd name="connsiteX63" fmla="*/ 118445 w 160630"/>
                <a:gd name="connsiteY63" fmla="*/ 35696 h 161442"/>
                <a:gd name="connsiteX64" fmla="*/ 124935 w 160630"/>
                <a:gd name="connsiteY64" fmla="*/ 29206 h 161442"/>
                <a:gd name="connsiteX65" fmla="*/ 131425 w 160630"/>
                <a:gd name="connsiteY65" fmla="*/ 29206 h 161442"/>
                <a:gd name="connsiteX66" fmla="*/ 131425 w 160630"/>
                <a:gd name="connsiteY66" fmla="*/ 35696 h 161442"/>
                <a:gd name="connsiteX67" fmla="*/ 128180 w 160630"/>
                <a:gd name="connsiteY67" fmla="*/ 38941 h 161442"/>
                <a:gd name="connsiteX68" fmla="*/ 124935 w 160630"/>
                <a:gd name="connsiteY68" fmla="*/ 42186 h 161442"/>
                <a:gd name="connsiteX69" fmla="*/ 118445 w 160630"/>
                <a:gd name="connsiteY69" fmla="*/ 42186 h 161442"/>
                <a:gd name="connsiteX70" fmla="*/ 118445 w 160630"/>
                <a:gd name="connsiteY70" fmla="*/ 35696 h 161442"/>
                <a:gd name="connsiteX71" fmla="*/ 132237 w 160630"/>
                <a:gd name="connsiteY71" fmla="*/ 133048 h 161442"/>
                <a:gd name="connsiteX72" fmla="*/ 125746 w 160630"/>
                <a:gd name="connsiteY72" fmla="*/ 133048 h 161442"/>
                <a:gd name="connsiteX73" fmla="*/ 122501 w 160630"/>
                <a:gd name="connsiteY73" fmla="*/ 129803 h 161442"/>
                <a:gd name="connsiteX74" fmla="*/ 119256 w 160630"/>
                <a:gd name="connsiteY74" fmla="*/ 126558 h 161442"/>
                <a:gd name="connsiteX75" fmla="*/ 119256 w 160630"/>
                <a:gd name="connsiteY75" fmla="*/ 120068 h 161442"/>
                <a:gd name="connsiteX76" fmla="*/ 125746 w 160630"/>
                <a:gd name="connsiteY76" fmla="*/ 120068 h 161442"/>
                <a:gd name="connsiteX77" fmla="*/ 133048 w 160630"/>
                <a:gd name="connsiteY77" fmla="*/ 127369 h 161442"/>
                <a:gd name="connsiteX78" fmla="*/ 132237 w 160630"/>
                <a:gd name="connsiteY78" fmla="*/ 133048 h 161442"/>
                <a:gd name="connsiteX79" fmla="*/ 149273 w 160630"/>
                <a:gd name="connsiteY79" fmla="*/ 85994 h 161442"/>
                <a:gd name="connsiteX80" fmla="*/ 144406 w 160630"/>
                <a:gd name="connsiteY80" fmla="*/ 85994 h 161442"/>
                <a:gd name="connsiteX81" fmla="*/ 139538 w 160630"/>
                <a:gd name="connsiteY81" fmla="*/ 85994 h 161442"/>
                <a:gd name="connsiteX82" fmla="*/ 134670 w 160630"/>
                <a:gd name="connsiteY82" fmla="*/ 81127 h 161442"/>
                <a:gd name="connsiteX83" fmla="*/ 139538 w 160630"/>
                <a:gd name="connsiteY83" fmla="*/ 76259 h 161442"/>
                <a:gd name="connsiteX84" fmla="*/ 149273 w 160630"/>
                <a:gd name="connsiteY84" fmla="*/ 76259 h 161442"/>
                <a:gd name="connsiteX85" fmla="*/ 154141 w 160630"/>
                <a:gd name="connsiteY85" fmla="*/ 81127 h 161442"/>
                <a:gd name="connsiteX86" fmla="*/ 149273 w 160630"/>
                <a:gd name="connsiteY86" fmla="*/ 85994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Graphic 17">
            <a:extLst>
              <a:ext uri="{FF2B5EF4-FFF2-40B4-BE49-F238E27FC236}">
                <a16:creationId xmlns:a16="http://schemas.microsoft.com/office/drawing/2014/main" id="{A7FD0A5B-4180-43B4-8EC1-4DDB458B9E54}"/>
              </a:ext>
            </a:extLst>
          </p:cNvPr>
          <p:cNvSpPr/>
          <p:nvPr/>
        </p:nvSpPr>
        <p:spPr>
          <a:xfrm>
            <a:off x="1320032" y="2263354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aphic 17">
            <a:extLst>
              <a:ext uri="{FF2B5EF4-FFF2-40B4-BE49-F238E27FC236}">
                <a16:creationId xmlns:a16="http://schemas.microsoft.com/office/drawing/2014/main" id="{A82145AD-778F-4C2D-8BAD-B46DAD79B3B1}"/>
              </a:ext>
            </a:extLst>
          </p:cNvPr>
          <p:cNvGrpSpPr/>
          <p:nvPr/>
        </p:nvGrpSpPr>
        <p:grpSpPr>
          <a:xfrm>
            <a:off x="1474984" y="2355838"/>
            <a:ext cx="305036" cy="323695"/>
            <a:chOff x="1474984" y="2355838"/>
            <a:chExt cx="305036" cy="323695"/>
          </a:xfrm>
          <a:solidFill>
            <a:srgbClr val="FFFFFF"/>
          </a:solidFill>
        </p:grpSpPr>
        <p:sp>
          <p:nvSpPr>
            <p:cNvPr id="31" name="Graphic 17">
              <a:extLst>
                <a:ext uri="{FF2B5EF4-FFF2-40B4-BE49-F238E27FC236}">
                  <a16:creationId xmlns:a16="http://schemas.microsoft.com/office/drawing/2014/main" id="{9B7266BF-2A53-40D2-B69F-B19A0DC06947}"/>
                </a:ext>
              </a:extLst>
            </p:cNvPr>
            <p:cNvSpPr/>
            <p:nvPr/>
          </p:nvSpPr>
          <p:spPr>
            <a:xfrm>
              <a:off x="1519603" y="2441021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4637 w 160630"/>
                <a:gd name="connsiteY9" fmla="*/ 11358 h 161442"/>
                <a:gd name="connsiteX10" fmla="*/ 79504 w 160630"/>
                <a:gd name="connsiteY10" fmla="*/ 6490 h 161442"/>
                <a:gd name="connsiteX11" fmla="*/ 84372 w 160630"/>
                <a:gd name="connsiteY11" fmla="*/ 11358 h 161442"/>
                <a:gd name="connsiteX12" fmla="*/ 84372 w 160630"/>
                <a:gd name="connsiteY12" fmla="*/ 16225 h 161442"/>
                <a:gd name="connsiteX13" fmla="*/ 84372 w 160630"/>
                <a:gd name="connsiteY13" fmla="*/ 21093 h 161442"/>
                <a:gd name="connsiteX14" fmla="*/ 79504 w 160630"/>
                <a:gd name="connsiteY14" fmla="*/ 25961 h 161442"/>
                <a:gd name="connsiteX15" fmla="*/ 74637 w 160630"/>
                <a:gd name="connsiteY15" fmla="*/ 21093 h 161442"/>
                <a:gd name="connsiteX16" fmla="*/ 74637 w 160630"/>
                <a:gd name="connsiteY16" fmla="*/ 11358 h 161442"/>
                <a:gd name="connsiteX17" fmla="*/ 21093 w 160630"/>
                <a:gd name="connsiteY17" fmla="*/ 85183 h 161442"/>
                <a:gd name="connsiteX18" fmla="*/ 11358 w 160630"/>
                <a:gd name="connsiteY18" fmla="*/ 85183 h 161442"/>
                <a:gd name="connsiteX19" fmla="*/ 6490 w 160630"/>
                <a:gd name="connsiteY19" fmla="*/ 80315 h 161442"/>
                <a:gd name="connsiteX20" fmla="*/ 11358 w 160630"/>
                <a:gd name="connsiteY20" fmla="*/ 75448 h 161442"/>
                <a:gd name="connsiteX21" fmla="*/ 16225 w 160630"/>
                <a:gd name="connsiteY21" fmla="*/ 75448 h 161442"/>
                <a:gd name="connsiteX22" fmla="*/ 21093 w 160630"/>
                <a:gd name="connsiteY22" fmla="*/ 75448 h 161442"/>
                <a:gd name="connsiteX23" fmla="*/ 25961 w 160630"/>
                <a:gd name="connsiteY23" fmla="*/ 80315 h 161442"/>
                <a:gd name="connsiteX24" fmla="*/ 21093 w 160630"/>
                <a:gd name="connsiteY24" fmla="*/ 85183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1375 w 160630"/>
                <a:gd name="connsiteY33" fmla="*/ 42186 h 161442"/>
                <a:gd name="connsiteX34" fmla="*/ 34885 w 160630"/>
                <a:gd name="connsiteY34" fmla="*/ 42186 h 161442"/>
                <a:gd name="connsiteX35" fmla="*/ 28394 w 160630"/>
                <a:gd name="connsiteY35" fmla="*/ 35696 h 161442"/>
                <a:gd name="connsiteX36" fmla="*/ 28394 w 160630"/>
                <a:gd name="connsiteY36" fmla="*/ 29206 h 161442"/>
                <a:gd name="connsiteX37" fmla="*/ 34885 w 160630"/>
                <a:gd name="connsiteY37" fmla="*/ 29206 h 161442"/>
                <a:gd name="connsiteX38" fmla="*/ 38130 w 160630"/>
                <a:gd name="connsiteY38" fmla="*/ 32451 h 161442"/>
                <a:gd name="connsiteX39" fmla="*/ 41375 w 160630"/>
                <a:gd name="connsiteY39" fmla="*/ 35696 h 161442"/>
                <a:gd name="connsiteX40" fmla="*/ 41375 w 160630"/>
                <a:gd name="connsiteY40" fmla="*/ 42186 h 161442"/>
                <a:gd name="connsiteX41" fmla="*/ 84372 w 160630"/>
                <a:gd name="connsiteY41" fmla="*/ 149273 h 161442"/>
                <a:gd name="connsiteX42" fmla="*/ 79504 w 160630"/>
                <a:gd name="connsiteY42" fmla="*/ 154141 h 161442"/>
                <a:gd name="connsiteX43" fmla="*/ 74637 w 160630"/>
                <a:gd name="connsiteY43" fmla="*/ 149273 h 161442"/>
                <a:gd name="connsiteX44" fmla="*/ 74637 w 160630"/>
                <a:gd name="connsiteY44" fmla="*/ 139538 h 161442"/>
                <a:gd name="connsiteX45" fmla="*/ 79504 w 160630"/>
                <a:gd name="connsiteY45" fmla="*/ 134670 h 161442"/>
                <a:gd name="connsiteX46" fmla="*/ 84372 w 160630"/>
                <a:gd name="connsiteY46" fmla="*/ 139538 h 161442"/>
                <a:gd name="connsiteX47" fmla="*/ 84372 w 160630"/>
                <a:gd name="connsiteY47" fmla="*/ 144406 h 161442"/>
                <a:gd name="connsiteX48" fmla="*/ 84372 w 160630"/>
                <a:gd name="connsiteY48" fmla="*/ 149273 h 161442"/>
                <a:gd name="connsiteX49" fmla="*/ 113577 w 160630"/>
                <a:gd name="connsiteY49" fmla="*/ 110332 h 161442"/>
                <a:gd name="connsiteX50" fmla="*/ 105465 w 160630"/>
                <a:gd name="connsiteY50" fmla="*/ 112766 h 161442"/>
                <a:gd name="connsiteX51" fmla="*/ 100597 w 160630"/>
                <a:gd name="connsiteY51" fmla="*/ 107899 h 161442"/>
                <a:gd name="connsiteX52" fmla="*/ 77070 w 160630"/>
                <a:gd name="connsiteY52" fmla="*/ 84372 h 161442"/>
                <a:gd name="connsiteX53" fmla="*/ 74637 w 160630"/>
                <a:gd name="connsiteY53" fmla="*/ 78693 h 161442"/>
                <a:gd name="connsiteX54" fmla="*/ 74637 w 160630"/>
                <a:gd name="connsiteY54" fmla="*/ 64901 h 161442"/>
                <a:gd name="connsiteX55" fmla="*/ 74637 w 160630"/>
                <a:gd name="connsiteY55" fmla="*/ 64901 h 161442"/>
                <a:gd name="connsiteX56" fmla="*/ 74637 w 160630"/>
                <a:gd name="connsiteY56" fmla="*/ 50299 h 161442"/>
                <a:gd name="connsiteX57" fmla="*/ 81938 w 160630"/>
                <a:gd name="connsiteY57" fmla="*/ 46242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0332 h 161442"/>
                <a:gd name="connsiteX63" fmla="*/ 118445 w 160630"/>
                <a:gd name="connsiteY63" fmla="*/ 34885 h 161442"/>
                <a:gd name="connsiteX64" fmla="*/ 124935 w 160630"/>
                <a:gd name="connsiteY64" fmla="*/ 28394 h 161442"/>
                <a:gd name="connsiteX65" fmla="*/ 131425 w 160630"/>
                <a:gd name="connsiteY65" fmla="*/ 28394 h 161442"/>
                <a:gd name="connsiteX66" fmla="*/ 131425 w 160630"/>
                <a:gd name="connsiteY66" fmla="*/ 34885 h 161442"/>
                <a:gd name="connsiteX67" fmla="*/ 128180 w 160630"/>
                <a:gd name="connsiteY67" fmla="*/ 38130 h 161442"/>
                <a:gd name="connsiteX68" fmla="*/ 124935 w 160630"/>
                <a:gd name="connsiteY68" fmla="*/ 41375 h 161442"/>
                <a:gd name="connsiteX69" fmla="*/ 118445 w 160630"/>
                <a:gd name="connsiteY69" fmla="*/ 41375 h 161442"/>
                <a:gd name="connsiteX70" fmla="*/ 118445 w 160630"/>
                <a:gd name="connsiteY70" fmla="*/ 34885 h 161442"/>
                <a:gd name="connsiteX71" fmla="*/ 131425 w 160630"/>
                <a:gd name="connsiteY71" fmla="*/ 132237 h 161442"/>
                <a:gd name="connsiteX72" fmla="*/ 124935 w 160630"/>
                <a:gd name="connsiteY72" fmla="*/ 132237 h 161442"/>
                <a:gd name="connsiteX73" fmla="*/ 121690 w 160630"/>
                <a:gd name="connsiteY73" fmla="*/ 128992 h 161442"/>
                <a:gd name="connsiteX74" fmla="*/ 118445 w 160630"/>
                <a:gd name="connsiteY74" fmla="*/ 125746 h 161442"/>
                <a:gd name="connsiteX75" fmla="*/ 118445 w 160630"/>
                <a:gd name="connsiteY75" fmla="*/ 119256 h 161442"/>
                <a:gd name="connsiteX76" fmla="*/ 124935 w 160630"/>
                <a:gd name="connsiteY76" fmla="*/ 119256 h 161442"/>
                <a:gd name="connsiteX77" fmla="*/ 132237 w 160630"/>
                <a:gd name="connsiteY77" fmla="*/ 126558 h 161442"/>
                <a:gd name="connsiteX78" fmla="*/ 131425 w 160630"/>
                <a:gd name="connsiteY78" fmla="*/ 132237 h 161442"/>
                <a:gd name="connsiteX79" fmla="*/ 148462 w 160630"/>
                <a:gd name="connsiteY79" fmla="*/ 85183 h 161442"/>
                <a:gd name="connsiteX80" fmla="*/ 143594 w 160630"/>
                <a:gd name="connsiteY80" fmla="*/ 85183 h 161442"/>
                <a:gd name="connsiteX81" fmla="*/ 138727 w 160630"/>
                <a:gd name="connsiteY81" fmla="*/ 85183 h 161442"/>
                <a:gd name="connsiteX82" fmla="*/ 133859 w 160630"/>
                <a:gd name="connsiteY82" fmla="*/ 80315 h 161442"/>
                <a:gd name="connsiteX83" fmla="*/ 138727 w 160630"/>
                <a:gd name="connsiteY83" fmla="*/ 75448 h 161442"/>
                <a:gd name="connsiteX84" fmla="*/ 148462 w 160630"/>
                <a:gd name="connsiteY84" fmla="*/ 75448 h 161442"/>
                <a:gd name="connsiteX85" fmla="*/ 153330 w 160630"/>
                <a:gd name="connsiteY85" fmla="*/ 80315 h 161442"/>
                <a:gd name="connsiteX86" fmla="*/ 148462 w 160630"/>
                <a:gd name="connsiteY86" fmla="*/ 85183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79504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5696"/>
                    <a:pt x="124124" y="0"/>
                    <a:pt x="80315" y="0"/>
                  </a:cubicBezTo>
                  <a:close/>
                  <a:moveTo>
                    <a:pt x="74637" y="11358"/>
                  </a:moveTo>
                  <a:cubicBezTo>
                    <a:pt x="74637" y="8924"/>
                    <a:pt x="77070" y="6490"/>
                    <a:pt x="79504" y="6490"/>
                  </a:cubicBezTo>
                  <a:cubicBezTo>
                    <a:pt x="81938" y="6490"/>
                    <a:pt x="84372" y="8113"/>
                    <a:pt x="84372" y="11358"/>
                  </a:cubicBezTo>
                  <a:cubicBezTo>
                    <a:pt x="84372" y="12980"/>
                    <a:pt x="84372" y="14603"/>
                    <a:pt x="84372" y="16225"/>
                  </a:cubicBezTo>
                  <a:cubicBezTo>
                    <a:pt x="84372" y="17848"/>
                    <a:pt x="84372" y="19470"/>
                    <a:pt x="84372" y="21093"/>
                  </a:cubicBezTo>
                  <a:cubicBezTo>
                    <a:pt x="84372" y="24338"/>
                    <a:pt x="81938" y="25961"/>
                    <a:pt x="79504" y="25961"/>
                  </a:cubicBezTo>
                  <a:cubicBezTo>
                    <a:pt x="77070" y="25961"/>
                    <a:pt x="74637" y="23527"/>
                    <a:pt x="74637" y="21093"/>
                  </a:cubicBezTo>
                  <a:cubicBezTo>
                    <a:pt x="74637" y="17848"/>
                    <a:pt x="74637" y="14603"/>
                    <a:pt x="74637" y="11358"/>
                  </a:cubicBezTo>
                  <a:close/>
                  <a:moveTo>
                    <a:pt x="21093" y="85183"/>
                  </a:moveTo>
                  <a:cubicBezTo>
                    <a:pt x="17848" y="85183"/>
                    <a:pt x="14603" y="85183"/>
                    <a:pt x="11358" y="85183"/>
                  </a:cubicBezTo>
                  <a:cubicBezTo>
                    <a:pt x="8113" y="85183"/>
                    <a:pt x="6490" y="82749"/>
                    <a:pt x="6490" y="80315"/>
                  </a:cubicBezTo>
                  <a:cubicBezTo>
                    <a:pt x="6490" y="77882"/>
                    <a:pt x="8924" y="75448"/>
                    <a:pt x="11358" y="75448"/>
                  </a:cubicBezTo>
                  <a:cubicBezTo>
                    <a:pt x="12980" y="75448"/>
                    <a:pt x="14603" y="75448"/>
                    <a:pt x="16225" y="75448"/>
                  </a:cubicBezTo>
                  <a:cubicBezTo>
                    <a:pt x="17848" y="75448"/>
                    <a:pt x="19470" y="75448"/>
                    <a:pt x="21093" y="75448"/>
                  </a:cubicBezTo>
                  <a:cubicBezTo>
                    <a:pt x="23527" y="75448"/>
                    <a:pt x="25961" y="77882"/>
                    <a:pt x="25961" y="80315"/>
                  </a:cubicBezTo>
                  <a:cubicBezTo>
                    <a:pt x="25961" y="82749"/>
                    <a:pt x="23527" y="85183"/>
                    <a:pt x="21093" y="85183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3313"/>
                    <a:pt x="41375" y="125746"/>
                  </a:cubicBezTo>
                  <a:close/>
                  <a:moveTo>
                    <a:pt x="41375" y="42186"/>
                  </a:moveTo>
                  <a:cubicBezTo>
                    <a:pt x="39752" y="43808"/>
                    <a:pt x="36507" y="43808"/>
                    <a:pt x="34885" y="42186"/>
                  </a:cubicBezTo>
                  <a:cubicBezTo>
                    <a:pt x="32451" y="39752"/>
                    <a:pt x="30017" y="37318"/>
                    <a:pt x="28394" y="35696"/>
                  </a:cubicBezTo>
                  <a:cubicBezTo>
                    <a:pt x="26772" y="33262"/>
                    <a:pt x="26772" y="30828"/>
                    <a:pt x="28394" y="29206"/>
                  </a:cubicBezTo>
                  <a:cubicBezTo>
                    <a:pt x="30017" y="27583"/>
                    <a:pt x="33262" y="27583"/>
                    <a:pt x="34885" y="29206"/>
                  </a:cubicBezTo>
                  <a:cubicBezTo>
                    <a:pt x="35696" y="30017"/>
                    <a:pt x="37318" y="31639"/>
                    <a:pt x="38130" y="32451"/>
                  </a:cubicBezTo>
                  <a:cubicBezTo>
                    <a:pt x="38941" y="33262"/>
                    <a:pt x="40563" y="34885"/>
                    <a:pt x="41375" y="35696"/>
                  </a:cubicBezTo>
                  <a:cubicBezTo>
                    <a:pt x="43808" y="37318"/>
                    <a:pt x="43808" y="39752"/>
                    <a:pt x="41375" y="42186"/>
                  </a:cubicBezTo>
                  <a:close/>
                  <a:moveTo>
                    <a:pt x="84372" y="149273"/>
                  </a:moveTo>
                  <a:cubicBezTo>
                    <a:pt x="84372" y="152518"/>
                    <a:pt x="81938" y="154141"/>
                    <a:pt x="79504" y="154141"/>
                  </a:cubicBezTo>
                  <a:cubicBezTo>
                    <a:pt x="77070" y="154141"/>
                    <a:pt x="74637" y="151707"/>
                    <a:pt x="74637" y="149273"/>
                  </a:cubicBezTo>
                  <a:cubicBezTo>
                    <a:pt x="74637" y="146028"/>
                    <a:pt x="74637" y="142783"/>
                    <a:pt x="74637" y="139538"/>
                  </a:cubicBezTo>
                  <a:cubicBezTo>
                    <a:pt x="74637" y="136293"/>
                    <a:pt x="77070" y="134670"/>
                    <a:pt x="79504" y="134670"/>
                  </a:cubicBezTo>
                  <a:cubicBezTo>
                    <a:pt x="81938" y="134670"/>
                    <a:pt x="84372" y="137104"/>
                    <a:pt x="84372" y="139538"/>
                  </a:cubicBezTo>
                  <a:cubicBezTo>
                    <a:pt x="84372" y="141161"/>
                    <a:pt x="84372" y="142783"/>
                    <a:pt x="84372" y="144406"/>
                  </a:cubicBezTo>
                  <a:cubicBezTo>
                    <a:pt x="84372" y="146028"/>
                    <a:pt x="84372" y="147651"/>
                    <a:pt x="84372" y="149273"/>
                  </a:cubicBezTo>
                  <a:close/>
                  <a:moveTo>
                    <a:pt x="113577" y="110332"/>
                  </a:moveTo>
                  <a:cubicBezTo>
                    <a:pt x="112766" y="114389"/>
                    <a:pt x="108710" y="115200"/>
                    <a:pt x="105465" y="112766"/>
                  </a:cubicBezTo>
                  <a:cubicBezTo>
                    <a:pt x="103842" y="111144"/>
                    <a:pt x="102220" y="109521"/>
                    <a:pt x="100597" y="107899"/>
                  </a:cubicBezTo>
                  <a:cubicBezTo>
                    <a:pt x="92485" y="99786"/>
                    <a:pt x="85183" y="92485"/>
                    <a:pt x="77070" y="84372"/>
                  </a:cubicBezTo>
                  <a:cubicBezTo>
                    <a:pt x="75448" y="82749"/>
                    <a:pt x="74637" y="81127"/>
                    <a:pt x="74637" y="78693"/>
                  </a:cubicBezTo>
                  <a:cubicBezTo>
                    <a:pt x="74637" y="73825"/>
                    <a:pt x="74637" y="69769"/>
                    <a:pt x="74637" y="64901"/>
                  </a:cubicBezTo>
                  <a:cubicBezTo>
                    <a:pt x="74637" y="64901"/>
                    <a:pt x="74637" y="64901"/>
                    <a:pt x="74637" y="64901"/>
                  </a:cubicBezTo>
                  <a:cubicBezTo>
                    <a:pt x="74637" y="60034"/>
                    <a:pt x="74637" y="55166"/>
                    <a:pt x="74637" y="50299"/>
                  </a:cubicBezTo>
                  <a:cubicBezTo>
                    <a:pt x="74637" y="46242"/>
                    <a:pt x="78693" y="44620"/>
                    <a:pt x="81938" y="46242"/>
                  </a:cubicBezTo>
                  <a:cubicBezTo>
                    <a:pt x="84372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0332"/>
                  </a:cubicBezTo>
                  <a:close/>
                  <a:moveTo>
                    <a:pt x="118445" y="34885"/>
                  </a:moveTo>
                  <a:cubicBezTo>
                    <a:pt x="120879" y="32451"/>
                    <a:pt x="123313" y="30017"/>
                    <a:pt x="124935" y="28394"/>
                  </a:cubicBezTo>
                  <a:cubicBezTo>
                    <a:pt x="126558" y="26772"/>
                    <a:pt x="129803" y="26772"/>
                    <a:pt x="131425" y="28394"/>
                  </a:cubicBezTo>
                  <a:cubicBezTo>
                    <a:pt x="133048" y="30017"/>
                    <a:pt x="133048" y="33262"/>
                    <a:pt x="131425" y="34885"/>
                  </a:cubicBezTo>
                  <a:cubicBezTo>
                    <a:pt x="130614" y="35696"/>
                    <a:pt x="128992" y="37318"/>
                    <a:pt x="128180" y="38130"/>
                  </a:cubicBezTo>
                  <a:cubicBezTo>
                    <a:pt x="127369" y="38941"/>
                    <a:pt x="125746" y="40563"/>
                    <a:pt x="124935" y="41375"/>
                  </a:cubicBezTo>
                  <a:cubicBezTo>
                    <a:pt x="122501" y="42997"/>
                    <a:pt x="120068" y="42997"/>
                    <a:pt x="118445" y="41375"/>
                  </a:cubicBezTo>
                  <a:cubicBezTo>
                    <a:pt x="116011" y="40563"/>
                    <a:pt x="116011" y="37318"/>
                    <a:pt x="118445" y="34885"/>
                  </a:cubicBezTo>
                  <a:close/>
                  <a:moveTo>
                    <a:pt x="131425" y="132237"/>
                  </a:moveTo>
                  <a:cubicBezTo>
                    <a:pt x="129803" y="133859"/>
                    <a:pt x="126558" y="133859"/>
                    <a:pt x="124935" y="132237"/>
                  </a:cubicBezTo>
                  <a:cubicBezTo>
                    <a:pt x="123313" y="131425"/>
                    <a:pt x="122501" y="129803"/>
                    <a:pt x="121690" y="128992"/>
                  </a:cubicBezTo>
                  <a:cubicBezTo>
                    <a:pt x="120879" y="128180"/>
                    <a:pt x="119256" y="126558"/>
                    <a:pt x="118445" y="125746"/>
                  </a:cubicBezTo>
                  <a:cubicBezTo>
                    <a:pt x="116823" y="124124"/>
                    <a:pt x="116823" y="120879"/>
                    <a:pt x="118445" y="119256"/>
                  </a:cubicBezTo>
                  <a:cubicBezTo>
                    <a:pt x="120068" y="117634"/>
                    <a:pt x="123313" y="117634"/>
                    <a:pt x="124935" y="119256"/>
                  </a:cubicBezTo>
                  <a:cubicBezTo>
                    <a:pt x="127369" y="121690"/>
                    <a:pt x="129803" y="124124"/>
                    <a:pt x="132237" y="126558"/>
                  </a:cubicBezTo>
                  <a:cubicBezTo>
                    <a:pt x="133859" y="127369"/>
                    <a:pt x="133859" y="130614"/>
                    <a:pt x="131425" y="132237"/>
                  </a:cubicBezTo>
                  <a:close/>
                  <a:moveTo>
                    <a:pt x="148462" y="85183"/>
                  </a:moveTo>
                  <a:cubicBezTo>
                    <a:pt x="146839" y="85183"/>
                    <a:pt x="145217" y="85183"/>
                    <a:pt x="143594" y="85183"/>
                  </a:cubicBezTo>
                  <a:cubicBezTo>
                    <a:pt x="141972" y="85183"/>
                    <a:pt x="140349" y="85183"/>
                    <a:pt x="138727" y="85183"/>
                  </a:cubicBezTo>
                  <a:cubicBezTo>
                    <a:pt x="136293" y="85183"/>
                    <a:pt x="133859" y="82749"/>
                    <a:pt x="133859" y="80315"/>
                  </a:cubicBezTo>
                  <a:cubicBezTo>
                    <a:pt x="133859" y="77882"/>
                    <a:pt x="135482" y="75448"/>
                    <a:pt x="138727" y="75448"/>
                  </a:cubicBezTo>
                  <a:cubicBezTo>
                    <a:pt x="141972" y="75448"/>
                    <a:pt x="145217" y="75448"/>
                    <a:pt x="148462" y="75448"/>
                  </a:cubicBezTo>
                  <a:cubicBezTo>
                    <a:pt x="150896" y="75448"/>
                    <a:pt x="153330" y="77882"/>
                    <a:pt x="153330" y="80315"/>
                  </a:cubicBezTo>
                  <a:cubicBezTo>
                    <a:pt x="153330" y="82749"/>
                    <a:pt x="150896" y="85183"/>
                    <a:pt x="148462" y="85183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7">
              <a:extLst>
                <a:ext uri="{FF2B5EF4-FFF2-40B4-BE49-F238E27FC236}">
                  <a16:creationId xmlns:a16="http://schemas.microsoft.com/office/drawing/2014/main" id="{9D65E4EA-A51C-49D0-94D8-125C42316EC6}"/>
                </a:ext>
              </a:extLst>
            </p:cNvPr>
            <p:cNvSpPr/>
            <p:nvPr/>
          </p:nvSpPr>
          <p:spPr>
            <a:xfrm>
              <a:off x="1474984" y="2481584"/>
              <a:ext cx="305036" cy="197949"/>
            </a:xfrm>
            <a:custGeom>
              <a:avLst/>
              <a:gdLst>
                <a:gd name="connsiteX0" fmla="*/ 304225 w 305036"/>
                <a:gd name="connsiteY0" fmla="*/ 21904 h 197949"/>
                <a:gd name="connsiteX1" fmla="*/ 300980 w 305036"/>
                <a:gd name="connsiteY1" fmla="*/ 18659 h 197949"/>
                <a:gd name="connsiteX2" fmla="*/ 248248 w 305036"/>
                <a:gd name="connsiteY2" fmla="*/ 18659 h 197949"/>
                <a:gd name="connsiteX3" fmla="*/ 248248 w 305036"/>
                <a:gd name="connsiteY3" fmla="*/ 3245 h 197949"/>
                <a:gd name="connsiteX4" fmla="*/ 245003 w 305036"/>
                <a:gd name="connsiteY4" fmla="*/ 0 h 197949"/>
                <a:gd name="connsiteX5" fmla="*/ 184158 w 305036"/>
                <a:gd name="connsiteY5" fmla="*/ 0 h 197949"/>
                <a:gd name="connsiteX6" fmla="*/ 180913 w 305036"/>
                <a:gd name="connsiteY6" fmla="*/ 3245 h 197949"/>
                <a:gd name="connsiteX7" fmla="*/ 184158 w 305036"/>
                <a:gd name="connsiteY7" fmla="*/ 6490 h 197949"/>
                <a:gd name="connsiteX8" fmla="*/ 242569 w 305036"/>
                <a:gd name="connsiteY8" fmla="*/ 6490 h 197949"/>
                <a:gd name="connsiteX9" fmla="*/ 242569 w 305036"/>
                <a:gd name="connsiteY9" fmla="*/ 55977 h 197949"/>
                <a:gd name="connsiteX10" fmla="*/ 184158 w 305036"/>
                <a:gd name="connsiteY10" fmla="*/ 157386 h 197949"/>
                <a:gd name="connsiteX11" fmla="*/ 183346 w 305036"/>
                <a:gd name="connsiteY11" fmla="*/ 157386 h 197949"/>
                <a:gd name="connsiteX12" fmla="*/ 65713 w 305036"/>
                <a:gd name="connsiteY12" fmla="*/ 157386 h 197949"/>
                <a:gd name="connsiteX13" fmla="*/ 64901 w 305036"/>
                <a:gd name="connsiteY13" fmla="*/ 157386 h 197949"/>
                <a:gd name="connsiteX14" fmla="*/ 6490 w 305036"/>
                <a:gd name="connsiteY14" fmla="*/ 55977 h 197949"/>
                <a:gd name="connsiteX15" fmla="*/ 6490 w 305036"/>
                <a:gd name="connsiteY15" fmla="*/ 6490 h 197949"/>
                <a:gd name="connsiteX16" fmla="*/ 49487 w 305036"/>
                <a:gd name="connsiteY16" fmla="*/ 6490 h 197949"/>
                <a:gd name="connsiteX17" fmla="*/ 52732 w 305036"/>
                <a:gd name="connsiteY17" fmla="*/ 3245 h 197949"/>
                <a:gd name="connsiteX18" fmla="*/ 49487 w 305036"/>
                <a:gd name="connsiteY18" fmla="*/ 0 h 197949"/>
                <a:gd name="connsiteX19" fmla="*/ 3245 w 305036"/>
                <a:gd name="connsiteY19" fmla="*/ 0 h 197949"/>
                <a:gd name="connsiteX20" fmla="*/ 0 w 305036"/>
                <a:gd name="connsiteY20" fmla="*/ 3245 h 197949"/>
                <a:gd name="connsiteX21" fmla="*/ 0 w 305036"/>
                <a:gd name="connsiteY21" fmla="*/ 55977 h 197949"/>
                <a:gd name="connsiteX22" fmla="*/ 17037 w 305036"/>
                <a:gd name="connsiteY22" fmla="*/ 119256 h 197949"/>
                <a:gd name="connsiteX23" fmla="*/ 46242 w 305036"/>
                <a:gd name="connsiteY23" fmla="*/ 152518 h 197949"/>
                <a:gd name="connsiteX24" fmla="*/ 52732 w 305036"/>
                <a:gd name="connsiteY24" fmla="*/ 157386 h 197949"/>
                <a:gd name="connsiteX25" fmla="*/ 3245 w 305036"/>
                <a:gd name="connsiteY25" fmla="*/ 157386 h 197949"/>
                <a:gd name="connsiteX26" fmla="*/ 0 w 305036"/>
                <a:gd name="connsiteY26" fmla="*/ 160631 h 197949"/>
                <a:gd name="connsiteX27" fmla="*/ 37318 w 305036"/>
                <a:gd name="connsiteY27" fmla="*/ 197949 h 197949"/>
                <a:gd name="connsiteX28" fmla="*/ 226344 w 305036"/>
                <a:gd name="connsiteY28" fmla="*/ 197949 h 197949"/>
                <a:gd name="connsiteX29" fmla="*/ 263662 w 305036"/>
                <a:gd name="connsiteY29" fmla="*/ 160631 h 197949"/>
                <a:gd name="connsiteX30" fmla="*/ 260417 w 305036"/>
                <a:gd name="connsiteY30" fmla="*/ 157386 h 197949"/>
                <a:gd name="connsiteX31" fmla="*/ 196327 w 305036"/>
                <a:gd name="connsiteY31" fmla="*/ 157386 h 197949"/>
                <a:gd name="connsiteX32" fmla="*/ 202817 w 305036"/>
                <a:gd name="connsiteY32" fmla="*/ 152518 h 197949"/>
                <a:gd name="connsiteX33" fmla="*/ 230400 w 305036"/>
                <a:gd name="connsiteY33" fmla="*/ 121690 h 197949"/>
                <a:gd name="connsiteX34" fmla="*/ 231211 w 305036"/>
                <a:gd name="connsiteY34" fmla="*/ 120068 h 197949"/>
                <a:gd name="connsiteX35" fmla="*/ 249870 w 305036"/>
                <a:gd name="connsiteY35" fmla="*/ 120068 h 197949"/>
                <a:gd name="connsiteX36" fmla="*/ 305037 w 305036"/>
                <a:gd name="connsiteY36" fmla="*/ 64901 h 197949"/>
                <a:gd name="connsiteX37" fmla="*/ 305037 w 305036"/>
                <a:gd name="connsiteY37" fmla="*/ 21904 h 197949"/>
                <a:gd name="connsiteX38" fmla="*/ 257172 w 305036"/>
                <a:gd name="connsiteY38" fmla="*/ 163876 h 197949"/>
                <a:gd name="connsiteX39" fmla="*/ 256361 w 305036"/>
                <a:gd name="connsiteY39" fmla="*/ 167121 h 197949"/>
                <a:gd name="connsiteX40" fmla="*/ 226344 w 305036"/>
                <a:gd name="connsiteY40" fmla="*/ 191459 h 197949"/>
                <a:gd name="connsiteX41" fmla="*/ 37318 w 305036"/>
                <a:gd name="connsiteY41" fmla="*/ 191459 h 197949"/>
                <a:gd name="connsiteX42" fmla="*/ 7301 w 305036"/>
                <a:gd name="connsiteY42" fmla="*/ 167121 h 197949"/>
                <a:gd name="connsiteX43" fmla="*/ 6490 w 305036"/>
                <a:gd name="connsiteY43" fmla="*/ 163876 h 197949"/>
                <a:gd name="connsiteX44" fmla="*/ 257172 w 305036"/>
                <a:gd name="connsiteY44" fmla="*/ 163876 h 197949"/>
                <a:gd name="connsiteX45" fmla="*/ 245003 w 305036"/>
                <a:gd name="connsiteY45" fmla="*/ 85994 h 197949"/>
                <a:gd name="connsiteX46" fmla="*/ 249059 w 305036"/>
                <a:gd name="connsiteY46" fmla="*/ 55166 h 197949"/>
                <a:gd name="connsiteX47" fmla="*/ 249059 w 305036"/>
                <a:gd name="connsiteY47" fmla="*/ 49487 h 197949"/>
                <a:gd name="connsiteX48" fmla="*/ 274208 w 305036"/>
                <a:gd name="connsiteY48" fmla="*/ 49487 h 197949"/>
                <a:gd name="connsiteX49" fmla="*/ 274208 w 305036"/>
                <a:gd name="connsiteY49" fmla="*/ 64901 h 197949"/>
                <a:gd name="connsiteX50" fmla="*/ 249059 w 305036"/>
                <a:gd name="connsiteY50" fmla="*/ 90051 h 197949"/>
                <a:gd name="connsiteX51" fmla="*/ 244192 w 305036"/>
                <a:gd name="connsiteY51" fmla="*/ 90051 h 197949"/>
                <a:gd name="connsiteX52" fmla="*/ 245003 w 305036"/>
                <a:gd name="connsiteY52" fmla="*/ 85994 h 197949"/>
                <a:gd name="connsiteX53" fmla="*/ 297735 w 305036"/>
                <a:gd name="connsiteY53" fmla="*/ 64901 h 197949"/>
                <a:gd name="connsiteX54" fmla="*/ 249059 w 305036"/>
                <a:gd name="connsiteY54" fmla="*/ 113577 h 197949"/>
                <a:gd name="connsiteX55" fmla="*/ 234456 w 305036"/>
                <a:gd name="connsiteY55" fmla="*/ 113577 h 197949"/>
                <a:gd name="connsiteX56" fmla="*/ 236079 w 305036"/>
                <a:gd name="connsiteY56" fmla="*/ 109521 h 197949"/>
                <a:gd name="connsiteX57" fmla="*/ 240946 w 305036"/>
                <a:gd name="connsiteY57" fmla="*/ 97352 h 197949"/>
                <a:gd name="connsiteX58" fmla="*/ 241758 w 305036"/>
                <a:gd name="connsiteY58" fmla="*/ 95730 h 197949"/>
                <a:gd name="connsiteX59" fmla="*/ 249059 w 305036"/>
                <a:gd name="connsiteY59" fmla="*/ 95730 h 197949"/>
                <a:gd name="connsiteX60" fmla="*/ 280699 w 305036"/>
                <a:gd name="connsiteY60" fmla="*/ 64090 h 197949"/>
                <a:gd name="connsiteX61" fmla="*/ 280699 w 305036"/>
                <a:gd name="connsiteY61" fmla="*/ 45431 h 197949"/>
                <a:gd name="connsiteX62" fmla="*/ 277454 w 305036"/>
                <a:gd name="connsiteY62" fmla="*/ 42186 h 197949"/>
                <a:gd name="connsiteX63" fmla="*/ 249059 w 305036"/>
                <a:gd name="connsiteY63" fmla="*/ 42186 h 197949"/>
                <a:gd name="connsiteX64" fmla="*/ 249059 w 305036"/>
                <a:gd name="connsiteY64" fmla="*/ 25149 h 197949"/>
                <a:gd name="connsiteX65" fmla="*/ 298547 w 305036"/>
                <a:gd name="connsiteY65" fmla="*/ 25149 h 197949"/>
                <a:gd name="connsiteX66" fmla="*/ 298547 w 305036"/>
                <a:gd name="connsiteY66" fmla="*/ 64901 h 19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05036" h="197949">
                  <a:moveTo>
                    <a:pt x="304225" y="21904"/>
                  </a:moveTo>
                  <a:cubicBezTo>
                    <a:pt x="304225" y="20282"/>
                    <a:pt x="302603" y="18659"/>
                    <a:pt x="300980" y="18659"/>
                  </a:cubicBezTo>
                  <a:lnTo>
                    <a:pt x="248248" y="18659"/>
                  </a:lnTo>
                  <a:lnTo>
                    <a:pt x="248248" y="3245"/>
                  </a:lnTo>
                  <a:cubicBezTo>
                    <a:pt x="248248" y="1623"/>
                    <a:pt x="246625" y="0"/>
                    <a:pt x="245003" y="0"/>
                  </a:cubicBezTo>
                  <a:lnTo>
                    <a:pt x="184158" y="0"/>
                  </a:lnTo>
                  <a:cubicBezTo>
                    <a:pt x="182535" y="0"/>
                    <a:pt x="180913" y="1623"/>
                    <a:pt x="180913" y="3245"/>
                  </a:cubicBezTo>
                  <a:cubicBezTo>
                    <a:pt x="180913" y="4868"/>
                    <a:pt x="182535" y="6490"/>
                    <a:pt x="184158" y="6490"/>
                  </a:cubicBezTo>
                  <a:lnTo>
                    <a:pt x="242569" y="6490"/>
                  </a:lnTo>
                  <a:lnTo>
                    <a:pt x="242569" y="55977"/>
                  </a:lnTo>
                  <a:cubicBezTo>
                    <a:pt x="242569" y="97352"/>
                    <a:pt x="219854" y="136293"/>
                    <a:pt x="184158" y="157386"/>
                  </a:cubicBezTo>
                  <a:lnTo>
                    <a:pt x="183346" y="157386"/>
                  </a:lnTo>
                  <a:lnTo>
                    <a:pt x="65713" y="157386"/>
                  </a:lnTo>
                  <a:lnTo>
                    <a:pt x="64901" y="157386"/>
                  </a:lnTo>
                  <a:cubicBezTo>
                    <a:pt x="29206" y="136293"/>
                    <a:pt x="6490" y="97352"/>
                    <a:pt x="6490" y="55977"/>
                  </a:cubicBezTo>
                  <a:lnTo>
                    <a:pt x="6490" y="6490"/>
                  </a:lnTo>
                  <a:lnTo>
                    <a:pt x="49487" y="6490"/>
                  </a:lnTo>
                  <a:cubicBezTo>
                    <a:pt x="51110" y="6490"/>
                    <a:pt x="52732" y="4868"/>
                    <a:pt x="52732" y="3245"/>
                  </a:cubicBezTo>
                  <a:cubicBezTo>
                    <a:pt x="52732" y="1623"/>
                    <a:pt x="51110" y="0"/>
                    <a:pt x="49487" y="0"/>
                  </a:cubicBezTo>
                  <a:lnTo>
                    <a:pt x="3245" y="0"/>
                  </a:lnTo>
                  <a:cubicBezTo>
                    <a:pt x="1623" y="0"/>
                    <a:pt x="0" y="1623"/>
                    <a:pt x="0" y="3245"/>
                  </a:cubicBezTo>
                  <a:lnTo>
                    <a:pt x="0" y="55977"/>
                  </a:lnTo>
                  <a:cubicBezTo>
                    <a:pt x="0" y="78693"/>
                    <a:pt x="5679" y="100597"/>
                    <a:pt x="17037" y="119256"/>
                  </a:cubicBezTo>
                  <a:cubicBezTo>
                    <a:pt x="24338" y="132237"/>
                    <a:pt x="34885" y="143594"/>
                    <a:pt x="46242" y="152518"/>
                  </a:cubicBezTo>
                  <a:lnTo>
                    <a:pt x="52732" y="157386"/>
                  </a:lnTo>
                  <a:lnTo>
                    <a:pt x="3245" y="157386"/>
                  </a:lnTo>
                  <a:cubicBezTo>
                    <a:pt x="1623" y="157386"/>
                    <a:pt x="0" y="159008"/>
                    <a:pt x="0" y="160631"/>
                  </a:cubicBezTo>
                  <a:cubicBezTo>
                    <a:pt x="0" y="180913"/>
                    <a:pt x="17037" y="197949"/>
                    <a:pt x="37318" y="197949"/>
                  </a:cubicBezTo>
                  <a:lnTo>
                    <a:pt x="226344" y="197949"/>
                  </a:lnTo>
                  <a:cubicBezTo>
                    <a:pt x="246625" y="197949"/>
                    <a:pt x="263662" y="180913"/>
                    <a:pt x="263662" y="160631"/>
                  </a:cubicBezTo>
                  <a:cubicBezTo>
                    <a:pt x="263662" y="159008"/>
                    <a:pt x="262039" y="157386"/>
                    <a:pt x="260417" y="157386"/>
                  </a:cubicBezTo>
                  <a:lnTo>
                    <a:pt x="196327" y="157386"/>
                  </a:lnTo>
                  <a:lnTo>
                    <a:pt x="202817" y="152518"/>
                  </a:lnTo>
                  <a:cubicBezTo>
                    <a:pt x="213363" y="143594"/>
                    <a:pt x="223099" y="133859"/>
                    <a:pt x="230400" y="121690"/>
                  </a:cubicBezTo>
                  <a:lnTo>
                    <a:pt x="231211" y="120068"/>
                  </a:lnTo>
                  <a:lnTo>
                    <a:pt x="249870" y="120068"/>
                  </a:lnTo>
                  <a:cubicBezTo>
                    <a:pt x="280699" y="120068"/>
                    <a:pt x="305037" y="94918"/>
                    <a:pt x="305037" y="64901"/>
                  </a:cubicBezTo>
                  <a:lnTo>
                    <a:pt x="305037" y="21904"/>
                  </a:lnTo>
                  <a:close/>
                  <a:moveTo>
                    <a:pt x="257172" y="163876"/>
                  </a:moveTo>
                  <a:lnTo>
                    <a:pt x="256361" y="167121"/>
                  </a:lnTo>
                  <a:cubicBezTo>
                    <a:pt x="253115" y="180913"/>
                    <a:pt x="240946" y="191459"/>
                    <a:pt x="226344" y="191459"/>
                  </a:cubicBezTo>
                  <a:lnTo>
                    <a:pt x="37318" y="191459"/>
                  </a:lnTo>
                  <a:cubicBezTo>
                    <a:pt x="22715" y="191459"/>
                    <a:pt x="10546" y="181724"/>
                    <a:pt x="7301" y="167121"/>
                  </a:cubicBezTo>
                  <a:lnTo>
                    <a:pt x="6490" y="163876"/>
                  </a:lnTo>
                  <a:lnTo>
                    <a:pt x="257172" y="163876"/>
                  </a:lnTo>
                  <a:close/>
                  <a:moveTo>
                    <a:pt x="245003" y="85994"/>
                  </a:moveTo>
                  <a:cubicBezTo>
                    <a:pt x="247437" y="76259"/>
                    <a:pt x="249059" y="65713"/>
                    <a:pt x="249059" y="55166"/>
                  </a:cubicBezTo>
                  <a:lnTo>
                    <a:pt x="249059" y="49487"/>
                  </a:lnTo>
                  <a:lnTo>
                    <a:pt x="274208" y="49487"/>
                  </a:lnTo>
                  <a:lnTo>
                    <a:pt x="274208" y="64901"/>
                  </a:lnTo>
                  <a:cubicBezTo>
                    <a:pt x="274208" y="78693"/>
                    <a:pt x="262851" y="90051"/>
                    <a:pt x="249059" y="90051"/>
                  </a:cubicBezTo>
                  <a:lnTo>
                    <a:pt x="244192" y="90051"/>
                  </a:lnTo>
                  <a:lnTo>
                    <a:pt x="245003" y="85994"/>
                  </a:lnTo>
                  <a:close/>
                  <a:moveTo>
                    <a:pt x="297735" y="64901"/>
                  </a:moveTo>
                  <a:cubicBezTo>
                    <a:pt x="297735" y="91673"/>
                    <a:pt x="275831" y="113577"/>
                    <a:pt x="249059" y="113577"/>
                  </a:cubicBezTo>
                  <a:lnTo>
                    <a:pt x="234456" y="113577"/>
                  </a:lnTo>
                  <a:lnTo>
                    <a:pt x="236079" y="109521"/>
                  </a:lnTo>
                  <a:cubicBezTo>
                    <a:pt x="237701" y="105465"/>
                    <a:pt x="239324" y="101408"/>
                    <a:pt x="240946" y="97352"/>
                  </a:cubicBezTo>
                  <a:lnTo>
                    <a:pt x="241758" y="95730"/>
                  </a:lnTo>
                  <a:lnTo>
                    <a:pt x="249059" y="95730"/>
                  </a:lnTo>
                  <a:cubicBezTo>
                    <a:pt x="266096" y="95730"/>
                    <a:pt x="280699" y="81938"/>
                    <a:pt x="280699" y="64090"/>
                  </a:cubicBezTo>
                  <a:lnTo>
                    <a:pt x="280699" y="45431"/>
                  </a:lnTo>
                  <a:cubicBezTo>
                    <a:pt x="280699" y="43808"/>
                    <a:pt x="279076" y="42186"/>
                    <a:pt x="277454" y="42186"/>
                  </a:cubicBezTo>
                  <a:lnTo>
                    <a:pt x="249059" y="42186"/>
                  </a:lnTo>
                  <a:lnTo>
                    <a:pt x="249059" y="25149"/>
                  </a:lnTo>
                  <a:lnTo>
                    <a:pt x="298547" y="25149"/>
                  </a:lnTo>
                  <a:lnTo>
                    <a:pt x="298547" y="64901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7">
              <a:extLst>
                <a:ext uri="{FF2B5EF4-FFF2-40B4-BE49-F238E27FC236}">
                  <a16:creationId xmlns:a16="http://schemas.microsoft.com/office/drawing/2014/main" id="{AA7945F3-5498-4C01-9B10-7F957E186E58}"/>
                </a:ext>
              </a:extLst>
            </p:cNvPr>
            <p:cNvSpPr/>
            <p:nvPr/>
          </p:nvSpPr>
          <p:spPr>
            <a:xfrm>
              <a:off x="1590386" y="2355838"/>
              <a:ext cx="19575" cy="75980"/>
            </a:xfrm>
            <a:custGeom>
              <a:avLst/>
              <a:gdLst>
                <a:gd name="connsiteX0" fmla="*/ 12777 w 19575"/>
                <a:gd name="connsiteY0" fmla="*/ 33262 h 75980"/>
                <a:gd name="connsiteX1" fmla="*/ 9532 w 19575"/>
                <a:gd name="connsiteY1" fmla="*/ 29206 h 75980"/>
                <a:gd name="connsiteX2" fmla="*/ 9532 w 19575"/>
                <a:gd name="connsiteY2" fmla="*/ 5679 h 75980"/>
                <a:gd name="connsiteX3" fmla="*/ 10344 w 19575"/>
                <a:gd name="connsiteY3" fmla="*/ 3245 h 75980"/>
                <a:gd name="connsiteX4" fmla="*/ 9532 w 19575"/>
                <a:gd name="connsiteY4" fmla="*/ 811 h 75980"/>
                <a:gd name="connsiteX5" fmla="*/ 7910 w 19575"/>
                <a:gd name="connsiteY5" fmla="*/ 0 h 75980"/>
                <a:gd name="connsiteX6" fmla="*/ 5476 w 19575"/>
                <a:gd name="connsiteY6" fmla="*/ 1623 h 75980"/>
                <a:gd name="connsiteX7" fmla="*/ 5476 w 19575"/>
                <a:gd name="connsiteY7" fmla="*/ 33262 h 75980"/>
                <a:gd name="connsiteX8" fmla="*/ 8721 w 19575"/>
                <a:gd name="connsiteY8" fmla="*/ 37318 h 75980"/>
                <a:gd name="connsiteX9" fmla="*/ 8721 w 19575"/>
                <a:gd name="connsiteY9" fmla="*/ 66524 h 75980"/>
                <a:gd name="connsiteX10" fmla="*/ 5476 w 19575"/>
                <a:gd name="connsiteY10" fmla="*/ 70580 h 75980"/>
                <a:gd name="connsiteX11" fmla="*/ 4665 w 19575"/>
                <a:gd name="connsiteY11" fmla="*/ 73014 h 75980"/>
                <a:gd name="connsiteX12" fmla="*/ 5476 w 19575"/>
                <a:gd name="connsiteY12" fmla="*/ 75448 h 75980"/>
                <a:gd name="connsiteX13" fmla="*/ 10344 w 19575"/>
                <a:gd name="connsiteY13" fmla="*/ 74637 h 75980"/>
                <a:gd name="connsiteX14" fmla="*/ 13589 w 19575"/>
                <a:gd name="connsiteY14" fmla="*/ 70580 h 75980"/>
                <a:gd name="connsiteX15" fmla="*/ 12777 w 19575"/>
                <a:gd name="connsiteY15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5" h="75980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5476" y="70580"/>
                  </a:lnTo>
                  <a:cubicBezTo>
                    <a:pt x="4665" y="71392"/>
                    <a:pt x="4665" y="72203"/>
                    <a:pt x="4665" y="73014"/>
                  </a:cubicBezTo>
                  <a:cubicBezTo>
                    <a:pt x="4665" y="73825"/>
                    <a:pt x="5476" y="74637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60034"/>
                    <a:pt x="21701" y="44620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7">
              <a:extLst>
                <a:ext uri="{FF2B5EF4-FFF2-40B4-BE49-F238E27FC236}">
                  <a16:creationId xmlns:a16="http://schemas.microsoft.com/office/drawing/2014/main" id="{BE2877AB-6F83-4D33-B7DD-716E6B1E5575}"/>
                </a:ext>
              </a:extLst>
            </p:cNvPr>
            <p:cNvSpPr/>
            <p:nvPr/>
          </p:nvSpPr>
          <p:spPr>
            <a:xfrm>
              <a:off x="1623648" y="2361517"/>
              <a:ext cx="19575" cy="75980"/>
            </a:xfrm>
            <a:custGeom>
              <a:avLst/>
              <a:gdLst>
                <a:gd name="connsiteX0" fmla="*/ 12777 w 19575"/>
                <a:gd name="connsiteY0" fmla="*/ 33262 h 75980"/>
                <a:gd name="connsiteX1" fmla="*/ 9532 w 19575"/>
                <a:gd name="connsiteY1" fmla="*/ 29206 h 75980"/>
                <a:gd name="connsiteX2" fmla="*/ 9532 w 19575"/>
                <a:gd name="connsiteY2" fmla="*/ 5679 h 75980"/>
                <a:gd name="connsiteX3" fmla="*/ 10344 w 19575"/>
                <a:gd name="connsiteY3" fmla="*/ 3245 h 75980"/>
                <a:gd name="connsiteX4" fmla="*/ 9532 w 19575"/>
                <a:gd name="connsiteY4" fmla="*/ 811 h 75980"/>
                <a:gd name="connsiteX5" fmla="*/ 7910 w 19575"/>
                <a:gd name="connsiteY5" fmla="*/ 0 h 75980"/>
                <a:gd name="connsiteX6" fmla="*/ 7910 w 19575"/>
                <a:gd name="connsiteY6" fmla="*/ 0 h 75980"/>
                <a:gd name="connsiteX7" fmla="*/ 5476 w 19575"/>
                <a:gd name="connsiteY7" fmla="*/ 811 h 75980"/>
                <a:gd name="connsiteX8" fmla="*/ 5476 w 19575"/>
                <a:gd name="connsiteY8" fmla="*/ 32451 h 75980"/>
                <a:gd name="connsiteX9" fmla="*/ 8721 w 19575"/>
                <a:gd name="connsiteY9" fmla="*/ 36507 h 75980"/>
                <a:gd name="connsiteX10" fmla="*/ 8721 w 19575"/>
                <a:gd name="connsiteY10" fmla="*/ 65713 h 75980"/>
                <a:gd name="connsiteX11" fmla="*/ 4665 w 19575"/>
                <a:gd name="connsiteY11" fmla="*/ 70580 h 75980"/>
                <a:gd name="connsiteX12" fmla="*/ 5476 w 19575"/>
                <a:gd name="connsiteY12" fmla="*/ 75448 h 75980"/>
                <a:gd name="connsiteX13" fmla="*/ 10344 w 19575"/>
                <a:gd name="connsiteY13" fmla="*/ 74637 h 75980"/>
                <a:gd name="connsiteX14" fmla="*/ 13589 w 19575"/>
                <a:gd name="connsiteY14" fmla="*/ 70580 h 75980"/>
                <a:gd name="connsiteX15" fmla="*/ 12777 w 19575"/>
                <a:gd name="connsiteY15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5" h="75980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910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811"/>
                  </a:cubicBezTo>
                  <a:cubicBezTo>
                    <a:pt x="-1825" y="9735"/>
                    <a:pt x="-1825" y="22715"/>
                    <a:pt x="5476" y="32451"/>
                  </a:cubicBezTo>
                  <a:lnTo>
                    <a:pt x="8721" y="36507"/>
                  </a:lnTo>
                  <a:cubicBezTo>
                    <a:pt x="15211" y="45431"/>
                    <a:pt x="15211" y="56789"/>
                    <a:pt x="8721" y="65713"/>
                  </a:cubicBezTo>
                  <a:lnTo>
                    <a:pt x="4665" y="70580"/>
                  </a:lnTo>
                  <a:cubicBezTo>
                    <a:pt x="3854" y="72203"/>
                    <a:pt x="3854" y="73825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59223"/>
                    <a:pt x="21701" y="43808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7">
              <a:extLst>
                <a:ext uri="{FF2B5EF4-FFF2-40B4-BE49-F238E27FC236}">
                  <a16:creationId xmlns:a16="http://schemas.microsoft.com/office/drawing/2014/main" id="{5B905A04-41EB-413F-A663-37AE4548E421}"/>
                </a:ext>
              </a:extLst>
            </p:cNvPr>
            <p:cNvSpPr/>
            <p:nvPr/>
          </p:nvSpPr>
          <p:spPr>
            <a:xfrm>
              <a:off x="1556313" y="2363139"/>
              <a:ext cx="19575" cy="75980"/>
            </a:xfrm>
            <a:custGeom>
              <a:avLst/>
              <a:gdLst>
                <a:gd name="connsiteX0" fmla="*/ 13589 w 19575"/>
                <a:gd name="connsiteY0" fmla="*/ 33262 h 75980"/>
                <a:gd name="connsiteX1" fmla="*/ 10344 w 19575"/>
                <a:gd name="connsiteY1" fmla="*/ 29206 h 75980"/>
                <a:gd name="connsiteX2" fmla="*/ 10344 w 19575"/>
                <a:gd name="connsiteY2" fmla="*/ 5679 h 75980"/>
                <a:gd name="connsiteX3" fmla="*/ 9532 w 19575"/>
                <a:gd name="connsiteY3" fmla="*/ 811 h 75980"/>
                <a:gd name="connsiteX4" fmla="*/ 7910 w 19575"/>
                <a:gd name="connsiteY4" fmla="*/ 0 h 75980"/>
                <a:gd name="connsiteX5" fmla="*/ 5476 w 19575"/>
                <a:gd name="connsiteY5" fmla="*/ 1623 h 75980"/>
                <a:gd name="connsiteX6" fmla="*/ 5476 w 19575"/>
                <a:gd name="connsiteY6" fmla="*/ 33262 h 75980"/>
                <a:gd name="connsiteX7" fmla="*/ 8721 w 19575"/>
                <a:gd name="connsiteY7" fmla="*/ 37318 h 75980"/>
                <a:gd name="connsiteX8" fmla="*/ 8721 w 19575"/>
                <a:gd name="connsiteY8" fmla="*/ 66524 h 75980"/>
                <a:gd name="connsiteX9" fmla="*/ 4665 w 19575"/>
                <a:gd name="connsiteY9" fmla="*/ 70580 h 75980"/>
                <a:gd name="connsiteX10" fmla="*/ 3854 w 19575"/>
                <a:gd name="connsiteY10" fmla="*/ 73014 h 75980"/>
                <a:gd name="connsiteX11" fmla="*/ 4665 w 19575"/>
                <a:gd name="connsiteY11" fmla="*/ 75448 h 75980"/>
                <a:gd name="connsiteX12" fmla="*/ 9532 w 19575"/>
                <a:gd name="connsiteY12" fmla="*/ 74637 h 75980"/>
                <a:gd name="connsiteX13" fmla="*/ 12777 w 19575"/>
                <a:gd name="connsiteY13" fmla="*/ 70580 h 75980"/>
                <a:gd name="connsiteX14" fmla="*/ 13589 w 19575"/>
                <a:gd name="connsiteY14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75" h="75980">
                  <a:moveTo>
                    <a:pt x="13589" y="33262"/>
                  </a:moveTo>
                  <a:lnTo>
                    <a:pt x="10344" y="29206"/>
                  </a:lnTo>
                  <a:cubicBezTo>
                    <a:pt x="4665" y="22715"/>
                    <a:pt x="4665" y="12980"/>
                    <a:pt x="10344" y="5679"/>
                  </a:cubicBezTo>
                  <a:cubicBezTo>
                    <a:pt x="11155" y="4056"/>
                    <a:pt x="11155" y="2434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4665" y="70580"/>
                  </a:lnTo>
                  <a:cubicBezTo>
                    <a:pt x="3854" y="71392"/>
                    <a:pt x="3854" y="72203"/>
                    <a:pt x="3854" y="73014"/>
                  </a:cubicBezTo>
                  <a:cubicBezTo>
                    <a:pt x="3854" y="73825"/>
                    <a:pt x="4665" y="74637"/>
                    <a:pt x="4665" y="75448"/>
                  </a:cubicBezTo>
                  <a:cubicBezTo>
                    <a:pt x="6287" y="76259"/>
                    <a:pt x="7910" y="76259"/>
                    <a:pt x="9532" y="74637"/>
                  </a:cubicBezTo>
                  <a:lnTo>
                    <a:pt x="12777" y="70580"/>
                  </a:lnTo>
                  <a:cubicBezTo>
                    <a:pt x="21701" y="59223"/>
                    <a:pt x="21701" y="43808"/>
                    <a:pt x="13589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60" name="Graphic 7">
            <a:extLst>
              <a:ext uri="{FF2B5EF4-FFF2-40B4-BE49-F238E27FC236}">
                <a16:creationId xmlns:a16="http://schemas.microsoft.com/office/drawing/2014/main" id="{33B69763-72C7-42B1-A27F-5FD21FEAD92B}"/>
              </a:ext>
            </a:extLst>
          </p:cNvPr>
          <p:cNvSpPr/>
          <p:nvPr userDrawn="1"/>
        </p:nvSpPr>
        <p:spPr>
          <a:xfrm>
            <a:off x="10863383" y="480916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2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61" name="Graphic 7">
            <a:extLst>
              <a:ext uri="{FF2B5EF4-FFF2-40B4-BE49-F238E27FC236}">
                <a16:creationId xmlns:a16="http://schemas.microsoft.com/office/drawing/2014/main" id="{55F85F63-97B5-4A8F-837E-6E76F8133D1D}"/>
              </a:ext>
            </a:extLst>
          </p:cNvPr>
          <p:cNvGrpSpPr/>
          <p:nvPr userDrawn="1"/>
        </p:nvGrpSpPr>
        <p:grpSpPr>
          <a:xfrm>
            <a:off x="11001174" y="4938034"/>
            <a:ext cx="306906" cy="306906"/>
            <a:chOff x="11032126" y="4968986"/>
            <a:chExt cx="245002" cy="245002"/>
          </a:xfrm>
          <a:solidFill>
            <a:srgbClr val="FFFFFF"/>
          </a:solidFill>
        </p:grpSpPr>
        <p:sp>
          <p:nvSpPr>
            <p:cNvPr id="1062" name="Graphic 7">
              <a:extLst>
                <a:ext uri="{FF2B5EF4-FFF2-40B4-BE49-F238E27FC236}">
                  <a16:creationId xmlns:a16="http://schemas.microsoft.com/office/drawing/2014/main" id="{6E9CD06B-D7A7-4215-BEA0-129A8BB440A1}"/>
                </a:ext>
              </a:extLst>
            </p:cNvPr>
            <p:cNvSpPr/>
            <p:nvPr/>
          </p:nvSpPr>
          <p:spPr>
            <a:xfrm>
              <a:off x="11032126" y="4968986"/>
              <a:ext cx="245002" cy="245002"/>
            </a:xfrm>
            <a:custGeom>
              <a:avLst/>
              <a:gdLst>
                <a:gd name="connsiteX0" fmla="*/ 122501 w 245002"/>
                <a:gd name="connsiteY0" fmla="*/ 245003 h 245002"/>
                <a:gd name="connsiteX1" fmla="*/ 84372 w 245002"/>
                <a:gd name="connsiteY1" fmla="*/ 238513 h 245002"/>
                <a:gd name="connsiteX2" fmla="*/ 81938 w 245002"/>
                <a:gd name="connsiteY2" fmla="*/ 233645 h 245002"/>
                <a:gd name="connsiteX3" fmla="*/ 86806 w 245002"/>
                <a:gd name="connsiteY3" fmla="*/ 231211 h 245002"/>
                <a:gd name="connsiteX4" fmla="*/ 121690 w 245002"/>
                <a:gd name="connsiteY4" fmla="*/ 236890 h 245002"/>
                <a:gd name="connsiteX5" fmla="*/ 119256 w 245002"/>
                <a:gd name="connsiteY5" fmla="*/ 233645 h 245002"/>
                <a:gd name="connsiteX6" fmla="*/ 119256 w 245002"/>
                <a:gd name="connsiteY6" fmla="*/ 181724 h 245002"/>
                <a:gd name="connsiteX7" fmla="*/ 102220 w 245002"/>
                <a:gd name="connsiteY7" fmla="*/ 181724 h 245002"/>
                <a:gd name="connsiteX8" fmla="*/ 98975 w 245002"/>
                <a:gd name="connsiteY8" fmla="*/ 178479 h 245002"/>
                <a:gd name="connsiteX9" fmla="*/ 102220 w 245002"/>
                <a:gd name="connsiteY9" fmla="*/ 175234 h 245002"/>
                <a:gd name="connsiteX10" fmla="*/ 119256 w 245002"/>
                <a:gd name="connsiteY10" fmla="*/ 175234 h 245002"/>
                <a:gd name="connsiteX11" fmla="*/ 119256 w 245002"/>
                <a:gd name="connsiteY11" fmla="*/ 126558 h 245002"/>
                <a:gd name="connsiteX12" fmla="*/ 62468 w 245002"/>
                <a:gd name="connsiteY12" fmla="*/ 126558 h 245002"/>
                <a:gd name="connsiteX13" fmla="*/ 65713 w 245002"/>
                <a:gd name="connsiteY13" fmla="*/ 160631 h 245002"/>
                <a:gd name="connsiteX14" fmla="*/ 62468 w 245002"/>
                <a:gd name="connsiteY14" fmla="*/ 164687 h 245002"/>
                <a:gd name="connsiteX15" fmla="*/ 58411 w 245002"/>
                <a:gd name="connsiteY15" fmla="*/ 161442 h 245002"/>
                <a:gd name="connsiteX16" fmla="*/ 55166 w 245002"/>
                <a:gd name="connsiteY16" fmla="*/ 126558 h 245002"/>
                <a:gd name="connsiteX17" fmla="*/ 10546 w 245002"/>
                <a:gd name="connsiteY17" fmla="*/ 126558 h 245002"/>
                <a:gd name="connsiteX18" fmla="*/ 7301 w 245002"/>
                <a:gd name="connsiteY18" fmla="*/ 124124 h 245002"/>
                <a:gd name="connsiteX19" fmla="*/ 18659 w 245002"/>
                <a:gd name="connsiteY19" fmla="*/ 172800 h 245002"/>
                <a:gd name="connsiteX20" fmla="*/ 17037 w 245002"/>
                <a:gd name="connsiteY20" fmla="*/ 177668 h 245002"/>
                <a:gd name="connsiteX21" fmla="*/ 12169 w 245002"/>
                <a:gd name="connsiteY21" fmla="*/ 176045 h 245002"/>
                <a:gd name="connsiteX22" fmla="*/ 0 w 245002"/>
                <a:gd name="connsiteY22" fmla="*/ 122501 h 245002"/>
                <a:gd name="connsiteX23" fmla="*/ 122501 w 245002"/>
                <a:gd name="connsiteY23" fmla="*/ 0 h 245002"/>
                <a:gd name="connsiteX24" fmla="*/ 245003 w 245002"/>
                <a:gd name="connsiteY24" fmla="*/ 122501 h 245002"/>
                <a:gd name="connsiteX25" fmla="*/ 122501 w 245002"/>
                <a:gd name="connsiteY25" fmla="*/ 245003 h 245002"/>
                <a:gd name="connsiteX26" fmla="*/ 126558 w 245002"/>
                <a:gd name="connsiteY26" fmla="*/ 181724 h 245002"/>
                <a:gd name="connsiteX27" fmla="*/ 126558 w 245002"/>
                <a:gd name="connsiteY27" fmla="*/ 233645 h 245002"/>
                <a:gd name="connsiteX28" fmla="*/ 124124 w 245002"/>
                <a:gd name="connsiteY28" fmla="*/ 236890 h 245002"/>
                <a:gd name="connsiteX29" fmla="*/ 173611 w 245002"/>
                <a:gd name="connsiteY29" fmla="*/ 180913 h 245002"/>
                <a:gd name="connsiteX30" fmla="*/ 126558 w 245002"/>
                <a:gd name="connsiteY30" fmla="*/ 180913 h 245002"/>
                <a:gd name="connsiteX31" fmla="*/ 181724 w 245002"/>
                <a:gd name="connsiteY31" fmla="*/ 181724 h 245002"/>
                <a:gd name="connsiteX32" fmla="*/ 150085 w 245002"/>
                <a:gd name="connsiteY32" fmla="*/ 234456 h 245002"/>
                <a:gd name="connsiteX33" fmla="*/ 221476 w 245002"/>
                <a:gd name="connsiteY33" fmla="*/ 181724 h 245002"/>
                <a:gd name="connsiteX34" fmla="*/ 220665 w 245002"/>
                <a:gd name="connsiteY34" fmla="*/ 181724 h 245002"/>
                <a:gd name="connsiteX35" fmla="*/ 181724 w 245002"/>
                <a:gd name="connsiteY35" fmla="*/ 181724 h 245002"/>
                <a:gd name="connsiteX36" fmla="*/ 183347 w 245002"/>
                <a:gd name="connsiteY36" fmla="*/ 175234 h 245002"/>
                <a:gd name="connsiteX37" fmla="*/ 220665 w 245002"/>
                <a:gd name="connsiteY37" fmla="*/ 175234 h 245002"/>
                <a:gd name="connsiteX38" fmla="*/ 223910 w 245002"/>
                <a:gd name="connsiteY38" fmla="*/ 177668 h 245002"/>
                <a:gd name="connsiteX39" fmla="*/ 237701 w 245002"/>
                <a:gd name="connsiteY39" fmla="*/ 124124 h 245002"/>
                <a:gd name="connsiteX40" fmla="*/ 234456 w 245002"/>
                <a:gd name="connsiteY40" fmla="*/ 126558 h 245002"/>
                <a:gd name="connsiteX41" fmla="*/ 189837 w 245002"/>
                <a:gd name="connsiteY41" fmla="*/ 126558 h 245002"/>
                <a:gd name="connsiteX42" fmla="*/ 183347 w 245002"/>
                <a:gd name="connsiteY42" fmla="*/ 175234 h 245002"/>
                <a:gd name="connsiteX43" fmla="*/ 126558 w 245002"/>
                <a:gd name="connsiteY43" fmla="*/ 175234 h 245002"/>
                <a:gd name="connsiteX44" fmla="*/ 176045 w 245002"/>
                <a:gd name="connsiteY44" fmla="*/ 175234 h 245002"/>
                <a:gd name="connsiteX45" fmla="*/ 182535 w 245002"/>
                <a:gd name="connsiteY45" fmla="*/ 126558 h 245002"/>
                <a:gd name="connsiteX46" fmla="*/ 125746 w 245002"/>
                <a:gd name="connsiteY46" fmla="*/ 126558 h 245002"/>
                <a:gd name="connsiteX47" fmla="*/ 125746 w 245002"/>
                <a:gd name="connsiteY47" fmla="*/ 175234 h 245002"/>
                <a:gd name="connsiteX48" fmla="*/ 189837 w 245002"/>
                <a:gd name="connsiteY48" fmla="*/ 119256 h 245002"/>
                <a:gd name="connsiteX49" fmla="*/ 234456 w 245002"/>
                <a:gd name="connsiteY49" fmla="*/ 119256 h 245002"/>
                <a:gd name="connsiteX50" fmla="*/ 237701 w 245002"/>
                <a:gd name="connsiteY50" fmla="*/ 121690 h 245002"/>
                <a:gd name="connsiteX51" fmla="*/ 223910 w 245002"/>
                <a:gd name="connsiteY51" fmla="*/ 68146 h 245002"/>
                <a:gd name="connsiteX52" fmla="*/ 220665 w 245002"/>
                <a:gd name="connsiteY52" fmla="*/ 70580 h 245002"/>
                <a:gd name="connsiteX53" fmla="*/ 183347 w 245002"/>
                <a:gd name="connsiteY53" fmla="*/ 70580 h 245002"/>
                <a:gd name="connsiteX54" fmla="*/ 189837 w 245002"/>
                <a:gd name="connsiteY54" fmla="*/ 119256 h 245002"/>
                <a:gd name="connsiteX55" fmla="*/ 21093 w 245002"/>
                <a:gd name="connsiteY55" fmla="*/ 68146 h 245002"/>
                <a:gd name="connsiteX56" fmla="*/ 7301 w 245002"/>
                <a:gd name="connsiteY56" fmla="*/ 121690 h 245002"/>
                <a:gd name="connsiteX57" fmla="*/ 10546 w 245002"/>
                <a:gd name="connsiteY57" fmla="*/ 119256 h 245002"/>
                <a:gd name="connsiteX58" fmla="*/ 55166 w 245002"/>
                <a:gd name="connsiteY58" fmla="*/ 119256 h 245002"/>
                <a:gd name="connsiteX59" fmla="*/ 61656 w 245002"/>
                <a:gd name="connsiteY59" fmla="*/ 70580 h 245002"/>
                <a:gd name="connsiteX60" fmla="*/ 25149 w 245002"/>
                <a:gd name="connsiteY60" fmla="*/ 70580 h 245002"/>
                <a:gd name="connsiteX61" fmla="*/ 21093 w 245002"/>
                <a:gd name="connsiteY61" fmla="*/ 68146 h 245002"/>
                <a:gd name="connsiteX62" fmla="*/ 126558 w 245002"/>
                <a:gd name="connsiteY62" fmla="*/ 119256 h 245002"/>
                <a:gd name="connsiteX63" fmla="*/ 183347 w 245002"/>
                <a:gd name="connsiteY63" fmla="*/ 119256 h 245002"/>
                <a:gd name="connsiteX64" fmla="*/ 176856 w 245002"/>
                <a:gd name="connsiteY64" fmla="*/ 70580 h 245002"/>
                <a:gd name="connsiteX65" fmla="*/ 127369 w 245002"/>
                <a:gd name="connsiteY65" fmla="*/ 70580 h 245002"/>
                <a:gd name="connsiteX66" fmla="*/ 127369 w 245002"/>
                <a:gd name="connsiteY66" fmla="*/ 119256 h 245002"/>
                <a:gd name="connsiteX67" fmla="*/ 62468 w 245002"/>
                <a:gd name="connsiteY67" fmla="*/ 119256 h 245002"/>
                <a:gd name="connsiteX68" fmla="*/ 119256 w 245002"/>
                <a:gd name="connsiteY68" fmla="*/ 119256 h 245002"/>
                <a:gd name="connsiteX69" fmla="*/ 119256 w 245002"/>
                <a:gd name="connsiteY69" fmla="*/ 70580 h 245002"/>
                <a:gd name="connsiteX70" fmla="*/ 69769 w 245002"/>
                <a:gd name="connsiteY70" fmla="*/ 70580 h 245002"/>
                <a:gd name="connsiteX71" fmla="*/ 62468 w 245002"/>
                <a:gd name="connsiteY71" fmla="*/ 119256 h 245002"/>
                <a:gd name="connsiteX72" fmla="*/ 181724 w 245002"/>
                <a:gd name="connsiteY72" fmla="*/ 63279 h 245002"/>
                <a:gd name="connsiteX73" fmla="*/ 220665 w 245002"/>
                <a:gd name="connsiteY73" fmla="*/ 63279 h 245002"/>
                <a:gd name="connsiteX74" fmla="*/ 221476 w 245002"/>
                <a:gd name="connsiteY74" fmla="*/ 63279 h 245002"/>
                <a:gd name="connsiteX75" fmla="*/ 150085 w 245002"/>
                <a:gd name="connsiteY75" fmla="*/ 10546 h 245002"/>
                <a:gd name="connsiteX76" fmla="*/ 181724 w 245002"/>
                <a:gd name="connsiteY76" fmla="*/ 63279 h 245002"/>
                <a:gd name="connsiteX77" fmla="*/ 94918 w 245002"/>
                <a:gd name="connsiteY77" fmla="*/ 10546 h 245002"/>
                <a:gd name="connsiteX78" fmla="*/ 24338 w 245002"/>
                <a:gd name="connsiteY78" fmla="*/ 63279 h 245002"/>
                <a:gd name="connsiteX79" fmla="*/ 25149 w 245002"/>
                <a:gd name="connsiteY79" fmla="*/ 63279 h 245002"/>
                <a:gd name="connsiteX80" fmla="*/ 64090 w 245002"/>
                <a:gd name="connsiteY80" fmla="*/ 63279 h 245002"/>
                <a:gd name="connsiteX81" fmla="*/ 94918 w 245002"/>
                <a:gd name="connsiteY81" fmla="*/ 10546 h 245002"/>
                <a:gd name="connsiteX82" fmla="*/ 126558 w 245002"/>
                <a:gd name="connsiteY82" fmla="*/ 63279 h 245002"/>
                <a:gd name="connsiteX83" fmla="*/ 174423 w 245002"/>
                <a:gd name="connsiteY83" fmla="*/ 63279 h 245002"/>
                <a:gd name="connsiteX84" fmla="*/ 124124 w 245002"/>
                <a:gd name="connsiteY84" fmla="*/ 7301 h 245002"/>
                <a:gd name="connsiteX85" fmla="*/ 126558 w 245002"/>
                <a:gd name="connsiteY85" fmla="*/ 10546 h 245002"/>
                <a:gd name="connsiteX86" fmla="*/ 126558 w 245002"/>
                <a:gd name="connsiteY86" fmla="*/ 63279 h 245002"/>
                <a:gd name="connsiteX87" fmla="*/ 71392 w 245002"/>
                <a:gd name="connsiteY87" fmla="*/ 63279 h 245002"/>
                <a:gd name="connsiteX88" fmla="*/ 119256 w 245002"/>
                <a:gd name="connsiteY88" fmla="*/ 63279 h 245002"/>
                <a:gd name="connsiteX89" fmla="*/ 119256 w 245002"/>
                <a:gd name="connsiteY89" fmla="*/ 10546 h 245002"/>
                <a:gd name="connsiteX90" fmla="*/ 121690 w 245002"/>
                <a:gd name="connsiteY90" fmla="*/ 7301 h 245002"/>
                <a:gd name="connsiteX91" fmla="*/ 71392 w 245002"/>
                <a:gd name="connsiteY91" fmla="*/ 63279 h 2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45002" h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63" name="Graphic 7">
              <a:extLst>
                <a:ext uri="{FF2B5EF4-FFF2-40B4-BE49-F238E27FC236}">
                  <a16:creationId xmlns:a16="http://schemas.microsoft.com/office/drawing/2014/main" id="{E4A0A3C9-0233-4B31-BE8A-9D02E529ED56}"/>
                </a:ext>
              </a:extLst>
            </p:cNvPr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  <a:solidFill>
              <a:srgbClr val="FFFFFF"/>
            </a:solidFill>
          </p:grpSpPr>
          <p:sp>
            <p:nvSpPr>
              <p:cNvPr id="1064" name="Graphic 7">
                <a:extLst>
                  <a:ext uri="{FF2B5EF4-FFF2-40B4-BE49-F238E27FC236}">
                    <a16:creationId xmlns:a16="http://schemas.microsoft.com/office/drawing/2014/main" id="{20E40DD7-6CF7-47E0-902E-43566191B8B8}"/>
                  </a:ext>
                </a:extLst>
              </p:cNvPr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avLst/>
                <a:gdLst>
                  <a:gd name="connsiteX0" fmla="*/ 8113 w 60845"/>
                  <a:gd name="connsiteY0" fmla="*/ 19470 h 60845"/>
                  <a:gd name="connsiteX1" fmla="*/ 41375 w 60845"/>
                  <a:gd name="connsiteY1" fmla="*/ 52732 h 60845"/>
                  <a:gd name="connsiteX2" fmla="*/ 60845 w 60845"/>
                  <a:gd name="connsiteY2" fmla="*/ 0 h 60845"/>
                  <a:gd name="connsiteX3" fmla="*/ 8113 w 60845"/>
                  <a:gd name="connsiteY3" fmla="*/ 19470 h 60845"/>
                  <a:gd name="connsiteX4" fmla="*/ 25149 w 60845"/>
                  <a:gd name="connsiteY4" fmla="*/ 35696 h 60845"/>
                  <a:gd name="connsiteX5" fmla="*/ 0 w 60845"/>
                  <a:gd name="connsiteY5" fmla="*/ 60845 h 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45" h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5" name="Graphic 7">
                <a:extLst>
                  <a:ext uri="{FF2B5EF4-FFF2-40B4-BE49-F238E27FC236}">
                    <a16:creationId xmlns:a16="http://schemas.microsoft.com/office/drawing/2014/main" id="{E352EBA4-AE00-4C99-A338-0B4880A21EEB}"/>
                  </a:ext>
                </a:extLst>
              </p:cNvPr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avLst/>
                <a:gdLst>
                  <a:gd name="connsiteX0" fmla="*/ 3651 w 68888"/>
                  <a:gd name="connsiteY0" fmla="*/ 68483 h 68482"/>
                  <a:gd name="connsiteX1" fmla="*/ 1217 w 68888"/>
                  <a:gd name="connsiteY1" fmla="*/ 67671 h 68482"/>
                  <a:gd name="connsiteX2" fmla="*/ 1217 w 68888"/>
                  <a:gd name="connsiteY2" fmla="*/ 62804 h 68482"/>
                  <a:gd name="connsiteX3" fmla="*/ 23121 w 68888"/>
                  <a:gd name="connsiteY3" fmla="*/ 40088 h 68482"/>
                  <a:gd name="connsiteX4" fmla="*/ 9330 w 68888"/>
                  <a:gd name="connsiteY4" fmla="*/ 26297 h 68482"/>
                  <a:gd name="connsiteX5" fmla="*/ 8518 w 68888"/>
                  <a:gd name="connsiteY5" fmla="*/ 23052 h 68482"/>
                  <a:gd name="connsiteX6" fmla="*/ 10952 w 68888"/>
                  <a:gd name="connsiteY6" fmla="*/ 20618 h 68482"/>
                  <a:gd name="connsiteX7" fmla="*/ 63685 w 68888"/>
                  <a:gd name="connsiteY7" fmla="*/ 336 h 68482"/>
                  <a:gd name="connsiteX8" fmla="*/ 67741 w 68888"/>
                  <a:gd name="connsiteY8" fmla="*/ 1147 h 68482"/>
                  <a:gd name="connsiteX9" fmla="*/ 68552 w 68888"/>
                  <a:gd name="connsiteY9" fmla="*/ 5204 h 68482"/>
                  <a:gd name="connsiteX10" fmla="*/ 49082 w 68888"/>
                  <a:gd name="connsiteY10" fmla="*/ 57936 h 68482"/>
                  <a:gd name="connsiteX11" fmla="*/ 46648 w 68888"/>
                  <a:gd name="connsiteY11" fmla="*/ 60370 h 68482"/>
                  <a:gd name="connsiteX12" fmla="*/ 43403 w 68888"/>
                  <a:gd name="connsiteY12" fmla="*/ 59559 h 68482"/>
                  <a:gd name="connsiteX13" fmla="*/ 28800 w 68888"/>
                  <a:gd name="connsiteY13" fmla="*/ 44956 h 68482"/>
                  <a:gd name="connsiteX14" fmla="*/ 6896 w 68888"/>
                  <a:gd name="connsiteY14" fmla="*/ 67671 h 68482"/>
                  <a:gd name="connsiteX15" fmla="*/ 3651 w 68888"/>
                  <a:gd name="connsiteY15" fmla="*/ 68483 h 68482"/>
                  <a:gd name="connsiteX16" fmla="*/ 32045 w 68888"/>
                  <a:gd name="connsiteY16" fmla="*/ 38466 h 68482"/>
                  <a:gd name="connsiteX17" fmla="*/ 44214 w 68888"/>
                  <a:gd name="connsiteY17" fmla="*/ 50635 h 68482"/>
                  <a:gd name="connsiteX18" fmla="*/ 59628 w 68888"/>
                  <a:gd name="connsiteY18" fmla="*/ 10071 h 68482"/>
                  <a:gd name="connsiteX19" fmla="*/ 19065 w 68888"/>
                  <a:gd name="connsiteY19" fmla="*/ 25485 h 68482"/>
                  <a:gd name="connsiteX20" fmla="*/ 30423 w 68888"/>
                  <a:gd name="connsiteY20" fmla="*/ 36843 h 68482"/>
                  <a:gd name="connsiteX21" fmla="*/ 31234 w 68888"/>
                  <a:gd name="connsiteY21" fmla="*/ 37654 h 68482"/>
                  <a:gd name="connsiteX22" fmla="*/ 32045 w 68888"/>
                  <a:gd name="connsiteY22" fmla="*/ 38466 h 6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888" h="68482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66" name="Footer Placeholder 1">
            <a:extLst>
              <a:ext uri="{FF2B5EF4-FFF2-40B4-BE49-F238E27FC236}">
                <a16:creationId xmlns:a16="http://schemas.microsoft.com/office/drawing/2014/main" id="{14E8AE79-7811-469F-A497-9E8968F089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1067" name="Slide Number Placeholder 5">
            <a:extLst>
              <a:ext uri="{FF2B5EF4-FFF2-40B4-BE49-F238E27FC236}">
                <a16:creationId xmlns:a16="http://schemas.microsoft.com/office/drawing/2014/main" id="{527C9801-5A77-4394-B831-B4126643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12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0B041B03-6FD6-4342-B217-805C4E59A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9F58CA30-73B3-4E0F-B46F-E42C4186E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BBC987A-358F-4F7E-82EF-92E138F1BEC0}"/>
              </a:ext>
            </a:extLst>
          </p:cNvPr>
          <p:cNvGrpSpPr/>
          <p:nvPr userDrawn="1"/>
        </p:nvGrpSpPr>
        <p:grpSpPr>
          <a:xfrm>
            <a:off x="16431" y="2327127"/>
            <a:ext cx="12159138" cy="2203747"/>
            <a:chOff x="13727" y="4637103"/>
            <a:chExt cx="12159138" cy="2203747"/>
          </a:xfrm>
          <a:solidFill>
            <a:schemeClr val="bg2">
              <a:alpha val="25000"/>
            </a:schemeClr>
          </a:solidFill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77E4F71D-D124-4B87-978A-488D0F0EC09F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A1DCAC94-CA60-4958-AE91-9F1DD3CDF97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4D38C17D-5DD8-436A-B4BF-B9BF03DE0E6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0F134A47-726E-487A-B14B-1145D86E344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600C1516-0C5A-4903-8B3A-649DB297E3C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6403ABC-E201-4AEF-8579-718F7789B63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19363818-5D01-4624-B64B-C04B78D495F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229AACD9-3AC1-46F2-B48D-36F8A645D90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155AC2BA-922F-4D8D-92E9-CA71DDF76316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5C694AAE-16F5-4F0A-9E55-2795D4729B6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F19BA253-AFF9-4F76-B307-5FFE4B0FEFAE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08E542FA-8064-4E2E-A8FC-D5EE6F09B85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1B8D5B5E-4F1D-4ACA-BBAB-A51D96FE72E4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A4A03C80-555D-45C1-BB6D-15E59D915F4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B785910D-2D68-465F-8C69-4F1BF23B459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8FB334F6-4DA6-4ECF-B21E-1ABB1E46B14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9D0604F8-F9F4-4802-8338-DABB0DBB495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9810862-B1D9-483D-8153-BEB6395E86C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ED613C76-A2C4-4AA7-AB7C-BBBA2C61AA0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A38791BA-DA52-4192-BF85-437024485DE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7158CA54-86A8-4082-BE80-7D3FBECD58DB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71A3A2DA-2BDF-4A85-8015-EF76F0EEB2E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1CA6AA86-E74F-4A39-8D15-A2365B467AE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715C6A23-CF20-4537-A2B9-F1AD81AFAE2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15C91A22-71CF-4CF0-B647-825FB45692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728CA6DA-3A6C-4D8E-BF16-0D6405D0746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F82C6542-7C8E-4A53-9B53-2E584E77455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8AE88178-DC78-443D-85D9-E4379106F13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5E37B953-2CF6-4F7C-8CD2-AECACF5993B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9B006B4-1AE4-4289-9247-F98353640E01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98B3F9FD-24AD-4C6F-8568-6B05647BE00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36F2F17B-B811-483E-9817-A1C06D581BA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09E4A170-F9AA-4657-8224-AF28CC174F0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4BDA8E3B-FB79-4503-B79C-71E12ED7F6D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7762CBF3-F482-4B62-8009-74FE1EF0AD4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51176934-41BE-4A2E-81D4-45D429A681F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DE83EAED-C7DE-4C06-8E29-D9E38794BF3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15E7B1B8-F690-42D9-802F-56679E6AB2F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37CCE9B9-DABD-4FE9-AE8E-A2C932A9F9F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1E726139-4657-458A-8E48-8864A37C2C7F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7BA5E9D4-9A4A-4E1F-A543-C52AB65187D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F7538429-FF7A-46C5-8A24-90FAADC6097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52AEB9C-87C2-4398-8B2F-E2440DC8E665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3FE124BF-FE3C-4EBF-B5D4-8F3DA8BCAA7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037EA267-9B31-46B8-87C0-C2E4BF2384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B1183880-A431-49D9-AE10-989A2CD07F7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10CD6D95-7E03-4244-8CEC-B2A4B4FB3D1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BCC088F5-1730-48C2-AB0B-DC2163A2C5B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965683D1-BDB7-4B42-B916-A8D9D03A9A0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F98B8102-E7F8-47D3-9467-161CBE72998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3A546895-4128-40A6-B7B8-F382F5D373C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D014175-DA4F-4114-8403-51AECD39694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CA8F9EFC-A336-46DC-BA62-3297767BF43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8CD234BE-A78A-420D-9C53-6CC9C238729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3DD49839-6E4E-4595-BE08-7770F1AB2CE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9E9FD108-30EE-43B6-967E-BBA7F6C5EA1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D0CD8000-B747-4F5C-A816-9026F45C87B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1653CACE-D2E8-4944-84A0-86A6788DBDF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37E8A35-1F8C-4A88-969E-2566C4F9283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F71BC266-AA45-4A09-B84E-0B759067350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B9A1BBB-DF68-4E09-A34A-A5C44175B3A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0C83BFCE-AD64-4003-9087-A505521B9EFF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83148290-7330-46FF-B27E-302544A3D0A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9672BF9-B6C2-4F91-B59B-98698F03BE56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3F7F0F95-2737-4BAE-9FB9-61262C198A4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5C7CD325-C863-49DD-BD3B-59EB4CB842E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7860F9E8-20F3-4B7D-A6DF-0240506339F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B57075EE-3689-48F8-9188-0FC5DF1A9C1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107EF6EC-C308-4422-8EFC-32A57171AC5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F19BB35A-F7A6-471C-A1FD-55ABFFA2038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57897E5F-8895-4D43-A2FF-44E6F6C034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A87427F8-958F-4BA8-9029-89FB1A2E04D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AD1ED34B-7B61-432E-9DD6-C56D4209735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118E6333-DFB7-4C61-970C-105D2E99CDE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3EC9A7F-00E9-4212-880F-A2C59E12D32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D40F237D-EB17-4578-98C4-B94D3B82B43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D99FB3E-173F-4DCD-9580-560BD87AD1B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61B67BA2-9422-4BDC-BC22-73713CE618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3663204E-3829-4EC1-A174-1134671F084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9AD69F08-5582-48A1-A082-B5AEA3BB681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4BCCE57E-AC34-41D2-BFAE-8019519D678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7514EB15-C1F4-49D3-B647-7D2D088F56A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33E0EBFE-AC2D-4AE1-B086-1C4C914696A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25FEB7A6-2C73-4B2E-B5C5-E583F82377F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31A25E9-8A49-4EFF-A424-AF11125AD870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142B8CEF-EA3C-479F-99AC-1F0045D9D0AA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B807E266-1E36-4A9E-8BDC-026F6B20618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522C169-D1DC-42F8-ACCD-50C194EECA0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A2A4E92-9991-434D-8CC0-0C04F7CDCC7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2B0275F-F493-41C6-9245-64FD19C4FB4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42803B7E-7AE5-4FBE-BE45-8DFDB34B427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E0C1CFB0-2AA3-4ED0-8173-62D5A88A905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BF576DE0-CD2D-4376-9CFE-E5290DDFE8E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CA30B9C-CEBD-4695-B43F-DF2404764DC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FA4DA581-C9DF-45A5-A3B8-7FA37617D666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74C89708-945C-4844-BF75-D4DD498404A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B47A2E61-DAF4-4ED5-AE0F-F45987BA31C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76E76FF-5E75-40DF-9C3C-5805F087BA1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100A7A9E-2834-47B5-8D39-9F8712A811C0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5DBE095-63D7-4504-BB44-3BA6E9FE1B6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6F657DA8-EA46-4541-A074-4DACBCFCA76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1B990BAD-1463-4D8F-B771-0D02A25C3EF5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DB103C3E-F765-4E2C-A120-A291607A981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C840B73E-0A48-4415-BE5E-D8809DC050C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444B1EE8-45A9-4B0C-B2EE-C040DEAE324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6BEE7D22-D658-46EB-BC6A-B4E1100F0CE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73C5BA1-127D-48FD-9722-21B397270C6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4B705B48-C0F3-443E-8FFD-DCEE3B7D518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D7CCC3A4-4D69-40AB-A578-73FF991D49F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8E9AC0B6-848D-426D-A414-95014B63FFF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1402276-864C-4AD2-A23C-36404E7B27C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0CF76B2D-035A-48F2-860C-D7F1940A70B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33A0AE45-7390-40CB-9131-3FFCA591AF5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A5AF892F-984E-4352-B8B5-5C5C8717576D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BAF9E158-6AF6-4955-AC35-9AA72E27CDA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FD87D4B6-A01B-44D5-84B5-D23BF205D23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ED3BD699-CDEC-4BB3-A83A-64AFC13B397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55781667-8086-4680-9551-6240AEC8D52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4504BEDA-FE5B-46F9-B4D3-EA9451C69B9F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743C530-4C36-4187-9344-1EEDDB0D149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25B4BE3-13F2-42AD-B628-557151BCFC2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88FABC20-4F33-45A7-BCE5-775C9F88E31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74AC11E1-C82D-4723-B97F-EA7E6A9C72E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C344247-E139-4211-8A2F-28EC3878714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31D9FAB-577E-4E25-8D6A-810B23CEB79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6CBB124-35B1-49EC-81BB-FE8B0A63EAF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0A18591-46FF-43B7-9107-69DF15844DA2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FEECFD5-04E1-4C97-A093-2E0868BC081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6012E56D-7C52-4D3E-ABFF-B8426DA7F18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4B085DB0-7EB5-4208-9622-5DE7C5EDA89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37192D9-818F-4C34-AAE3-EF91202158F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E6300A2E-7565-4A59-9492-5AD9BDC42DC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FF6D9A79-FDF3-4C45-AE10-302F49E0963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A1F31FF-06A3-41B3-9A26-7D1A0E4CAF2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9032DA7B-CC74-4D18-8F35-91E515BFAB4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285A98B-2ADD-4D77-BF34-45045B12B0C7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8487561D-6288-4661-9F72-3706C4E38B1C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0C9F440B-EC9B-43CD-8C68-2D634F54881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7F3E8CC-B3C4-4DBA-9F1F-403052A2719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82F50E9-C297-4DA9-AB2B-A484DD7F9D2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D0F6176-DBCB-494A-BA12-3BF5D1F657F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D8DFB73-9DED-497D-9714-F6B8AE76BA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48EC69E3-5471-4244-9A96-6AABCC78E65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511FB70-57B7-4EB4-A7D9-89D357D36FC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1887E1AE-5C4A-40DF-9FC7-13000E9D15F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62BCD96-7852-477E-B604-020CE633F998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DC5D5EFC-9A1E-45C3-B6D6-06DD70B11AE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566F99B-150E-44DB-A9A9-5AAA1E0A55F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3A6E0BBE-E3E9-423D-96A7-30EAA4C4F94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D07759D0-AB8E-48BB-80BE-DDA5FC542AD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99AA286A-7450-4BDB-9E9F-B209915246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679C9E55-2863-4213-8A8F-772F4D3EC60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C6FDC1D-5625-4D7D-BC31-C96DDD86673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BF0BBBEB-B3C0-462D-8FF8-3A76FCA32E8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B22B3557-3FA0-491F-B1A2-9514A1BBC3B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7CAA90FB-F7A4-4ED5-9862-2AF965D34F9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96C449F-6B49-4620-B8F1-EE008E2CC5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FD09DAE-BC0E-4DB3-8F42-608E2CB737F8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25D6199-0BF8-4E7B-97BD-953BF85F148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FE82FDBA-F498-49A4-A56E-E5C91B13E31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257ADAB7-AF0B-4196-90F4-EF1E37C08E4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831BA426-DD87-4079-B780-243057BE255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0C6C93C4-FEEE-40CA-AEC1-362C3B121C0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9B4D1812-0382-4ABF-B3B8-75F0EC8C335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3A3DC3B1-DEC9-4063-8644-6E176D4146D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21068912-DBB5-4DB2-AFC1-C4457A58778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3B29298-032C-480E-85F1-58EB01E2F104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62C12AE3-742F-4A12-9BA9-06CE83B6CC8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11858A60-D43B-455A-A7FD-3B8D2436F428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E55DD4D-5832-499D-9FA4-BCE27AEB28D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EFE996F-B3C0-441D-91DA-E19D4A3AABB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3A15D805-0708-483B-99F4-155966B7AA6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28FF30E-96C6-46FB-AF74-0E64B2648F0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53B78C1-8211-4AD3-8BE8-DF3A3350E2E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04A7B20-8889-47B3-89A7-9B544715366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64D7E1BC-A148-4A1D-AF3C-DF01EC90219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3917AC9-B2E3-4A07-A4BD-003D7E2BD9F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CFD04BB-6E93-44C4-B160-5D18A2126A6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22C8102A-BEBA-4D2C-BB87-F3105CD93D0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4E414096-9653-4BB2-B161-7CEEFCF69201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99730DA-23AF-491B-9687-1FA976C3EDC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726FDCA0-889D-4916-92A1-B6CA4253FBC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645F9944-14E1-430B-8A4D-55279AC91AF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0FC17BF0-E2E9-454C-8C2E-62DEDBDA0F0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29946A43-99AF-4ACA-B06C-25F6C0D48C6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880EDC3-64DD-4DAF-A42A-42BC230329E1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5B1CA235-F11E-4D4F-8C17-950D4EA5535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3C0371E7-F231-4D4F-BDD6-5C36A1D17E1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AE7BC90-8348-4489-8CCA-18A019970B3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3B169BF-88DA-45B1-B62B-8274B3598E8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895849AE-9F95-4575-8417-CA2A1D4C547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3FE039F-3353-4C5D-862E-D9A93964575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3DF8D8B-650D-4CC4-A16D-608B484014A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F930E77-AF75-47A6-9E98-0405680B9E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FC563122-CF5D-4101-A471-3DF99E896EE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3C50628-2CA3-4FF4-A53D-8BAF8F86C5E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90AFFA2-41F2-4FC0-ADD5-8FB2CF3B2C3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CAEC149-E89A-4D30-B304-EE5E4D622DD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CCD023E-BFE5-4854-835B-CCC3D0EE5FF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2AFF65E2-2B5C-4754-A3E9-83AB77716F7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19D33F5E-7817-4217-8DC6-7983F0FA621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7F2B918-74CD-402E-BF40-F4B7E1B56FA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30EB03F0-1562-428D-9883-5DE6619D436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778E6C6-3395-4CEA-BEB3-396DE377A4B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F5543BA6-2BE1-4DC8-A627-17B3C521A3F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937A0CFA-5302-4575-BAAB-63E23AA406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167015E-4B85-4541-B7F5-9C527A89192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370D3484-293B-49B9-B1DA-436667AF8AFE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5954151A-56D0-4C54-B1EE-9C90D679B31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F6326821-5E7E-4966-8AE8-9D5395BF7EE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C8270AA-12B6-4A4A-8E17-EB81CC2F7C3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AD4A5DED-AB57-4CA5-82E4-27DA518D5F7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75378433-778B-4DA7-A817-771D703E373E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1B3F9AC9-ED8B-4CE1-A0B8-61E574375BE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92B9BEF-9CCE-40B7-9F5D-9BF82FC5168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91620B2E-A56D-4910-8C16-9C7EF2A0FE9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1A77972-C88A-4C65-8FE8-BAD76128398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AAE046E-8C2F-49CB-9382-A3A9D5A94921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77C8AA4-ADB3-4285-B5E4-02154244932A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3D99368-3486-4BDA-9128-BE74D8AFC51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9834E9E5-38D3-48AC-90E1-0D9E10C9A054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9AF80EF-196F-4AAA-8E4D-4B95BB40758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A5CBDEDD-ED5C-4B81-BFE2-2975FAF711A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E6FA190-BEB8-4F8E-B1FD-2A2ACE632A4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1B2CF35A-32E8-4C4C-A187-519FCE9DF6D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4982510A-2D2E-4560-8FD8-D3C3CABA88B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8B7CF830-BD15-46BB-984C-A1B042F59AC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5E085F9B-72E5-4E06-B91A-BA5DF85BFA7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7A58E1EC-E701-471D-BA47-7ABC6D38F8D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C24D3829-E444-4529-AC03-590F6EE2A58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144AFE8-0787-4AD3-B669-E3A014D487F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D415030-ADF4-420D-B229-673057186D5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C9CA970-FD2D-4B36-8A74-01B88C23537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5923487-13F8-45BA-9AEE-4013480611B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304A524C-C879-4A96-A836-4718FF86104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5D94EB9-F7D2-4A41-AFCD-9E54C0CA67D0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B0043A1-F93E-4993-8E2F-8A5EE04491D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DD5CD5-8B5C-4F50-9FD0-F7599FA986B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638A9AC-A7B2-4AD5-8AD2-52034A2691B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FE0B339-697A-4DC0-A5AB-CCA4E1167CB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2ECF5B3E-7AC3-4520-AC3F-BDC9F090D94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1BFC787-0B20-494E-A8E6-34898191858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2C7E68E7-71D5-480F-84BF-1D1180F70BD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3EA7351-E49D-47C5-9640-2B1A1462E67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B928C63F-8A09-4C60-973E-68809B023CE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F451DD2-F6C6-4599-98D6-07A2F2A3872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61BC4AD9-6F17-42D7-A80E-41D8E8FD59C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9BB31C2-A0FD-4CC9-9D34-5C1F6ACCC0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46B908C0-1345-45AB-A8A1-52E39EB04FB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FF7C962-CE9E-456E-AD19-3F2BD226B55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13CBBD7-51B0-45E0-9882-CE78CF47127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FF16EE03-8D5B-40E8-8E10-C08D4B6203C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09BEF81D-7646-4BD3-B799-248C9079D1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313816" y="1650852"/>
            <a:ext cx="576000" cy="576000"/>
          </a:xfrm>
          <a:prstGeom prst="rect">
            <a:avLst/>
          </a:prstGeom>
        </p:spPr>
      </p:pic>
      <p:grpSp>
        <p:nvGrpSpPr>
          <p:cNvPr id="26" name="Graphic 9">
            <a:extLst>
              <a:ext uri="{FF2B5EF4-FFF2-40B4-BE49-F238E27FC236}">
                <a16:creationId xmlns:a16="http://schemas.microsoft.com/office/drawing/2014/main" id="{F2A99649-089E-467D-B584-C28F24BB3B0D}"/>
              </a:ext>
            </a:extLst>
          </p:cNvPr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  <a:solidFill>
            <a:srgbClr val="FFFFFF"/>
          </a:solidFill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D7ACAC2-E6F4-47DE-A4D5-709899136A28}"/>
                </a:ext>
              </a:extLst>
            </p:cNvPr>
            <p:cNvSpPr/>
            <p:nvPr/>
          </p:nvSpPr>
          <p:spPr>
            <a:xfrm>
              <a:off x="5086281" y="4940215"/>
              <a:ext cx="351278" cy="249667"/>
            </a:xfrm>
            <a:custGeom>
              <a:avLst/>
              <a:gdLst>
                <a:gd name="connsiteX0" fmla="*/ 347223 w 351278"/>
                <a:gd name="connsiteY0" fmla="*/ 21904 h 249667"/>
                <a:gd name="connsiteX1" fmla="*/ 319639 w 351278"/>
                <a:gd name="connsiteY1" fmla="*/ 21904 h 249667"/>
                <a:gd name="connsiteX2" fmla="*/ 319639 w 351278"/>
                <a:gd name="connsiteY2" fmla="*/ 9735 h 249667"/>
                <a:gd name="connsiteX3" fmla="*/ 318017 w 351278"/>
                <a:gd name="connsiteY3" fmla="*/ 7301 h 249667"/>
                <a:gd name="connsiteX4" fmla="*/ 269341 w 351278"/>
                <a:gd name="connsiteY4" fmla="*/ 811 h 249667"/>
                <a:gd name="connsiteX5" fmla="*/ 223099 w 351278"/>
                <a:gd name="connsiteY5" fmla="*/ 7301 h 249667"/>
                <a:gd name="connsiteX6" fmla="*/ 225532 w 351278"/>
                <a:gd name="connsiteY6" fmla="*/ 12980 h 249667"/>
                <a:gd name="connsiteX7" fmla="*/ 269341 w 351278"/>
                <a:gd name="connsiteY7" fmla="*/ 6490 h 249667"/>
                <a:gd name="connsiteX8" fmla="*/ 311527 w 351278"/>
                <a:gd name="connsiteY8" fmla="*/ 11358 h 249667"/>
                <a:gd name="connsiteX9" fmla="*/ 314772 w 351278"/>
                <a:gd name="connsiteY9" fmla="*/ 12169 h 249667"/>
                <a:gd name="connsiteX10" fmla="*/ 314772 w 351278"/>
                <a:gd name="connsiteY10" fmla="*/ 203628 h 249667"/>
                <a:gd name="connsiteX11" fmla="*/ 309904 w 351278"/>
                <a:gd name="connsiteY11" fmla="*/ 202817 h 249667"/>
                <a:gd name="connsiteX12" fmla="*/ 272586 w 351278"/>
                <a:gd name="connsiteY12" fmla="*/ 200383 h 249667"/>
                <a:gd name="connsiteX13" fmla="*/ 184158 w 351278"/>
                <a:gd name="connsiteY13" fmla="*/ 222287 h 249667"/>
                <a:gd name="connsiteX14" fmla="*/ 177668 w 351278"/>
                <a:gd name="connsiteY14" fmla="*/ 226344 h 249667"/>
                <a:gd name="connsiteX15" fmla="*/ 177668 w 351278"/>
                <a:gd name="connsiteY15" fmla="*/ 143594 h 249667"/>
                <a:gd name="connsiteX16" fmla="*/ 171989 w 351278"/>
                <a:gd name="connsiteY16" fmla="*/ 143594 h 249667"/>
                <a:gd name="connsiteX17" fmla="*/ 171989 w 351278"/>
                <a:gd name="connsiteY17" fmla="*/ 224721 h 249667"/>
                <a:gd name="connsiteX18" fmla="*/ 165499 w 351278"/>
                <a:gd name="connsiteY18" fmla="*/ 220665 h 249667"/>
                <a:gd name="connsiteX19" fmla="*/ 77070 w 351278"/>
                <a:gd name="connsiteY19" fmla="*/ 198761 h 249667"/>
                <a:gd name="connsiteX20" fmla="*/ 39752 w 351278"/>
                <a:gd name="connsiteY20" fmla="*/ 201194 h 249667"/>
                <a:gd name="connsiteX21" fmla="*/ 34885 w 351278"/>
                <a:gd name="connsiteY21" fmla="*/ 202006 h 249667"/>
                <a:gd name="connsiteX22" fmla="*/ 34885 w 351278"/>
                <a:gd name="connsiteY22" fmla="*/ 11358 h 249667"/>
                <a:gd name="connsiteX23" fmla="*/ 38130 w 351278"/>
                <a:gd name="connsiteY23" fmla="*/ 10546 h 249667"/>
                <a:gd name="connsiteX24" fmla="*/ 80315 w 351278"/>
                <a:gd name="connsiteY24" fmla="*/ 5679 h 249667"/>
                <a:gd name="connsiteX25" fmla="*/ 118445 w 351278"/>
                <a:gd name="connsiteY25" fmla="*/ 10546 h 249667"/>
                <a:gd name="connsiteX26" fmla="*/ 121690 w 351278"/>
                <a:gd name="connsiteY26" fmla="*/ 4868 h 249667"/>
                <a:gd name="connsiteX27" fmla="*/ 81127 w 351278"/>
                <a:gd name="connsiteY27" fmla="*/ 0 h 249667"/>
                <a:gd name="connsiteX28" fmla="*/ 80315 w 351278"/>
                <a:gd name="connsiteY28" fmla="*/ 0 h 249667"/>
                <a:gd name="connsiteX29" fmla="*/ 31639 w 351278"/>
                <a:gd name="connsiteY29" fmla="*/ 6490 h 249667"/>
                <a:gd name="connsiteX30" fmla="*/ 30017 w 351278"/>
                <a:gd name="connsiteY30" fmla="*/ 8924 h 249667"/>
                <a:gd name="connsiteX31" fmla="*/ 30017 w 351278"/>
                <a:gd name="connsiteY31" fmla="*/ 8924 h 249667"/>
                <a:gd name="connsiteX32" fmla="*/ 30017 w 351278"/>
                <a:gd name="connsiteY32" fmla="*/ 21093 h 249667"/>
                <a:gd name="connsiteX33" fmla="*/ 2434 w 351278"/>
                <a:gd name="connsiteY33" fmla="*/ 21093 h 249667"/>
                <a:gd name="connsiteX34" fmla="*/ 0 w 351278"/>
                <a:gd name="connsiteY34" fmla="*/ 23527 h 249667"/>
                <a:gd name="connsiteX35" fmla="*/ 0 w 351278"/>
                <a:gd name="connsiteY35" fmla="*/ 246625 h 249667"/>
                <a:gd name="connsiteX36" fmla="*/ 2434 w 351278"/>
                <a:gd name="connsiteY36" fmla="*/ 249059 h 249667"/>
                <a:gd name="connsiteX37" fmla="*/ 4056 w 351278"/>
                <a:gd name="connsiteY37" fmla="*/ 249059 h 249667"/>
                <a:gd name="connsiteX38" fmla="*/ 4056 w 351278"/>
                <a:gd name="connsiteY38" fmla="*/ 249059 h 249667"/>
                <a:gd name="connsiteX39" fmla="*/ 174423 w 351278"/>
                <a:gd name="connsiteY39" fmla="*/ 234456 h 249667"/>
                <a:gd name="connsiteX40" fmla="*/ 176045 w 351278"/>
                <a:gd name="connsiteY40" fmla="*/ 234456 h 249667"/>
                <a:gd name="connsiteX41" fmla="*/ 176856 w 351278"/>
                <a:gd name="connsiteY41" fmla="*/ 234456 h 249667"/>
                <a:gd name="connsiteX42" fmla="*/ 298547 w 351278"/>
                <a:gd name="connsiteY42" fmla="*/ 232023 h 249667"/>
                <a:gd name="connsiteX43" fmla="*/ 347223 w 351278"/>
                <a:gd name="connsiteY43" fmla="*/ 249059 h 249667"/>
                <a:gd name="connsiteX44" fmla="*/ 347223 w 351278"/>
                <a:gd name="connsiteY44" fmla="*/ 249059 h 249667"/>
                <a:gd name="connsiteX45" fmla="*/ 349656 w 351278"/>
                <a:gd name="connsiteY45" fmla="*/ 249059 h 249667"/>
                <a:gd name="connsiteX46" fmla="*/ 351279 w 351278"/>
                <a:gd name="connsiteY46" fmla="*/ 246625 h 249667"/>
                <a:gd name="connsiteX47" fmla="*/ 351279 w 351278"/>
                <a:gd name="connsiteY47" fmla="*/ 24338 h 249667"/>
                <a:gd name="connsiteX48" fmla="*/ 347223 w 351278"/>
                <a:gd name="connsiteY48" fmla="*/ 21904 h 249667"/>
                <a:gd name="connsiteX49" fmla="*/ 135482 w 351278"/>
                <a:gd name="connsiteY49" fmla="*/ 223099 h 249667"/>
                <a:gd name="connsiteX50" fmla="*/ 9735 w 351278"/>
                <a:gd name="connsiteY50" fmla="*/ 240135 h 249667"/>
                <a:gd name="connsiteX51" fmla="*/ 4056 w 351278"/>
                <a:gd name="connsiteY51" fmla="*/ 242569 h 249667"/>
                <a:gd name="connsiteX52" fmla="*/ 4056 w 351278"/>
                <a:gd name="connsiteY52" fmla="*/ 27583 h 249667"/>
                <a:gd name="connsiteX53" fmla="*/ 29206 w 351278"/>
                <a:gd name="connsiteY53" fmla="*/ 27583 h 249667"/>
                <a:gd name="connsiteX54" fmla="*/ 29206 w 351278"/>
                <a:gd name="connsiteY54" fmla="*/ 206062 h 249667"/>
                <a:gd name="connsiteX55" fmla="*/ 31639 w 351278"/>
                <a:gd name="connsiteY55" fmla="*/ 209307 h 249667"/>
                <a:gd name="connsiteX56" fmla="*/ 32451 w 351278"/>
                <a:gd name="connsiteY56" fmla="*/ 209307 h 249667"/>
                <a:gd name="connsiteX57" fmla="*/ 76259 w 351278"/>
                <a:gd name="connsiteY57" fmla="*/ 206062 h 249667"/>
                <a:gd name="connsiteX58" fmla="*/ 137104 w 351278"/>
                <a:gd name="connsiteY58" fmla="*/ 214986 h 249667"/>
                <a:gd name="connsiteX59" fmla="*/ 135482 w 351278"/>
                <a:gd name="connsiteY59" fmla="*/ 223099 h 249667"/>
                <a:gd name="connsiteX60" fmla="*/ 343977 w 351278"/>
                <a:gd name="connsiteY60" fmla="*/ 241758 h 249667"/>
                <a:gd name="connsiteX61" fmla="*/ 338299 w 351278"/>
                <a:gd name="connsiteY61" fmla="*/ 239324 h 249667"/>
                <a:gd name="connsiteX62" fmla="*/ 212552 w 351278"/>
                <a:gd name="connsiteY62" fmla="*/ 222287 h 249667"/>
                <a:gd name="connsiteX63" fmla="*/ 210930 w 351278"/>
                <a:gd name="connsiteY63" fmla="*/ 214175 h 249667"/>
                <a:gd name="connsiteX64" fmla="*/ 271775 w 351278"/>
                <a:gd name="connsiteY64" fmla="*/ 205251 h 249667"/>
                <a:gd name="connsiteX65" fmla="*/ 316394 w 351278"/>
                <a:gd name="connsiteY65" fmla="*/ 208496 h 249667"/>
                <a:gd name="connsiteX66" fmla="*/ 318828 w 351278"/>
                <a:gd name="connsiteY66" fmla="*/ 207685 h 249667"/>
                <a:gd name="connsiteX67" fmla="*/ 319639 w 351278"/>
                <a:gd name="connsiteY67" fmla="*/ 206062 h 249667"/>
                <a:gd name="connsiteX68" fmla="*/ 319639 w 351278"/>
                <a:gd name="connsiteY68" fmla="*/ 205251 h 249667"/>
                <a:gd name="connsiteX69" fmla="*/ 319639 w 351278"/>
                <a:gd name="connsiteY69" fmla="*/ 27583 h 249667"/>
                <a:gd name="connsiteX70" fmla="*/ 344789 w 351278"/>
                <a:gd name="connsiteY70" fmla="*/ 27583 h 249667"/>
                <a:gd name="connsiteX71" fmla="*/ 343977 w 351278"/>
                <a:gd name="connsiteY71" fmla="*/ 241758 h 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1278" h="249667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5CDA439B-9EE1-49B4-A155-00C464CD0B99}"/>
                </a:ext>
              </a:extLst>
            </p:cNvPr>
            <p:cNvSpPr/>
            <p:nvPr/>
          </p:nvSpPr>
          <p:spPr>
            <a:xfrm>
              <a:off x="5179577" y="4926423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5448 w 160630"/>
                <a:gd name="connsiteY9" fmla="*/ 12169 h 161442"/>
                <a:gd name="connsiteX10" fmla="*/ 80315 w 160630"/>
                <a:gd name="connsiteY10" fmla="*/ 7301 h 161442"/>
                <a:gd name="connsiteX11" fmla="*/ 85183 w 160630"/>
                <a:gd name="connsiteY11" fmla="*/ 12169 h 161442"/>
                <a:gd name="connsiteX12" fmla="*/ 85183 w 160630"/>
                <a:gd name="connsiteY12" fmla="*/ 17037 h 161442"/>
                <a:gd name="connsiteX13" fmla="*/ 85183 w 160630"/>
                <a:gd name="connsiteY13" fmla="*/ 21904 h 161442"/>
                <a:gd name="connsiteX14" fmla="*/ 80315 w 160630"/>
                <a:gd name="connsiteY14" fmla="*/ 26772 h 161442"/>
                <a:gd name="connsiteX15" fmla="*/ 75448 w 160630"/>
                <a:gd name="connsiteY15" fmla="*/ 21904 h 161442"/>
                <a:gd name="connsiteX16" fmla="*/ 75448 w 160630"/>
                <a:gd name="connsiteY16" fmla="*/ 12169 h 161442"/>
                <a:gd name="connsiteX17" fmla="*/ 21093 w 160630"/>
                <a:gd name="connsiteY17" fmla="*/ 85994 h 161442"/>
                <a:gd name="connsiteX18" fmla="*/ 11358 w 160630"/>
                <a:gd name="connsiteY18" fmla="*/ 85994 h 161442"/>
                <a:gd name="connsiteX19" fmla="*/ 6490 w 160630"/>
                <a:gd name="connsiteY19" fmla="*/ 81127 h 161442"/>
                <a:gd name="connsiteX20" fmla="*/ 11358 w 160630"/>
                <a:gd name="connsiteY20" fmla="*/ 76259 h 161442"/>
                <a:gd name="connsiteX21" fmla="*/ 16225 w 160630"/>
                <a:gd name="connsiteY21" fmla="*/ 76259 h 161442"/>
                <a:gd name="connsiteX22" fmla="*/ 21093 w 160630"/>
                <a:gd name="connsiteY22" fmla="*/ 76259 h 161442"/>
                <a:gd name="connsiteX23" fmla="*/ 25961 w 160630"/>
                <a:gd name="connsiteY23" fmla="*/ 81127 h 161442"/>
                <a:gd name="connsiteX24" fmla="*/ 21093 w 160630"/>
                <a:gd name="connsiteY24" fmla="*/ 85994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2186 w 160630"/>
                <a:gd name="connsiteY33" fmla="*/ 42186 h 161442"/>
                <a:gd name="connsiteX34" fmla="*/ 35696 w 160630"/>
                <a:gd name="connsiteY34" fmla="*/ 42186 h 161442"/>
                <a:gd name="connsiteX35" fmla="*/ 29206 w 160630"/>
                <a:gd name="connsiteY35" fmla="*/ 35696 h 161442"/>
                <a:gd name="connsiteX36" fmla="*/ 29206 w 160630"/>
                <a:gd name="connsiteY36" fmla="*/ 29206 h 161442"/>
                <a:gd name="connsiteX37" fmla="*/ 35696 w 160630"/>
                <a:gd name="connsiteY37" fmla="*/ 29206 h 161442"/>
                <a:gd name="connsiteX38" fmla="*/ 38941 w 160630"/>
                <a:gd name="connsiteY38" fmla="*/ 32451 h 161442"/>
                <a:gd name="connsiteX39" fmla="*/ 42186 w 160630"/>
                <a:gd name="connsiteY39" fmla="*/ 35696 h 161442"/>
                <a:gd name="connsiteX40" fmla="*/ 42186 w 160630"/>
                <a:gd name="connsiteY40" fmla="*/ 42186 h 161442"/>
                <a:gd name="connsiteX41" fmla="*/ 85183 w 160630"/>
                <a:gd name="connsiteY41" fmla="*/ 149273 h 161442"/>
                <a:gd name="connsiteX42" fmla="*/ 80315 w 160630"/>
                <a:gd name="connsiteY42" fmla="*/ 154141 h 161442"/>
                <a:gd name="connsiteX43" fmla="*/ 75448 w 160630"/>
                <a:gd name="connsiteY43" fmla="*/ 149273 h 161442"/>
                <a:gd name="connsiteX44" fmla="*/ 75448 w 160630"/>
                <a:gd name="connsiteY44" fmla="*/ 139538 h 161442"/>
                <a:gd name="connsiteX45" fmla="*/ 80315 w 160630"/>
                <a:gd name="connsiteY45" fmla="*/ 134670 h 161442"/>
                <a:gd name="connsiteX46" fmla="*/ 85183 w 160630"/>
                <a:gd name="connsiteY46" fmla="*/ 139538 h 161442"/>
                <a:gd name="connsiteX47" fmla="*/ 85183 w 160630"/>
                <a:gd name="connsiteY47" fmla="*/ 144406 h 161442"/>
                <a:gd name="connsiteX48" fmla="*/ 85183 w 160630"/>
                <a:gd name="connsiteY48" fmla="*/ 149273 h 161442"/>
                <a:gd name="connsiteX49" fmla="*/ 113577 w 160630"/>
                <a:gd name="connsiteY49" fmla="*/ 111144 h 161442"/>
                <a:gd name="connsiteX50" fmla="*/ 105465 w 160630"/>
                <a:gd name="connsiteY50" fmla="*/ 113577 h 161442"/>
                <a:gd name="connsiteX51" fmla="*/ 100597 w 160630"/>
                <a:gd name="connsiteY51" fmla="*/ 108710 h 161442"/>
                <a:gd name="connsiteX52" fmla="*/ 77070 w 160630"/>
                <a:gd name="connsiteY52" fmla="*/ 85183 h 161442"/>
                <a:gd name="connsiteX53" fmla="*/ 74637 w 160630"/>
                <a:gd name="connsiteY53" fmla="*/ 79504 h 161442"/>
                <a:gd name="connsiteX54" fmla="*/ 74637 w 160630"/>
                <a:gd name="connsiteY54" fmla="*/ 65713 h 161442"/>
                <a:gd name="connsiteX55" fmla="*/ 74637 w 160630"/>
                <a:gd name="connsiteY55" fmla="*/ 65713 h 161442"/>
                <a:gd name="connsiteX56" fmla="*/ 74637 w 160630"/>
                <a:gd name="connsiteY56" fmla="*/ 51110 h 161442"/>
                <a:gd name="connsiteX57" fmla="*/ 81938 w 160630"/>
                <a:gd name="connsiteY57" fmla="*/ 47054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1144 h 161442"/>
                <a:gd name="connsiteX63" fmla="*/ 118445 w 160630"/>
                <a:gd name="connsiteY63" fmla="*/ 35696 h 161442"/>
                <a:gd name="connsiteX64" fmla="*/ 124935 w 160630"/>
                <a:gd name="connsiteY64" fmla="*/ 29206 h 161442"/>
                <a:gd name="connsiteX65" fmla="*/ 131425 w 160630"/>
                <a:gd name="connsiteY65" fmla="*/ 29206 h 161442"/>
                <a:gd name="connsiteX66" fmla="*/ 131425 w 160630"/>
                <a:gd name="connsiteY66" fmla="*/ 35696 h 161442"/>
                <a:gd name="connsiteX67" fmla="*/ 128180 w 160630"/>
                <a:gd name="connsiteY67" fmla="*/ 38941 h 161442"/>
                <a:gd name="connsiteX68" fmla="*/ 124935 w 160630"/>
                <a:gd name="connsiteY68" fmla="*/ 42186 h 161442"/>
                <a:gd name="connsiteX69" fmla="*/ 118445 w 160630"/>
                <a:gd name="connsiteY69" fmla="*/ 42186 h 161442"/>
                <a:gd name="connsiteX70" fmla="*/ 118445 w 160630"/>
                <a:gd name="connsiteY70" fmla="*/ 35696 h 161442"/>
                <a:gd name="connsiteX71" fmla="*/ 132237 w 160630"/>
                <a:gd name="connsiteY71" fmla="*/ 133048 h 161442"/>
                <a:gd name="connsiteX72" fmla="*/ 125746 w 160630"/>
                <a:gd name="connsiteY72" fmla="*/ 133048 h 161442"/>
                <a:gd name="connsiteX73" fmla="*/ 122501 w 160630"/>
                <a:gd name="connsiteY73" fmla="*/ 129803 h 161442"/>
                <a:gd name="connsiteX74" fmla="*/ 119256 w 160630"/>
                <a:gd name="connsiteY74" fmla="*/ 126558 h 161442"/>
                <a:gd name="connsiteX75" fmla="*/ 119256 w 160630"/>
                <a:gd name="connsiteY75" fmla="*/ 120068 h 161442"/>
                <a:gd name="connsiteX76" fmla="*/ 125746 w 160630"/>
                <a:gd name="connsiteY76" fmla="*/ 120068 h 161442"/>
                <a:gd name="connsiteX77" fmla="*/ 133048 w 160630"/>
                <a:gd name="connsiteY77" fmla="*/ 127369 h 161442"/>
                <a:gd name="connsiteX78" fmla="*/ 132237 w 160630"/>
                <a:gd name="connsiteY78" fmla="*/ 133048 h 161442"/>
                <a:gd name="connsiteX79" fmla="*/ 149273 w 160630"/>
                <a:gd name="connsiteY79" fmla="*/ 85994 h 161442"/>
                <a:gd name="connsiteX80" fmla="*/ 144406 w 160630"/>
                <a:gd name="connsiteY80" fmla="*/ 85994 h 161442"/>
                <a:gd name="connsiteX81" fmla="*/ 139538 w 160630"/>
                <a:gd name="connsiteY81" fmla="*/ 85994 h 161442"/>
                <a:gd name="connsiteX82" fmla="*/ 134670 w 160630"/>
                <a:gd name="connsiteY82" fmla="*/ 81127 h 161442"/>
                <a:gd name="connsiteX83" fmla="*/ 139538 w 160630"/>
                <a:gd name="connsiteY83" fmla="*/ 76259 h 161442"/>
                <a:gd name="connsiteX84" fmla="*/ 149273 w 160630"/>
                <a:gd name="connsiteY84" fmla="*/ 76259 h 161442"/>
                <a:gd name="connsiteX85" fmla="*/ 154141 w 160630"/>
                <a:gd name="connsiteY85" fmla="*/ 81127 h 161442"/>
                <a:gd name="connsiteX86" fmla="*/ 149273 w 160630"/>
                <a:gd name="connsiteY86" fmla="*/ 85994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Graphic 17">
            <a:extLst>
              <a:ext uri="{FF2B5EF4-FFF2-40B4-BE49-F238E27FC236}">
                <a16:creationId xmlns:a16="http://schemas.microsoft.com/office/drawing/2014/main" id="{A7FD0A5B-4180-43B4-8EC1-4DDB458B9E54}"/>
              </a:ext>
            </a:extLst>
          </p:cNvPr>
          <p:cNvSpPr/>
          <p:nvPr/>
        </p:nvSpPr>
        <p:spPr>
          <a:xfrm>
            <a:off x="1320032" y="2263354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aphic 17">
            <a:extLst>
              <a:ext uri="{FF2B5EF4-FFF2-40B4-BE49-F238E27FC236}">
                <a16:creationId xmlns:a16="http://schemas.microsoft.com/office/drawing/2014/main" id="{A82145AD-778F-4C2D-8BAD-B46DAD79B3B1}"/>
              </a:ext>
            </a:extLst>
          </p:cNvPr>
          <p:cNvGrpSpPr/>
          <p:nvPr/>
        </p:nvGrpSpPr>
        <p:grpSpPr>
          <a:xfrm>
            <a:off x="1474984" y="2355838"/>
            <a:ext cx="305036" cy="323695"/>
            <a:chOff x="1474984" y="2355838"/>
            <a:chExt cx="305036" cy="323695"/>
          </a:xfrm>
          <a:solidFill>
            <a:srgbClr val="FFFFFF"/>
          </a:solidFill>
        </p:grpSpPr>
        <p:sp>
          <p:nvSpPr>
            <p:cNvPr id="31" name="Graphic 17">
              <a:extLst>
                <a:ext uri="{FF2B5EF4-FFF2-40B4-BE49-F238E27FC236}">
                  <a16:creationId xmlns:a16="http://schemas.microsoft.com/office/drawing/2014/main" id="{9B7266BF-2A53-40D2-B69F-B19A0DC06947}"/>
                </a:ext>
              </a:extLst>
            </p:cNvPr>
            <p:cNvSpPr/>
            <p:nvPr/>
          </p:nvSpPr>
          <p:spPr>
            <a:xfrm>
              <a:off x="1519603" y="2441021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4637 w 160630"/>
                <a:gd name="connsiteY9" fmla="*/ 11358 h 161442"/>
                <a:gd name="connsiteX10" fmla="*/ 79504 w 160630"/>
                <a:gd name="connsiteY10" fmla="*/ 6490 h 161442"/>
                <a:gd name="connsiteX11" fmla="*/ 84372 w 160630"/>
                <a:gd name="connsiteY11" fmla="*/ 11358 h 161442"/>
                <a:gd name="connsiteX12" fmla="*/ 84372 w 160630"/>
                <a:gd name="connsiteY12" fmla="*/ 16225 h 161442"/>
                <a:gd name="connsiteX13" fmla="*/ 84372 w 160630"/>
                <a:gd name="connsiteY13" fmla="*/ 21093 h 161442"/>
                <a:gd name="connsiteX14" fmla="*/ 79504 w 160630"/>
                <a:gd name="connsiteY14" fmla="*/ 25961 h 161442"/>
                <a:gd name="connsiteX15" fmla="*/ 74637 w 160630"/>
                <a:gd name="connsiteY15" fmla="*/ 21093 h 161442"/>
                <a:gd name="connsiteX16" fmla="*/ 74637 w 160630"/>
                <a:gd name="connsiteY16" fmla="*/ 11358 h 161442"/>
                <a:gd name="connsiteX17" fmla="*/ 21093 w 160630"/>
                <a:gd name="connsiteY17" fmla="*/ 85183 h 161442"/>
                <a:gd name="connsiteX18" fmla="*/ 11358 w 160630"/>
                <a:gd name="connsiteY18" fmla="*/ 85183 h 161442"/>
                <a:gd name="connsiteX19" fmla="*/ 6490 w 160630"/>
                <a:gd name="connsiteY19" fmla="*/ 80315 h 161442"/>
                <a:gd name="connsiteX20" fmla="*/ 11358 w 160630"/>
                <a:gd name="connsiteY20" fmla="*/ 75448 h 161442"/>
                <a:gd name="connsiteX21" fmla="*/ 16225 w 160630"/>
                <a:gd name="connsiteY21" fmla="*/ 75448 h 161442"/>
                <a:gd name="connsiteX22" fmla="*/ 21093 w 160630"/>
                <a:gd name="connsiteY22" fmla="*/ 75448 h 161442"/>
                <a:gd name="connsiteX23" fmla="*/ 25961 w 160630"/>
                <a:gd name="connsiteY23" fmla="*/ 80315 h 161442"/>
                <a:gd name="connsiteX24" fmla="*/ 21093 w 160630"/>
                <a:gd name="connsiteY24" fmla="*/ 85183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1375 w 160630"/>
                <a:gd name="connsiteY33" fmla="*/ 42186 h 161442"/>
                <a:gd name="connsiteX34" fmla="*/ 34885 w 160630"/>
                <a:gd name="connsiteY34" fmla="*/ 42186 h 161442"/>
                <a:gd name="connsiteX35" fmla="*/ 28394 w 160630"/>
                <a:gd name="connsiteY35" fmla="*/ 35696 h 161442"/>
                <a:gd name="connsiteX36" fmla="*/ 28394 w 160630"/>
                <a:gd name="connsiteY36" fmla="*/ 29206 h 161442"/>
                <a:gd name="connsiteX37" fmla="*/ 34885 w 160630"/>
                <a:gd name="connsiteY37" fmla="*/ 29206 h 161442"/>
                <a:gd name="connsiteX38" fmla="*/ 38130 w 160630"/>
                <a:gd name="connsiteY38" fmla="*/ 32451 h 161442"/>
                <a:gd name="connsiteX39" fmla="*/ 41375 w 160630"/>
                <a:gd name="connsiteY39" fmla="*/ 35696 h 161442"/>
                <a:gd name="connsiteX40" fmla="*/ 41375 w 160630"/>
                <a:gd name="connsiteY40" fmla="*/ 42186 h 161442"/>
                <a:gd name="connsiteX41" fmla="*/ 84372 w 160630"/>
                <a:gd name="connsiteY41" fmla="*/ 149273 h 161442"/>
                <a:gd name="connsiteX42" fmla="*/ 79504 w 160630"/>
                <a:gd name="connsiteY42" fmla="*/ 154141 h 161442"/>
                <a:gd name="connsiteX43" fmla="*/ 74637 w 160630"/>
                <a:gd name="connsiteY43" fmla="*/ 149273 h 161442"/>
                <a:gd name="connsiteX44" fmla="*/ 74637 w 160630"/>
                <a:gd name="connsiteY44" fmla="*/ 139538 h 161442"/>
                <a:gd name="connsiteX45" fmla="*/ 79504 w 160630"/>
                <a:gd name="connsiteY45" fmla="*/ 134670 h 161442"/>
                <a:gd name="connsiteX46" fmla="*/ 84372 w 160630"/>
                <a:gd name="connsiteY46" fmla="*/ 139538 h 161442"/>
                <a:gd name="connsiteX47" fmla="*/ 84372 w 160630"/>
                <a:gd name="connsiteY47" fmla="*/ 144406 h 161442"/>
                <a:gd name="connsiteX48" fmla="*/ 84372 w 160630"/>
                <a:gd name="connsiteY48" fmla="*/ 149273 h 161442"/>
                <a:gd name="connsiteX49" fmla="*/ 113577 w 160630"/>
                <a:gd name="connsiteY49" fmla="*/ 110332 h 161442"/>
                <a:gd name="connsiteX50" fmla="*/ 105465 w 160630"/>
                <a:gd name="connsiteY50" fmla="*/ 112766 h 161442"/>
                <a:gd name="connsiteX51" fmla="*/ 100597 w 160630"/>
                <a:gd name="connsiteY51" fmla="*/ 107899 h 161442"/>
                <a:gd name="connsiteX52" fmla="*/ 77070 w 160630"/>
                <a:gd name="connsiteY52" fmla="*/ 84372 h 161442"/>
                <a:gd name="connsiteX53" fmla="*/ 74637 w 160630"/>
                <a:gd name="connsiteY53" fmla="*/ 78693 h 161442"/>
                <a:gd name="connsiteX54" fmla="*/ 74637 w 160630"/>
                <a:gd name="connsiteY54" fmla="*/ 64901 h 161442"/>
                <a:gd name="connsiteX55" fmla="*/ 74637 w 160630"/>
                <a:gd name="connsiteY55" fmla="*/ 64901 h 161442"/>
                <a:gd name="connsiteX56" fmla="*/ 74637 w 160630"/>
                <a:gd name="connsiteY56" fmla="*/ 50299 h 161442"/>
                <a:gd name="connsiteX57" fmla="*/ 81938 w 160630"/>
                <a:gd name="connsiteY57" fmla="*/ 46242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0332 h 161442"/>
                <a:gd name="connsiteX63" fmla="*/ 118445 w 160630"/>
                <a:gd name="connsiteY63" fmla="*/ 34885 h 161442"/>
                <a:gd name="connsiteX64" fmla="*/ 124935 w 160630"/>
                <a:gd name="connsiteY64" fmla="*/ 28394 h 161442"/>
                <a:gd name="connsiteX65" fmla="*/ 131425 w 160630"/>
                <a:gd name="connsiteY65" fmla="*/ 28394 h 161442"/>
                <a:gd name="connsiteX66" fmla="*/ 131425 w 160630"/>
                <a:gd name="connsiteY66" fmla="*/ 34885 h 161442"/>
                <a:gd name="connsiteX67" fmla="*/ 128180 w 160630"/>
                <a:gd name="connsiteY67" fmla="*/ 38130 h 161442"/>
                <a:gd name="connsiteX68" fmla="*/ 124935 w 160630"/>
                <a:gd name="connsiteY68" fmla="*/ 41375 h 161442"/>
                <a:gd name="connsiteX69" fmla="*/ 118445 w 160630"/>
                <a:gd name="connsiteY69" fmla="*/ 41375 h 161442"/>
                <a:gd name="connsiteX70" fmla="*/ 118445 w 160630"/>
                <a:gd name="connsiteY70" fmla="*/ 34885 h 161442"/>
                <a:gd name="connsiteX71" fmla="*/ 131425 w 160630"/>
                <a:gd name="connsiteY71" fmla="*/ 132237 h 161442"/>
                <a:gd name="connsiteX72" fmla="*/ 124935 w 160630"/>
                <a:gd name="connsiteY72" fmla="*/ 132237 h 161442"/>
                <a:gd name="connsiteX73" fmla="*/ 121690 w 160630"/>
                <a:gd name="connsiteY73" fmla="*/ 128992 h 161442"/>
                <a:gd name="connsiteX74" fmla="*/ 118445 w 160630"/>
                <a:gd name="connsiteY74" fmla="*/ 125746 h 161442"/>
                <a:gd name="connsiteX75" fmla="*/ 118445 w 160630"/>
                <a:gd name="connsiteY75" fmla="*/ 119256 h 161442"/>
                <a:gd name="connsiteX76" fmla="*/ 124935 w 160630"/>
                <a:gd name="connsiteY76" fmla="*/ 119256 h 161442"/>
                <a:gd name="connsiteX77" fmla="*/ 132237 w 160630"/>
                <a:gd name="connsiteY77" fmla="*/ 126558 h 161442"/>
                <a:gd name="connsiteX78" fmla="*/ 131425 w 160630"/>
                <a:gd name="connsiteY78" fmla="*/ 132237 h 161442"/>
                <a:gd name="connsiteX79" fmla="*/ 148462 w 160630"/>
                <a:gd name="connsiteY79" fmla="*/ 85183 h 161442"/>
                <a:gd name="connsiteX80" fmla="*/ 143594 w 160630"/>
                <a:gd name="connsiteY80" fmla="*/ 85183 h 161442"/>
                <a:gd name="connsiteX81" fmla="*/ 138727 w 160630"/>
                <a:gd name="connsiteY81" fmla="*/ 85183 h 161442"/>
                <a:gd name="connsiteX82" fmla="*/ 133859 w 160630"/>
                <a:gd name="connsiteY82" fmla="*/ 80315 h 161442"/>
                <a:gd name="connsiteX83" fmla="*/ 138727 w 160630"/>
                <a:gd name="connsiteY83" fmla="*/ 75448 h 161442"/>
                <a:gd name="connsiteX84" fmla="*/ 148462 w 160630"/>
                <a:gd name="connsiteY84" fmla="*/ 75448 h 161442"/>
                <a:gd name="connsiteX85" fmla="*/ 153330 w 160630"/>
                <a:gd name="connsiteY85" fmla="*/ 80315 h 161442"/>
                <a:gd name="connsiteX86" fmla="*/ 148462 w 160630"/>
                <a:gd name="connsiteY86" fmla="*/ 85183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79504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5696"/>
                    <a:pt x="124124" y="0"/>
                    <a:pt x="80315" y="0"/>
                  </a:cubicBezTo>
                  <a:close/>
                  <a:moveTo>
                    <a:pt x="74637" y="11358"/>
                  </a:moveTo>
                  <a:cubicBezTo>
                    <a:pt x="74637" y="8924"/>
                    <a:pt x="77070" y="6490"/>
                    <a:pt x="79504" y="6490"/>
                  </a:cubicBezTo>
                  <a:cubicBezTo>
                    <a:pt x="81938" y="6490"/>
                    <a:pt x="84372" y="8113"/>
                    <a:pt x="84372" y="11358"/>
                  </a:cubicBezTo>
                  <a:cubicBezTo>
                    <a:pt x="84372" y="12980"/>
                    <a:pt x="84372" y="14603"/>
                    <a:pt x="84372" y="16225"/>
                  </a:cubicBezTo>
                  <a:cubicBezTo>
                    <a:pt x="84372" y="17848"/>
                    <a:pt x="84372" y="19470"/>
                    <a:pt x="84372" y="21093"/>
                  </a:cubicBezTo>
                  <a:cubicBezTo>
                    <a:pt x="84372" y="24338"/>
                    <a:pt x="81938" y="25961"/>
                    <a:pt x="79504" y="25961"/>
                  </a:cubicBezTo>
                  <a:cubicBezTo>
                    <a:pt x="77070" y="25961"/>
                    <a:pt x="74637" y="23527"/>
                    <a:pt x="74637" y="21093"/>
                  </a:cubicBezTo>
                  <a:cubicBezTo>
                    <a:pt x="74637" y="17848"/>
                    <a:pt x="74637" y="14603"/>
                    <a:pt x="74637" y="11358"/>
                  </a:cubicBezTo>
                  <a:close/>
                  <a:moveTo>
                    <a:pt x="21093" y="85183"/>
                  </a:moveTo>
                  <a:cubicBezTo>
                    <a:pt x="17848" y="85183"/>
                    <a:pt x="14603" y="85183"/>
                    <a:pt x="11358" y="85183"/>
                  </a:cubicBezTo>
                  <a:cubicBezTo>
                    <a:pt x="8113" y="85183"/>
                    <a:pt x="6490" y="82749"/>
                    <a:pt x="6490" y="80315"/>
                  </a:cubicBezTo>
                  <a:cubicBezTo>
                    <a:pt x="6490" y="77882"/>
                    <a:pt x="8924" y="75448"/>
                    <a:pt x="11358" y="75448"/>
                  </a:cubicBezTo>
                  <a:cubicBezTo>
                    <a:pt x="12980" y="75448"/>
                    <a:pt x="14603" y="75448"/>
                    <a:pt x="16225" y="75448"/>
                  </a:cubicBezTo>
                  <a:cubicBezTo>
                    <a:pt x="17848" y="75448"/>
                    <a:pt x="19470" y="75448"/>
                    <a:pt x="21093" y="75448"/>
                  </a:cubicBezTo>
                  <a:cubicBezTo>
                    <a:pt x="23527" y="75448"/>
                    <a:pt x="25961" y="77882"/>
                    <a:pt x="25961" y="80315"/>
                  </a:cubicBezTo>
                  <a:cubicBezTo>
                    <a:pt x="25961" y="82749"/>
                    <a:pt x="23527" y="85183"/>
                    <a:pt x="21093" y="85183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3313"/>
                    <a:pt x="41375" y="125746"/>
                  </a:cubicBezTo>
                  <a:close/>
                  <a:moveTo>
                    <a:pt x="41375" y="42186"/>
                  </a:moveTo>
                  <a:cubicBezTo>
                    <a:pt x="39752" y="43808"/>
                    <a:pt x="36507" y="43808"/>
                    <a:pt x="34885" y="42186"/>
                  </a:cubicBezTo>
                  <a:cubicBezTo>
                    <a:pt x="32451" y="39752"/>
                    <a:pt x="30017" y="37318"/>
                    <a:pt x="28394" y="35696"/>
                  </a:cubicBezTo>
                  <a:cubicBezTo>
                    <a:pt x="26772" y="33262"/>
                    <a:pt x="26772" y="30828"/>
                    <a:pt x="28394" y="29206"/>
                  </a:cubicBezTo>
                  <a:cubicBezTo>
                    <a:pt x="30017" y="27583"/>
                    <a:pt x="33262" y="27583"/>
                    <a:pt x="34885" y="29206"/>
                  </a:cubicBezTo>
                  <a:cubicBezTo>
                    <a:pt x="35696" y="30017"/>
                    <a:pt x="37318" y="31639"/>
                    <a:pt x="38130" y="32451"/>
                  </a:cubicBezTo>
                  <a:cubicBezTo>
                    <a:pt x="38941" y="33262"/>
                    <a:pt x="40563" y="34885"/>
                    <a:pt x="41375" y="35696"/>
                  </a:cubicBezTo>
                  <a:cubicBezTo>
                    <a:pt x="43808" y="37318"/>
                    <a:pt x="43808" y="39752"/>
                    <a:pt x="41375" y="42186"/>
                  </a:cubicBezTo>
                  <a:close/>
                  <a:moveTo>
                    <a:pt x="84372" y="149273"/>
                  </a:moveTo>
                  <a:cubicBezTo>
                    <a:pt x="84372" y="152518"/>
                    <a:pt x="81938" y="154141"/>
                    <a:pt x="79504" y="154141"/>
                  </a:cubicBezTo>
                  <a:cubicBezTo>
                    <a:pt x="77070" y="154141"/>
                    <a:pt x="74637" y="151707"/>
                    <a:pt x="74637" y="149273"/>
                  </a:cubicBezTo>
                  <a:cubicBezTo>
                    <a:pt x="74637" y="146028"/>
                    <a:pt x="74637" y="142783"/>
                    <a:pt x="74637" y="139538"/>
                  </a:cubicBezTo>
                  <a:cubicBezTo>
                    <a:pt x="74637" y="136293"/>
                    <a:pt x="77070" y="134670"/>
                    <a:pt x="79504" y="134670"/>
                  </a:cubicBezTo>
                  <a:cubicBezTo>
                    <a:pt x="81938" y="134670"/>
                    <a:pt x="84372" y="137104"/>
                    <a:pt x="84372" y="139538"/>
                  </a:cubicBezTo>
                  <a:cubicBezTo>
                    <a:pt x="84372" y="141161"/>
                    <a:pt x="84372" y="142783"/>
                    <a:pt x="84372" y="144406"/>
                  </a:cubicBezTo>
                  <a:cubicBezTo>
                    <a:pt x="84372" y="146028"/>
                    <a:pt x="84372" y="147651"/>
                    <a:pt x="84372" y="149273"/>
                  </a:cubicBezTo>
                  <a:close/>
                  <a:moveTo>
                    <a:pt x="113577" y="110332"/>
                  </a:moveTo>
                  <a:cubicBezTo>
                    <a:pt x="112766" y="114389"/>
                    <a:pt x="108710" y="115200"/>
                    <a:pt x="105465" y="112766"/>
                  </a:cubicBezTo>
                  <a:cubicBezTo>
                    <a:pt x="103842" y="111144"/>
                    <a:pt x="102220" y="109521"/>
                    <a:pt x="100597" y="107899"/>
                  </a:cubicBezTo>
                  <a:cubicBezTo>
                    <a:pt x="92485" y="99786"/>
                    <a:pt x="85183" y="92485"/>
                    <a:pt x="77070" y="84372"/>
                  </a:cubicBezTo>
                  <a:cubicBezTo>
                    <a:pt x="75448" y="82749"/>
                    <a:pt x="74637" y="81127"/>
                    <a:pt x="74637" y="78693"/>
                  </a:cubicBezTo>
                  <a:cubicBezTo>
                    <a:pt x="74637" y="73825"/>
                    <a:pt x="74637" y="69769"/>
                    <a:pt x="74637" y="64901"/>
                  </a:cubicBezTo>
                  <a:cubicBezTo>
                    <a:pt x="74637" y="64901"/>
                    <a:pt x="74637" y="64901"/>
                    <a:pt x="74637" y="64901"/>
                  </a:cubicBezTo>
                  <a:cubicBezTo>
                    <a:pt x="74637" y="60034"/>
                    <a:pt x="74637" y="55166"/>
                    <a:pt x="74637" y="50299"/>
                  </a:cubicBezTo>
                  <a:cubicBezTo>
                    <a:pt x="74637" y="46242"/>
                    <a:pt x="78693" y="44620"/>
                    <a:pt x="81938" y="46242"/>
                  </a:cubicBezTo>
                  <a:cubicBezTo>
                    <a:pt x="84372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0332"/>
                  </a:cubicBezTo>
                  <a:close/>
                  <a:moveTo>
                    <a:pt x="118445" y="34885"/>
                  </a:moveTo>
                  <a:cubicBezTo>
                    <a:pt x="120879" y="32451"/>
                    <a:pt x="123313" y="30017"/>
                    <a:pt x="124935" y="28394"/>
                  </a:cubicBezTo>
                  <a:cubicBezTo>
                    <a:pt x="126558" y="26772"/>
                    <a:pt x="129803" y="26772"/>
                    <a:pt x="131425" y="28394"/>
                  </a:cubicBezTo>
                  <a:cubicBezTo>
                    <a:pt x="133048" y="30017"/>
                    <a:pt x="133048" y="33262"/>
                    <a:pt x="131425" y="34885"/>
                  </a:cubicBezTo>
                  <a:cubicBezTo>
                    <a:pt x="130614" y="35696"/>
                    <a:pt x="128992" y="37318"/>
                    <a:pt x="128180" y="38130"/>
                  </a:cubicBezTo>
                  <a:cubicBezTo>
                    <a:pt x="127369" y="38941"/>
                    <a:pt x="125746" y="40563"/>
                    <a:pt x="124935" y="41375"/>
                  </a:cubicBezTo>
                  <a:cubicBezTo>
                    <a:pt x="122501" y="42997"/>
                    <a:pt x="120068" y="42997"/>
                    <a:pt x="118445" y="41375"/>
                  </a:cubicBezTo>
                  <a:cubicBezTo>
                    <a:pt x="116011" y="40563"/>
                    <a:pt x="116011" y="37318"/>
                    <a:pt x="118445" y="34885"/>
                  </a:cubicBezTo>
                  <a:close/>
                  <a:moveTo>
                    <a:pt x="131425" y="132237"/>
                  </a:moveTo>
                  <a:cubicBezTo>
                    <a:pt x="129803" y="133859"/>
                    <a:pt x="126558" y="133859"/>
                    <a:pt x="124935" y="132237"/>
                  </a:cubicBezTo>
                  <a:cubicBezTo>
                    <a:pt x="123313" y="131425"/>
                    <a:pt x="122501" y="129803"/>
                    <a:pt x="121690" y="128992"/>
                  </a:cubicBezTo>
                  <a:cubicBezTo>
                    <a:pt x="120879" y="128180"/>
                    <a:pt x="119256" y="126558"/>
                    <a:pt x="118445" y="125746"/>
                  </a:cubicBezTo>
                  <a:cubicBezTo>
                    <a:pt x="116823" y="124124"/>
                    <a:pt x="116823" y="120879"/>
                    <a:pt x="118445" y="119256"/>
                  </a:cubicBezTo>
                  <a:cubicBezTo>
                    <a:pt x="120068" y="117634"/>
                    <a:pt x="123313" y="117634"/>
                    <a:pt x="124935" y="119256"/>
                  </a:cubicBezTo>
                  <a:cubicBezTo>
                    <a:pt x="127369" y="121690"/>
                    <a:pt x="129803" y="124124"/>
                    <a:pt x="132237" y="126558"/>
                  </a:cubicBezTo>
                  <a:cubicBezTo>
                    <a:pt x="133859" y="127369"/>
                    <a:pt x="133859" y="130614"/>
                    <a:pt x="131425" y="132237"/>
                  </a:cubicBezTo>
                  <a:close/>
                  <a:moveTo>
                    <a:pt x="148462" y="85183"/>
                  </a:moveTo>
                  <a:cubicBezTo>
                    <a:pt x="146839" y="85183"/>
                    <a:pt x="145217" y="85183"/>
                    <a:pt x="143594" y="85183"/>
                  </a:cubicBezTo>
                  <a:cubicBezTo>
                    <a:pt x="141972" y="85183"/>
                    <a:pt x="140349" y="85183"/>
                    <a:pt x="138727" y="85183"/>
                  </a:cubicBezTo>
                  <a:cubicBezTo>
                    <a:pt x="136293" y="85183"/>
                    <a:pt x="133859" y="82749"/>
                    <a:pt x="133859" y="80315"/>
                  </a:cubicBezTo>
                  <a:cubicBezTo>
                    <a:pt x="133859" y="77882"/>
                    <a:pt x="135482" y="75448"/>
                    <a:pt x="138727" y="75448"/>
                  </a:cubicBezTo>
                  <a:cubicBezTo>
                    <a:pt x="141972" y="75448"/>
                    <a:pt x="145217" y="75448"/>
                    <a:pt x="148462" y="75448"/>
                  </a:cubicBezTo>
                  <a:cubicBezTo>
                    <a:pt x="150896" y="75448"/>
                    <a:pt x="153330" y="77882"/>
                    <a:pt x="153330" y="80315"/>
                  </a:cubicBezTo>
                  <a:cubicBezTo>
                    <a:pt x="153330" y="82749"/>
                    <a:pt x="150896" y="85183"/>
                    <a:pt x="148462" y="85183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7">
              <a:extLst>
                <a:ext uri="{FF2B5EF4-FFF2-40B4-BE49-F238E27FC236}">
                  <a16:creationId xmlns:a16="http://schemas.microsoft.com/office/drawing/2014/main" id="{9D65E4EA-A51C-49D0-94D8-125C42316EC6}"/>
                </a:ext>
              </a:extLst>
            </p:cNvPr>
            <p:cNvSpPr/>
            <p:nvPr/>
          </p:nvSpPr>
          <p:spPr>
            <a:xfrm>
              <a:off x="1474984" y="2481584"/>
              <a:ext cx="305036" cy="197949"/>
            </a:xfrm>
            <a:custGeom>
              <a:avLst/>
              <a:gdLst>
                <a:gd name="connsiteX0" fmla="*/ 304225 w 305036"/>
                <a:gd name="connsiteY0" fmla="*/ 21904 h 197949"/>
                <a:gd name="connsiteX1" fmla="*/ 300980 w 305036"/>
                <a:gd name="connsiteY1" fmla="*/ 18659 h 197949"/>
                <a:gd name="connsiteX2" fmla="*/ 248248 w 305036"/>
                <a:gd name="connsiteY2" fmla="*/ 18659 h 197949"/>
                <a:gd name="connsiteX3" fmla="*/ 248248 w 305036"/>
                <a:gd name="connsiteY3" fmla="*/ 3245 h 197949"/>
                <a:gd name="connsiteX4" fmla="*/ 245003 w 305036"/>
                <a:gd name="connsiteY4" fmla="*/ 0 h 197949"/>
                <a:gd name="connsiteX5" fmla="*/ 184158 w 305036"/>
                <a:gd name="connsiteY5" fmla="*/ 0 h 197949"/>
                <a:gd name="connsiteX6" fmla="*/ 180913 w 305036"/>
                <a:gd name="connsiteY6" fmla="*/ 3245 h 197949"/>
                <a:gd name="connsiteX7" fmla="*/ 184158 w 305036"/>
                <a:gd name="connsiteY7" fmla="*/ 6490 h 197949"/>
                <a:gd name="connsiteX8" fmla="*/ 242569 w 305036"/>
                <a:gd name="connsiteY8" fmla="*/ 6490 h 197949"/>
                <a:gd name="connsiteX9" fmla="*/ 242569 w 305036"/>
                <a:gd name="connsiteY9" fmla="*/ 55977 h 197949"/>
                <a:gd name="connsiteX10" fmla="*/ 184158 w 305036"/>
                <a:gd name="connsiteY10" fmla="*/ 157386 h 197949"/>
                <a:gd name="connsiteX11" fmla="*/ 183346 w 305036"/>
                <a:gd name="connsiteY11" fmla="*/ 157386 h 197949"/>
                <a:gd name="connsiteX12" fmla="*/ 65713 w 305036"/>
                <a:gd name="connsiteY12" fmla="*/ 157386 h 197949"/>
                <a:gd name="connsiteX13" fmla="*/ 64901 w 305036"/>
                <a:gd name="connsiteY13" fmla="*/ 157386 h 197949"/>
                <a:gd name="connsiteX14" fmla="*/ 6490 w 305036"/>
                <a:gd name="connsiteY14" fmla="*/ 55977 h 197949"/>
                <a:gd name="connsiteX15" fmla="*/ 6490 w 305036"/>
                <a:gd name="connsiteY15" fmla="*/ 6490 h 197949"/>
                <a:gd name="connsiteX16" fmla="*/ 49487 w 305036"/>
                <a:gd name="connsiteY16" fmla="*/ 6490 h 197949"/>
                <a:gd name="connsiteX17" fmla="*/ 52732 w 305036"/>
                <a:gd name="connsiteY17" fmla="*/ 3245 h 197949"/>
                <a:gd name="connsiteX18" fmla="*/ 49487 w 305036"/>
                <a:gd name="connsiteY18" fmla="*/ 0 h 197949"/>
                <a:gd name="connsiteX19" fmla="*/ 3245 w 305036"/>
                <a:gd name="connsiteY19" fmla="*/ 0 h 197949"/>
                <a:gd name="connsiteX20" fmla="*/ 0 w 305036"/>
                <a:gd name="connsiteY20" fmla="*/ 3245 h 197949"/>
                <a:gd name="connsiteX21" fmla="*/ 0 w 305036"/>
                <a:gd name="connsiteY21" fmla="*/ 55977 h 197949"/>
                <a:gd name="connsiteX22" fmla="*/ 17037 w 305036"/>
                <a:gd name="connsiteY22" fmla="*/ 119256 h 197949"/>
                <a:gd name="connsiteX23" fmla="*/ 46242 w 305036"/>
                <a:gd name="connsiteY23" fmla="*/ 152518 h 197949"/>
                <a:gd name="connsiteX24" fmla="*/ 52732 w 305036"/>
                <a:gd name="connsiteY24" fmla="*/ 157386 h 197949"/>
                <a:gd name="connsiteX25" fmla="*/ 3245 w 305036"/>
                <a:gd name="connsiteY25" fmla="*/ 157386 h 197949"/>
                <a:gd name="connsiteX26" fmla="*/ 0 w 305036"/>
                <a:gd name="connsiteY26" fmla="*/ 160631 h 197949"/>
                <a:gd name="connsiteX27" fmla="*/ 37318 w 305036"/>
                <a:gd name="connsiteY27" fmla="*/ 197949 h 197949"/>
                <a:gd name="connsiteX28" fmla="*/ 226344 w 305036"/>
                <a:gd name="connsiteY28" fmla="*/ 197949 h 197949"/>
                <a:gd name="connsiteX29" fmla="*/ 263662 w 305036"/>
                <a:gd name="connsiteY29" fmla="*/ 160631 h 197949"/>
                <a:gd name="connsiteX30" fmla="*/ 260417 w 305036"/>
                <a:gd name="connsiteY30" fmla="*/ 157386 h 197949"/>
                <a:gd name="connsiteX31" fmla="*/ 196327 w 305036"/>
                <a:gd name="connsiteY31" fmla="*/ 157386 h 197949"/>
                <a:gd name="connsiteX32" fmla="*/ 202817 w 305036"/>
                <a:gd name="connsiteY32" fmla="*/ 152518 h 197949"/>
                <a:gd name="connsiteX33" fmla="*/ 230400 w 305036"/>
                <a:gd name="connsiteY33" fmla="*/ 121690 h 197949"/>
                <a:gd name="connsiteX34" fmla="*/ 231211 w 305036"/>
                <a:gd name="connsiteY34" fmla="*/ 120068 h 197949"/>
                <a:gd name="connsiteX35" fmla="*/ 249870 w 305036"/>
                <a:gd name="connsiteY35" fmla="*/ 120068 h 197949"/>
                <a:gd name="connsiteX36" fmla="*/ 305037 w 305036"/>
                <a:gd name="connsiteY36" fmla="*/ 64901 h 197949"/>
                <a:gd name="connsiteX37" fmla="*/ 305037 w 305036"/>
                <a:gd name="connsiteY37" fmla="*/ 21904 h 197949"/>
                <a:gd name="connsiteX38" fmla="*/ 257172 w 305036"/>
                <a:gd name="connsiteY38" fmla="*/ 163876 h 197949"/>
                <a:gd name="connsiteX39" fmla="*/ 256361 w 305036"/>
                <a:gd name="connsiteY39" fmla="*/ 167121 h 197949"/>
                <a:gd name="connsiteX40" fmla="*/ 226344 w 305036"/>
                <a:gd name="connsiteY40" fmla="*/ 191459 h 197949"/>
                <a:gd name="connsiteX41" fmla="*/ 37318 w 305036"/>
                <a:gd name="connsiteY41" fmla="*/ 191459 h 197949"/>
                <a:gd name="connsiteX42" fmla="*/ 7301 w 305036"/>
                <a:gd name="connsiteY42" fmla="*/ 167121 h 197949"/>
                <a:gd name="connsiteX43" fmla="*/ 6490 w 305036"/>
                <a:gd name="connsiteY43" fmla="*/ 163876 h 197949"/>
                <a:gd name="connsiteX44" fmla="*/ 257172 w 305036"/>
                <a:gd name="connsiteY44" fmla="*/ 163876 h 197949"/>
                <a:gd name="connsiteX45" fmla="*/ 245003 w 305036"/>
                <a:gd name="connsiteY45" fmla="*/ 85994 h 197949"/>
                <a:gd name="connsiteX46" fmla="*/ 249059 w 305036"/>
                <a:gd name="connsiteY46" fmla="*/ 55166 h 197949"/>
                <a:gd name="connsiteX47" fmla="*/ 249059 w 305036"/>
                <a:gd name="connsiteY47" fmla="*/ 49487 h 197949"/>
                <a:gd name="connsiteX48" fmla="*/ 274208 w 305036"/>
                <a:gd name="connsiteY48" fmla="*/ 49487 h 197949"/>
                <a:gd name="connsiteX49" fmla="*/ 274208 w 305036"/>
                <a:gd name="connsiteY49" fmla="*/ 64901 h 197949"/>
                <a:gd name="connsiteX50" fmla="*/ 249059 w 305036"/>
                <a:gd name="connsiteY50" fmla="*/ 90051 h 197949"/>
                <a:gd name="connsiteX51" fmla="*/ 244192 w 305036"/>
                <a:gd name="connsiteY51" fmla="*/ 90051 h 197949"/>
                <a:gd name="connsiteX52" fmla="*/ 245003 w 305036"/>
                <a:gd name="connsiteY52" fmla="*/ 85994 h 197949"/>
                <a:gd name="connsiteX53" fmla="*/ 297735 w 305036"/>
                <a:gd name="connsiteY53" fmla="*/ 64901 h 197949"/>
                <a:gd name="connsiteX54" fmla="*/ 249059 w 305036"/>
                <a:gd name="connsiteY54" fmla="*/ 113577 h 197949"/>
                <a:gd name="connsiteX55" fmla="*/ 234456 w 305036"/>
                <a:gd name="connsiteY55" fmla="*/ 113577 h 197949"/>
                <a:gd name="connsiteX56" fmla="*/ 236079 w 305036"/>
                <a:gd name="connsiteY56" fmla="*/ 109521 h 197949"/>
                <a:gd name="connsiteX57" fmla="*/ 240946 w 305036"/>
                <a:gd name="connsiteY57" fmla="*/ 97352 h 197949"/>
                <a:gd name="connsiteX58" fmla="*/ 241758 w 305036"/>
                <a:gd name="connsiteY58" fmla="*/ 95730 h 197949"/>
                <a:gd name="connsiteX59" fmla="*/ 249059 w 305036"/>
                <a:gd name="connsiteY59" fmla="*/ 95730 h 197949"/>
                <a:gd name="connsiteX60" fmla="*/ 280699 w 305036"/>
                <a:gd name="connsiteY60" fmla="*/ 64090 h 197949"/>
                <a:gd name="connsiteX61" fmla="*/ 280699 w 305036"/>
                <a:gd name="connsiteY61" fmla="*/ 45431 h 197949"/>
                <a:gd name="connsiteX62" fmla="*/ 277454 w 305036"/>
                <a:gd name="connsiteY62" fmla="*/ 42186 h 197949"/>
                <a:gd name="connsiteX63" fmla="*/ 249059 w 305036"/>
                <a:gd name="connsiteY63" fmla="*/ 42186 h 197949"/>
                <a:gd name="connsiteX64" fmla="*/ 249059 w 305036"/>
                <a:gd name="connsiteY64" fmla="*/ 25149 h 197949"/>
                <a:gd name="connsiteX65" fmla="*/ 298547 w 305036"/>
                <a:gd name="connsiteY65" fmla="*/ 25149 h 197949"/>
                <a:gd name="connsiteX66" fmla="*/ 298547 w 305036"/>
                <a:gd name="connsiteY66" fmla="*/ 64901 h 19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05036" h="197949">
                  <a:moveTo>
                    <a:pt x="304225" y="21904"/>
                  </a:moveTo>
                  <a:cubicBezTo>
                    <a:pt x="304225" y="20282"/>
                    <a:pt x="302603" y="18659"/>
                    <a:pt x="300980" y="18659"/>
                  </a:cubicBezTo>
                  <a:lnTo>
                    <a:pt x="248248" y="18659"/>
                  </a:lnTo>
                  <a:lnTo>
                    <a:pt x="248248" y="3245"/>
                  </a:lnTo>
                  <a:cubicBezTo>
                    <a:pt x="248248" y="1623"/>
                    <a:pt x="246625" y="0"/>
                    <a:pt x="245003" y="0"/>
                  </a:cubicBezTo>
                  <a:lnTo>
                    <a:pt x="184158" y="0"/>
                  </a:lnTo>
                  <a:cubicBezTo>
                    <a:pt x="182535" y="0"/>
                    <a:pt x="180913" y="1623"/>
                    <a:pt x="180913" y="3245"/>
                  </a:cubicBezTo>
                  <a:cubicBezTo>
                    <a:pt x="180913" y="4868"/>
                    <a:pt x="182535" y="6490"/>
                    <a:pt x="184158" y="6490"/>
                  </a:cubicBezTo>
                  <a:lnTo>
                    <a:pt x="242569" y="6490"/>
                  </a:lnTo>
                  <a:lnTo>
                    <a:pt x="242569" y="55977"/>
                  </a:lnTo>
                  <a:cubicBezTo>
                    <a:pt x="242569" y="97352"/>
                    <a:pt x="219854" y="136293"/>
                    <a:pt x="184158" y="157386"/>
                  </a:cubicBezTo>
                  <a:lnTo>
                    <a:pt x="183346" y="157386"/>
                  </a:lnTo>
                  <a:lnTo>
                    <a:pt x="65713" y="157386"/>
                  </a:lnTo>
                  <a:lnTo>
                    <a:pt x="64901" y="157386"/>
                  </a:lnTo>
                  <a:cubicBezTo>
                    <a:pt x="29206" y="136293"/>
                    <a:pt x="6490" y="97352"/>
                    <a:pt x="6490" y="55977"/>
                  </a:cubicBezTo>
                  <a:lnTo>
                    <a:pt x="6490" y="6490"/>
                  </a:lnTo>
                  <a:lnTo>
                    <a:pt x="49487" y="6490"/>
                  </a:lnTo>
                  <a:cubicBezTo>
                    <a:pt x="51110" y="6490"/>
                    <a:pt x="52732" y="4868"/>
                    <a:pt x="52732" y="3245"/>
                  </a:cubicBezTo>
                  <a:cubicBezTo>
                    <a:pt x="52732" y="1623"/>
                    <a:pt x="51110" y="0"/>
                    <a:pt x="49487" y="0"/>
                  </a:cubicBezTo>
                  <a:lnTo>
                    <a:pt x="3245" y="0"/>
                  </a:lnTo>
                  <a:cubicBezTo>
                    <a:pt x="1623" y="0"/>
                    <a:pt x="0" y="1623"/>
                    <a:pt x="0" y="3245"/>
                  </a:cubicBezTo>
                  <a:lnTo>
                    <a:pt x="0" y="55977"/>
                  </a:lnTo>
                  <a:cubicBezTo>
                    <a:pt x="0" y="78693"/>
                    <a:pt x="5679" y="100597"/>
                    <a:pt x="17037" y="119256"/>
                  </a:cubicBezTo>
                  <a:cubicBezTo>
                    <a:pt x="24338" y="132237"/>
                    <a:pt x="34885" y="143594"/>
                    <a:pt x="46242" y="152518"/>
                  </a:cubicBezTo>
                  <a:lnTo>
                    <a:pt x="52732" y="157386"/>
                  </a:lnTo>
                  <a:lnTo>
                    <a:pt x="3245" y="157386"/>
                  </a:lnTo>
                  <a:cubicBezTo>
                    <a:pt x="1623" y="157386"/>
                    <a:pt x="0" y="159008"/>
                    <a:pt x="0" y="160631"/>
                  </a:cubicBezTo>
                  <a:cubicBezTo>
                    <a:pt x="0" y="180913"/>
                    <a:pt x="17037" y="197949"/>
                    <a:pt x="37318" y="197949"/>
                  </a:cubicBezTo>
                  <a:lnTo>
                    <a:pt x="226344" y="197949"/>
                  </a:lnTo>
                  <a:cubicBezTo>
                    <a:pt x="246625" y="197949"/>
                    <a:pt x="263662" y="180913"/>
                    <a:pt x="263662" y="160631"/>
                  </a:cubicBezTo>
                  <a:cubicBezTo>
                    <a:pt x="263662" y="159008"/>
                    <a:pt x="262039" y="157386"/>
                    <a:pt x="260417" y="157386"/>
                  </a:cubicBezTo>
                  <a:lnTo>
                    <a:pt x="196327" y="157386"/>
                  </a:lnTo>
                  <a:lnTo>
                    <a:pt x="202817" y="152518"/>
                  </a:lnTo>
                  <a:cubicBezTo>
                    <a:pt x="213363" y="143594"/>
                    <a:pt x="223099" y="133859"/>
                    <a:pt x="230400" y="121690"/>
                  </a:cubicBezTo>
                  <a:lnTo>
                    <a:pt x="231211" y="120068"/>
                  </a:lnTo>
                  <a:lnTo>
                    <a:pt x="249870" y="120068"/>
                  </a:lnTo>
                  <a:cubicBezTo>
                    <a:pt x="280699" y="120068"/>
                    <a:pt x="305037" y="94918"/>
                    <a:pt x="305037" y="64901"/>
                  </a:cubicBezTo>
                  <a:lnTo>
                    <a:pt x="305037" y="21904"/>
                  </a:lnTo>
                  <a:close/>
                  <a:moveTo>
                    <a:pt x="257172" y="163876"/>
                  </a:moveTo>
                  <a:lnTo>
                    <a:pt x="256361" y="167121"/>
                  </a:lnTo>
                  <a:cubicBezTo>
                    <a:pt x="253115" y="180913"/>
                    <a:pt x="240946" y="191459"/>
                    <a:pt x="226344" y="191459"/>
                  </a:cubicBezTo>
                  <a:lnTo>
                    <a:pt x="37318" y="191459"/>
                  </a:lnTo>
                  <a:cubicBezTo>
                    <a:pt x="22715" y="191459"/>
                    <a:pt x="10546" y="181724"/>
                    <a:pt x="7301" y="167121"/>
                  </a:cubicBezTo>
                  <a:lnTo>
                    <a:pt x="6490" y="163876"/>
                  </a:lnTo>
                  <a:lnTo>
                    <a:pt x="257172" y="163876"/>
                  </a:lnTo>
                  <a:close/>
                  <a:moveTo>
                    <a:pt x="245003" y="85994"/>
                  </a:moveTo>
                  <a:cubicBezTo>
                    <a:pt x="247437" y="76259"/>
                    <a:pt x="249059" y="65713"/>
                    <a:pt x="249059" y="55166"/>
                  </a:cubicBezTo>
                  <a:lnTo>
                    <a:pt x="249059" y="49487"/>
                  </a:lnTo>
                  <a:lnTo>
                    <a:pt x="274208" y="49487"/>
                  </a:lnTo>
                  <a:lnTo>
                    <a:pt x="274208" y="64901"/>
                  </a:lnTo>
                  <a:cubicBezTo>
                    <a:pt x="274208" y="78693"/>
                    <a:pt x="262851" y="90051"/>
                    <a:pt x="249059" y="90051"/>
                  </a:cubicBezTo>
                  <a:lnTo>
                    <a:pt x="244192" y="90051"/>
                  </a:lnTo>
                  <a:lnTo>
                    <a:pt x="245003" y="85994"/>
                  </a:lnTo>
                  <a:close/>
                  <a:moveTo>
                    <a:pt x="297735" y="64901"/>
                  </a:moveTo>
                  <a:cubicBezTo>
                    <a:pt x="297735" y="91673"/>
                    <a:pt x="275831" y="113577"/>
                    <a:pt x="249059" y="113577"/>
                  </a:cubicBezTo>
                  <a:lnTo>
                    <a:pt x="234456" y="113577"/>
                  </a:lnTo>
                  <a:lnTo>
                    <a:pt x="236079" y="109521"/>
                  </a:lnTo>
                  <a:cubicBezTo>
                    <a:pt x="237701" y="105465"/>
                    <a:pt x="239324" y="101408"/>
                    <a:pt x="240946" y="97352"/>
                  </a:cubicBezTo>
                  <a:lnTo>
                    <a:pt x="241758" y="95730"/>
                  </a:lnTo>
                  <a:lnTo>
                    <a:pt x="249059" y="95730"/>
                  </a:lnTo>
                  <a:cubicBezTo>
                    <a:pt x="266096" y="95730"/>
                    <a:pt x="280699" y="81938"/>
                    <a:pt x="280699" y="64090"/>
                  </a:cubicBezTo>
                  <a:lnTo>
                    <a:pt x="280699" y="45431"/>
                  </a:lnTo>
                  <a:cubicBezTo>
                    <a:pt x="280699" y="43808"/>
                    <a:pt x="279076" y="42186"/>
                    <a:pt x="277454" y="42186"/>
                  </a:cubicBezTo>
                  <a:lnTo>
                    <a:pt x="249059" y="42186"/>
                  </a:lnTo>
                  <a:lnTo>
                    <a:pt x="249059" y="25149"/>
                  </a:lnTo>
                  <a:lnTo>
                    <a:pt x="298547" y="25149"/>
                  </a:lnTo>
                  <a:lnTo>
                    <a:pt x="298547" y="64901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7">
              <a:extLst>
                <a:ext uri="{FF2B5EF4-FFF2-40B4-BE49-F238E27FC236}">
                  <a16:creationId xmlns:a16="http://schemas.microsoft.com/office/drawing/2014/main" id="{AA7945F3-5498-4C01-9B10-7F957E186E58}"/>
                </a:ext>
              </a:extLst>
            </p:cNvPr>
            <p:cNvSpPr/>
            <p:nvPr/>
          </p:nvSpPr>
          <p:spPr>
            <a:xfrm>
              <a:off x="1590386" y="2355838"/>
              <a:ext cx="19575" cy="75980"/>
            </a:xfrm>
            <a:custGeom>
              <a:avLst/>
              <a:gdLst>
                <a:gd name="connsiteX0" fmla="*/ 12777 w 19575"/>
                <a:gd name="connsiteY0" fmla="*/ 33262 h 75980"/>
                <a:gd name="connsiteX1" fmla="*/ 9532 w 19575"/>
                <a:gd name="connsiteY1" fmla="*/ 29206 h 75980"/>
                <a:gd name="connsiteX2" fmla="*/ 9532 w 19575"/>
                <a:gd name="connsiteY2" fmla="*/ 5679 h 75980"/>
                <a:gd name="connsiteX3" fmla="*/ 10344 w 19575"/>
                <a:gd name="connsiteY3" fmla="*/ 3245 h 75980"/>
                <a:gd name="connsiteX4" fmla="*/ 9532 w 19575"/>
                <a:gd name="connsiteY4" fmla="*/ 811 h 75980"/>
                <a:gd name="connsiteX5" fmla="*/ 7910 w 19575"/>
                <a:gd name="connsiteY5" fmla="*/ 0 h 75980"/>
                <a:gd name="connsiteX6" fmla="*/ 5476 w 19575"/>
                <a:gd name="connsiteY6" fmla="*/ 1623 h 75980"/>
                <a:gd name="connsiteX7" fmla="*/ 5476 w 19575"/>
                <a:gd name="connsiteY7" fmla="*/ 33262 h 75980"/>
                <a:gd name="connsiteX8" fmla="*/ 8721 w 19575"/>
                <a:gd name="connsiteY8" fmla="*/ 37318 h 75980"/>
                <a:gd name="connsiteX9" fmla="*/ 8721 w 19575"/>
                <a:gd name="connsiteY9" fmla="*/ 66524 h 75980"/>
                <a:gd name="connsiteX10" fmla="*/ 5476 w 19575"/>
                <a:gd name="connsiteY10" fmla="*/ 70580 h 75980"/>
                <a:gd name="connsiteX11" fmla="*/ 4665 w 19575"/>
                <a:gd name="connsiteY11" fmla="*/ 73014 h 75980"/>
                <a:gd name="connsiteX12" fmla="*/ 5476 w 19575"/>
                <a:gd name="connsiteY12" fmla="*/ 75448 h 75980"/>
                <a:gd name="connsiteX13" fmla="*/ 10344 w 19575"/>
                <a:gd name="connsiteY13" fmla="*/ 74637 h 75980"/>
                <a:gd name="connsiteX14" fmla="*/ 13589 w 19575"/>
                <a:gd name="connsiteY14" fmla="*/ 70580 h 75980"/>
                <a:gd name="connsiteX15" fmla="*/ 12777 w 19575"/>
                <a:gd name="connsiteY15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5" h="75980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5476" y="70580"/>
                  </a:lnTo>
                  <a:cubicBezTo>
                    <a:pt x="4665" y="71392"/>
                    <a:pt x="4665" y="72203"/>
                    <a:pt x="4665" y="73014"/>
                  </a:cubicBezTo>
                  <a:cubicBezTo>
                    <a:pt x="4665" y="73825"/>
                    <a:pt x="5476" y="74637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60034"/>
                    <a:pt x="21701" y="44620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7">
              <a:extLst>
                <a:ext uri="{FF2B5EF4-FFF2-40B4-BE49-F238E27FC236}">
                  <a16:creationId xmlns:a16="http://schemas.microsoft.com/office/drawing/2014/main" id="{BE2877AB-6F83-4D33-B7DD-716E6B1E5575}"/>
                </a:ext>
              </a:extLst>
            </p:cNvPr>
            <p:cNvSpPr/>
            <p:nvPr/>
          </p:nvSpPr>
          <p:spPr>
            <a:xfrm>
              <a:off x="1623648" y="2361517"/>
              <a:ext cx="19575" cy="75980"/>
            </a:xfrm>
            <a:custGeom>
              <a:avLst/>
              <a:gdLst>
                <a:gd name="connsiteX0" fmla="*/ 12777 w 19575"/>
                <a:gd name="connsiteY0" fmla="*/ 33262 h 75980"/>
                <a:gd name="connsiteX1" fmla="*/ 9532 w 19575"/>
                <a:gd name="connsiteY1" fmla="*/ 29206 h 75980"/>
                <a:gd name="connsiteX2" fmla="*/ 9532 w 19575"/>
                <a:gd name="connsiteY2" fmla="*/ 5679 h 75980"/>
                <a:gd name="connsiteX3" fmla="*/ 10344 w 19575"/>
                <a:gd name="connsiteY3" fmla="*/ 3245 h 75980"/>
                <a:gd name="connsiteX4" fmla="*/ 9532 w 19575"/>
                <a:gd name="connsiteY4" fmla="*/ 811 h 75980"/>
                <a:gd name="connsiteX5" fmla="*/ 7910 w 19575"/>
                <a:gd name="connsiteY5" fmla="*/ 0 h 75980"/>
                <a:gd name="connsiteX6" fmla="*/ 7910 w 19575"/>
                <a:gd name="connsiteY6" fmla="*/ 0 h 75980"/>
                <a:gd name="connsiteX7" fmla="*/ 5476 w 19575"/>
                <a:gd name="connsiteY7" fmla="*/ 811 h 75980"/>
                <a:gd name="connsiteX8" fmla="*/ 5476 w 19575"/>
                <a:gd name="connsiteY8" fmla="*/ 32451 h 75980"/>
                <a:gd name="connsiteX9" fmla="*/ 8721 w 19575"/>
                <a:gd name="connsiteY9" fmla="*/ 36507 h 75980"/>
                <a:gd name="connsiteX10" fmla="*/ 8721 w 19575"/>
                <a:gd name="connsiteY10" fmla="*/ 65713 h 75980"/>
                <a:gd name="connsiteX11" fmla="*/ 4665 w 19575"/>
                <a:gd name="connsiteY11" fmla="*/ 70580 h 75980"/>
                <a:gd name="connsiteX12" fmla="*/ 5476 w 19575"/>
                <a:gd name="connsiteY12" fmla="*/ 75448 h 75980"/>
                <a:gd name="connsiteX13" fmla="*/ 10344 w 19575"/>
                <a:gd name="connsiteY13" fmla="*/ 74637 h 75980"/>
                <a:gd name="connsiteX14" fmla="*/ 13589 w 19575"/>
                <a:gd name="connsiteY14" fmla="*/ 70580 h 75980"/>
                <a:gd name="connsiteX15" fmla="*/ 12777 w 19575"/>
                <a:gd name="connsiteY15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5" h="75980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910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811"/>
                  </a:cubicBezTo>
                  <a:cubicBezTo>
                    <a:pt x="-1825" y="9735"/>
                    <a:pt x="-1825" y="22715"/>
                    <a:pt x="5476" y="32451"/>
                  </a:cubicBezTo>
                  <a:lnTo>
                    <a:pt x="8721" y="36507"/>
                  </a:lnTo>
                  <a:cubicBezTo>
                    <a:pt x="15211" y="45431"/>
                    <a:pt x="15211" y="56789"/>
                    <a:pt x="8721" y="65713"/>
                  </a:cubicBezTo>
                  <a:lnTo>
                    <a:pt x="4665" y="70580"/>
                  </a:lnTo>
                  <a:cubicBezTo>
                    <a:pt x="3854" y="72203"/>
                    <a:pt x="3854" y="73825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59223"/>
                    <a:pt x="21701" y="43808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7">
              <a:extLst>
                <a:ext uri="{FF2B5EF4-FFF2-40B4-BE49-F238E27FC236}">
                  <a16:creationId xmlns:a16="http://schemas.microsoft.com/office/drawing/2014/main" id="{5B905A04-41EB-413F-A663-37AE4548E421}"/>
                </a:ext>
              </a:extLst>
            </p:cNvPr>
            <p:cNvSpPr/>
            <p:nvPr/>
          </p:nvSpPr>
          <p:spPr>
            <a:xfrm>
              <a:off x="1556313" y="2363139"/>
              <a:ext cx="19575" cy="75980"/>
            </a:xfrm>
            <a:custGeom>
              <a:avLst/>
              <a:gdLst>
                <a:gd name="connsiteX0" fmla="*/ 13589 w 19575"/>
                <a:gd name="connsiteY0" fmla="*/ 33262 h 75980"/>
                <a:gd name="connsiteX1" fmla="*/ 10344 w 19575"/>
                <a:gd name="connsiteY1" fmla="*/ 29206 h 75980"/>
                <a:gd name="connsiteX2" fmla="*/ 10344 w 19575"/>
                <a:gd name="connsiteY2" fmla="*/ 5679 h 75980"/>
                <a:gd name="connsiteX3" fmla="*/ 9532 w 19575"/>
                <a:gd name="connsiteY3" fmla="*/ 811 h 75980"/>
                <a:gd name="connsiteX4" fmla="*/ 7910 w 19575"/>
                <a:gd name="connsiteY4" fmla="*/ 0 h 75980"/>
                <a:gd name="connsiteX5" fmla="*/ 5476 w 19575"/>
                <a:gd name="connsiteY5" fmla="*/ 1623 h 75980"/>
                <a:gd name="connsiteX6" fmla="*/ 5476 w 19575"/>
                <a:gd name="connsiteY6" fmla="*/ 33262 h 75980"/>
                <a:gd name="connsiteX7" fmla="*/ 8721 w 19575"/>
                <a:gd name="connsiteY7" fmla="*/ 37318 h 75980"/>
                <a:gd name="connsiteX8" fmla="*/ 8721 w 19575"/>
                <a:gd name="connsiteY8" fmla="*/ 66524 h 75980"/>
                <a:gd name="connsiteX9" fmla="*/ 4665 w 19575"/>
                <a:gd name="connsiteY9" fmla="*/ 70580 h 75980"/>
                <a:gd name="connsiteX10" fmla="*/ 3854 w 19575"/>
                <a:gd name="connsiteY10" fmla="*/ 73014 h 75980"/>
                <a:gd name="connsiteX11" fmla="*/ 4665 w 19575"/>
                <a:gd name="connsiteY11" fmla="*/ 75448 h 75980"/>
                <a:gd name="connsiteX12" fmla="*/ 9532 w 19575"/>
                <a:gd name="connsiteY12" fmla="*/ 74637 h 75980"/>
                <a:gd name="connsiteX13" fmla="*/ 12777 w 19575"/>
                <a:gd name="connsiteY13" fmla="*/ 70580 h 75980"/>
                <a:gd name="connsiteX14" fmla="*/ 13589 w 19575"/>
                <a:gd name="connsiteY14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75" h="75980">
                  <a:moveTo>
                    <a:pt x="13589" y="33262"/>
                  </a:moveTo>
                  <a:lnTo>
                    <a:pt x="10344" y="29206"/>
                  </a:lnTo>
                  <a:cubicBezTo>
                    <a:pt x="4665" y="22715"/>
                    <a:pt x="4665" y="12980"/>
                    <a:pt x="10344" y="5679"/>
                  </a:cubicBezTo>
                  <a:cubicBezTo>
                    <a:pt x="11155" y="4056"/>
                    <a:pt x="11155" y="2434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4665" y="70580"/>
                  </a:lnTo>
                  <a:cubicBezTo>
                    <a:pt x="3854" y="71392"/>
                    <a:pt x="3854" y="72203"/>
                    <a:pt x="3854" y="73014"/>
                  </a:cubicBezTo>
                  <a:cubicBezTo>
                    <a:pt x="3854" y="73825"/>
                    <a:pt x="4665" y="74637"/>
                    <a:pt x="4665" y="75448"/>
                  </a:cubicBezTo>
                  <a:cubicBezTo>
                    <a:pt x="6287" y="76259"/>
                    <a:pt x="7910" y="76259"/>
                    <a:pt x="9532" y="74637"/>
                  </a:cubicBezTo>
                  <a:lnTo>
                    <a:pt x="12777" y="70580"/>
                  </a:lnTo>
                  <a:cubicBezTo>
                    <a:pt x="21701" y="59223"/>
                    <a:pt x="21701" y="43808"/>
                    <a:pt x="13589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76" name="Graphic 275">
            <a:extLst>
              <a:ext uri="{FF2B5EF4-FFF2-40B4-BE49-F238E27FC236}">
                <a16:creationId xmlns:a16="http://schemas.microsoft.com/office/drawing/2014/main" id="{41A224BB-6BF5-4468-9616-0DB1562D93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49791" y="1429200"/>
            <a:ext cx="3999600" cy="3999600"/>
          </a:xfrm>
          <a:prstGeom prst="rect">
            <a:avLst/>
          </a:prstGeom>
        </p:spPr>
      </p:pic>
      <p:grpSp>
        <p:nvGrpSpPr>
          <p:cNvPr id="12" name="Graphic 281">
            <a:extLst>
              <a:ext uri="{FF2B5EF4-FFF2-40B4-BE49-F238E27FC236}">
                <a16:creationId xmlns:a16="http://schemas.microsoft.com/office/drawing/2014/main" id="{09C6466F-C29C-4715-8BC4-C7AE212623C4}"/>
              </a:ext>
            </a:extLst>
          </p:cNvPr>
          <p:cNvGrpSpPr/>
          <p:nvPr/>
        </p:nvGrpSpPr>
        <p:grpSpPr>
          <a:xfrm>
            <a:off x="5105752" y="4922367"/>
            <a:ext cx="306659" cy="275831"/>
            <a:chOff x="5105752" y="4922367"/>
            <a:chExt cx="306659" cy="275831"/>
          </a:xfrm>
          <a:solidFill>
            <a:srgbClr val="FFFFFF"/>
          </a:solidFill>
        </p:grpSpPr>
        <p:sp>
          <p:nvSpPr>
            <p:cNvPr id="13" name="Graphic 281">
              <a:extLst>
                <a:ext uri="{FF2B5EF4-FFF2-40B4-BE49-F238E27FC236}">
                  <a16:creationId xmlns:a16="http://schemas.microsoft.com/office/drawing/2014/main" id="{E8556718-5B47-48A2-9535-92AFC1EE9A33}"/>
                </a:ext>
              </a:extLst>
            </p:cNvPr>
            <p:cNvSpPr/>
            <p:nvPr/>
          </p:nvSpPr>
          <p:spPr>
            <a:xfrm>
              <a:off x="5105752" y="4922367"/>
              <a:ext cx="306659" cy="275831"/>
            </a:xfrm>
            <a:custGeom>
              <a:avLst/>
              <a:gdLst>
                <a:gd name="connsiteX0" fmla="*/ 61656 w 306659"/>
                <a:gd name="connsiteY0" fmla="*/ 257983 h 275831"/>
                <a:gd name="connsiteX1" fmla="*/ 62468 w 306659"/>
                <a:gd name="connsiteY1" fmla="*/ 257172 h 275831"/>
                <a:gd name="connsiteX2" fmla="*/ 64090 w 306659"/>
                <a:gd name="connsiteY2" fmla="*/ 257983 h 275831"/>
                <a:gd name="connsiteX3" fmla="*/ 105465 w 306659"/>
                <a:gd name="connsiteY3" fmla="*/ 264473 h 275831"/>
                <a:gd name="connsiteX4" fmla="*/ 206062 w 306659"/>
                <a:gd name="connsiteY4" fmla="*/ 181724 h 275831"/>
                <a:gd name="connsiteX5" fmla="*/ 206062 w 306659"/>
                <a:gd name="connsiteY5" fmla="*/ 179290 h 275831"/>
                <a:gd name="connsiteX6" fmla="*/ 208496 w 306659"/>
                <a:gd name="connsiteY6" fmla="*/ 179290 h 275831"/>
                <a:gd name="connsiteX7" fmla="*/ 244192 w 306659"/>
                <a:gd name="connsiteY7" fmla="*/ 172800 h 275831"/>
                <a:gd name="connsiteX8" fmla="*/ 245814 w 306659"/>
                <a:gd name="connsiteY8" fmla="*/ 171989 h 275831"/>
                <a:gd name="connsiteX9" fmla="*/ 246625 w 306659"/>
                <a:gd name="connsiteY9" fmla="*/ 172800 h 275831"/>
                <a:gd name="connsiteX10" fmla="*/ 291245 w 306659"/>
                <a:gd name="connsiteY10" fmla="*/ 190648 h 275831"/>
                <a:gd name="connsiteX11" fmla="*/ 294490 w 306659"/>
                <a:gd name="connsiteY11" fmla="*/ 188214 h 275831"/>
                <a:gd name="connsiteX12" fmla="*/ 293679 w 306659"/>
                <a:gd name="connsiteY12" fmla="*/ 184158 h 275831"/>
                <a:gd name="connsiteX13" fmla="*/ 283132 w 306659"/>
                <a:gd name="connsiteY13" fmla="*/ 146839 h 275831"/>
                <a:gd name="connsiteX14" fmla="*/ 283132 w 306659"/>
                <a:gd name="connsiteY14" fmla="*/ 146028 h 275831"/>
                <a:gd name="connsiteX15" fmla="*/ 283944 w 306659"/>
                <a:gd name="connsiteY15" fmla="*/ 145217 h 275831"/>
                <a:gd name="connsiteX16" fmla="*/ 306659 w 306659"/>
                <a:gd name="connsiteY16" fmla="*/ 88428 h 275831"/>
                <a:gd name="connsiteX17" fmla="*/ 202006 w 306659"/>
                <a:gd name="connsiteY17" fmla="*/ 0 h 275831"/>
                <a:gd name="connsiteX18" fmla="*/ 101408 w 306659"/>
                <a:gd name="connsiteY18" fmla="*/ 82749 h 275831"/>
                <a:gd name="connsiteX19" fmla="*/ 101408 w 306659"/>
                <a:gd name="connsiteY19" fmla="*/ 85183 h 275831"/>
                <a:gd name="connsiteX20" fmla="*/ 98975 w 306659"/>
                <a:gd name="connsiteY20" fmla="*/ 85183 h 275831"/>
                <a:gd name="connsiteX21" fmla="*/ 30017 w 306659"/>
                <a:gd name="connsiteY21" fmla="*/ 111955 h 275831"/>
                <a:gd name="connsiteX22" fmla="*/ 0 w 306659"/>
                <a:gd name="connsiteY22" fmla="*/ 173611 h 275831"/>
                <a:gd name="connsiteX23" fmla="*/ 22715 w 306659"/>
                <a:gd name="connsiteY23" fmla="*/ 230400 h 275831"/>
                <a:gd name="connsiteX24" fmla="*/ 23527 w 306659"/>
                <a:gd name="connsiteY24" fmla="*/ 231211 h 275831"/>
                <a:gd name="connsiteX25" fmla="*/ 23527 w 306659"/>
                <a:gd name="connsiteY25" fmla="*/ 232023 h 275831"/>
                <a:gd name="connsiteX26" fmla="*/ 12980 w 306659"/>
                <a:gd name="connsiteY26" fmla="*/ 269341 h 275831"/>
                <a:gd name="connsiteX27" fmla="*/ 12169 w 306659"/>
                <a:gd name="connsiteY27" fmla="*/ 273397 h 275831"/>
                <a:gd name="connsiteX28" fmla="*/ 15414 w 306659"/>
                <a:gd name="connsiteY28" fmla="*/ 275831 h 275831"/>
                <a:gd name="connsiteX29" fmla="*/ 61656 w 306659"/>
                <a:gd name="connsiteY29" fmla="*/ 257983 h 275831"/>
                <a:gd name="connsiteX30" fmla="*/ 109521 w 306659"/>
                <a:gd name="connsiteY30" fmla="*/ 83561 h 275831"/>
                <a:gd name="connsiteX31" fmla="*/ 202817 w 306659"/>
                <a:gd name="connsiteY31" fmla="*/ 8113 h 275831"/>
                <a:gd name="connsiteX32" fmla="*/ 300169 w 306659"/>
                <a:gd name="connsiteY32" fmla="*/ 89239 h 275831"/>
                <a:gd name="connsiteX33" fmla="*/ 278265 w 306659"/>
                <a:gd name="connsiteY33" fmla="*/ 141972 h 275831"/>
                <a:gd name="connsiteX34" fmla="*/ 277454 w 306659"/>
                <a:gd name="connsiteY34" fmla="*/ 143594 h 275831"/>
                <a:gd name="connsiteX35" fmla="*/ 280699 w 306659"/>
                <a:gd name="connsiteY35" fmla="*/ 177668 h 275831"/>
                <a:gd name="connsiteX36" fmla="*/ 283132 w 306659"/>
                <a:gd name="connsiteY36" fmla="*/ 182535 h 275831"/>
                <a:gd name="connsiteX37" fmla="*/ 278265 w 306659"/>
                <a:gd name="connsiteY37" fmla="*/ 180913 h 275831"/>
                <a:gd name="connsiteX38" fmla="*/ 249870 w 306659"/>
                <a:gd name="connsiteY38" fmla="*/ 163876 h 275831"/>
                <a:gd name="connsiteX39" fmla="*/ 245814 w 306659"/>
                <a:gd name="connsiteY39" fmla="*/ 163065 h 275831"/>
                <a:gd name="connsiteX40" fmla="*/ 209307 w 306659"/>
                <a:gd name="connsiteY40" fmla="*/ 170366 h 275831"/>
                <a:gd name="connsiteX41" fmla="*/ 206873 w 306659"/>
                <a:gd name="connsiteY41" fmla="*/ 170366 h 275831"/>
                <a:gd name="connsiteX42" fmla="*/ 206873 w 306659"/>
                <a:gd name="connsiteY42" fmla="*/ 167932 h 275831"/>
                <a:gd name="connsiteX43" fmla="*/ 188214 w 306659"/>
                <a:gd name="connsiteY43" fmla="*/ 122501 h 275831"/>
                <a:gd name="connsiteX44" fmla="*/ 157386 w 306659"/>
                <a:gd name="connsiteY44" fmla="*/ 97352 h 275831"/>
                <a:gd name="connsiteX45" fmla="*/ 156575 w 306659"/>
                <a:gd name="connsiteY45" fmla="*/ 97352 h 275831"/>
                <a:gd name="connsiteX46" fmla="*/ 111955 w 306659"/>
                <a:gd name="connsiteY46" fmla="*/ 85994 h 275831"/>
                <a:gd name="connsiteX47" fmla="*/ 109521 w 306659"/>
                <a:gd name="connsiteY47" fmla="*/ 85994 h 275831"/>
                <a:gd name="connsiteX48" fmla="*/ 109521 w 306659"/>
                <a:gd name="connsiteY48" fmla="*/ 83561 h 275831"/>
                <a:gd name="connsiteX49" fmla="*/ 28394 w 306659"/>
                <a:gd name="connsiteY49" fmla="*/ 263662 h 275831"/>
                <a:gd name="connsiteX50" fmla="*/ 31639 w 306659"/>
                <a:gd name="connsiteY50" fmla="*/ 229589 h 275831"/>
                <a:gd name="connsiteX51" fmla="*/ 30828 w 306659"/>
                <a:gd name="connsiteY51" fmla="*/ 227966 h 275831"/>
                <a:gd name="connsiteX52" fmla="*/ 8924 w 306659"/>
                <a:gd name="connsiteY52" fmla="*/ 175234 h 275831"/>
                <a:gd name="connsiteX53" fmla="*/ 106276 w 306659"/>
                <a:gd name="connsiteY53" fmla="*/ 94107 h 275831"/>
                <a:gd name="connsiteX54" fmla="*/ 198761 w 306659"/>
                <a:gd name="connsiteY54" fmla="*/ 175234 h 275831"/>
                <a:gd name="connsiteX55" fmla="*/ 105465 w 306659"/>
                <a:gd name="connsiteY55" fmla="*/ 256361 h 275831"/>
                <a:gd name="connsiteX56" fmla="*/ 63279 w 306659"/>
                <a:gd name="connsiteY56" fmla="*/ 249059 h 275831"/>
                <a:gd name="connsiteX57" fmla="*/ 59223 w 306659"/>
                <a:gd name="connsiteY57" fmla="*/ 249870 h 275831"/>
                <a:gd name="connsiteX58" fmla="*/ 30828 w 306659"/>
                <a:gd name="connsiteY58" fmla="*/ 266907 h 275831"/>
                <a:gd name="connsiteX59" fmla="*/ 25961 w 306659"/>
                <a:gd name="connsiteY59" fmla="*/ 268530 h 275831"/>
                <a:gd name="connsiteX60" fmla="*/ 28394 w 306659"/>
                <a:gd name="connsiteY60" fmla="*/ 263662 h 27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6659" h="275831">
                  <a:moveTo>
                    <a:pt x="61656" y="257983"/>
                  </a:moveTo>
                  <a:lnTo>
                    <a:pt x="62468" y="257172"/>
                  </a:lnTo>
                  <a:lnTo>
                    <a:pt x="64090" y="257983"/>
                  </a:lnTo>
                  <a:cubicBezTo>
                    <a:pt x="76259" y="262039"/>
                    <a:pt x="91673" y="264473"/>
                    <a:pt x="105465" y="264473"/>
                  </a:cubicBezTo>
                  <a:cubicBezTo>
                    <a:pt x="158197" y="264473"/>
                    <a:pt x="202817" y="227966"/>
                    <a:pt x="206062" y="181724"/>
                  </a:cubicBezTo>
                  <a:lnTo>
                    <a:pt x="206062" y="179290"/>
                  </a:lnTo>
                  <a:lnTo>
                    <a:pt x="208496" y="179290"/>
                  </a:lnTo>
                  <a:cubicBezTo>
                    <a:pt x="220665" y="178479"/>
                    <a:pt x="233645" y="176045"/>
                    <a:pt x="244192" y="172800"/>
                  </a:cubicBezTo>
                  <a:lnTo>
                    <a:pt x="245814" y="171989"/>
                  </a:lnTo>
                  <a:lnTo>
                    <a:pt x="246625" y="172800"/>
                  </a:lnTo>
                  <a:cubicBezTo>
                    <a:pt x="258794" y="184158"/>
                    <a:pt x="275020" y="190648"/>
                    <a:pt x="291245" y="190648"/>
                  </a:cubicBezTo>
                  <a:cubicBezTo>
                    <a:pt x="292868" y="190648"/>
                    <a:pt x="294490" y="189837"/>
                    <a:pt x="294490" y="188214"/>
                  </a:cubicBezTo>
                  <a:cubicBezTo>
                    <a:pt x="295301" y="186592"/>
                    <a:pt x="294490" y="184969"/>
                    <a:pt x="293679" y="184158"/>
                  </a:cubicBezTo>
                  <a:cubicBezTo>
                    <a:pt x="283944" y="174423"/>
                    <a:pt x="279887" y="160631"/>
                    <a:pt x="283132" y="146839"/>
                  </a:cubicBezTo>
                  <a:lnTo>
                    <a:pt x="283132" y="146028"/>
                  </a:lnTo>
                  <a:lnTo>
                    <a:pt x="283944" y="145217"/>
                  </a:lnTo>
                  <a:cubicBezTo>
                    <a:pt x="298546" y="128992"/>
                    <a:pt x="306659" y="109521"/>
                    <a:pt x="306659" y="88428"/>
                  </a:cubicBezTo>
                  <a:cubicBezTo>
                    <a:pt x="306659" y="35696"/>
                    <a:pt x="252304" y="0"/>
                    <a:pt x="202006" y="0"/>
                  </a:cubicBezTo>
                  <a:cubicBezTo>
                    <a:pt x="149273" y="0"/>
                    <a:pt x="104654" y="36507"/>
                    <a:pt x="101408" y="82749"/>
                  </a:cubicBezTo>
                  <a:lnTo>
                    <a:pt x="101408" y="85183"/>
                  </a:lnTo>
                  <a:lnTo>
                    <a:pt x="98975" y="85183"/>
                  </a:lnTo>
                  <a:cubicBezTo>
                    <a:pt x="73825" y="86806"/>
                    <a:pt x="48676" y="96541"/>
                    <a:pt x="30017" y="111955"/>
                  </a:cubicBezTo>
                  <a:cubicBezTo>
                    <a:pt x="10546" y="128992"/>
                    <a:pt x="0" y="150896"/>
                    <a:pt x="0" y="173611"/>
                  </a:cubicBezTo>
                  <a:cubicBezTo>
                    <a:pt x="0" y="193893"/>
                    <a:pt x="8113" y="214175"/>
                    <a:pt x="22715" y="230400"/>
                  </a:cubicBezTo>
                  <a:lnTo>
                    <a:pt x="23527" y="231211"/>
                  </a:lnTo>
                  <a:lnTo>
                    <a:pt x="23527" y="232023"/>
                  </a:lnTo>
                  <a:cubicBezTo>
                    <a:pt x="26772" y="245003"/>
                    <a:pt x="22715" y="259606"/>
                    <a:pt x="12980" y="269341"/>
                  </a:cubicBezTo>
                  <a:cubicBezTo>
                    <a:pt x="12169" y="270152"/>
                    <a:pt x="11358" y="271775"/>
                    <a:pt x="12169" y="273397"/>
                  </a:cubicBezTo>
                  <a:cubicBezTo>
                    <a:pt x="12980" y="275020"/>
                    <a:pt x="13792" y="275831"/>
                    <a:pt x="15414" y="275831"/>
                  </a:cubicBezTo>
                  <a:cubicBezTo>
                    <a:pt x="33262" y="275831"/>
                    <a:pt x="50299" y="269341"/>
                    <a:pt x="61656" y="257983"/>
                  </a:cubicBezTo>
                  <a:close/>
                  <a:moveTo>
                    <a:pt x="109521" y="83561"/>
                  </a:moveTo>
                  <a:cubicBezTo>
                    <a:pt x="112766" y="41375"/>
                    <a:pt x="154141" y="8113"/>
                    <a:pt x="202817" y="8113"/>
                  </a:cubicBezTo>
                  <a:cubicBezTo>
                    <a:pt x="255549" y="8113"/>
                    <a:pt x="300169" y="45431"/>
                    <a:pt x="300169" y="89239"/>
                  </a:cubicBezTo>
                  <a:cubicBezTo>
                    <a:pt x="300169" y="108710"/>
                    <a:pt x="292056" y="127369"/>
                    <a:pt x="278265" y="141972"/>
                  </a:cubicBezTo>
                  <a:cubicBezTo>
                    <a:pt x="277454" y="142783"/>
                    <a:pt x="277454" y="142783"/>
                    <a:pt x="277454" y="143594"/>
                  </a:cubicBezTo>
                  <a:cubicBezTo>
                    <a:pt x="274208" y="154952"/>
                    <a:pt x="275020" y="167121"/>
                    <a:pt x="280699" y="177668"/>
                  </a:cubicBezTo>
                  <a:lnTo>
                    <a:pt x="283132" y="182535"/>
                  </a:lnTo>
                  <a:lnTo>
                    <a:pt x="278265" y="180913"/>
                  </a:lnTo>
                  <a:cubicBezTo>
                    <a:pt x="266907" y="178479"/>
                    <a:pt x="257172" y="171989"/>
                    <a:pt x="249870" y="163876"/>
                  </a:cubicBezTo>
                  <a:cubicBezTo>
                    <a:pt x="249059" y="163065"/>
                    <a:pt x="247437" y="162254"/>
                    <a:pt x="245814" y="163065"/>
                  </a:cubicBezTo>
                  <a:cubicBezTo>
                    <a:pt x="236079" y="167121"/>
                    <a:pt x="222287" y="169555"/>
                    <a:pt x="209307" y="170366"/>
                  </a:cubicBezTo>
                  <a:lnTo>
                    <a:pt x="206873" y="170366"/>
                  </a:lnTo>
                  <a:lnTo>
                    <a:pt x="206873" y="167932"/>
                  </a:lnTo>
                  <a:cubicBezTo>
                    <a:pt x="205251" y="151707"/>
                    <a:pt x="199572" y="135482"/>
                    <a:pt x="188214" y="122501"/>
                  </a:cubicBezTo>
                  <a:cubicBezTo>
                    <a:pt x="176856" y="109521"/>
                    <a:pt x="165499" y="101408"/>
                    <a:pt x="157386" y="97352"/>
                  </a:cubicBezTo>
                  <a:lnTo>
                    <a:pt x="156575" y="97352"/>
                  </a:lnTo>
                  <a:cubicBezTo>
                    <a:pt x="142783" y="90862"/>
                    <a:pt x="128180" y="86806"/>
                    <a:pt x="111955" y="85994"/>
                  </a:cubicBezTo>
                  <a:lnTo>
                    <a:pt x="109521" y="85994"/>
                  </a:lnTo>
                  <a:lnTo>
                    <a:pt x="109521" y="83561"/>
                  </a:lnTo>
                  <a:close/>
                  <a:moveTo>
                    <a:pt x="28394" y="263662"/>
                  </a:moveTo>
                  <a:cubicBezTo>
                    <a:pt x="34073" y="253115"/>
                    <a:pt x="34885" y="240946"/>
                    <a:pt x="31639" y="229589"/>
                  </a:cubicBezTo>
                  <a:cubicBezTo>
                    <a:pt x="31639" y="228777"/>
                    <a:pt x="30828" y="228777"/>
                    <a:pt x="30828" y="227966"/>
                  </a:cubicBezTo>
                  <a:cubicBezTo>
                    <a:pt x="17037" y="213363"/>
                    <a:pt x="8924" y="194704"/>
                    <a:pt x="8924" y="175234"/>
                  </a:cubicBezTo>
                  <a:cubicBezTo>
                    <a:pt x="8924" y="131425"/>
                    <a:pt x="53544" y="94107"/>
                    <a:pt x="106276" y="94107"/>
                  </a:cubicBezTo>
                  <a:cubicBezTo>
                    <a:pt x="157386" y="94107"/>
                    <a:pt x="198761" y="129803"/>
                    <a:pt x="198761" y="175234"/>
                  </a:cubicBezTo>
                  <a:cubicBezTo>
                    <a:pt x="198761" y="219854"/>
                    <a:pt x="156575" y="256361"/>
                    <a:pt x="105465" y="256361"/>
                  </a:cubicBezTo>
                  <a:cubicBezTo>
                    <a:pt x="90862" y="256361"/>
                    <a:pt x="73825" y="253115"/>
                    <a:pt x="63279" y="249059"/>
                  </a:cubicBezTo>
                  <a:cubicBezTo>
                    <a:pt x="61656" y="248248"/>
                    <a:pt x="60034" y="249059"/>
                    <a:pt x="59223" y="249870"/>
                  </a:cubicBezTo>
                  <a:cubicBezTo>
                    <a:pt x="51921" y="257983"/>
                    <a:pt x="42186" y="263662"/>
                    <a:pt x="30828" y="266907"/>
                  </a:cubicBezTo>
                  <a:lnTo>
                    <a:pt x="25961" y="268530"/>
                  </a:lnTo>
                  <a:lnTo>
                    <a:pt x="28394" y="263662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81">
              <a:extLst>
                <a:ext uri="{FF2B5EF4-FFF2-40B4-BE49-F238E27FC236}">
                  <a16:creationId xmlns:a16="http://schemas.microsoft.com/office/drawing/2014/main" id="{5762B2D9-5987-4BAA-A78F-12F26C5965BB}"/>
                </a:ext>
              </a:extLst>
            </p:cNvPr>
            <p:cNvSpPr/>
            <p:nvPr/>
          </p:nvSpPr>
          <p:spPr>
            <a:xfrm>
              <a:off x="5162540" y="5048925"/>
              <a:ext cx="84371" cy="98974"/>
            </a:xfrm>
            <a:custGeom>
              <a:avLst/>
              <a:gdLst>
                <a:gd name="connsiteX0" fmla="*/ 83561 w 84371"/>
                <a:gd name="connsiteY0" fmla="*/ 86806 h 98974"/>
                <a:gd name="connsiteX1" fmla="*/ 68958 w 84371"/>
                <a:gd name="connsiteY1" fmla="*/ 98975 h 98974"/>
                <a:gd name="connsiteX2" fmla="*/ 55977 w 84371"/>
                <a:gd name="connsiteY2" fmla="*/ 83561 h 98974"/>
                <a:gd name="connsiteX3" fmla="*/ 51921 w 84371"/>
                <a:gd name="connsiteY3" fmla="*/ 84372 h 98974"/>
                <a:gd name="connsiteX4" fmla="*/ 48676 w 84371"/>
                <a:gd name="connsiteY4" fmla="*/ 85183 h 98974"/>
                <a:gd name="connsiteX5" fmla="*/ 45431 w 84371"/>
                <a:gd name="connsiteY5" fmla="*/ 85183 h 98974"/>
                <a:gd name="connsiteX6" fmla="*/ 42186 w 84371"/>
                <a:gd name="connsiteY6" fmla="*/ 85183 h 98974"/>
                <a:gd name="connsiteX7" fmla="*/ 25149 w 84371"/>
                <a:gd name="connsiteY7" fmla="*/ 81938 h 98974"/>
                <a:gd name="connsiteX8" fmla="*/ 12169 w 84371"/>
                <a:gd name="connsiteY8" fmla="*/ 73825 h 98974"/>
                <a:gd name="connsiteX9" fmla="*/ 3245 w 84371"/>
                <a:gd name="connsiteY9" fmla="*/ 60034 h 98974"/>
                <a:gd name="connsiteX10" fmla="*/ 0 w 84371"/>
                <a:gd name="connsiteY10" fmla="*/ 42997 h 98974"/>
                <a:gd name="connsiteX11" fmla="*/ 3245 w 84371"/>
                <a:gd name="connsiteY11" fmla="*/ 25961 h 98974"/>
                <a:gd name="connsiteX12" fmla="*/ 12169 w 84371"/>
                <a:gd name="connsiteY12" fmla="*/ 12169 h 98974"/>
                <a:gd name="connsiteX13" fmla="*/ 25149 w 84371"/>
                <a:gd name="connsiteY13" fmla="*/ 3245 h 98974"/>
                <a:gd name="connsiteX14" fmla="*/ 42186 w 84371"/>
                <a:gd name="connsiteY14" fmla="*/ 0 h 98974"/>
                <a:gd name="connsiteX15" fmla="*/ 59223 w 84371"/>
                <a:gd name="connsiteY15" fmla="*/ 3245 h 98974"/>
                <a:gd name="connsiteX16" fmla="*/ 72203 w 84371"/>
                <a:gd name="connsiteY16" fmla="*/ 12169 h 98974"/>
                <a:gd name="connsiteX17" fmla="*/ 81127 w 84371"/>
                <a:gd name="connsiteY17" fmla="*/ 25961 h 98974"/>
                <a:gd name="connsiteX18" fmla="*/ 84372 w 84371"/>
                <a:gd name="connsiteY18" fmla="*/ 42997 h 98974"/>
                <a:gd name="connsiteX19" fmla="*/ 83561 w 84371"/>
                <a:gd name="connsiteY19" fmla="*/ 51921 h 98974"/>
                <a:gd name="connsiteX20" fmla="*/ 81127 w 84371"/>
                <a:gd name="connsiteY20" fmla="*/ 60034 h 98974"/>
                <a:gd name="connsiteX21" fmla="*/ 79504 w 84371"/>
                <a:gd name="connsiteY21" fmla="*/ 64090 h 98974"/>
                <a:gd name="connsiteX22" fmla="*/ 77882 w 84371"/>
                <a:gd name="connsiteY22" fmla="*/ 67335 h 98974"/>
                <a:gd name="connsiteX23" fmla="*/ 75448 w 84371"/>
                <a:gd name="connsiteY23" fmla="*/ 70580 h 98974"/>
                <a:gd name="connsiteX24" fmla="*/ 72203 w 84371"/>
                <a:gd name="connsiteY24" fmla="*/ 74637 h 98974"/>
                <a:gd name="connsiteX25" fmla="*/ 83561 w 84371"/>
                <a:gd name="connsiteY25" fmla="*/ 86806 h 98974"/>
                <a:gd name="connsiteX26" fmla="*/ 42186 w 84371"/>
                <a:gd name="connsiteY26" fmla="*/ 21093 h 98974"/>
                <a:gd name="connsiteX27" fmla="*/ 34073 w 84371"/>
                <a:gd name="connsiteY27" fmla="*/ 22715 h 98974"/>
                <a:gd name="connsiteX28" fmla="*/ 27583 w 84371"/>
                <a:gd name="connsiteY28" fmla="*/ 27583 h 98974"/>
                <a:gd name="connsiteX29" fmla="*/ 22715 w 84371"/>
                <a:gd name="connsiteY29" fmla="*/ 34885 h 98974"/>
                <a:gd name="connsiteX30" fmla="*/ 21093 w 84371"/>
                <a:gd name="connsiteY30" fmla="*/ 43808 h 98974"/>
                <a:gd name="connsiteX31" fmla="*/ 22715 w 84371"/>
                <a:gd name="connsiteY31" fmla="*/ 52732 h 98974"/>
                <a:gd name="connsiteX32" fmla="*/ 27583 w 84371"/>
                <a:gd name="connsiteY32" fmla="*/ 60034 h 98974"/>
                <a:gd name="connsiteX33" fmla="*/ 34073 w 84371"/>
                <a:gd name="connsiteY33" fmla="*/ 64901 h 98974"/>
                <a:gd name="connsiteX34" fmla="*/ 42186 w 84371"/>
                <a:gd name="connsiteY34" fmla="*/ 66524 h 98974"/>
                <a:gd name="connsiteX35" fmla="*/ 50299 w 84371"/>
                <a:gd name="connsiteY35" fmla="*/ 64901 h 98974"/>
                <a:gd name="connsiteX36" fmla="*/ 56789 w 84371"/>
                <a:gd name="connsiteY36" fmla="*/ 60034 h 98974"/>
                <a:gd name="connsiteX37" fmla="*/ 60845 w 84371"/>
                <a:gd name="connsiteY37" fmla="*/ 52732 h 98974"/>
                <a:gd name="connsiteX38" fmla="*/ 62468 w 84371"/>
                <a:gd name="connsiteY38" fmla="*/ 43808 h 98974"/>
                <a:gd name="connsiteX39" fmla="*/ 60845 w 84371"/>
                <a:gd name="connsiteY39" fmla="*/ 34885 h 98974"/>
                <a:gd name="connsiteX40" fmla="*/ 55977 w 84371"/>
                <a:gd name="connsiteY40" fmla="*/ 27583 h 98974"/>
                <a:gd name="connsiteX41" fmla="*/ 49487 w 84371"/>
                <a:gd name="connsiteY41" fmla="*/ 22715 h 98974"/>
                <a:gd name="connsiteX42" fmla="*/ 42186 w 84371"/>
                <a:gd name="connsiteY42" fmla="*/ 21093 h 9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4371" h="98974">
                  <a:moveTo>
                    <a:pt x="83561" y="86806"/>
                  </a:moveTo>
                  <a:lnTo>
                    <a:pt x="68958" y="98975"/>
                  </a:lnTo>
                  <a:lnTo>
                    <a:pt x="55977" y="83561"/>
                  </a:lnTo>
                  <a:cubicBezTo>
                    <a:pt x="54355" y="84372"/>
                    <a:pt x="52732" y="84372"/>
                    <a:pt x="51921" y="84372"/>
                  </a:cubicBezTo>
                  <a:cubicBezTo>
                    <a:pt x="51110" y="84372"/>
                    <a:pt x="49487" y="85183"/>
                    <a:pt x="48676" y="85183"/>
                  </a:cubicBezTo>
                  <a:cubicBezTo>
                    <a:pt x="47865" y="85183"/>
                    <a:pt x="46242" y="85183"/>
                    <a:pt x="45431" y="85183"/>
                  </a:cubicBezTo>
                  <a:cubicBezTo>
                    <a:pt x="44620" y="85183"/>
                    <a:pt x="42997" y="85183"/>
                    <a:pt x="42186" y="85183"/>
                  </a:cubicBezTo>
                  <a:cubicBezTo>
                    <a:pt x="36507" y="85183"/>
                    <a:pt x="30828" y="84372"/>
                    <a:pt x="25149" y="81938"/>
                  </a:cubicBezTo>
                  <a:cubicBezTo>
                    <a:pt x="20282" y="81127"/>
                    <a:pt x="16225" y="77882"/>
                    <a:pt x="12169" y="73825"/>
                  </a:cubicBezTo>
                  <a:cubicBezTo>
                    <a:pt x="8113" y="69769"/>
                    <a:pt x="5679" y="65713"/>
                    <a:pt x="3245" y="60034"/>
                  </a:cubicBezTo>
                  <a:cubicBezTo>
                    <a:pt x="811" y="55166"/>
                    <a:pt x="0" y="49487"/>
                    <a:pt x="0" y="42997"/>
                  </a:cubicBezTo>
                  <a:cubicBezTo>
                    <a:pt x="0" y="36507"/>
                    <a:pt x="811" y="30828"/>
                    <a:pt x="3245" y="25961"/>
                  </a:cubicBezTo>
                  <a:cubicBezTo>
                    <a:pt x="5679" y="21093"/>
                    <a:pt x="8113" y="16225"/>
                    <a:pt x="12169" y="12169"/>
                  </a:cubicBezTo>
                  <a:cubicBezTo>
                    <a:pt x="16225" y="8113"/>
                    <a:pt x="20282" y="5679"/>
                    <a:pt x="25149" y="3245"/>
                  </a:cubicBezTo>
                  <a:cubicBezTo>
                    <a:pt x="30017" y="811"/>
                    <a:pt x="35696" y="0"/>
                    <a:pt x="42186" y="0"/>
                  </a:cubicBezTo>
                  <a:cubicBezTo>
                    <a:pt x="48676" y="0"/>
                    <a:pt x="53544" y="811"/>
                    <a:pt x="59223" y="3245"/>
                  </a:cubicBezTo>
                  <a:cubicBezTo>
                    <a:pt x="64090" y="5679"/>
                    <a:pt x="68958" y="8113"/>
                    <a:pt x="72203" y="12169"/>
                  </a:cubicBezTo>
                  <a:cubicBezTo>
                    <a:pt x="76259" y="16225"/>
                    <a:pt x="78693" y="20282"/>
                    <a:pt x="81127" y="25961"/>
                  </a:cubicBezTo>
                  <a:cubicBezTo>
                    <a:pt x="83561" y="30828"/>
                    <a:pt x="84372" y="36507"/>
                    <a:pt x="84372" y="42997"/>
                  </a:cubicBezTo>
                  <a:cubicBezTo>
                    <a:pt x="84372" y="46242"/>
                    <a:pt x="84372" y="48676"/>
                    <a:pt x="83561" y="51921"/>
                  </a:cubicBezTo>
                  <a:cubicBezTo>
                    <a:pt x="82749" y="55166"/>
                    <a:pt x="81938" y="57600"/>
                    <a:pt x="81127" y="60034"/>
                  </a:cubicBezTo>
                  <a:cubicBezTo>
                    <a:pt x="80316" y="61656"/>
                    <a:pt x="80316" y="62468"/>
                    <a:pt x="79504" y="64090"/>
                  </a:cubicBezTo>
                  <a:cubicBezTo>
                    <a:pt x="78693" y="64901"/>
                    <a:pt x="78693" y="66524"/>
                    <a:pt x="77882" y="67335"/>
                  </a:cubicBezTo>
                  <a:cubicBezTo>
                    <a:pt x="77070" y="68146"/>
                    <a:pt x="76259" y="69769"/>
                    <a:pt x="75448" y="70580"/>
                  </a:cubicBezTo>
                  <a:cubicBezTo>
                    <a:pt x="74637" y="71392"/>
                    <a:pt x="73014" y="73014"/>
                    <a:pt x="72203" y="74637"/>
                  </a:cubicBezTo>
                  <a:lnTo>
                    <a:pt x="83561" y="86806"/>
                  </a:lnTo>
                  <a:close/>
                  <a:moveTo>
                    <a:pt x="42186" y="21093"/>
                  </a:moveTo>
                  <a:cubicBezTo>
                    <a:pt x="38941" y="21093"/>
                    <a:pt x="36507" y="21904"/>
                    <a:pt x="34073" y="22715"/>
                  </a:cubicBezTo>
                  <a:cubicBezTo>
                    <a:pt x="31639" y="23527"/>
                    <a:pt x="29206" y="25149"/>
                    <a:pt x="27583" y="27583"/>
                  </a:cubicBezTo>
                  <a:cubicBezTo>
                    <a:pt x="25961" y="30017"/>
                    <a:pt x="24338" y="31639"/>
                    <a:pt x="22715" y="34885"/>
                  </a:cubicBezTo>
                  <a:cubicBezTo>
                    <a:pt x="21904" y="37318"/>
                    <a:pt x="21093" y="40563"/>
                    <a:pt x="21093" y="43808"/>
                  </a:cubicBezTo>
                  <a:cubicBezTo>
                    <a:pt x="21093" y="47054"/>
                    <a:pt x="21904" y="49487"/>
                    <a:pt x="22715" y="52732"/>
                  </a:cubicBezTo>
                  <a:cubicBezTo>
                    <a:pt x="23527" y="55166"/>
                    <a:pt x="25149" y="57600"/>
                    <a:pt x="27583" y="60034"/>
                  </a:cubicBezTo>
                  <a:cubicBezTo>
                    <a:pt x="29206" y="62468"/>
                    <a:pt x="31639" y="63279"/>
                    <a:pt x="34073" y="64901"/>
                  </a:cubicBezTo>
                  <a:cubicBezTo>
                    <a:pt x="36507" y="65713"/>
                    <a:pt x="38941" y="66524"/>
                    <a:pt x="42186" y="66524"/>
                  </a:cubicBezTo>
                  <a:cubicBezTo>
                    <a:pt x="45431" y="66524"/>
                    <a:pt x="47865" y="65713"/>
                    <a:pt x="50299" y="64901"/>
                  </a:cubicBezTo>
                  <a:cubicBezTo>
                    <a:pt x="52732" y="64090"/>
                    <a:pt x="55166" y="62468"/>
                    <a:pt x="56789" y="60034"/>
                  </a:cubicBezTo>
                  <a:cubicBezTo>
                    <a:pt x="58411" y="57600"/>
                    <a:pt x="60034" y="55977"/>
                    <a:pt x="60845" y="52732"/>
                  </a:cubicBezTo>
                  <a:cubicBezTo>
                    <a:pt x="61656" y="50299"/>
                    <a:pt x="62468" y="47054"/>
                    <a:pt x="62468" y="43808"/>
                  </a:cubicBezTo>
                  <a:cubicBezTo>
                    <a:pt x="62468" y="40563"/>
                    <a:pt x="61656" y="38130"/>
                    <a:pt x="60845" y="34885"/>
                  </a:cubicBezTo>
                  <a:cubicBezTo>
                    <a:pt x="60034" y="32451"/>
                    <a:pt x="58411" y="30017"/>
                    <a:pt x="55977" y="27583"/>
                  </a:cubicBezTo>
                  <a:cubicBezTo>
                    <a:pt x="54355" y="25149"/>
                    <a:pt x="51921" y="24338"/>
                    <a:pt x="49487" y="22715"/>
                  </a:cubicBezTo>
                  <a:cubicBezTo>
                    <a:pt x="47865" y="21904"/>
                    <a:pt x="45431" y="21093"/>
                    <a:pt x="42186" y="21093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81">
              <a:extLst>
                <a:ext uri="{FF2B5EF4-FFF2-40B4-BE49-F238E27FC236}">
                  <a16:creationId xmlns:a16="http://schemas.microsoft.com/office/drawing/2014/main" id="{331F7CAA-C493-436F-A55B-A30BFD210739}"/>
                </a:ext>
              </a:extLst>
            </p:cNvPr>
            <p:cNvSpPr/>
            <p:nvPr/>
          </p:nvSpPr>
          <p:spPr>
            <a:xfrm>
              <a:off x="5272062" y="4966987"/>
              <a:ext cx="73825" cy="81938"/>
            </a:xfrm>
            <a:custGeom>
              <a:avLst/>
              <a:gdLst>
                <a:gd name="connsiteX0" fmla="*/ 22715 w 73825"/>
                <a:gd name="connsiteY0" fmla="*/ 0 h 81938"/>
                <a:gd name="connsiteX1" fmla="*/ 44620 w 73825"/>
                <a:gd name="connsiteY1" fmla="*/ 0 h 81938"/>
                <a:gd name="connsiteX2" fmla="*/ 73825 w 73825"/>
                <a:gd name="connsiteY2" fmla="*/ 81938 h 81938"/>
                <a:gd name="connsiteX3" fmla="*/ 51921 w 73825"/>
                <a:gd name="connsiteY3" fmla="*/ 81938 h 81938"/>
                <a:gd name="connsiteX4" fmla="*/ 47054 w 73825"/>
                <a:gd name="connsiteY4" fmla="*/ 66524 h 81938"/>
                <a:gd name="connsiteX5" fmla="*/ 20282 w 73825"/>
                <a:gd name="connsiteY5" fmla="*/ 66524 h 81938"/>
                <a:gd name="connsiteX6" fmla="*/ 15414 w 73825"/>
                <a:gd name="connsiteY6" fmla="*/ 81938 h 81938"/>
                <a:gd name="connsiteX7" fmla="*/ 0 w 73825"/>
                <a:gd name="connsiteY7" fmla="*/ 65713 h 81938"/>
                <a:gd name="connsiteX8" fmla="*/ 22715 w 73825"/>
                <a:gd name="connsiteY8" fmla="*/ 0 h 81938"/>
                <a:gd name="connsiteX9" fmla="*/ 25149 w 73825"/>
                <a:gd name="connsiteY9" fmla="*/ 51110 h 81938"/>
                <a:gd name="connsiteX10" fmla="*/ 42997 w 73825"/>
                <a:gd name="connsiteY10" fmla="*/ 51110 h 81938"/>
                <a:gd name="connsiteX11" fmla="*/ 36507 w 73825"/>
                <a:gd name="connsiteY11" fmla="*/ 30828 h 81938"/>
                <a:gd name="connsiteX12" fmla="*/ 34885 w 73825"/>
                <a:gd name="connsiteY12" fmla="*/ 23527 h 81938"/>
                <a:gd name="connsiteX13" fmla="*/ 34073 w 73825"/>
                <a:gd name="connsiteY13" fmla="*/ 14603 h 81938"/>
                <a:gd name="connsiteX14" fmla="*/ 34073 w 73825"/>
                <a:gd name="connsiteY14" fmla="*/ 19470 h 81938"/>
                <a:gd name="connsiteX15" fmla="*/ 34073 w 73825"/>
                <a:gd name="connsiteY15" fmla="*/ 23527 h 81938"/>
                <a:gd name="connsiteX16" fmla="*/ 33262 w 73825"/>
                <a:gd name="connsiteY16" fmla="*/ 27583 h 81938"/>
                <a:gd name="connsiteX17" fmla="*/ 32451 w 73825"/>
                <a:gd name="connsiteY17" fmla="*/ 31639 h 81938"/>
                <a:gd name="connsiteX18" fmla="*/ 25149 w 73825"/>
                <a:gd name="connsiteY18" fmla="*/ 51110 h 8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3825" h="81938">
                  <a:moveTo>
                    <a:pt x="22715" y="0"/>
                  </a:moveTo>
                  <a:lnTo>
                    <a:pt x="44620" y="0"/>
                  </a:lnTo>
                  <a:lnTo>
                    <a:pt x="73825" y="81938"/>
                  </a:lnTo>
                  <a:lnTo>
                    <a:pt x="51921" y="81938"/>
                  </a:lnTo>
                  <a:lnTo>
                    <a:pt x="47054" y="66524"/>
                  </a:lnTo>
                  <a:lnTo>
                    <a:pt x="20282" y="66524"/>
                  </a:lnTo>
                  <a:lnTo>
                    <a:pt x="15414" y="81938"/>
                  </a:lnTo>
                  <a:lnTo>
                    <a:pt x="0" y="65713"/>
                  </a:lnTo>
                  <a:lnTo>
                    <a:pt x="22715" y="0"/>
                  </a:lnTo>
                  <a:close/>
                  <a:moveTo>
                    <a:pt x="25149" y="51110"/>
                  </a:moveTo>
                  <a:lnTo>
                    <a:pt x="42997" y="51110"/>
                  </a:lnTo>
                  <a:lnTo>
                    <a:pt x="36507" y="30828"/>
                  </a:lnTo>
                  <a:cubicBezTo>
                    <a:pt x="35696" y="28394"/>
                    <a:pt x="34885" y="25961"/>
                    <a:pt x="34885" y="23527"/>
                  </a:cubicBezTo>
                  <a:cubicBezTo>
                    <a:pt x="34885" y="21093"/>
                    <a:pt x="34073" y="17848"/>
                    <a:pt x="34073" y="14603"/>
                  </a:cubicBezTo>
                  <a:cubicBezTo>
                    <a:pt x="34073" y="16225"/>
                    <a:pt x="34073" y="17848"/>
                    <a:pt x="34073" y="19470"/>
                  </a:cubicBezTo>
                  <a:cubicBezTo>
                    <a:pt x="34073" y="21093"/>
                    <a:pt x="34073" y="21904"/>
                    <a:pt x="34073" y="23527"/>
                  </a:cubicBezTo>
                  <a:cubicBezTo>
                    <a:pt x="34073" y="25149"/>
                    <a:pt x="33262" y="25961"/>
                    <a:pt x="33262" y="27583"/>
                  </a:cubicBezTo>
                  <a:cubicBezTo>
                    <a:pt x="33262" y="28394"/>
                    <a:pt x="32451" y="30017"/>
                    <a:pt x="32451" y="31639"/>
                  </a:cubicBezTo>
                  <a:lnTo>
                    <a:pt x="25149" y="51110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Graphic 7">
            <a:extLst>
              <a:ext uri="{FF2B5EF4-FFF2-40B4-BE49-F238E27FC236}">
                <a16:creationId xmlns:a16="http://schemas.microsoft.com/office/drawing/2014/main" id="{DCCDBD57-245F-4BB2-BF24-4156F13AE62F}"/>
              </a:ext>
            </a:extLst>
          </p:cNvPr>
          <p:cNvSpPr/>
          <p:nvPr/>
        </p:nvSpPr>
        <p:spPr>
          <a:xfrm>
            <a:off x="10863383" y="480916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1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aphic 7">
            <a:extLst>
              <a:ext uri="{FF2B5EF4-FFF2-40B4-BE49-F238E27FC236}">
                <a16:creationId xmlns:a16="http://schemas.microsoft.com/office/drawing/2014/main" id="{3988438A-79D3-436D-BEFB-573399D37623}"/>
              </a:ext>
            </a:extLst>
          </p:cNvPr>
          <p:cNvGrpSpPr/>
          <p:nvPr/>
        </p:nvGrpSpPr>
        <p:grpSpPr>
          <a:xfrm>
            <a:off x="11001174" y="4938034"/>
            <a:ext cx="306906" cy="306906"/>
            <a:chOff x="11032126" y="4968986"/>
            <a:chExt cx="245002" cy="245002"/>
          </a:xfrm>
          <a:solidFill>
            <a:srgbClr val="FFFFFF"/>
          </a:solidFill>
        </p:grpSpPr>
        <p:sp>
          <p:nvSpPr>
            <p:cNvPr id="20" name="Graphic 7">
              <a:extLst>
                <a:ext uri="{FF2B5EF4-FFF2-40B4-BE49-F238E27FC236}">
                  <a16:creationId xmlns:a16="http://schemas.microsoft.com/office/drawing/2014/main" id="{D2ED583E-4A31-413A-B82E-9D6A642DBD53}"/>
                </a:ext>
              </a:extLst>
            </p:cNvPr>
            <p:cNvSpPr/>
            <p:nvPr/>
          </p:nvSpPr>
          <p:spPr>
            <a:xfrm>
              <a:off x="11032126" y="4968986"/>
              <a:ext cx="245002" cy="245002"/>
            </a:xfrm>
            <a:custGeom>
              <a:avLst/>
              <a:gdLst>
                <a:gd name="connsiteX0" fmla="*/ 122501 w 245002"/>
                <a:gd name="connsiteY0" fmla="*/ 245003 h 245002"/>
                <a:gd name="connsiteX1" fmla="*/ 84372 w 245002"/>
                <a:gd name="connsiteY1" fmla="*/ 238513 h 245002"/>
                <a:gd name="connsiteX2" fmla="*/ 81938 w 245002"/>
                <a:gd name="connsiteY2" fmla="*/ 233645 h 245002"/>
                <a:gd name="connsiteX3" fmla="*/ 86806 w 245002"/>
                <a:gd name="connsiteY3" fmla="*/ 231211 h 245002"/>
                <a:gd name="connsiteX4" fmla="*/ 121690 w 245002"/>
                <a:gd name="connsiteY4" fmla="*/ 236890 h 245002"/>
                <a:gd name="connsiteX5" fmla="*/ 119256 w 245002"/>
                <a:gd name="connsiteY5" fmla="*/ 233645 h 245002"/>
                <a:gd name="connsiteX6" fmla="*/ 119256 w 245002"/>
                <a:gd name="connsiteY6" fmla="*/ 181724 h 245002"/>
                <a:gd name="connsiteX7" fmla="*/ 102220 w 245002"/>
                <a:gd name="connsiteY7" fmla="*/ 181724 h 245002"/>
                <a:gd name="connsiteX8" fmla="*/ 98975 w 245002"/>
                <a:gd name="connsiteY8" fmla="*/ 178479 h 245002"/>
                <a:gd name="connsiteX9" fmla="*/ 102220 w 245002"/>
                <a:gd name="connsiteY9" fmla="*/ 175234 h 245002"/>
                <a:gd name="connsiteX10" fmla="*/ 119256 w 245002"/>
                <a:gd name="connsiteY10" fmla="*/ 175234 h 245002"/>
                <a:gd name="connsiteX11" fmla="*/ 119256 w 245002"/>
                <a:gd name="connsiteY11" fmla="*/ 126558 h 245002"/>
                <a:gd name="connsiteX12" fmla="*/ 62468 w 245002"/>
                <a:gd name="connsiteY12" fmla="*/ 126558 h 245002"/>
                <a:gd name="connsiteX13" fmla="*/ 65713 w 245002"/>
                <a:gd name="connsiteY13" fmla="*/ 160631 h 245002"/>
                <a:gd name="connsiteX14" fmla="*/ 62468 w 245002"/>
                <a:gd name="connsiteY14" fmla="*/ 164687 h 245002"/>
                <a:gd name="connsiteX15" fmla="*/ 58411 w 245002"/>
                <a:gd name="connsiteY15" fmla="*/ 161442 h 245002"/>
                <a:gd name="connsiteX16" fmla="*/ 55166 w 245002"/>
                <a:gd name="connsiteY16" fmla="*/ 126558 h 245002"/>
                <a:gd name="connsiteX17" fmla="*/ 10546 w 245002"/>
                <a:gd name="connsiteY17" fmla="*/ 126558 h 245002"/>
                <a:gd name="connsiteX18" fmla="*/ 7301 w 245002"/>
                <a:gd name="connsiteY18" fmla="*/ 124124 h 245002"/>
                <a:gd name="connsiteX19" fmla="*/ 18659 w 245002"/>
                <a:gd name="connsiteY19" fmla="*/ 172800 h 245002"/>
                <a:gd name="connsiteX20" fmla="*/ 17037 w 245002"/>
                <a:gd name="connsiteY20" fmla="*/ 177668 h 245002"/>
                <a:gd name="connsiteX21" fmla="*/ 12169 w 245002"/>
                <a:gd name="connsiteY21" fmla="*/ 176045 h 245002"/>
                <a:gd name="connsiteX22" fmla="*/ 0 w 245002"/>
                <a:gd name="connsiteY22" fmla="*/ 122501 h 245002"/>
                <a:gd name="connsiteX23" fmla="*/ 122501 w 245002"/>
                <a:gd name="connsiteY23" fmla="*/ 0 h 245002"/>
                <a:gd name="connsiteX24" fmla="*/ 245003 w 245002"/>
                <a:gd name="connsiteY24" fmla="*/ 122501 h 245002"/>
                <a:gd name="connsiteX25" fmla="*/ 122501 w 245002"/>
                <a:gd name="connsiteY25" fmla="*/ 245003 h 245002"/>
                <a:gd name="connsiteX26" fmla="*/ 126558 w 245002"/>
                <a:gd name="connsiteY26" fmla="*/ 181724 h 245002"/>
                <a:gd name="connsiteX27" fmla="*/ 126558 w 245002"/>
                <a:gd name="connsiteY27" fmla="*/ 233645 h 245002"/>
                <a:gd name="connsiteX28" fmla="*/ 124124 w 245002"/>
                <a:gd name="connsiteY28" fmla="*/ 236890 h 245002"/>
                <a:gd name="connsiteX29" fmla="*/ 173611 w 245002"/>
                <a:gd name="connsiteY29" fmla="*/ 180913 h 245002"/>
                <a:gd name="connsiteX30" fmla="*/ 126558 w 245002"/>
                <a:gd name="connsiteY30" fmla="*/ 180913 h 245002"/>
                <a:gd name="connsiteX31" fmla="*/ 181724 w 245002"/>
                <a:gd name="connsiteY31" fmla="*/ 181724 h 245002"/>
                <a:gd name="connsiteX32" fmla="*/ 150085 w 245002"/>
                <a:gd name="connsiteY32" fmla="*/ 234456 h 245002"/>
                <a:gd name="connsiteX33" fmla="*/ 221476 w 245002"/>
                <a:gd name="connsiteY33" fmla="*/ 181724 h 245002"/>
                <a:gd name="connsiteX34" fmla="*/ 220665 w 245002"/>
                <a:gd name="connsiteY34" fmla="*/ 181724 h 245002"/>
                <a:gd name="connsiteX35" fmla="*/ 181724 w 245002"/>
                <a:gd name="connsiteY35" fmla="*/ 181724 h 245002"/>
                <a:gd name="connsiteX36" fmla="*/ 183347 w 245002"/>
                <a:gd name="connsiteY36" fmla="*/ 175234 h 245002"/>
                <a:gd name="connsiteX37" fmla="*/ 220665 w 245002"/>
                <a:gd name="connsiteY37" fmla="*/ 175234 h 245002"/>
                <a:gd name="connsiteX38" fmla="*/ 223910 w 245002"/>
                <a:gd name="connsiteY38" fmla="*/ 177668 h 245002"/>
                <a:gd name="connsiteX39" fmla="*/ 237701 w 245002"/>
                <a:gd name="connsiteY39" fmla="*/ 124124 h 245002"/>
                <a:gd name="connsiteX40" fmla="*/ 234456 w 245002"/>
                <a:gd name="connsiteY40" fmla="*/ 126558 h 245002"/>
                <a:gd name="connsiteX41" fmla="*/ 189837 w 245002"/>
                <a:gd name="connsiteY41" fmla="*/ 126558 h 245002"/>
                <a:gd name="connsiteX42" fmla="*/ 183347 w 245002"/>
                <a:gd name="connsiteY42" fmla="*/ 175234 h 245002"/>
                <a:gd name="connsiteX43" fmla="*/ 126558 w 245002"/>
                <a:gd name="connsiteY43" fmla="*/ 175234 h 245002"/>
                <a:gd name="connsiteX44" fmla="*/ 176045 w 245002"/>
                <a:gd name="connsiteY44" fmla="*/ 175234 h 245002"/>
                <a:gd name="connsiteX45" fmla="*/ 182535 w 245002"/>
                <a:gd name="connsiteY45" fmla="*/ 126558 h 245002"/>
                <a:gd name="connsiteX46" fmla="*/ 125746 w 245002"/>
                <a:gd name="connsiteY46" fmla="*/ 126558 h 245002"/>
                <a:gd name="connsiteX47" fmla="*/ 125746 w 245002"/>
                <a:gd name="connsiteY47" fmla="*/ 175234 h 245002"/>
                <a:gd name="connsiteX48" fmla="*/ 189837 w 245002"/>
                <a:gd name="connsiteY48" fmla="*/ 119256 h 245002"/>
                <a:gd name="connsiteX49" fmla="*/ 234456 w 245002"/>
                <a:gd name="connsiteY49" fmla="*/ 119256 h 245002"/>
                <a:gd name="connsiteX50" fmla="*/ 237701 w 245002"/>
                <a:gd name="connsiteY50" fmla="*/ 121690 h 245002"/>
                <a:gd name="connsiteX51" fmla="*/ 223910 w 245002"/>
                <a:gd name="connsiteY51" fmla="*/ 68146 h 245002"/>
                <a:gd name="connsiteX52" fmla="*/ 220665 w 245002"/>
                <a:gd name="connsiteY52" fmla="*/ 70580 h 245002"/>
                <a:gd name="connsiteX53" fmla="*/ 183347 w 245002"/>
                <a:gd name="connsiteY53" fmla="*/ 70580 h 245002"/>
                <a:gd name="connsiteX54" fmla="*/ 189837 w 245002"/>
                <a:gd name="connsiteY54" fmla="*/ 119256 h 245002"/>
                <a:gd name="connsiteX55" fmla="*/ 21093 w 245002"/>
                <a:gd name="connsiteY55" fmla="*/ 68146 h 245002"/>
                <a:gd name="connsiteX56" fmla="*/ 7301 w 245002"/>
                <a:gd name="connsiteY56" fmla="*/ 121690 h 245002"/>
                <a:gd name="connsiteX57" fmla="*/ 10546 w 245002"/>
                <a:gd name="connsiteY57" fmla="*/ 119256 h 245002"/>
                <a:gd name="connsiteX58" fmla="*/ 55166 w 245002"/>
                <a:gd name="connsiteY58" fmla="*/ 119256 h 245002"/>
                <a:gd name="connsiteX59" fmla="*/ 61656 w 245002"/>
                <a:gd name="connsiteY59" fmla="*/ 70580 h 245002"/>
                <a:gd name="connsiteX60" fmla="*/ 25149 w 245002"/>
                <a:gd name="connsiteY60" fmla="*/ 70580 h 245002"/>
                <a:gd name="connsiteX61" fmla="*/ 21093 w 245002"/>
                <a:gd name="connsiteY61" fmla="*/ 68146 h 245002"/>
                <a:gd name="connsiteX62" fmla="*/ 126558 w 245002"/>
                <a:gd name="connsiteY62" fmla="*/ 119256 h 245002"/>
                <a:gd name="connsiteX63" fmla="*/ 183347 w 245002"/>
                <a:gd name="connsiteY63" fmla="*/ 119256 h 245002"/>
                <a:gd name="connsiteX64" fmla="*/ 176856 w 245002"/>
                <a:gd name="connsiteY64" fmla="*/ 70580 h 245002"/>
                <a:gd name="connsiteX65" fmla="*/ 127369 w 245002"/>
                <a:gd name="connsiteY65" fmla="*/ 70580 h 245002"/>
                <a:gd name="connsiteX66" fmla="*/ 127369 w 245002"/>
                <a:gd name="connsiteY66" fmla="*/ 119256 h 245002"/>
                <a:gd name="connsiteX67" fmla="*/ 62468 w 245002"/>
                <a:gd name="connsiteY67" fmla="*/ 119256 h 245002"/>
                <a:gd name="connsiteX68" fmla="*/ 119256 w 245002"/>
                <a:gd name="connsiteY68" fmla="*/ 119256 h 245002"/>
                <a:gd name="connsiteX69" fmla="*/ 119256 w 245002"/>
                <a:gd name="connsiteY69" fmla="*/ 70580 h 245002"/>
                <a:gd name="connsiteX70" fmla="*/ 69769 w 245002"/>
                <a:gd name="connsiteY70" fmla="*/ 70580 h 245002"/>
                <a:gd name="connsiteX71" fmla="*/ 62468 w 245002"/>
                <a:gd name="connsiteY71" fmla="*/ 119256 h 245002"/>
                <a:gd name="connsiteX72" fmla="*/ 181724 w 245002"/>
                <a:gd name="connsiteY72" fmla="*/ 63279 h 245002"/>
                <a:gd name="connsiteX73" fmla="*/ 220665 w 245002"/>
                <a:gd name="connsiteY73" fmla="*/ 63279 h 245002"/>
                <a:gd name="connsiteX74" fmla="*/ 221476 w 245002"/>
                <a:gd name="connsiteY74" fmla="*/ 63279 h 245002"/>
                <a:gd name="connsiteX75" fmla="*/ 150085 w 245002"/>
                <a:gd name="connsiteY75" fmla="*/ 10546 h 245002"/>
                <a:gd name="connsiteX76" fmla="*/ 181724 w 245002"/>
                <a:gd name="connsiteY76" fmla="*/ 63279 h 245002"/>
                <a:gd name="connsiteX77" fmla="*/ 94918 w 245002"/>
                <a:gd name="connsiteY77" fmla="*/ 10546 h 245002"/>
                <a:gd name="connsiteX78" fmla="*/ 24338 w 245002"/>
                <a:gd name="connsiteY78" fmla="*/ 63279 h 245002"/>
                <a:gd name="connsiteX79" fmla="*/ 25149 w 245002"/>
                <a:gd name="connsiteY79" fmla="*/ 63279 h 245002"/>
                <a:gd name="connsiteX80" fmla="*/ 64090 w 245002"/>
                <a:gd name="connsiteY80" fmla="*/ 63279 h 245002"/>
                <a:gd name="connsiteX81" fmla="*/ 94918 w 245002"/>
                <a:gd name="connsiteY81" fmla="*/ 10546 h 245002"/>
                <a:gd name="connsiteX82" fmla="*/ 126558 w 245002"/>
                <a:gd name="connsiteY82" fmla="*/ 63279 h 245002"/>
                <a:gd name="connsiteX83" fmla="*/ 174423 w 245002"/>
                <a:gd name="connsiteY83" fmla="*/ 63279 h 245002"/>
                <a:gd name="connsiteX84" fmla="*/ 124124 w 245002"/>
                <a:gd name="connsiteY84" fmla="*/ 7301 h 245002"/>
                <a:gd name="connsiteX85" fmla="*/ 126558 w 245002"/>
                <a:gd name="connsiteY85" fmla="*/ 10546 h 245002"/>
                <a:gd name="connsiteX86" fmla="*/ 126558 w 245002"/>
                <a:gd name="connsiteY86" fmla="*/ 63279 h 245002"/>
                <a:gd name="connsiteX87" fmla="*/ 71392 w 245002"/>
                <a:gd name="connsiteY87" fmla="*/ 63279 h 245002"/>
                <a:gd name="connsiteX88" fmla="*/ 119256 w 245002"/>
                <a:gd name="connsiteY88" fmla="*/ 63279 h 245002"/>
                <a:gd name="connsiteX89" fmla="*/ 119256 w 245002"/>
                <a:gd name="connsiteY89" fmla="*/ 10546 h 245002"/>
                <a:gd name="connsiteX90" fmla="*/ 121690 w 245002"/>
                <a:gd name="connsiteY90" fmla="*/ 7301 h 245002"/>
                <a:gd name="connsiteX91" fmla="*/ 71392 w 245002"/>
                <a:gd name="connsiteY91" fmla="*/ 63279 h 2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45002" h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7">
              <a:extLst>
                <a:ext uri="{FF2B5EF4-FFF2-40B4-BE49-F238E27FC236}">
                  <a16:creationId xmlns:a16="http://schemas.microsoft.com/office/drawing/2014/main" id="{5BF87406-F401-4B40-BFD8-9D417524A42F}"/>
                </a:ext>
              </a:extLst>
            </p:cNvPr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  <a:solidFill>
              <a:srgbClr val="FFFFFF"/>
            </a:solidFill>
          </p:grpSpPr>
          <p:sp>
            <p:nvSpPr>
              <p:cNvPr id="22" name="Graphic 7">
                <a:extLst>
                  <a:ext uri="{FF2B5EF4-FFF2-40B4-BE49-F238E27FC236}">
                    <a16:creationId xmlns:a16="http://schemas.microsoft.com/office/drawing/2014/main" id="{CC31C257-95A1-4666-884E-293227A42B7D}"/>
                  </a:ext>
                </a:extLst>
              </p:cNvPr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avLst/>
                <a:gdLst>
                  <a:gd name="connsiteX0" fmla="*/ 8113 w 60845"/>
                  <a:gd name="connsiteY0" fmla="*/ 19470 h 60845"/>
                  <a:gd name="connsiteX1" fmla="*/ 41375 w 60845"/>
                  <a:gd name="connsiteY1" fmla="*/ 52732 h 60845"/>
                  <a:gd name="connsiteX2" fmla="*/ 60845 w 60845"/>
                  <a:gd name="connsiteY2" fmla="*/ 0 h 60845"/>
                  <a:gd name="connsiteX3" fmla="*/ 8113 w 60845"/>
                  <a:gd name="connsiteY3" fmla="*/ 19470 h 60845"/>
                  <a:gd name="connsiteX4" fmla="*/ 25149 w 60845"/>
                  <a:gd name="connsiteY4" fmla="*/ 35696 h 60845"/>
                  <a:gd name="connsiteX5" fmla="*/ 0 w 60845"/>
                  <a:gd name="connsiteY5" fmla="*/ 60845 h 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45" h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Graphic 7">
                <a:extLst>
                  <a:ext uri="{FF2B5EF4-FFF2-40B4-BE49-F238E27FC236}">
                    <a16:creationId xmlns:a16="http://schemas.microsoft.com/office/drawing/2014/main" id="{6FBC49B4-B73F-4009-95C1-8DCAF95B45FF}"/>
                  </a:ext>
                </a:extLst>
              </p:cNvPr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avLst/>
                <a:gdLst>
                  <a:gd name="connsiteX0" fmla="*/ 3651 w 68888"/>
                  <a:gd name="connsiteY0" fmla="*/ 68483 h 68482"/>
                  <a:gd name="connsiteX1" fmla="*/ 1217 w 68888"/>
                  <a:gd name="connsiteY1" fmla="*/ 67671 h 68482"/>
                  <a:gd name="connsiteX2" fmla="*/ 1217 w 68888"/>
                  <a:gd name="connsiteY2" fmla="*/ 62804 h 68482"/>
                  <a:gd name="connsiteX3" fmla="*/ 23121 w 68888"/>
                  <a:gd name="connsiteY3" fmla="*/ 40088 h 68482"/>
                  <a:gd name="connsiteX4" fmla="*/ 9330 w 68888"/>
                  <a:gd name="connsiteY4" fmla="*/ 26297 h 68482"/>
                  <a:gd name="connsiteX5" fmla="*/ 8518 w 68888"/>
                  <a:gd name="connsiteY5" fmla="*/ 23052 h 68482"/>
                  <a:gd name="connsiteX6" fmla="*/ 10952 w 68888"/>
                  <a:gd name="connsiteY6" fmla="*/ 20618 h 68482"/>
                  <a:gd name="connsiteX7" fmla="*/ 63685 w 68888"/>
                  <a:gd name="connsiteY7" fmla="*/ 336 h 68482"/>
                  <a:gd name="connsiteX8" fmla="*/ 67741 w 68888"/>
                  <a:gd name="connsiteY8" fmla="*/ 1147 h 68482"/>
                  <a:gd name="connsiteX9" fmla="*/ 68552 w 68888"/>
                  <a:gd name="connsiteY9" fmla="*/ 5204 h 68482"/>
                  <a:gd name="connsiteX10" fmla="*/ 49082 w 68888"/>
                  <a:gd name="connsiteY10" fmla="*/ 57936 h 68482"/>
                  <a:gd name="connsiteX11" fmla="*/ 46648 w 68888"/>
                  <a:gd name="connsiteY11" fmla="*/ 60370 h 68482"/>
                  <a:gd name="connsiteX12" fmla="*/ 43403 w 68888"/>
                  <a:gd name="connsiteY12" fmla="*/ 59559 h 68482"/>
                  <a:gd name="connsiteX13" fmla="*/ 28800 w 68888"/>
                  <a:gd name="connsiteY13" fmla="*/ 44956 h 68482"/>
                  <a:gd name="connsiteX14" fmla="*/ 6896 w 68888"/>
                  <a:gd name="connsiteY14" fmla="*/ 67671 h 68482"/>
                  <a:gd name="connsiteX15" fmla="*/ 3651 w 68888"/>
                  <a:gd name="connsiteY15" fmla="*/ 68483 h 68482"/>
                  <a:gd name="connsiteX16" fmla="*/ 32045 w 68888"/>
                  <a:gd name="connsiteY16" fmla="*/ 38466 h 68482"/>
                  <a:gd name="connsiteX17" fmla="*/ 44214 w 68888"/>
                  <a:gd name="connsiteY17" fmla="*/ 50635 h 68482"/>
                  <a:gd name="connsiteX18" fmla="*/ 59628 w 68888"/>
                  <a:gd name="connsiteY18" fmla="*/ 10071 h 68482"/>
                  <a:gd name="connsiteX19" fmla="*/ 19065 w 68888"/>
                  <a:gd name="connsiteY19" fmla="*/ 25485 h 68482"/>
                  <a:gd name="connsiteX20" fmla="*/ 30423 w 68888"/>
                  <a:gd name="connsiteY20" fmla="*/ 36843 h 68482"/>
                  <a:gd name="connsiteX21" fmla="*/ 31234 w 68888"/>
                  <a:gd name="connsiteY21" fmla="*/ 37654 h 68482"/>
                  <a:gd name="connsiteX22" fmla="*/ 32045 w 68888"/>
                  <a:gd name="connsiteY22" fmla="*/ 38466 h 6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888" h="68482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4" name="Graphic 5">
            <a:extLst>
              <a:ext uri="{FF2B5EF4-FFF2-40B4-BE49-F238E27FC236}">
                <a16:creationId xmlns:a16="http://schemas.microsoft.com/office/drawing/2014/main" id="{9B5FEA47-4322-41BB-9D55-3EFA1C535347}"/>
              </a:ext>
            </a:extLst>
          </p:cNvPr>
          <p:cNvSpPr/>
          <p:nvPr/>
        </p:nvSpPr>
        <p:spPr>
          <a:xfrm>
            <a:off x="9786218" y="1611738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6" name="Graphic 5">
            <a:extLst>
              <a:ext uri="{FF2B5EF4-FFF2-40B4-BE49-F238E27FC236}">
                <a16:creationId xmlns:a16="http://schemas.microsoft.com/office/drawing/2014/main" id="{4CBBFFFA-84C2-480E-85EC-A644E4519C4E}"/>
              </a:ext>
            </a:extLst>
          </p:cNvPr>
          <p:cNvGrpSpPr/>
          <p:nvPr/>
        </p:nvGrpSpPr>
        <p:grpSpPr>
          <a:xfrm>
            <a:off x="9995342" y="1758901"/>
            <a:ext cx="155134" cy="271450"/>
            <a:chOff x="9995342" y="1758901"/>
            <a:chExt cx="155134" cy="271450"/>
          </a:xfrm>
          <a:solidFill>
            <a:srgbClr val="FFFFFF"/>
          </a:solidFill>
        </p:grpSpPr>
        <p:sp>
          <p:nvSpPr>
            <p:cNvPr id="37" name="Graphic 5">
              <a:extLst>
                <a:ext uri="{FF2B5EF4-FFF2-40B4-BE49-F238E27FC236}">
                  <a16:creationId xmlns:a16="http://schemas.microsoft.com/office/drawing/2014/main" id="{BCBF76D5-6400-4A37-B169-C5CBAD2D6AC8}"/>
                </a:ext>
              </a:extLst>
            </p:cNvPr>
            <p:cNvSpPr/>
            <p:nvPr/>
          </p:nvSpPr>
          <p:spPr>
            <a:xfrm>
              <a:off x="9995342" y="1758901"/>
              <a:ext cx="155134" cy="193630"/>
            </a:xfrm>
            <a:custGeom>
              <a:avLst/>
              <a:gdLst>
                <a:gd name="connsiteX0" fmla="*/ 76442 w 155134"/>
                <a:gd name="connsiteY0" fmla="*/ 193569 h 193630"/>
                <a:gd name="connsiteX1" fmla="*/ 96724 w 155134"/>
                <a:gd name="connsiteY1" fmla="*/ 174099 h 193630"/>
                <a:gd name="connsiteX2" fmla="*/ 113760 w 155134"/>
                <a:gd name="connsiteY2" fmla="*/ 148138 h 193630"/>
                <a:gd name="connsiteX3" fmla="*/ 155135 w 155134"/>
                <a:gd name="connsiteY3" fmla="*/ 79992 h 193630"/>
                <a:gd name="connsiteX4" fmla="*/ 155135 w 155134"/>
                <a:gd name="connsiteY4" fmla="*/ 75935 h 193630"/>
                <a:gd name="connsiteX5" fmla="*/ 154324 w 155134"/>
                <a:gd name="connsiteY5" fmla="*/ 68634 h 193630"/>
                <a:gd name="connsiteX6" fmla="*/ 121873 w 155134"/>
                <a:gd name="connsiteY6" fmla="*/ 15090 h 193630"/>
                <a:gd name="connsiteX7" fmla="*/ 62650 w 155134"/>
                <a:gd name="connsiteY7" fmla="*/ 1299 h 193630"/>
                <a:gd name="connsiteX8" fmla="*/ 994 w 155134"/>
                <a:gd name="connsiteY8" fmla="*/ 54842 h 193630"/>
                <a:gd name="connsiteX9" fmla="*/ 13163 w 155134"/>
                <a:gd name="connsiteY9" fmla="*/ 79180 h 193630"/>
                <a:gd name="connsiteX10" fmla="*/ 39124 w 155134"/>
                <a:gd name="connsiteY10" fmla="*/ 71068 h 193630"/>
                <a:gd name="connsiteX11" fmla="*/ 41557 w 155134"/>
                <a:gd name="connsiteY11" fmla="*/ 65389 h 193630"/>
                <a:gd name="connsiteX12" fmla="*/ 42369 w 155134"/>
                <a:gd name="connsiteY12" fmla="*/ 63766 h 193630"/>
                <a:gd name="connsiteX13" fmla="*/ 75631 w 155134"/>
                <a:gd name="connsiteY13" fmla="*/ 41862 h 193630"/>
                <a:gd name="connsiteX14" fmla="*/ 80498 w 155134"/>
                <a:gd name="connsiteY14" fmla="*/ 41862 h 193630"/>
                <a:gd name="connsiteX15" fmla="*/ 112138 w 155134"/>
                <a:gd name="connsiteY15" fmla="*/ 73501 h 193630"/>
                <a:gd name="connsiteX16" fmla="*/ 92667 w 155134"/>
                <a:gd name="connsiteY16" fmla="*/ 110820 h 193630"/>
                <a:gd name="connsiteX17" fmla="*/ 61028 w 155134"/>
                <a:gd name="connsiteY17" fmla="*/ 143270 h 193630"/>
                <a:gd name="connsiteX18" fmla="*/ 55349 w 155134"/>
                <a:gd name="connsiteY18" fmla="*/ 174910 h 193630"/>
                <a:gd name="connsiteX19" fmla="*/ 76442 w 155134"/>
                <a:gd name="connsiteY19" fmla="*/ 193569 h 193630"/>
                <a:gd name="connsiteX20" fmla="*/ 91856 w 155134"/>
                <a:gd name="connsiteY20" fmla="*/ 119744 h 193630"/>
                <a:gd name="connsiteX21" fmla="*/ 110515 w 155134"/>
                <a:gd name="connsiteY21" fmla="*/ 103518 h 193630"/>
                <a:gd name="connsiteX22" fmla="*/ 112138 w 155134"/>
                <a:gd name="connsiteY22" fmla="*/ 59710 h 193630"/>
                <a:gd name="connsiteX23" fmla="*/ 71574 w 155134"/>
                <a:gd name="connsiteY23" fmla="*/ 37806 h 193630"/>
                <a:gd name="connsiteX24" fmla="*/ 35878 w 155134"/>
                <a:gd name="connsiteY24" fmla="*/ 63766 h 193630"/>
                <a:gd name="connsiteX25" fmla="*/ 35067 w 155134"/>
                <a:gd name="connsiteY25" fmla="*/ 64577 h 193630"/>
                <a:gd name="connsiteX26" fmla="*/ 34256 w 155134"/>
                <a:gd name="connsiteY26" fmla="*/ 66200 h 193630"/>
                <a:gd name="connsiteX27" fmla="*/ 14785 w 155134"/>
                <a:gd name="connsiteY27" fmla="*/ 75124 h 193630"/>
                <a:gd name="connsiteX28" fmla="*/ 6673 w 155134"/>
                <a:gd name="connsiteY28" fmla="*/ 67823 h 193630"/>
                <a:gd name="connsiteX29" fmla="*/ 6673 w 155134"/>
                <a:gd name="connsiteY29" fmla="*/ 55654 h 193630"/>
                <a:gd name="connsiteX30" fmla="*/ 61028 w 155134"/>
                <a:gd name="connsiteY30" fmla="*/ 8600 h 193630"/>
                <a:gd name="connsiteX31" fmla="*/ 120250 w 155134"/>
                <a:gd name="connsiteY31" fmla="*/ 23203 h 193630"/>
                <a:gd name="connsiteX32" fmla="*/ 147833 w 155134"/>
                <a:gd name="connsiteY32" fmla="*/ 83237 h 193630"/>
                <a:gd name="connsiteX33" fmla="*/ 147833 w 155134"/>
                <a:gd name="connsiteY33" fmla="*/ 83237 h 193630"/>
                <a:gd name="connsiteX34" fmla="*/ 109704 w 155134"/>
                <a:gd name="connsiteY34" fmla="*/ 143270 h 193630"/>
                <a:gd name="connsiteX35" fmla="*/ 91045 w 155134"/>
                <a:gd name="connsiteY35" fmla="*/ 166797 h 193630"/>
                <a:gd name="connsiteX36" fmla="*/ 91045 w 155134"/>
                <a:gd name="connsiteY36" fmla="*/ 170042 h 193630"/>
                <a:gd name="connsiteX37" fmla="*/ 91045 w 155134"/>
                <a:gd name="connsiteY37" fmla="*/ 172476 h 193630"/>
                <a:gd name="connsiteX38" fmla="*/ 76442 w 155134"/>
                <a:gd name="connsiteY38" fmla="*/ 187079 h 193630"/>
                <a:gd name="connsiteX39" fmla="*/ 75631 w 155134"/>
                <a:gd name="connsiteY39" fmla="*/ 187079 h 193630"/>
                <a:gd name="connsiteX40" fmla="*/ 61028 w 155134"/>
                <a:gd name="connsiteY40" fmla="*/ 170854 h 193630"/>
                <a:gd name="connsiteX41" fmla="*/ 91856 w 155134"/>
                <a:gd name="connsiteY41" fmla="*/ 119744 h 19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5134" h="193630">
                  <a:moveTo>
                    <a:pt x="76442" y="193569"/>
                  </a:moveTo>
                  <a:cubicBezTo>
                    <a:pt x="87800" y="192758"/>
                    <a:pt x="95912" y="185456"/>
                    <a:pt x="96724" y="174099"/>
                  </a:cubicBezTo>
                  <a:cubicBezTo>
                    <a:pt x="97535" y="162741"/>
                    <a:pt x="102402" y="154628"/>
                    <a:pt x="113760" y="148138"/>
                  </a:cubicBezTo>
                  <a:cubicBezTo>
                    <a:pt x="139721" y="133535"/>
                    <a:pt x="153512" y="110820"/>
                    <a:pt x="155135" y="79992"/>
                  </a:cubicBezTo>
                  <a:cubicBezTo>
                    <a:pt x="155135" y="78369"/>
                    <a:pt x="155135" y="77558"/>
                    <a:pt x="155135" y="75935"/>
                  </a:cubicBezTo>
                  <a:cubicBezTo>
                    <a:pt x="155135" y="73501"/>
                    <a:pt x="155135" y="71068"/>
                    <a:pt x="154324" y="68634"/>
                  </a:cubicBezTo>
                  <a:cubicBezTo>
                    <a:pt x="151078" y="46730"/>
                    <a:pt x="139721" y="28070"/>
                    <a:pt x="121873" y="15090"/>
                  </a:cubicBezTo>
                  <a:cubicBezTo>
                    <a:pt x="104836" y="2921"/>
                    <a:pt x="83743" y="-2758"/>
                    <a:pt x="62650" y="1299"/>
                  </a:cubicBezTo>
                  <a:cubicBezTo>
                    <a:pt x="31822" y="6166"/>
                    <a:pt x="10729" y="24825"/>
                    <a:pt x="994" y="54842"/>
                  </a:cubicBezTo>
                  <a:cubicBezTo>
                    <a:pt x="-2251" y="64577"/>
                    <a:pt x="2616" y="75124"/>
                    <a:pt x="13163" y="79180"/>
                  </a:cubicBezTo>
                  <a:cubicBezTo>
                    <a:pt x="22898" y="83237"/>
                    <a:pt x="34256" y="79992"/>
                    <a:pt x="39124" y="71068"/>
                  </a:cubicBezTo>
                  <a:cubicBezTo>
                    <a:pt x="39935" y="69445"/>
                    <a:pt x="40746" y="67823"/>
                    <a:pt x="41557" y="65389"/>
                  </a:cubicBezTo>
                  <a:cubicBezTo>
                    <a:pt x="41557" y="64577"/>
                    <a:pt x="42369" y="64577"/>
                    <a:pt x="42369" y="63766"/>
                  </a:cubicBezTo>
                  <a:cubicBezTo>
                    <a:pt x="48047" y="49975"/>
                    <a:pt x="61839" y="41862"/>
                    <a:pt x="75631" y="41862"/>
                  </a:cubicBezTo>
                  <a:cubicBezTo>
                    <a:pt x="77253" y="41862"/>
                    <a:pt x="78876" y="41862"/>
                    <a:pt x="80498" y="41862"/>
                  </a:cubicBezTo>
                  <a:cubicBezTo>
                    <a:pt x="95912" y="44296"/>
                    <a:pt x="110515" y="58087"/>
                    <a:pt x="112138" y="73501"/>
                  </a:cubicBezTo>
                  <a:cubicBezTo>
                    <a:pt x="114571" y="88916"/>
                    <a:pt x="106459" y="103518"/>
                    <a:pt x="92667" y="110820"/>
                  </a:cubicBezTo>
                  <a:cubicBezTo>
                    <a:pt x="78064" y="118932"/>
                    <a:pt x="67518" y="129479"/>
                    <a:pt x="61028" y="143270"/>
                  </a:cubicBezTo>
                  <a:cubicBezTo>
                    <a:pt x="56160" y="154628"/>
                    <a:pt x="53726" y="165175"/>
                    <a:pt x="55349" y="174910"/>
                  </a:cubicBezTo>
                  <a:cubicBezTo>
                    <a:pt x="56971" y="187079"/>
                    <a:pt x="65895" y="194380"/>
                    <a:pt x="76442" y="193569"/>
                  </a:cubicBezTo>
                  <a:close/>
                  <a:moveTo>
                    <a:pt x="91856" y="119744"/>
                  </a:moveTo>
                  <a:cubicBezTo>
                    <a:pt x="99157" y="115687"/>
                    <a:pt x="106459" y="110820"/>
                    <a:pt x="110515" y="103518"/>
                  </a:cubicBezTo>
                  <a:cubicBezTo>
                    <a:pt x="120250" y="88916"/>
                    <a:pt x="120250" y="73501"/>
                    <a:pt x="112138" y="59710"/>
                  </a:cubicBezTo>
                  <a:cubicBezTo>
                    <a:pt x="102402" y="43485"/>
                    <a:pt x="88611" y="36183"/>
                    <a:pt x="71574" y="37806"/>
                  </a:cubicBezTo>
                  <a:cubicBezTo>
                    <a:pt x="54538" y="39428"/>
                    <a:pt x="43180" y="47541"/>
                    <a:pt x="35878" y="63766"/>
                  </a:cubicBezTo>
                  <a:cubicBezTo>
                    <a:pt x="35878" y="63766"/>
                    <a:pt x="35878" y="64577"/>
                    <a:pt x="35067" y="64577"/>
                  </a:cubicBezTo>
                  <a:cubicBezTo>
                    <a:pt x="35067" y="65389"/>
                    <a:pt x="35067" y="65389"/>
                    <a:pt x="34256" y="66200"/>
                  </a:cubicBezTo>
                  <a:cubicBezTo>
                    <a:pt x="31011" y="74313"/>
                    <a:pt x="22898" y="78369"/>
                    <a:pt x="14785" y="75124"/>
                  </a:cubicBezTo>
                  <a:cubicBezTo>
                    <a:pt x="10729" y="73501"/>
                    <a:pt x="8295" y="71068"/>
                    <a:pt x="6673" y="67823"/>
                  </a:cubicBezTo>
                  <a:cubicBezTo>
                    <a:pt x="5050" y="63766"/>
                    <a:pt x="5050" y="59710"/>
                    <a:pt x="6673" y="55654"/>
                  </a:cubicBezTo>
                  <a:cubicBezTo>
                    <a:pt x="16408" y="29693"/>
                    <a:pt x="35067" y="14279"/>
                    <a:pt x="61028" y="8600"/>
                  </a:cubicBezTo>
                  <a:cubicBezTo>
                    <a:pt x="81309" y="4544"/>
                    <a:pt x="103214" y="9411"/>
                    <a:pt x="120250" y="23203"/>
                  </a:cubicBezTo>
                  <a:cubicBezTo>
                    <a:pt x="138098" y="37806"/>
                    <a:pt x="147833" y="59710"/>
                    <a:pt x="147833" y="83237"/>
                  </a:cubicBezTo>
                  <a:lnTo>
                    <a:pt x="147833" y="83237"/>
                  </a:lnTo>
                  <a:cubicBezTo>
                    <a:pt x="147022" y="109197"/>
                    <a:pt x="133231" y="130290"/>
                    <a:pt x="109704" y="143270"/>
                  </a:cubicBezTo>
                  <a:cubicBezTo>
                    <a:pt x="99157" y="148949"/>
                    <a:pt x="92667" y="157062"/>
                    <a:pt x="91045" y="166797"/>
                  </a:cubicBezTo>
                  <a:cubicBezTo>
                    <a:pt x="91045" y="167608"/>
                    <a:pt x="91045" y="169231"/>
                    <a:pt x="91045" y="170042"/>
                  </a:cubicBezTo>
                  <a:cubicBezTo>
                    <a:pt x="91045" y="170854"/>
                    <a:pt x="91045" y="171665"/>
                    <a:pt x="91045" y="172476"/>
                  </a:cubicBezTo>
                  <a:cubicBezTo>
                    <a:pt x="90233" y="181400"/>
                    <a:pt x="84554" y="187079"/>
                    <a:pt x="76442" y="187079"/>
                  </a:cubicBezTo>
                  <a:cubicBezTo>
                    <a:pt x="76442" y="187079"/>
                    <a:pt x="76442" y="187079"/>
                    <a:pt x="75631" y="187079"/>
                  </a:cubicBezTo>
                  <a:cubicBezTo>
                    <a:pt x="66707" y="187079"/>
                    <a:pt x="61028" y="179777"/>
                    <a:pt x="61028" y="170854"/>
                  </a:cubicBezTo>
                  <a:cubicBezTo>
                    <a:pt x="61839" y="148949"/>
                    <a:pt x="72385" y="131101"/>
                    <a:pt x="91856" y="11974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5">
              <a:extLst>
                <a:ext uri="{FF2B5EF4-FFF2-40B4-BE49-F238E27FC236}">
                  <a16:creationId xmlns:a16="http://schemas.microsoft.com/office/drawing/2014/main" id="{7087D77B-BF49-47D8-97EA-A41065FB59F6}"/>
                </a:ext>
              </a:extLst>
            </p:cNvPr>
            <p:cNvSpPr/>
            <p:nvPr/>
          </p:nvSpPr>
          <p:spPr>
            <a:xfrm>
              <a:off x="10045012" y="1977619"/>
              <a:ext cx="52732" cy="52732"/>
            </a:xfrm>
            <a:custGeom>
              <a:avLst/>
              <a:gdLst>
                <a:gd name="connsiteX0" fmla="*/ 0 w 52732"/>
                <a:gd name="connsiteY0" fmla="*/ 25961 h 52732"/>
                <a:gd name="connsiteX1" fmla="*/ 25961 w 52732"/>
                <a:gd name="connsiteY1" fmla="*/ 0 h 52732"/>
                <a:gd name="connsiteX2" fmla="*/ 52732 w 52732"/>
                <a:gd name="connsiteY2" fmla="*/ 26772 h 52732"/>
                <a:gd name="connsiteX3" fmla="*/ 25961 w 52732"/>
                <a:gd name="connsiteY3" fmla="*/ 52732 h 52732"/>
                <a:gd name="connsiteX4" fmla="*/ 0 w 52732"/>
                <a:gd name="connsiteY4" fmla="*/ 25961 h 5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2" h="52732">
                  <a:moveTo>
                    <a:pt x="0" y="25961"/>
                  </a:moveTo>
                  <a:cubicBezTo>
                    <a:pt x="0" y="11358"/>
                    <a:pt x="12169" y="0"/>
                    <a:pt x="25961" y="0"/>
                  </a:cubicBezTo>
                  <a:cubicBezTo>
                    <a:pt x="40563" y="0"/>
                    <a:pt x="52732" y="12169"/>
                    <a:pt x="52732" y="26772"/>
                  </a:cubicBezTo>
                  <a:cubicBezTo>
                    <a:pt x="52732" y="41375"/>
                    <a:pt x="40563" y="52732"/>
                    <a:pt x="25961" y="52732"/>
                  </a:cubicBezTo>
                  <a:cubicBezTo>
                    <a:pt x="11358" y="52732"/>
                    <a:pt x="0" y="40563"/>
                    <a:pt x="0" y="25961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aphic 528">
            <a:extLst>
              <a:ext uri="{FF2B5EF4-FFF2-40B4-BE49-F238E27FC236}">
                <a16:creationId xmlns:a16="http://schemas.microsoft.com/office/drawing/2014/main" id="{CCC0859F-7372-4343-BC8E-2078221DC3B4}"/>
              </a:ext>
            </a:extLst>
          </p:cNvPr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  <a:solidFill>
            <a:srgbClr val="FFFFFF"/>
          </a:solidFill>
        </p:grpSpPr>
        <p:sp>
          <p:nvSpPr>
            <p:cNvPr id="43" name="Graphic 528">
              <a:extLst>
                <a:ext uri="{FF2B5EF4-FFF2-40B4-BE49-F238E27FC236}">
                  <a16:creationId xmlns:a16="http://schemas.microsoft.com/office/drawing/2014/main" id="{FE0914B9-674E-4FB7-8C9C-96489C487009}"/>
                </a:ext>
              </a:extLst>
            </p:cNvPr>
            <p:cNvSpPr/>
            <p:nvPr/>
          </p:nvSpPr>
          <p:spPr>
            <a:xfrm>
              <a:off x="5086281" y="4940215"/>
              <a:ext cx="351278" cy="249667"/>
            </a:xfrm>
            <a:custGeom>
              <a:avLst/>
              <a:gdLst>
                <a:gd name="connsiteX0" fmla="*/ 347223 w 351278"/>
                <a:gd name="connsiteY0" fmla="*/ 21904 h 249667"/>
                <a:gd name="connsiteX1" fmla="*/ 319639 w 351278"/>
                <a:gd name="connsiteY1" fmla="*/ 21904 h 249667"/>
                <a:gd name="connsiteX2" fmla="*/ 319639 w 351278"/>
                <a:gd name="connsiteY2" fmla="*/ 9735 h 249667"/>
                <a:gd name="connsiteX3" fmla="*/ 318017 w 351278"/>
                <a:gd name="connsiteY3" fmla="*/ 7301 h 249667"/>
                <a:gd name="connsiteX4" fmla="*/ 269341 w 351278"/>
                <a:gd name="connsiteY4" fmla="*/ 811 h 249667"/>
                <a:gd name="connsiteX5" fmla="*/ 223099 w 351278"/>
                <a:gd name="connsiteY5" fmla="*/ 7301 h 249667"/>
                <a:gd name="connsiteX6" fmla="*/ 225532 w 351278"/>
                <a:gd name="connsiteY6" fmla="*/ 12980 h 249667"/>
                <a:gd name="connsiteX7" fmla="*/ 269341 w 351278"/>
                <a:gd name="connsiteY7" fmla="*/ 6490 h 249667"/>
                <a:gd name="connsiteX8" fmla="*/ 311527 w 351278"/>
                <a:gd name="connsiteY8" fmla="*/ 11358 h 249667"/>
                <a:gd name="connsiteX9" fmla="*/ 314772 w 351278"/>
                <a:gd name="connsiteY9" fmla="*/ 12169 h 249667"/>
                <a:gd name="connsiteX10" fmla="*/ 314772 w 351278"/>
                <a:gd name="connsiteY10" fmla="*/ 203628 h 249667"/>
                <a:gd name="connsiteX11" fmla="*/ 309904 w 351278"/>
                <a:gd name="connsiteY11" fmla="*/ 202817 h 249667"/>
                <a:gd name="connsiteX12" fmla="*/ 272586 w 351278"/>
                <a:gd name="connsiteY12" fmla="*/ 200383 h 249667"/>
                <a:gd name="connsiteX13" fmla="*/ 184158 w 351278"/>
                <a:gd name="connsiteY13" fmla="*/ 222287 h 249667"/>
                <a:gd name="connsiteX14" fmla="*/ 177668 w 351278"/>
                <a:gd name="connsiteY14" fmla="*/ 226344 h 249667"/>
                <a:gd name="connsiteX15" fmla="*/ 177668 w 351278"/>
                <a:gd name="connsiteY15" fmla="*/ 143594 h 249667"/>
                <a:gd name="connsiteX16" fmla="*/ 171989 w 351278"/>
                <a:gd name="connsiteY16" fmla="*/ 143594 h 249667"/>
                <a:gd name="connsiteX17" fmla="*/ 171989 w 351278"/>
                <a:gd name="connsiteY17" fmla="*/ 224721 h 249667"/>
                <a:gd name="connsiteX18" fmla="*/ 165499 w 351278"/>
                <a:gd name="connsiteY18" fmla="*/ 220665 h 249667"/>
                <a:gd name="connsiteX19" fmla="*/ 77070 w 351278"/>
                <a:gd name="connsiteY19" fmla="*/ 198761 h 249667"/>
                <a:gd name="connsiteX20" fmla="*/ 39752 w 351278"/>
                <a:gd name="connsiteY20" fmla="*/ 201194 h 249667"/>
                <a:gd name="connsiteX21" fmla="*/ 34885 w 351278"/>
                <a:gd name="connsiteY21" fmla="*/ 202006 h 249667"/>
                <a:gd name="connsiteX22" fmla="*/ 34885 w 351278"/>
                <a:gd name="connsiteY22" fmla="*/ 11358 h 249667"/>
                <a:gd name="connsiteX23" fmla="*/ 38130 w 351278"/>
                <a:gd name="connsiteY23" fmla="*/ 10546 h 249667"/>
                <a:gd name="connsiteX24" fmla="*/ 80315 w 351278"/>
                <a:gd name="connsiteY24" fmla="*/ 5679 h 249667"/>
                <a:gd name="connsiteX25" fmla="*/ 118445 w 351278"/>
                <a:gd name="connsiteY25" fmla="*/ 10546 h 249667"/>
                <a:gd name="connsiteX26" fmla="*/ 121690 w 351278"/>
                <a:gd name="connsiteY26" fmla="*/ 4868 h 249667"/>
                <a:gd name="connsiteX27" fmla="*/ 81127 w 351278"/>
                <a:gd name="connsiteY27" fmla="*/ 0 h 249667"/>
                <a:gd name="connsiteX28" fmla="*/ 80315 w 351278"/>
                <a:gd name="connsiteY28" fmla="*/ 0 h 249667"/>
                <a:gd name="connsiteX29" fmla="*/ 31639 w 351278"/>
                <a:gd name="connsiteY29" fmla="*/ 6490 h 249667"/>
                <a:gd name="connsiteX30" fmla="*/ 30017 w 351278"/>
                <a:gd name="connsiteY30" fmla="*/ 8924 h 249667"/>
                <a:gd name="connsiteX31" fmla="*/ 30017 w 351278"/>
                <a:gd name="connsiteY31" fmla="*/ 8924 h 249667"/>
                <a:gd name="connsiteX32" fmla="*/ 30017 w 351278"/>
                <a:gd name="connsiteY32" fmla="*/ 21093 h 249667"/>
                <a:gd name="connsiteX33" fmla="*/ 2434 w 351278"/>
                <a:gd name="connsiteY33" fmla="*/ 21093 h 249667"/>
                <a:gd name="connsiteX34" fmla="*/ 0 w 351278"/>
                <a:gd name="connsiteY34" fmla="*/ 23527 h 249667"/>
                <a:gd name="connsiteX35" fmla="*/ 0 w 351278"/>
                <a:gd name="connsiteY35" fmla="*/ 246625 h 249667"/>
                <a:gd name="connsiteX36" fmla="*/ 2434 w 351278"/>
                <a:gd name="connsiteY36" fmla="*/ 249059 h 249667"/>
                <a:gd name="connsiteX37" fmla="*/ 4056 w 351278"/>
                <a:gd name="connsiteY37" fmla="*/ 249059 h 249667"/>
                <a:gd name="connsiteX38" fmla="*/ 4056 w 351278"/>
                <a:gd name="connsiteY38" fmla="*/ 249059 h 249667"/>
                <a:gd name="connsiteX39" fmla="*/ 174423 w 351278"/>
                <a:gd name="connsiteY39" fmla="*/ 234456 h 249667"/>
                <a:gd name="connsiteX40" fmla="*/ 176045 w 351278"/>
                <a:gd name="connsiteY40" fmla="*/ 234456 h 249667"/>
                <a:gd name="connsiteX41" fmla="*/ 176856 w 351278"/>
                <a:gd name="connsiteY41" fmla="*/ 234456 h 249667"/>
                <a:gd name="connsiteX42" fmla="*/ 298547 w 351278"/>
                <a:gd name="connsiteY42" fmla="*/ 232023 h 249667"/>
                <a:gd name="connsiteX43" fmla="*/ 347223 w 351278"/>
                <a:gd name="connsiteY43" fmla="*/ 249059 h 249667"/>
                <a:gd name="connsiteX44" fmla="*/ 347223 w 351278"/>
                <a:gd name="connsiteY44" fmla="*/ 249059 h 249667"/>
                <a:gd name="connsiteX45" fmla="*/ 349656 w 351278"/>
                <a:gd name="connsiteY45" fmla="*/ 249059 h 249667"/>
                <a:gd name="connsiteX46" fmla="*/ 351279 w 351278"/>
                <a:gd name="connsiteY46" fmla="*/ 246625 h 249667"/>
                <a:gd name="connsiteX47" fmla="*/ 351279 w 351278"/>
                <a:gd name="connsiteY47" fmla="*/ 24338 h 249667"/>
                <a:gd name="connsiteX48" fmla="*/ 347223 w 351278"/>
                <a:gd name="connsiteY48" fmla="*/ 21904 h 249667"/>
                <a:gd name="connsiteX49" fmla="*/ 135482 w 351278"/>
                <a:gd name="connsiteY49" fmla="*/ 223099 h 249667"/>
                <a:gd name="connsiteX50" fmla="*/ 9735 w 351278"/>
                <a:gd name="connsiteY50" fmla="*/ 240135 h 249667"/>
                <a:gd name="connsiteX51" fmla="*/ 4056 w 351278"/>
                <a:gd name="connsiteY51" fmla="*/ 242569 h 249667"/>
                <a:gd name="connsiteX52" fmla="*/ 4056 w 351278"/>
                <a:gd name="connsiteY52" fmla="*/ 27583 h 249667"/>
                <a:gd name="connsiteX53" fmla="*/ 29206 w 351278"/>
                <a:gd name="connsiteY53" fmla="*/ 27583 h 249667"/>
                <a:gd name="connsiteX54" fmla="*/ 29206 w 351278"/>
                <a:gd name="connsiteY54" fmla="*/ 206062 h 249667"/>
                <a:gd name="connsiteX55" fmla="*/ 31639 w 351278"/>
                <a:gd name="connsiteY55" fmla="*/ 209307 h 249667"/>
                <a:gd name="connsiteX56" fmla="*/ 32451 w 351278"/>
                <a:gd name="connsiteY56" fmla="*/ 209307 h 249667"/>
                <a:gd name="connsiteX57" fmla="*/ 76259 w 351278"/>
                <a:gd name="connsiteY57" fmla="*/ 206062 h 249667"/>
                <a:gd name="connsiteX58" fmla="*/ 137104 w 351278"/>
                <a:gd name="connsiteY58" fmla="*/ 214986 h 249667"/>
                <a:gd name="connsiteX59" fmla="*/ 135482 w 351278"/>
                <a:gd name="connsiteY59" fmla="*/ 223099 h 249667"/>
                <a:gd name="connsiteX60" fmla="*/ 343977 w 351278"/>
                <a:gd name="connsiteY60" fmla="*/ 241758 h 249667"/>
                <a:gd name="connsiteX61" fmla="*/ 338299 w 351278"/>
                <a:gd name="connsiteY61" fmla="*/ 239324 h 249667"/>
                <a:gd name="connsiteX62" fmla="*/ 212552 w 351278"/>
                <a:gd name="connsiteY62" fmla="*/ 222287 h 249667"/>
                <a:gd name="connsiteX63" fmla="*/ 210930 w 351278"/>
                <a:gd name="connsiteY63" fmla="*/ 214175 h 249667"/>
                <a:gd name="connsiteX64" fmla="*/ 271775 w 351278"/>
                <a:gd name="connsiteY64" fmla="*/ 205251 h 249667"/>
                <a:gd name="connsiteX65" fmla="*/ 316394 w 351278"/>
                <a:gd name="connsiteY65" fmla="*/ 208496 h 249667"/>
                <a:gd name="connsiteX66" fmla="*/ 318828 w 351278"/>
                <a:gd name="connsiteY66" fmla="*/ 207685 h 249667"/>
                <a:gd name="connsiteX67" fmla="*/ 319639 w 351278"/>
                <a:gd name="connsiteY67" fmla="*/ 206062 h 249667"/>
                <a:gd name="connsiteX68" fmla="*/ 319639 w 351278"/>
                <a:gd name="connsiteY68" fmla="*/ 205251 h 249667"/>
                <a:gd name="connsiteX69" fmla="*/ 319639 w 351278"/>
                <a:gd name="connsiteY69" fmla="*/ 27583 h 249667"/>
                <a:gd name="connsiteX70" fmla="*/ 344789 w 351278"/>
                <a:gd name="connsiteY70" fmla="*/ 27583 h 249667"/>
                <a:gd name="connsiteX71" fmla="*/ 343977 w 351278"/>
                <a:gd name="connsiteY71" fmla="*/ 241758 h 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1278" h="249667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528">
              <a:extLst>
                <a:ext uri="{FF2B5EF4-FFF2-40B4-BE49-F238E27FC236}">
                  <a16:creationId xmlns:a16="http://schemas.microsoft.com/office/drawing/2014/main" id="{9E6CFB17-D96E-48FA-BDF2-308FAC6B7A73}"/>
                </a:ext>
              </a:extLst>
            </p:cNvPr>
            <p:cNvSpPr/>
            <p:nvPr/>
          </p:nvSpPr>
          <p:spPr>
            <a:xfrm>
              <a:off x="5179577" y="4926423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5448 w 160630"/>
                <a:gd name="connsiteY9" fmla="*/ 12169 h 161442"/>
                <a:gd name="connsiteX10" fmla="*/ 80315 w 160630"/>
                <a:gd name="connsiteY10" fmla="*/ 7301 h 161442"/>
                <a:gd name="connsiteX11" fmla="*/ 85183 w 160630"/>
                <a:gd name="connsiteY11" fmla="*/ 12169 h 161442"/>
                <a:gd name="connsiteX12" fmla="*/ 85183 w 160630"/>
                <a:gd name="connsiteY12" fmla="*/ 17037 h 161442"/>
                <a:gd name="connsiteX13" fmla="*/ 85183 w 160630"/>
                <a:gd name="connsiteY13" fmla="*/ 21904 h 161442"/>
                <a:gd name="connsiteX14" fmla="*/ 80315 w 160630"/>
                <a:gd name="connsiteY14" fmla="*/ 26772 h 161442"/>
                <a:gd name="connsiteX15" fmla="*/ 75448 w 160630"/>
                <a:gd name="connsiteY15" fmla="*/ 21904 h 161442"/>
                <a:gd name="connsiteX16" fmla="*/ 75448 w 160630"/>
                <a:gd name="connsiteY16" fmla="*/ 12169 h 161442"/>
                <a:gd name="connsiteX17" fmla="*/ 21093 w 160630"/>
                <a:gd name="connsiteY17" fmla="*/ 85994 h 161442"/>
                <a:gd name="connsiteX18" fmla="*/ 11358 w 160630"/>
                <a:gd name="connsiteY18" fmla="*/ 85994 h 161442"/>
                <a:gd name="connsiteX19" fmla="*/ 6490 w 160630"/>
                <a:gd name="connsiteY19" fmla="*/ 81127 h 161442"/>
                <a:gd name="connsiteX20" fmla="*/ 11358 w 160630"/>
                <a:gd name="connsiteY20" fmla="*/ 76259 h 161442"/>
                <a:gd name="connsiteX21" fmla="*/ 16225 w 160630"/>
                <a:gd name="connsiteY21" fmla="*/ 76259 h 161442"/>
                <a:gd name="connsiteX22" fmla="*/ 21093 w 160630"/>
                <a:gd name="connsiteY22" fmla="*/ 76259 h 161442"/>
                <a:gd name="connsiteX23" fmla="*/ 25961 w 160630"/>
                <a:gd name="connsiteY23" fmla="*/ 81127 h 161442"/>
                <a:gd name="connsiteX24" fmla="*/ 21093 w 160630"/>
                <a:gd name="connsiteY24" fmla="*/ 85994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2186 w 160630"/>
                <a:gd name="connsiteY33" fmla="*/ 42186 h 161442"/>
                <a:gd name="connsiteX34" fmla="*/ 35696 w 160630"/>
                <a:gd name="connsiteY34" fmla="*/ 42186 h 161442"/>
                <a:gd name="connsiteX35" fmla="*/ 29206 w 160630"/>
                <a:gd name="connsiteY35" fmla="*/ 35696 h 161442"/>
                <a:gd name="connsiteX36" fmla="*/ 29206 w 160630"/>
                <a:gd name="connsiteY36" fmla="*/ 29206 h 161442"/>
                <a:gd name="connsiteX37" fmla="*/ 35696 w 160630"/>
                <a:gd name="connsiteY37" fmla="*/ 29206 h 161442"/>
                <a:gd name="connsiteX38" fmla="*/ 38941 w 160630"/>
                <a:gd name="connsiteY38" fmla="*/ 32451 h 161442"/>
                <a:gd name="connsiteX39" fmla="*/ 42186 w 160630"/>
                <a:gd name="connsiteY39" fmla="*/ 35696 h 161442"/>
                <a:gd name="connsiteX40" fmla="*/ 42186 w 160630"/>
                <a:gd name="connsiteY40" fmla="*/ 42186 h 161442"/>
                <a:gd name="connsiteX41" fmla="*/ 85183 w 160630"/>
                <a:gd name="connsiteY41" fmla="*/ 149273 h 161442"/>
                <a:gd name="connsiteX42" fmla="*/ 80315 w 160630"/>
                <a:gd name="connsiteY42" fmla="*/ 154141 h 161442"/>
                <a:gd name="connsiteX43" fmla="*/ 75448 w 160630"/>
                <a:gd name="connsiteY43" fmla="*/ 149273 h 161442"/>
                <a:gd name="connsiteX44" fmla="*/ 75448 w 160630"/>
                <a:gd name="connsiteY44" fmla="*/ 139538 h 161442"/>
                <a:gd name="connsiteX45" fmla="*/ 80315 w 160630"/>
                <a:gd name="connsiteY45" fmla="*/ 134670 h 161442"/>
                <a:gd name="connsiteX46" fmla="*/ 85183 w 160630"/>
                <a:gd name="connsiteY46" fmla="*/ 139538 h 161442"/>
                <a:gd name="connsiteX47" fmla="*/ 85183 w 160630"/>
                <a:gd name="connsiteY47" fmla="*/ 144406 h 161442"/>
                <a:gd name="connsiteX48" fmla="*/ 85183 w 160630"/>
                <a:gd name="connsiteY48" fmla="*/ 149273 h 161442"/>
                <a:gd name="connsiteX49" fmla="*/ 113577 w 160630"/>
                <a:gd name="connsiteY49" fmla="*/ 111144 h 161442"/>
                <a:gd name="connsiteX50" fmla="*/ 105465 w 160630"/>
                <a:gd name="connsiteY50" fmla="*/ 113577 h 161442"/>
                <a:gd name="connsiteX51" fmla="*/ 100597 w 160630"/>
                <a:gd name="connsiteY51" fmla="*/ 108710 h 161442"/>
                <a:gd name="connsiteX52" fmla="*/ 77070 w 160630"/>
                <a:gd name="connsiteY52" fmla="*/ 85183 h 161442"/>
                <a:gd name="connsiteX53" fmla="*/ 74637 w 160630"/>
                <a:gd name="connsiteY53" fmla="*/ 79504 h 161442"/>
                <a:gd name="connsiteX54" fmla="*/ 74637 w 160630"/>
                <a:gd name="connsiteY54" fmla="*/ 65713 h 161442"/>
                <a:gd name="connsiteX55" fmla="*/ 74637 w 160630"/>
                <a:gd name="connsiteY55" fmla="*/ 65713 h 161442"/>
                <a:gd name="connsiteX56" fmla="*/ 74637 w 160630"/>
                <a:gd name="connsiteY56" fmla="*/ 51110 h 161442"/>
                <a:gd name="connsiteX57" fmla="*/ 81938 w 160630"/>
                <a:gd name="connsiteY57" fmla="*/ 47054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1144 h 161442"/>
                <a:gd name="connsiteX63" fmla="*/ 118445 w 160630"/>
                <a:gd name="connsiteY63" fmla="*/ 35696 h 161442"/>
                <a:gd name="connsiteX64" fmla="*/ 124935 w 160630"/>
                <a:gd name="connsiteY64" fmla="*/ 29206 h 161442"/>
                <a:gd name="connsiteX65" fmla="*/ 131425 w 160630"/>
                <a:gd name="connsiteY65" fmla="*/ 29206 h 161442"/>
                <a:gd name="connsiteX66" fmla="*/ 131425 w 160630"/>
                <a:gd name="connsiteY66" fmla="*/ 35696 h 161442"/>
                <a:gd name="connsiteX67" fmla="*/ 128180 w 160630"/>
                <a:gd name="connsiteY67" fmla="*/ 38941 h 161442"/>
                <a:gd name="connsiteX68" fmla="*/ 124935 w 160630"/>
                <a:gd name="connsiteY68" fmla="*/ 42186 h 161442"/>
                <a:gd name="connsiteX69" fmla="*/ 118445 w 160630"/>
                <a:gd name="connsiteY69" fmla="*/ 42186 h 161442"/>
                <a:gd name="connsiteX70" fmla="*/ 118445 w 160630"/>
                <a:gd name="connsiteY70" fmla="*/ 35696 h 161442"/>
                <a:gd name="connsiteX71" fmla="*/ 132237 w 160630"/>
                <a:gd name="connsiteY71" fmla="*/ 133048 h 161442"/>
                <a:gd name="connsiteX72" fmla="*/ 125746 w 160630"/>
                <a:gd name="connsiteY72" fmla="*/ 133048 h 161442"/>
                <a:gd name="connsiteX73" fmla="*/ 122501 w 160630"/>
                <a:gd name="connsiteY73" fmla="*/ 129803 h 161442"/>
                <a:gd name="connsiteX74" fmla="*/ 119256 w 160630"/>
                <a:gd name="connsiteY74" fmla="*/ 126558 h 161442"/>
                <a:gd name="connsiteX75" fmla="*/ 119256 w 160630"/>
                <a:gd name="connsiteY75" fmla="*/ 120068 h 161442"/>
                <a:gd name="connsiteX76" fmla="*/ 125746 w 160630"/>
                <a:gd name="connsiteY76" fmla="*/ 120068 h 161442"/>
                <a:gd name="connsiteX77" fmla="*/ 133048 w 160630"/>
                <a:gd name="connsiteY77" fmla="*/ 127369 h 161442"/>
                <a:gd name="connsiteX78" fmla="*/ 132237 w 160630"/>
                <a:gd name="connsiteY78" fmla="*/ 133048 h 161442"/>
                <a:gd name="connsiteX79" fmla="*/ 149273 w 160630"/>
                <a:gd name="connsiteY79" fmla="*/ 85994 h 161442"/>
                <a:gd name="connsiteX80" fmla="*/ 144406 w 160630"/>
                <a:gd name="connsiteY80" fmla="*/ 85994 h 161442"/>
                <a:gd name="connsiteX81" fmla="*/ 139538 w 160630"/>
                <a:gd name="connsiteY81" fmla="*/ 85994 h 161442"/>
                <a:gd name="connsiteX82" fmla="*/ 134670 w 160630"/>
                <a:gd name="connsiteY82" fmla="*/ 81127 h 161442"/>
                <a:gd name="connsiteX83" fmla="*/ 139538 w 160630"/>
                <a:gd name="connsiteY83" fmla="*/ 76259 h 161442"/>
                <a:gd name="connsiteX84" fmla="*/ 149273 w 160630"/>
                <a:gd name="connsiteY84" fmla="*/ 76259 h 161442"/>
                <a:gd name="connsiteX85" fmla="*/ 154141 w 160630"/>
                <a:gd name="connsiteY85" fmla="*/ 81127 h 161442"/>
                <a:gd name="connsiteX86" fmla="*/ 149273 w 160630"/>
                <a:gd name="connsiteY86" fmla="*/ 85994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Graphic 530">
            <a:extLst>
              <a:ext uri="{FF2B5EF4-FFF2-40B4-BE49-F238E27FC236}">
                <a16:creationId xmlns:a16="http://schemas.microsoft.com/office/drawing/2014/main" id="{D03BB407-5074-4ABB-97DE-191B31B19DB3}"/>
              </a:ext>
            </a:extLst>
          </p:cNvPr>
          <p:cNvSpPr/>
          <p:nvPr/>
        </p:nvSpPr>
        <p:spPr>
          <a:xfrm>
            <a:off x="4971893" y="478120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aphic 530">
            <a:extLst>
              <a:ext uri="{FF2B5EF4-FFF2-40B4-BE49-F238E27FC236}">
                <a16:creationId xmlns:a16="http://schemas.microsoft.com/office/drawing/2014/main" id="{09B03A09-E432-4CCC-8DBB-4697A494E6A2}"/>
              </a:ext>
            </a:extLst>
          </p:cNvPr>
          <p:cNvGrpSpPr/>
          <p:nvPr/>
        </p:nvGrpSpPr>
        <p:grpSpPr>
          <a:xfrm>
            <a:off x="5162540" y="4937449"/>
            <a:ext cx="215830" cy="269394"/>
            <a:chOff x="5162540" y="4937449"/>
            <a:chExt cx="215830" cy="269394"/>
          </a:xfrm>
          <a:solidFill>
            <a:srgbClr val="FFFFFF"/>
          </a:solidFill>
        </p:grpSpPr>
        <p:sp>
          <p:nvSpPr>
            <p:cNvPr id="47" name="Graphic 530">
              <a:extLst>
                <a:ext uri="{FF2B5EF4-FFF2-40B4-BE49-F238E27FC236}">
                  <a16:creationId xmlns:a16="http://schemas.microsoft.com/office/drawing/2014/main" id="{FD038F6B-15FD-4896-9F52-09A33A607CFE}"/>
                </a:ext>
              </a:extLst>
            </p:cNvPr>
            <p:cNvSpPr/>
            <p:nvPr/>
          </p:nvSpPr>
          <p:spPr>
            <a:xfrm>
              <a:off x="5237988" y="4937449"/>
              <a:ext cx="140382" cy="269394"/>
            </a:xfrm>
            <a:custGeom>
              <a:avLst/>
              <a:gdLst>
                <a:gd name="connsiteX0" fmla="*/ 139538 w 140382"/>
                <a:gd name="connsiteY0" fmla="*/ 152851 h 269394"/>
                <a:gd name="connsiteX1" fmla="*/ 137916 w 140382"/>
                <a:gd name="connsiteY1" fmla="*/ 139059 h 269394"/>
                <a:gd name="connsiteX2" fmla="*/ 131425 w 140382"/>
                <a:gd name="connsiteY2" fmla="*/ 128513 h 269394"/>
                <a:gd name="connsiteX3" fmla="*/ 121690 w 140382"/>
                <a:gd name="connsiteY3" fmla="*/ 113910 h 269394"/>
                <a:gd name="connsiteX4" fmla="*/ 117634 w 140382"/>
                <a:gd name="connsiteY4" fmla="*/ 100118 h 269394"/>
                <a:gd name="connsiteX5" fmla="*/ 116823 w 140382"/>
                <a:gd name="connsiteY5" fmla="*/ 80648 h 269394"/>
                <a:gd name="connsiteX6" fmla="*/ 118445 w 140382"/>
                <a:gd name="connsiteY6" fmla="*/ 70101 h 269394"/>
                <a:gd name="connsiteX7" fmla="*/ 119256 w 140382"/>
                <a:gd name="connsiteY7" fmla="*/ 51442 h 269394"/>
                <a:gd name="connsiteX8" fmla="*/ 105465 w 140382"/>
                <a:gd name="connsiteY8" fmla="*/ 31972 h 269394"/>
                <a:gd name="connsiteX9" fmla="*/ 55977 w 140382"/>
                <a:gd name="connsiteY9" fmla="*/ 4389 h 269394"/>
                <a:gd name="connsiteX10" fmla="*/ 4056 w 140382"/>
                <a:gd name="connsiteY10" fmla="*/ 1144 h 269394"/>
                <a:gd name="connsiteX11" fmla="*/ 0 w 140382"/>
                <a:gd name="connsiteY11" fmla="*/ 5200 h 269394"/>
                <a:gd name="connsiteX12" fmla="*/ 4056 w 140382"/>
                <a:gd name="connsiteY12" fmla="*/ 8445 h 269394"/>
                <a:gd name="connsiteX13" fmla="*/ 5679 w 140382"/>
                <a:gd name="connsiteY13" fmla="*/ 8445 h 269394"/>
                <a:gd name="connsiteX14" fmla="*/ 51921 w 140382"/>
                <a:gd name="connsiteY14" fmla="*/ 11690 h 269394"/>
                <a:gd name="connsiteX15" fmla="*/ 108710 w 140382"/>
                <a:gd name="connsiteY15" fmla="*/ 48197 h 269394"/>
                <a:gd name="connsiteX16" fmla="*/ 110332 w 140382"/>
                <a:gd name="connsiteY16" fmla="*/ 70913 h 269394"/>
                <a:gd name="connsiteX17" fmla="*/ 108710 w 140382"/>
                <a:gd name="connsiteY17" fmla="*/ 79836 h 269394"/>
                <a:gd name="connsiteX18" fmla="*/ 110332 w 140382"/>
                <a:gd name="connsiteY18" fmla="*/ 104986 h 269394"/>
                <a:gd name="connsiteX19" fmla="*/ 113577 w 140382"/>
                <a:gd name="connsiteY19" fmla="*/ 117155 h 269394"/>
                <a:gd name="connsiteX20" fmla="*/ 131425 w 140382"/>
                <a:gd name="connsiteY20" fmla="*/ 144738 h 269394"/>
                <a:gd name="connsiteX21" fmla="*/ 132237 w 140382"/>
                <a:gd name="connsiteY21" fmla="*/ 152039 h 269394"/>
                <a:gd name="connsiteX22" fmla="*/ 125746 w 140382"/>
                <a:gd name="connsiteY22" fmla="*/ 156096 h 269394"/>
                <a:gd name="connsiteX23" fmla="*/ 120879 w 140382"/>
                <a:gd name="connsiteY23" fmla="*/ 156096 h 269394"/>
                <a:gd name="connsiteX24" fmla="*/ 119256 w 140382"/>
                <a:gd name="connsiteY24" fmla="*/ 156096 h 269394"/>
                <a:gd name="connsiteX25" fmla="*/ 116011 w 140382"/>
                <a:gd name="connsiteY25" fmla="*/ 157718 h 269394"/>
                <a:gd name="connsiteX26" fmla="*/ 115200 w 140382"/>
                <a:gd name="connsiteY26" fmla="*/ 159341 h 269394"/>
                <a:gd name="connsiteX27" fmla="*/ 116011 w 140382"/>
                <a:gd name="connsiteY27" fmla="*/ 163397 h 269394"/>
                <a:gd name="connsiteX28" fmla="*/ 117634 w 140382"/>
                <a:gd name="connsiteY28" fmla="*/ 169887 h 269394"/>
                <a:gd name="connsiteX29" fmla="*/ 115200 w 140382"/>
                <a:gd name="connsiteY29" fmla="*/ 176377 h 269394"/>
                <a:gd name="connsiteX30" fmla="*/ 113577 w 140382"/>
                <a:gd name="connsiteY30" fmla="*/ 183679 h 269394"/>
                <a:gd name="connsiteX31" fmla="*/ 112766 w 140382"/>
                <a:gd name="connsiteY31" fmla="*/ 193414 h 269394"/>
                <a:gd name="connsiteX32" fmla="*/ 108710 w 140382"/>
                <a:gd name="connsiteY32" fmla="*/ 205583 h 269394"/>
                <a:gd name="connsiteX33" fmla="*/ 95730 w 140382"/>
                <a:gd name="connsiteY33" fmla="*/ 222620 h 269394"/>
                <a:gd name="connsiteX34" fmla="*/ 78693 w 140382"/>
                <a:gd name="connsiteY34" fmla="*/ 221808 h 269394"/>
                <a:gd name="connsiteX35" fmla="*/ 64090 w 140382"/>
                <a:gd name="connsiteY35" fmla="*/ 223431 h 269394"/>
                <a:gd name="connsiteX36" fmla="*/ 56789 w 140382"/>
                <a:gd name="connsiteY36" fmla="*/ 235600 h 269394"/>
                <a:gd name="connsiteX37" fmla="*/ 55977 w 140382"/>
                <a:gd name="connsiteY37" fmla="*/ 246958 h 269394"/>
                <a:gd name="connsiteX38" fmla="*/ 55977 w 140382"/>
                <a:gd name="connsiteY38" fmla="*/ 251825 h 269394"/>
                <a:gd name="connsiteX39" fmla="*/ 55977 w 140382"/>
                <a:gd name="connsiteY39" fmla="*/ 255882 h 269394"/>
                <a:gd name="connsiteX40" fmla="*/ 55977 w 140382"/>
                <a:gd name="connsiteY40" fmla="*/ 258315 h 269394"/>
                <a:gd name="connsiteX41" fmla="*/ 55977 w 140382"/>
                <a:gd name="connsiteY41" fmla="*/ 262372 h 269394"/>
                <a:gd name="connsiteX42" fmla="*/ 51921 w 140382"/>
                <a:gd name="connsiteY42" fmla="*/ 261560 h 269394"/>
                <a:gd name="connsiteX43" fmla="*/ 51110 w 140382"/>
                <a:gd name="connsiteY43" fmla="*/ 261560 h 269394"/>
                <a:gd name="connsiteX44" fmla="*/ 49487 w 140382"/>
                <a:gd name="connsiteY44" fmla="*/ 261560 h 269394"/>
                <a:gd name="connsiteX45" fmla="*/ 32451 w 140382"/>
                <a:gd name="connsiteY45" fmla="*/ 255882 h 269394"/>
                <a:gd name="connsiteX46" fmla="*/ 24338 w 140382"/>
                <a:gd name="connsiteY46" fmla="*/ 253448 h 269394"/>
                <a:gd name="connsiteX47" fmla="*/ 6490 w 140382"/>
                <a:gd name="connsiteY47" fmla="*/ 247769 h 269394"/>
                <a:gd name="connsiteX48" fmla="*/ 4868 w 140382"/>
                <a:gd name="connsiteY48" fmla="*/ 247769 h 269394"/>
                <a:gd name="connsiteX49" fmla="*/ 1623 w 140382"/>
                <a:gd name="connsiteY49" fmla="*/ 250203 h 269394"/>
                <a:gd name="connsiteX50" fmla="*/ 1623 w 140382"/>
                <a:gd name="connsiteY50" fmla="*/ 252636 h 269394"/>
                <a:gd name="connsiteX51" fmla="*/ 4868 w 140382"/>
                <a:gd name="connsiteY51" fmla="*/ 255070 h 269394"/>
                <a:gd name="connsiteX52" fmla="*/ 5679 w 140382"/>
                <a:gd name="connsiteY52" fmla="*/ 255070 h 269394"/>
                <a:gd name="connsiteX53" fmla="*/ 48676 w 140382"/>
                <a:gd name="connsiteY53" fmla="*/ 268862 h 269394"/>
                <a:gd name="connsiteX54" fmla="*/ 58411 w 140382"/>
                <a:gd name="connsiteY54" fmla="*/ 268051 h 269394"/>
                <a:gd name="connsiteX55" fmla="*/ 63279 w 140382"/>
                <a:gd name="connsiteY55" fmla="*/ 259938 h 269394"/>
                <a:gd name="connsiteX56" fmla="*/ 63279 w 140382"/>
                <a:gd name="connsiteY56" fmla="*/ 255070 h 269394"/>
                <a:gd name="connsiteX57" fmla="*/ 63279 w 140382"/>
                <a:gd name="connsiteY57" fmla="*/ 251014 h 269394"/>
                <a:gd name="connsiteX58" fmla="*/ 63279 w 140382"/>
                <a:gd name="connsiteY58" fmla="*/ 248580 h 269394"/>
                <a:gd name="connsiteX59" fmla="*/ 64090 w 140382"/>
                <a:gd name="connsiteY59" fmla="*/ 237222 h 269394"/>
                <a:gd name="connsiteX60" fmla="*/ 68146 w 140382"/>
                <a:gd name="connsiteY60" fmla="*/ 230732 h 269394"/>
                <a:gd name="connsiteX61" fmla="*/ 76259 w 140382"/>
                <a:gd name="connsiteY61" fmla="*/ 229110 h 269394"/>
                <a:gd name="connsiteX62" fmla="*/ 79504 w 140382"/>
                <a:gd name="connsiteY62" fmla="*/ 229921 h 269394"/>
                <a:gd name="connsiteX63" fmla="*/ 80316 w 140382"/>
                <a:gd name="connsiteY63" fmla="*/ 229921 h 269394"/>
                <a:gd name="connsiteX64" fmla="*/ 105465 w 140382"/>
                <a:gd name="connsiteY64" fmla="*/ 225865 h 269394"/>
                <a:gd name="connsiteX65" fmla="*/ 116823 w 140382"/>
                <a:gd name="connsiteY65" fmla="*/ 203149 h 269394"/>
                <a:gd name="connsiteX66" fmla="*/ 118445 w 140382"/>
                <a:gd name="connsiteY66" fmla="*/ 198282 h 269394"/>
                <a:gd name="connsiteX67" fmla="*/ 122501 w 140382"/>
                <a:gd name="connsiteY67" fmla="*/ 184490 h 269394"/>
                <a:gd name="connsiteX68" fmla="*/ 123313 w 140382"/>
                <a:gd name="connsiteY68" fmla="*/ 178811 h 269394"/>
                <a:gd name="connsiteX69" fmla="*/ 124935 w 140382"/>
                <a:gd name="connsiteY69" fmla="*/ 169076 h 269394"/>
                <a:gd name="connsiteX70" fmla="*/ 123313 w 140382"/>
                <a:gd name="connsiteY70" fmla="*/ 162586 h 269394"/>
                <a:gd name="connsiteX71" fmla="*/ 126558 w 140382"/>
                <a:gd name="connsiteY71" fmla="*/ 161775 h 269394"/>
                <a:gd name="connsiteX72" fmla="*/ 128180 w 140382"/>
                <a:gd name="connsiteY72" fmla="*/ 161775 h 269394"/>
                <a:gd name="connsiteX73" fmla="*/ 130614 w 140382"/>
                <a:gd name="connsiteY73" fmla="*/ 160963 h 269394"/>
                <a:gd name="connsiteX74" fmla="*/ 139538 w 140382"/>
                <a:gd name="connsiteY74" fmla="*/ 152851 h 26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0382" h="269394">
                  <a:moveTo>
                    <a:pt x="139538" y="152851"/>
                  </a:moveTo>
                  <a:cubicBezTo>
                    <a:pt x="141161" y="147983"/>
                    <a:pt x="140349" y="143115"/>
                    <a:pt x="137916" y="139059"/>
                  </a:cubicBezTo>
                  <a:cubicBezTo>
                    <a:pt x="135482" y="135814"/>
                    <a:pt x="133048" y="131758"/>
                    <a:pt x="131425" y="128513"/>
                  </a:cubicBezTo>
                  <a:cubicBezTo>
                    <a:pt x="128180" y="123645"/>
                    <a:pt x="124935" y="118777"/>
                    <a:pt x="121690" y="113910"/>
                  </a:cubicBezTo>
                  <a:cubicBezTo>
                    <a:pt x="119256" y="109853"/>
                    <a:pt x="117634" y="105797"/>
                    <a:pt x="117634" y="100118"/>
                  </a:cubicBezTo>
                  <a:cubicBezTo>
                    <a:pt x="117634" y="93628"/>
                    <a:pt x="117634" y="87138"/>
                    <a:pt x="116823" y="80648"/>
                  </a:cubicBezTo>
                  <a:cubicBezTo>
                    <a:pt x="116011" y="76591"/>
                    <a:pt x="116823" y="73346"/>
                    <a:pt x="118445" y="70101"/>
                  </a:cubicBezTo>
                  <a:cubicBezTo>
                    <a:pt x="121690" y="64422"/>
                    <a:pt x="121690" y="57932"/>
                    <a:pt x="119256" y="51442"/>
                  </a:cubicBezTo>
                  <a:cubicBezTo>
                    <a:pt x="116011" y="43329"/>
                    <a:pt x="110332" y="36839"/>
                    <a:pt x="105465" y="31972"/>
                  </a:cubicBezTo>
                  <a:cubicBezTo>
                    <a:pt x="92485" y="18180"/>
                    <a:pt x="76259" y="9256"/>
                    <a:pt x="55977" y="4389"/>
                  </a:cubicBezTo>
                  <a:cubicBezTo>
                    <a:pt x="38130" y="332"/>
                    <a:pt x="21093" y="-1290"/>
                    <a:pt x="4056" y="1144"/>
                  </a:cubicBezTo>
                  <a:cubicBezTo>
                    <a:pt x="2434" y="1144"/>
                    <a:pt x="0" y="1955"/>
                    <a:pt x="0" y="5200"/>
                  </a:cubicBezTo>
                  <a:cubicBezTo>
                    <a:pt x="0" y="8445"/>
                    <a:pt x="3245" y="8445"/>
                    <a:pt x="4056" y="8445"/>
                  </a:cubicBezTo>
                  <a:cubicBezTo>
                    <a:pt x="4868" y="8445"/>
                    <a:pt x="4868" y="8445"/>
                    <a:pt x="5679" y="8445"/>
                  </a:cubicBezTo>
                  <a:cubicBezTo>
                    <a:pt x="21093" y="6822"/>
                    <a:pt x="36507" y="7634"/>
                    <a:pt x="51921" y="11690"/>
                  </a:cubicBezTo>
                  <a:cubicBezTo>
                    <a:pt x="76259" y="17369"/>
                    <a:pt x="94918" y="29538"/>
                    <a:pt x="108710" y="48197"/>
                  </a:cubicBezTo>
                  <a:cubicBezTo>
                    <a:pt x="114389" y="55498"/>
                    <a:pt x="114389" y="63611"/>
                    <a:pt x="110332" y="70913"/>
                  </a:cubicBezTo>
                  <a:cubicBezTo>
                    <a:pt x="108710" y="73346"/>
                    <a:pt x="108710" y="76591"/>
                    <a:pt x="108710" y="79836"/>
                  </a:cubicBezTo>
                  <a:cubicBezTo>
                    <a:pt x="110332" y="87949"/>
                    <a:pt x="110332" y="96873"/>
                    <a:pt x="110332" y="104986"/>
                  </a:cubicBezTo>
                  <a:cubicBezTo>
                    <a:pt x="110332" y="109042"/>
                    <a:pt x="111144" y="113098"/>
                    <a:pt x="113577" y="117155"/>
                  </a:cubicBezTo>
                  <a:cubicBezTo>
                    <a:pt x="119256" y="126079"/>
                    <a:pt x="125746" y="135814"/>
                    <a:pt x="131425" y="144738"/>
                  </a:cubicBezTo>
                  <a:cubicBezTo>
                    <a:pt x="133859" y="148794"/>
                    <a:pt x="133048" y="151228"/>
                    <a:pt x="132237" y="152039"/>
                  </a:cubicBezTo>
                  <a:cubicBezTo>
                    <a:pt x="131425" y="153662"/>
                    <a:pt x="129803" y="155284"/>
                    <a:pt x="125746" y="156096"/>
                  </a:cubicBezTo>
                  <a:cubicBezTo>
                    <a:pt x="124124" y="156096"/>
                    <a:pt x="122501" y="156096"/>
                    <a:pt x="120879" y="156096"/>
                  </a:cubicBezTo>
                  <a:cubicBezTo>
                    <a:pt x="120068" y="156096"/>
                    <a:pt x="119256" y="156096"/>
                    <a:pt x="119256" y="156096"/>
                  </a:cubicBezTo>
                  <a:cubicBezTo>
                    <a:pt x="117634" y="156096"/>
                    <a:pt x="116823" y="156907"/>
                    <a:pt x="116011" y="157718"/>
                  </a:cubicBezTo>
                  <a:cubicBezTo>
                    <a:pt x="115200" y="156907"/>
                    <a:pt x="115200" y="157718"/>
                    <a:pt x="115200" y="159341"/>
                  </a:cubicBezTo>
                  <a:cubicBezTo>
                    <a:pt x="115200" y="160963"/>
                    <a:pt x="116011" y="161775"/>
                    <a:pt x="116011" y="163397"/>
                  </a:cubicBezTo>
                  <a:cubicBezTo>
                    <a:pt x="116823" y="165831"/>
                    <a:pt x="116823" y="167453"/>
                    <a:pt x="117634" y="169887"/>
                  </a:cubicBezTo>
                  <a:cubicBezTo>
                    <a:pt x="117634" y="172321"/>
                    <a:pt x="116823" y="174755"/>
                    <a:pt x="115200" y="176377"/>
                  </a:cubicBezTo>
                  <a:cubicBezTo>
                    <a:pt x="111955" y="179622"/>
                    <a:pt x="111955" y="179622"/>
                    <a:pt x="113577" y="183679"/>
                  </a:cubicBezTo>
                  <a:cubicBezTo>
                    <a:pt x="115200" y="186924"/>
                    <a:pt x="115200" y="190980"/>
                    <a:pt x="112766" y="193414"/>
                  </a:cubicBezTo>
                  <a:cubicBezTo>
                    <a:pt x="109521" y="196659"/>
                    <a:pt x="108710" y="200715"/>
                    <a:pt x="108710" y="205583"/>
                  </a:cubicBezTo>
                  <a:cubicBezTo>
                    <a:pt x="108710" y="212884"/>
                    <a:pt x="102220" y="220186"/>
                    <a:pt x="95730" y="222620"/>
                  </a:cubicBezTo>
                  <a:cubicBezTo>
                    <a:pt x="89239" y="225053"/>
                    <a:pt x="83561" y="223431"/>
                    <a:pt x="78693" y="221808"/>
                  </a:cubicBezTo>
                  <a:cubicBezTo>
                    <a:pt x="73014" y="220186"/>
                    <a:pt x="68146" y="220186"/>
                    <a:pt x="64090" y="223431"/>
                  </a:cubicBezTo>
                  <a:cubicBezTo>
                    <a:pt x="60034" y="225865"/>
                    <a:pt x="57600" y="230732"/>
                    <a:pt x="56789" y="235600"/>
                  </a:cubicBezTo>
                  <a:cubicBezTo>
                    <a:pt x="55977" y="239656"/>
                    <a:pt x="55977" y="242901"/>
                    <a:pt x="55977" y="246958"/>
                  </a:cubicBezTo>
                  <a:cubicBezTo>
                    <a:pt x="55977" y="248580"/>
                    <a:pt x="55977" y="250203"/>
                    <a:pt x="55977" y="251825"/>
                  </a:cubicBezTo>
                  <a:cubicBezTo>
                    <a:pt x="55977" y="253448"/>
                    <a:pt x="55977" y="254259"/>
                    <a:pt x="55977" y="255882"/>
                  </a:cubicBezTo>
                  <a:cubicBezTo>
                    <a:pt x="55977" y="256693"/>
                    <a:pt x="55977" y="257504"/>
                    <a:pt x="55977" y="258315"/>
                  </a:cubicBezTo>
                  <a:lnTo>
                    <a:pt x="55977" y="262372"/>
                  </a:lnTo>
                  <a:lnTo>
                    <a:pt x="51921" y="261560"/>
                  </a:lnTo>
                  <a:cubicBezTo>
                    <a:pt x="51921" y="261560"/>
                    <a:pt x="51110" y="261560"/>
                    <a:pt x="51110" y="261560"/>
                  </a:cubicBezTo>
                  <a:cubicBezTo>
                    <a:pt x="50299" y="261560"/>
                    <a:pt x="50299" y="261560"/>
                    <a:pt x="49487" y="261560"/>
                  </a:cubicBezTo>
                  <a:cubicBezTo>
                    <a:pt x="43808" y="259938"/>
                    <a:pt x="38130" y="258315"/>
                    <a:pt x="32451" y="255882"/>
                  </a:cubicBezTo>
                  <a:cubicBezTo>
                    <a:pt x="30017" y="255070"/>
                    <a:pt x="26772" y="254259"/>
                    <a:pt x="24338" y="253448"/>
                  </a:cubicBezTo>
                  <a:cubicBezTo>
                    <a:pt x="18659" y="251825"/>
                    <a:pt x="12980" y="249391"/>
                    <a:pt x="6490" y="247769"/>
                  </a:cubicBezTo>
                  <a:cubicBezTo>
                    <a:pt x="5679" y="247769"/>
                    <a:pt x="4868" y="247769"/>
                    <a:pt x="4868" y="247769"/>
                  </a:cubicBezTo>
                  <a:cubicBezTo>
                    <a:pt x="3245" y="247769"/>
                    <a:pt x="2434" y="248580"/>
                    <a:pt x="1623" y="250203"/>
                  </a:cubicBezTo>
                  <a:cubicBezTo>
                    <a:pt x="1623" y="251014"/>
                    <a:pt x="1623" y="251825"/>
                    <a:pt x="1623" y="252636"/>
                  </a:cubicBezTo>
                  <a:cubicBezTo>
                    <a:pt x="2434" y="253448"/>
                    <a:pt x="3245" y="254259"/>
                    <a:pt x="4868" y="255070"/>
                  </a:cubicBezTo>
                  <a:lnTo>
                    <a:pt x="5679" y="255070"/>
                  </a:lnTo>
                  <a:cubicBezTo>
                    <a:pt x="19470" y="259938"/>
                    <a:pt x="34073" y="263994"/>
                    <a:pt x="48676" y="268862"/>
                  </a:cubicBezTo>
                  <a:cubicBezTo>
                    <a:pt x="51921" y="269673"/>
                    <a:pt x="55166" y="269673"/>
                    <a:pt x="58411" y="268051"/>
                  </a:cubicBezTo>
                  <a:cubicBezTo>
                    <a:pt x="60845" y="266428"/>
                    <a:pt x="62468" y="263183"/>
                    <a:pt x="63279" y="259938"/>
                  </a:cubicBezTo>
                  <a:cubicBezTo>
                    <a:pt x="63279" y="258315"/>
                    <a:pt x="63279" y="256693"/>
                    <a:pt x="63279" y="255070"/>
                  </a:cubicBezTo>
                  <a:cubicBezTo>
                    <a:pt x="63279" y="253448"/>
                    <a:pt x="63279" y="252636"/>
                    <a:pt x="63279" y="251014"/>
                  </a:cubicBezTo>
                  <a:lnTo>
                    <a:pt x="63279" y="248580"/>
                  </a:lnTo>
                  <a:cubicBezTo>
                    <a:pt x="63279" y="244524"/>
                    <a:pt x="63279" y="241279"/>
                    <a:pt x="64090" y="237222"/>
                  </a:cubicBezTo>
                  <a:cubicBezTo>
                    <a:pt x="64090" y="234789"/>
                    <a:pt x="65713" y="232355"/>
                    <a:pt x="68146" y="230732"/>
                  </a:cubicBezTo>
                  <a:cubicBezTo>
                    <a:pt x="70580" y="229110"/>
                    <a:pt x="73014" y="229110"/>
                    <a:pt x="76259" y="229110"/>
                  </a:cubicBezTo>
                  <a:cubicBezTo>
                    <a:pt x="77070" y="229110"/>
                    <a:pt x="78693" y="229921"/>
                    <a:pt x="79504" y="229921"/>
                  </a:cubicBezTo>
                  <a:lnTo>
                    <a:pt x="80316" y="229921"/>
                  </a:lnTo>
                  <a:cubicBezTo>
                    <a:pt x="89239" y="232355"/>
                    <a:pt x="98163" y="231544"/>
                    <a:pt x="105465" y="225865"/>
                  </a:cubicBezTo>
                  <a:cubicBezTo>
                    <a:pt x="112766" y="220186"/>
                    <a:pt x="116823" y="212073"/>
                    <a:pt x="116823" y="203149"/>
                  </a:cubicBezTo>
                  <a:cubicBezTo>
                    <a:pt x="116823" y="201527"/>
                    <a:pt x="117634" y="199904"/>
                    <a:pt x="118445" y="198282"/>
                  </a:cubicBezTo>
                  <a:cubicBezTo>
                    <a:pt x="121690" y="194225"/>
                    <a:pt x="123313" y="190169"/>
                    <a:pt x="122501" y="184490"/>
                  </a:cubicBezTo>
                  <a:cubicBezTo>
                    <a:pt x="122501" y="182867"/>
                    <a:pt x="122501" y="180434"/>
                    <a:pt x="123313" y="178811"/>
                  </a:cubicBezTo>
                  <a:cubicBezTo>
                    <a:pt x="124935" y="175566"/>
                    <a:pt x="125746" y="172321"/>
                    <a:pt x="124935" y="169076"/>
                  </a:cubicBezTo>
                  <a:lnTo>
                    <a:pt x="123313" y="162586"/>
                  </a:lnTo>
                  <a:lnTo>
                    <a:pt x="126558" y="161775"/>
                  </a:lnTo>
                  <a:cubicBezTo>
                    <a:pt x="127369" y="161775"/>
                    <a:pt x="127369" y="161775"/>
                    <a:pt x="128180" y="161775"/>
                  </a:cubicBezTo>
                  <a:cubicBezTo>
                    <a:pt x="128992" y="161775"/>
                    <a:pt x="129803" y="161775"/>
                    <a:pt x="130614" y="160963"/>
                  </a:cubicBezTo>
                  <a:cubicBezTo>
                    <a:pt x="134670" y="159341"/>
                    <a:pt x="137916" y="156907"/>
                    <a:pt x="139538" y="152851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530">
              <a:extLst>
                <a:ext uri="{FF2B5EF4-FFF2-40B4-BE49-F238E27FC236}">
                  <a16:creationId xmlns:a16="http://schemas.microsoft.com/office/drawing/2014/main" id="{949B03D2-7505-413C-A2A4-11FEB6A425BE}"/>
                </a:ext>
              </a:extLst>
            </p:cNvPr>
            <p:cNvSpPr/>
            <p:nvPr/>
          </p:nvSpPr>
          <p:spPr>
            <a:xfrm>
              <a:off x="5162540" y="4966987"/>
              <a:ext cx="91673" cy="184157"/>
            </a:xfrm>
            <a:custGeom>
              <a:avLst/>
              <a:gdLst>
                <a:gd name="connsiteX0" fmla="*/ 80316 w 91673"/>
                <a:gd name="connsiteY0" fmla="*/ 22716 h 184157"/>
                <a:gd name="connsiteX1" fmla="*/ 68958 w 91673"/>
                <a:gd name="connsiteY1" fmla="*/ 22716 h 184157"/>
                <a:gd name="connsiteX2" fmla="*/ 68958 w 91673"/>
                <a:gd name="connsiteY2" fmla="*/ 5679 h 184157"/>
                <a:gd name="connsiteX3" fmla="*/ 63279 w 91673"/>
                <a:gd name="connsiteY3" fmla="*/ 0 h 184157"/>
                <a:gd name="connsiteX4" fmla="*/ 28394 w 91673"/>
                <a:gd name="connsiteY4" fmla="*/ 0 h 184157"/>
                <a:gd name="connsiteX5" fmla="*/ 22715 w 91673"/>
                <a:gd name="connsiteY5" fmla="*/ 5679 h 184157"/>
                <a:gd name="connsiteX6" fmla="*/ 22715 w 91673"/>
                <a:gd name="connsiteY6" fmla="*/ 22716 h 184157"/>
                <a:gd name="connsiteX7" fmla="*/ 11358 w 91673"/>
                <a:gd name="connsiteY7" fmla="*/ 22716 h 184157"/>
                <a:gd name="connsiteX8" fmla="*/ 0 w 91673"/>
                <a:gd name="connsiteY8" fmla="*/ 34073 h 184157"/>
                <a:gd name="connsiteX9" fmla="*/ 0 w 91673"/>
                <a:gd name="connsiteY9" fmla="*/ 172800 h 184157"/>
                <a:gd name="connsiteX10" fmla="*/ 11358 w 91673"/>
                <a:gd name="connsiteY10" fmla="*/ 184158 h 184157"/>
                <a:gd name="connsiteX11" fmla="*/ 80316 w 91673"/>
                <a:gd name="connsiteY11" fmla="*/ 184158 h 184157"/>
                <a:gd name="connsiteX12" fmla="*/ 91673 w 91673"/>
                <a:gd name="connsiteY12" fmla="*/ 172800 h 184157"/>
                <a:gd name="connsiteX13" fmla="*/ 91673 w 91673"/>
                <a:gd name="connsiteY13" fmla="*/ 34885 h 184157"/>
                <a:gd name="connsiteX14" fmla="*/ 80316 w 91673"/>
                <a:gd name="connsiteY14" fmla="*/ 22716 h 184157"/>
                <a:gd name="connsiteX15" fmla="*/ 45431 w 91673"/>
                <a:gd name="connsiteY15" fmla="*/ 150085 h 184157"/>
                <a:gd name="connsiteX16" fmla="*/ 45431 w 91673"/>
                <a:gd name="connsiteY16" fmla="*/ 115200 h 184157"/>
                <a:gd name="connsiteX17" fmla="*/ 22715 w 91673"/>
                <a:gd name="connsiteY17" fmla="*/ 115200 h 184157"/>
                <a:gd name="connsiteX18" fmla="*/ 45431 w 91673"/>
                <a:gd name="connsiteY18" fmla="*/ 57600 h 184157"/>
                <a:gd name="connsiteX19" fmla="*/ 45431 w 91673"/>
                <a:gd name="connsiteY19" fmla="*/ 92485 h 184157"/>
                <a:gd name="connsiteX20" fmla="*/ 68958 w 91673"/>
                <a:gd name="connsiteY20" fmla="*/ 92485 h 184157"/>
                <a:gd name="connsiteX21" fmla="*/ 45431 w 91673"/>
                <a:gd name="connsiteY21" fmla="*/ 150085 h 18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673" h="184157">
                  <a:moveTo>
                    <a:pt x="80316" y="22716"/>
                  </a:moveTo>
                  <a:lnTo>
                    <a:pt x="68958" y="22716"/>
                  </a:lnTo>
                  <a:lnTo>
                    <a:pt x="68958" y="5679"/>
                  </a:lnTo>
                  <a:cubicBezTo>
                    <a:pt x="68958" y="2434"/>
                    <a:pt x="66524" y="0"/>
                    <a:pt x="63279" y="0"/>
                  </a:cubicBezTo>
                  <a:lnTo>
                    <a:pt x="28394" y="0"/>
                  </a:lnTo>
                  <a:cubicBezTo>
                    <a:pt x="25149" y="0"/>
                    <a:pt x="22715" y="2434"/>
                    <a:pt x="22715" y="5679"/>
                  </a:cubicBezTo>
                  <a:lnTo>
                    <a:pt x="22715" y="22716"/>
                  </a:lnTo>
                  <a:lnTo>
                    <a:pt x="11358" y="22716"/>
                  </a:lnTo>
                  <a:cubicBezTo>
                    <a:pt x="4868" y="22716"/>
                    <a:pt x="0" y="27583"/>
                    <a:pt x="0" y="34073"/>
                  </a:cubicBezTo>
                  <a:lnTo>
                    <a:pt x="0" y="172800"/>
                  </a:lnTo>
                  <a:cubicBezTo>
                    <a:pt x="0" y="179290"/>
                    <a:pt x="4868" y="184158"/>
                    <a:pt x="11358" y="184158"/>
                  </a:cubicBezTo>
                  <a:lnTo>
                    <a:pt x="80316" y="184158"/>
                  </a:lnTo>
                  <a:cubicBezTo>
                    <a:pt x="86806" y="184158"/>
                    <a:pt x="91673" y="179290"/>
                    <a:pt x="91673" y="172800"/>
                  </a:cubicBezTo>
                  <a:lnTo>
                    <a:pt x="91673" y="34885"/>
                  </a:lnTo>
                  <a:cubicBezTo>
                    <a:pt x="91673" y="28394"/>
                    <a:pt x="86806" y="22716"/>
                    <a:pt x="80316" y="22716"/>
                  </a:cubicBezTo>
                  <a:close/>
                  <a:moveTo>
                    <a:pt x="45431" y="150085"/>
                  </a:moveTo>
                  <a:lnTo>
                    <a:pt x="45431" y="115200"/>
                  </a:lnTo>
                  <a:lnTo>
                    <a:pt x="22715" y="115200"/>
                  </a:lnTo>
                  <a:lnTo>
                    <a:pt x="45431" y="57600"/>
                  </a:lnTo>
                  <a:lnTo>
                    <a:pt x="45431" y="92485"/>
                  </a:lnTo>
                  <a:lnTo>
                    <a:pt x="68958" y="92485"/>
                  </a:lnTo>
                  <a:lnTo>
                    <a:pt x="45431" y="150085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32" name="Graphic 531">
            <a:extLst>
              <a:ext uri="{FF2B5EF4-FFF2-40B4-BE49-F238E27FC236}">
                <a16:creationId xmlns:a16="http://schemas.microsoft.com/office/drawing/2014/main" id="{B0B1D72B-4636-4886-904F-AA16E6B536C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17639" y="4736172"/>
            <a:ext cx="576000" cy="576000"/>
          </a:xfrm>
          <a:prstGeom prst="rect">
            <a:avLst/>
          </a:prstGeom>
        </p:spPr>
      </p:pic>
      <p:pic>
        <p:nvPicPr>
          <p:cNvPr id="533" name="Graphic 532">
            <a:extLst>
              <a:ext uri="{FF2B5EF4-FFF2-40B4-BE49-F238E27FC236}">
                <a16:creationId xmlns:a16="http://schemas.microsoft.com/office/drawing/2014/main" id="{4DD96532-FC08-4965-BC28-438847CE119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888190" y="3355265"/>
            <a:ext cx="576000" cy="576000"/>
          </a:xfrm>
          <a:prstGeom prst="rect">
            <a:avLst/>
          </a:prstGeom>
        </p:spPr>
      </p:pic>
      <p:sp>
        <p:nvSpPr>
          <p:cNvPr id="534" name="Footer Placeholder 1">
            <a:extLst>
              <a:ext uri="{FF2B5EF4-FFF2-40B4-BE49-F238E27FC236}">
                <a16:creationId xmlns:a16="http://schemas.microsoft.com/office/drawing/2014/main" id="{4075FC05-35D7-47D9-B7F8-9C42050D2B9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535" name="Slide Number Placeholder 5">
            <a:extLst>
              <a:ext uri="{FF2B5EF4-FFF2-40B4-BE49-F238E27FC236}">
                <a16:creationId xmlns:a16="http://schemas.microsoft.com/office/drawing/2014/main" id="{E810157A-94F2-4A9A-8271-65BA73E5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1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77" descr="A picture containing chart&#10;&#10;Description automatically generated">
            <a:extLst>
              <a:ext uri="{FF2B5EF4-FFF2-40B4-BE49-F238E27FC236}">
                <a16:creationId xmlns:a16="http://schemas.microsoft.com/office/drawing/2014/main" id="{0B041B03-6FD6-4342-B217-805C4E59AC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870" y="251460"/>
            <a:ext cx="1283570" cy="1038861"/>
          </a:xfrm>
          <a:prstGeom prst="rect">
            <a:avLst/>
          </a:prstGeom>
        </p:spPr>
      </p:pic>
      <p:pic>
        <p:nvPicPr>
          <p:cNvPr id="280" name="Graphic 279">
            <a:extLst>
              <a:ext uri="{FF2B5EF4-FFF2-40B4-BE49-F238E27FC236}">
                <a16:creationId xmlns:a16="http://schemas.microsoft.com/office/drawing/2014/main" id="{9F58CA30-73B3-4E0F-B46F-E42C4186E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786" cy="1008000"/>
          </a:xfrm>
          <a:prstGeom prst="rect">
            <a:avLst/>
          </a:prstGeom>
        </p:spPr>
      </p:pic>
      <p:grpSp>
        <p:nvGrpSpPr>
          <p:cNvPr id="281" name="Group 280">
            <a:extLst>
              <a:ext uri="{FF2B5EF4-FFF2-40B4-BE49-F238E27FC236}">
                <a16:creationId xmlns:a16="http://schemas.microsoft.com/office/drawing/2014/main" id="{CBBC987A-358F-4F7E-82EF-92E138F1BEC0}"/>
              </a:ext>
            </a:extLst>
          </p:cNvPr>
          <p:cNvGrpSpPr/>
          <p:nvPr userDrawn="1"/>
        </p:nvGrpSpPr>
        <p:grpSpPr>
          <a:xfrm>
            <a:off x="16431" y="2327127"/>
            <a:ext cx="12159138" cy="2203747"/>
            <a:chOff x="13727" y="4637103"/>
            <a:chExt cx="12159138" cy="2203747"/>
          </a:xfrm>
          <a:solidFill>
            <a:schemeClr val="bg2">
              <a:alpha val="25000"/>
            </a:schemeClr>
          </a:solidFill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77E4F71D-D124-4B87-978A-488D0F0EC09F}"/>
                </a:ext>
              </a:extLst>
            </p:cNvPr>
            <p:cNvGrpSpPr/>
            <p:nvPr userDrawn="1"/>
          </p:nvGrpSpPr>
          <p:grpSpPr>
            <a:xfrm>
              <a:off x="13727" y="6705874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A1DCAC94-CA60-4958-AE91-9F1DD3CDF977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4D38C17D-5DD8-436A-B4BF-B9BF03DE0E6C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0F134A47-726E-487A-B14B-1145D86E344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600C1516-0C5A-4903-8B3A-649DB297E3C4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C6403ABC-E201-4AEF-8579-718F7789B63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19363818-5D01-4624-B64B-C04B78D495FC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229AACD9-3AC1-46F2-B48D-36F8A645D903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155AC2BA-922F-4D8D-92E9-CA71DDF76316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5C694AAE-16F5-4F0A-9E55-2795D4729B6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F19BA253-AFF9-4F76-B307-5FFE4B0FEFAE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08E542FA-8064-4E2E-A8FC-D5EE6F09B85E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1B8D5B5E-4F1D-4ACA-BBAB-A51D96FE72E4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A4A03C80-555D-45C1-BB6D-15E59D915F44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B785910D-2D68-465F-8C69-4F1BF23B4596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8FB334F6-4DA6-4ECF-B21E-1ABB1E46B14E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9D0604F8-F9F4-4802-8338-DABB0DBB4950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E9810862-B1D9-483D-8153-BEB6395E86C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ED613C76-A2C4-4AA7-AB7C-BBBA2C61AA01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A38791BA-DA52-4192-BF85-437024485DE6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7158CA54-86A8-4082-BE80-7D3FBECD58DB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71A3A2DA-2BDF-4A85-8015-EF76F0EEB2E0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1CA6AA86-E74F-4A39-8D15-A2365B467AEA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715C6A23-CF20-4537-A2B9-F1AD81AFAE24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15C91A22-71CF-4CF0-B647-825FB456929A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728CA6DA-3A6C-4D8E-BF16-0D6405D0746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F82C6542-7C8E-4A53-9B53-2E584E77455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8AE88178-DC78-443D-85D9-E4379106F13E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5E37B953-2CF6-4F7C-8CD2-AECACF5993BE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9B006B4-1AE4-4289-9247-F98353640E01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98B3F9FD-24AD-4C6F-8568-6B05647BE00D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36F2F17B-B811-483E-9817-A1C06D581BAE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09E4A170-F9AA-4657-8224-AF28CC174F00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4BDA8E3B-FB79-4503-B79C-71E12ED7F6DA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7762CBF3-F482-4B62-8009-74FE1EF0AD4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51176934-41BE-4A2E-81D4-45D429A681FC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DE83EAED-C7DE-4C06-8E29-D9E38794BF3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15E7B1B8-F690-42D9-802F-56679E6AB2FC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37CCE9B9-DABD-4FE9-AE8E-A2C932A9F9F5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1E726139-4657-458A-8E48-8864A37C2C7F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7BA5E9D4-9A4A-4E1F-A543-C52AB65187DC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F7538429-FF7A-46C5-8A24-90FAADC6097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52AEB9C-87C2-4398-8B2F-E2440DC8E665}"/>
                </a:ext>
              </a:extLst>
            </p:cNvPr>
            <p:cNvGrpSpPr/>
            <p:nvPr userDrawn="1"/>
          </p:nvGrpSpPr>
          <p:grpSpPr>
            <a:xfrm>
              <a:off x="13727" y="6292119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3FE124BF-FE3C-4EBF-B5D4-8F3DA8BCAA7C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037EA267-9B31-46B8-87C0-C2E4BF238416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B1183880-A431-49D9-AE10-989A2CD07F7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10CD6D95-7E03-4244-8CEC-B2A4B4FB3D16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BCC088F5-1730-48C2-AB0B-DC2163A2C5BF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965683D1-BDB7-4B42-B916-A8D9D03A9A04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F98B8102-E7F8-47D3-9467-161CBE72998E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3A546895-4128-40A6-B7B8-F382F5D373CC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D014175-DA4F-4114-8403-51AECD39694B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CA8F9EFC-A336-46DC-BA62-3297767BF432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:a16="http://schemas.microsoft.com/office/drawing/2014/main" id="{8CD234BE-A78A-420D-9C53-6CC9C2387297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3DD49839-6E4E-4595-BE08-7770F1AB2CE5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9E9FD108-30EE-43B6-967E-BBA7F6C5EA16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D0CD8000-B747-4F5C-A816-9026F45C87B7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1653CACE-D2E8-4944-84A0-86A6788DBDF3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37E8A35-1F8C-4A88-969E-2566C4F9283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F71BC266-AA45-4A09-B84E-0B759067350F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DB9A1BBB-DF68-4E09-A34A-A5C44175B3AC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0C83BFCE-AD64-4003-9087-A505521B9EFF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83148290-7330-46FF-B27E-302544A3D0AD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99672BF9-B6C2-4F91-B59B-98698F03BE56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3F7F0F95-2737-4BAE-9FB9-61262C198A4D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5C7CD325-C863-49DD-BD3B-59EB4CB842EE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7860F9E8-20F3-4B7D-A6DF-0240506339F3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B57075EE-3689-48F8-9188-0FC5DF1A9C1C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107EF6EC-C308-4422-8EFC-32A57171AC54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F19BB35A-F7A6-471C-A1FD-55ABFFA20383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57897E5F-8895-4D43-A2FF-44E6F6C03443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A87427F8-958F-4BA8-9029-89FB1A2E04DE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AD1ED34B-7B61-432E-9DD6-C56D4209735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118E6333-DFB7-4C61-970C-105D2E99CDEF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3EC9A7F-00E9-4212-880F-A2C59E12D321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D40F237D-EB17-4578-98C4-B94D3B82B43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D99FB3E-173F-4DCD-9580-560BD87AD1B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61B67BA2-9422-4BDC-BC22-73713CE618E1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3663204E-3829-4EC1-A174-1134671F0843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9AD69F08-5582-48A1-A082-B5AEA3BB6811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4BCCE57E-AC34-41D2-BFAE-8019519D678F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7514EB15-C1F4-49D3-B647-7D2D088F56A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33E0EBFE-AC2D-4AE1-B086-1C4C914696AB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25FEB7A6-2C73-4B2E-B5C5-E583F82377FD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031A25E9-8A49-4EFF-A424-AF11125AD870}"/>
                </a:ext>
              </a:extLst>
            </p:cNvPr>
            <p:cNvGrpSpPr/>
            <p:nvPr userDrawn="1"/>
          </p:nvGrpSpPr>
          <p:grpSpPr>
            <a:xfrm>
              <a:off x="13727" y="5878365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142B8CEF-EA3C-479F-99AC-1F0045D9D0AA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B807E266-1E36-4A9E-8BDC-026F6B206180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>
                <a:extLst>
                  <a:ext uri="{FF2B5EF4-FFF2-40B4-BE49-F238E27FC236}">
                    <a16:creationId xmlns:a16="http://schemas.microsoft.com/office/drawing/2014/main" id="{E522C169-D1DC-42F8-ACCD-50C194EECA06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CA2A4E92-9991-434D-8CC0-0C04F7CDCC72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D2B0275F-F493-41C6-9245-64FD19C4FB43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42803B7E-7AE5-4FBE-BE45-8DFDB34B4272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E0C1CFB0-2AA3-4ED0-8173-62D5A88A9050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BF576DE0-CD2D-4376-9CFE-E5290DDFE8E8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2CA30B9C-CEBD-4695-B43F-DF2404764DCC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FA4DA581-C9DF-45A5-A3B8-7FA37617D666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74C89708-945C-4844-BF75-D4DD498404AA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B47A2E61-DAF4-4ED5-AE0F-F45987BA31CF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76E76FF-5E75-40DF-9C3C-5805F087BA1A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100A7A9E-2834-47B5-8D39-9F8712A811C0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45DBE095-63D7-4504-BB44-3BA6E9FE1B6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6F657DA8-EA46-4541-A074-4DACBCFCA76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1B990BAD-1463-4D8F-B771-0D02A25C3EF5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>
                <a:extLst>
                  <a:ext uri="{FF2B5EF4-FFF2-40B4-BE49-F238E27FC236}">
                    <a16:creationId xmlns:a16="http://schemas.microsoft.com/office/drawing/2014/main" id="{DB103C3E-F765-4E2C-A120-A291607A981A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>
                <a:extLst>
                  <a:ext uri="{FF2B5EF4-FFF2-40B4-BE49-F238E27FC236}">
                    <a16:creationId xmlns:a16="http://schemas.microsoft.com/office/drawing/2014/main" id="{C840B73E-0A48-4415-BE5E-D8809DC050C5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>
                <a:extLst>
                  <a:ext uri="{FF2B5EF4-FFF2-40B4-BE49-F238E27FC236}">
                    <a16:creationId xmlns:a16="http://schemas.microsoft.com/office/drawing/2014/main" id="{444B1EE8-45A9-4B0C-B2EE-C040DEAE3240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6BEE7D22-D658-46EB-BC6A-B4E1100F0CEF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973C5BA1-127D-48FD-9722-21B397270C62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Oval 450">
                <a:extLst>
                  <a:ext uri="{FF2B5EF4-FFF2-40B4-BE49-F238E27FC236}">
                    <a16:creationId xmlns:a16="http://schemas.microsoft.com/office/drawing/2014/main" id="{4B705B48-C0F3-443E-8FFD-DCEE3B7D518C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D7CCC3A4-4D69-40AB-A578-73FF991D49F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8E9AC0B6-848D-426D-A414-95014B63FFF7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01402276-864C-4AD2-A23C-36404E7B27CB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0CF76B2D-035A-48F2-860C-D7F1940A70BB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33A0AE45-7390-40CB-9131-3FFCA591AF55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A5AF892F-984E-4352-B8B5-5C5C8717576D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BAF9E158-6AF6-4955-AC35-9AA72E27CDAA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FD87D4B6-A01B-44D5-84B5-D23BF205D239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ED3BD699-CDEC-4BB3-A83A-64AFC13B397D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55781667-8086-4680-9551-6240AEC8D52C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:a16="http://schemas.microsoft.com/office/drawing/2014/main" id="{4504BEDA-FE5B-46F9-B4D3-EA9451C69B9F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743C530-4C36-4187-9344-1EEDDB0D1499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825B4BE3-13F2-42AD-B628-557151BCFC21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88FABC20-4F33-45A7-BCE5-775C9F88E318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74AC11E1-C82D-4723-B97F-EA7E6A9C72EA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FC344247-E139-4211-8A2F-28EC38787148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B31D9FAB-577E-4E25-8D6A-810B23CEB795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6CBB124-35B1-49EC-81BB-FE8B0A63EAF9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0A18591-46FF-43B7-9107-69DF15844DA2}"/>
                </a:ext>
              </a:extLst>
            </p:cNvPr>
            <p:cNvGrpSpPr/>
            <p:nvPr userDrawn="1"/>
          </p:nvGrpSpPr>
          <p:grpSpPr>
            <a:xfrm>
              <a:off x="13727" y="5464611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0FEECFD5-04E1-4C97-A093-2E0868BC0812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6012E56D-7C52-4D3E-ABFF-B8426DA7F187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4B085DB0-7EB5-4208-9622-5DE7C5EDA892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637192D9-818F-4C34-AAE3-EF91202158FD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E6300A2E-7565-4A59-9492-5AD9BDC42DC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FF6D9A79-FDF3-4C45-AE10-302F49E0963D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A1F31FF-06A3-41B3-9A26-7D1A0E4CAF2A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9032DA7B-CC74-4D18-8F35-91E515BFAB47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5285A98B-2ADD-4D77-BF34-45045B12B0C7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8487561D-6288-4661-9F72-3706C4E38B1C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0C9F440B-EC9B-43CD-8C68-2D634F54881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7F3E8CC-B3C4-4DBA-9F1F-403052A2719A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B82F50E9-C297-4DA9-AB2B-A484DD7F9D2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4D0F6176-DBCB-494A-BA12-3BF5D1F657F2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DD8DFB73-9DED-497D-9714-F6B8AE76BAEA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48EC69E3-5471-4244-9A96-6AABCC78E652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511FB70-57B7-4EB4-A7D9-89D357D36FC3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1887E1AE-5C4A-40DF-9FC7-13000E9D15F4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562BCD96-7852-477E-B604-020CE633F998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DC5D5EFC-9A1E-45C3-B6D6-06DD70B11AE6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B566F99B-150E-44DB-A9A9-5AAA1E0A55F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3A6E0BBE-E3E9-423D-96A7-30EAA4C4F945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D07759D0-AB8E-48BB-80BE-DDA5FC542ADA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99AA286A-7450-4BDB-9E9F-B209915246A8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679C9E55-2863-4213-8A8F-772F4D3EC60D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1C6FDC1D-5625-4D7D-BC31-C96DDD86673F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BF0BBBEB-B3C0-462D-8FF8-3A76FCA32E82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B22B3557-3FA0-491F-B1A2-9514A1BBC3B1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7CAA90FB-F7A4-4ED5-9862-2AF965D34F95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796C449F-6B49-4620-B8F1-EE008E2CC5A9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3FD09DAE-BC0E-4DB3-8F42-608E2CB737F8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025D6199-0BF8-4E7B-97BD-953BF85F1489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FE82FDBA-F498-49A4-A56E-E5C91B13E316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257ADAB7-AF0B-4196-90F4-EF1E37C08E4A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:a16="http://schemas.microsoft.com/office/drawing/2014/main" id="{831BA426-DD87-4079-B780-243057BE2556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>
                <a:extLst>
                  <a:ext uri="{FF2B5EF4-FFF2-40B4-BE49-F238E27FC236}">
                    <a16:creationId xmlns:a16="http://schemas.microsoft.com/office/drawing/2014/main" id="{0C6C93C4-FEEE-40CA-AEC1-362C3B121C0A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>
                <a:extLst>
                  <a:ext uri="{FF2B5EF4-FFF2-40B4-BE49-F238E27FC236}">
                    <a16:creationId xmlns:a16="http://schemas.microsoft.com/office/drawing/2014/main" id="{9B4D1812-0382-4ABF-B3B8-75F0EC8C3357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3A3DC3B1-DEC9-4063-8644-6E176D4146D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21068912-DBB5-4DB2-AFC1-C4457A587784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3B29298-032C-480E-85F1-58EB01E2F104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62C12AE3-742F-4A12-9BA9-06CE83B6CC8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11858A60-D43B-455A-A7FD-3B8D2436F428}"/>
                </a:ext>
              </a:extLst>
            </p:cNvPr>
            <p:cNvGrpSpPr/>
            <p:nvPr userDrawn="1"/>
          </p:nvGrpSpPr>
          <p:grpSpPr>
            <a:xfrm>
              <a:off x="13727" y="5050857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E55DD4D-5832-499D-9FA4-BCE27AEB28DB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7EFE996F-B3C0-441D-91DA-E19D4A3AABB3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3A15D805-0708-483B-99F4-155966B7AA6A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028FF30E-96C6-46FB-AF74-0E64B2648F08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C53B78C1-8211-4AD3-8BE8-DF3A3350E2ED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04A7B20-8889-47B3-89A7-9B544715366A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64D7E1BC-A148-4A1D-AF3C-DF01EC90219B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3917AC9-B2E3-4A07-A4BD-003D7E2BD9FD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4CFD04BB-6E93-44C4-B160-5D18A2126A65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22C8102A-BEBA-4D2C-BB87-F3105CD93D07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4E414096-9653-4BB2-B161-7CEEFCF69201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99730DA-23AF-491B-9687-1FA976C3EDC0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726FDCA0-889D-4916-92A1-B6CA4253FBCC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645F9944-14E1-430B-8A4D-55279AC91AF8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0FC17BF0-E2E9-454C-8C2E-62DEDBDA0F0B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29946A43-99AF-4ACA-B06C-25F6C0D48C6E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D880EDC3-64DD-4DAF-A42A-42BC230329E1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5B1CA235-F11E-4D4F-8C17-950D4EA55356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3C0371E7-F231-4D4F-BDD6-5C36A1D17E10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9AE7BC90-8348-4489-8CCA-18A019970B3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03B169BF-88DA-45B1-B62B-8274B3598E8D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895849AE-9F95-4575-8417-CA2A1D4C5473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3FE039F-3353-4C5D-862E-D9A93964575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C3DF8D8B-650D-4CC4-A16D-608B484014AD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F930E77-AF75-47A6-9E98-0405680B9E39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FC563122-CF5D-4101-A471-3DF99E896EE8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3C50628-2CA3-4FF4-A53D-8BAF8F86C5E1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90AFFA2-41F2-4FC0-ADD5-8FB2CF3B2C3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ECAEC149-E89A-4D30-B304-EE5E4D622DDC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CCD023E-BFE5-4854-835B-CCC3D0EE5FFB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2AFF65E2-2B5C-4754-A3E9-83AB77716F74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19D33F5E-7817-4217-8DC6-7983F0FA621B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A7F2B918-74CD-402E-BF40-F4B7E1B56FA9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30EB03F0-1562-428D-9883-5DE6619D4365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3778E6C6-3395-4CEA-BEB3-396DE377A4B3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F5543BA6-2BE1-4DC8-A627-17B3C521A3F4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937A0CFA-5302-4575-BAAB-63E23AA406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167015E-4B85-4541-B7F5-9C527A891927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370D3484-293B-49B9-B1DA-436667AF8AFE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5954151A-56D0-4C54-B1EE-9C90D679B311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F6326821-5E7E-4966-8AE8-9D5395BF7EE7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BC8270AA-12B6-4A4A-8E17-EB81CC2F7C34}"/>
                </a:ext>
              </a:extLst>
            </p:cNvPr>
            <p:cNvGrpSpPr/>
            <p:nvPr userDrawn="1"/>
          </p:nvGrpSpPr>
          <p:grpSpPr>
            <a:xfrm>
              <a:off x="13727" y="4637103"/>
              <a:ext cx="12159138" cy="134976"/>
              <a:chOff x="13727" y="6770644"/>
              <a:chExt cx="12159138" cy="134976"/>
            </a:xfrm>
            <a:grpFill/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AD4A5DED-AB57-4CA5-82E4-27DA518D5F79}"/>
                  </a:ext>
                </a:extLst>
              </p:cNvPr>
              <p:cNvSpPr/>
              <p:nvPr/>
            </p:nvSpPr>
            <p:spPr>
              <a:xfrm>
                <a:off x="137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75378433-778B-4DA7-A817-771D703E373E}"/>
                  </a:ext>
                </a:extLst>
              </p:cNvPr>
              <p:cNvSpPr/>
              <p:nvPr/>
            </p:nvSpPr>
            <p:spPr>
              <a:xfrm>
                <a:off x="3143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1B3F9AC9-ED8B-4CE1-A0B8-61E574375BE0}"/>
                  </a:ext>
                </a:extLst>
              </p:cNvPr>
              <p:cNvSpPr/>
              <p:nvPr/>
            </p:nvSpPr>
            <p:spPr>
              <a:xfrm>
                <a:off x="6149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892B9BEF-9CCE-40B7-9F5D-9BF82FC51680}"/>
                  </a:ext>
                </a:extLst>
              </p:cNvPr>
              <p:cNvSpPr/>
              <p:nvPr/>
            </p:nvSpPr>
            <p:spPr>
              <a:xfrm>
                <a:off x="9155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91620B2E-A56D-4910-8C16-9C7EF2A0FE9C}"/>
                  </a:ext>
                </a:extLst>
              </p:cNvPr>
              <p:cNvSpPr/>
              <p:nvPr/>
            </p:nvSpPr>
            <p:spPr>
              <a:xfrm>
                <a:off x="12161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1A77972-C88A-4C65-8FE8-BAD761283981}"/>
                  </a:ext>
                </a:extLst>
              </p:cNvPr>
              <p:cNvSpPr/>
              <p:nvPr/>
            </p:nvSpPr>
            <p:spPr>
              <a:xfrm>
                <a:off x="15167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8AAE046E-8C2F-49CB-9382-A3A9D5A94921}"/>
                  </a:ext>
                </a:extLst>
              </p:cNvPr>
              <p:cNvSpPr/>
              <p:nvPr/>
            </p:nvSpPr>
            <p:spPr>
              <a:xfrm>
                <a:off x="18173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177C8AA4-ADB3-4285-B5E4-02154244932A}"/>
                  </a:ext>
                </a:extLst>
              </p:cNvPr>
              <p:cNvSpPr/>
              <p:nvPr/>
            </p:nvSpPr>
            <p:spPr>
              <a:xfrm>
                <a:off x="21179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53D99368-3486-4BDA-9128-BE74D8AFC51A}"/>
                  </a:ext>
                </a:extLst>
              </p:cNvPr>
              <p:cNvSpPr/>
              <p:nvPr/>
            </p:nvSpPr>
            <p:spPr>
              <a:xfrm>
                <a:off x="24185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9834E9E5-38D3-48AC-90E1-0D9E10C9A054}"/>
                  </a:ext>
                </a:extLst>
              </p:cNvPr>
              <p:cNvSpPr/>
              <p:nvPr/>
            </p:nvSpPr>
            <p:spPr>
              <a:xfrm>
                <a:off x="27191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49AF80EF-196F-4AAA-8E4D-4B95BB40758D}"/>
                  </a:ext>
                </a:extLst>
              </p:cNvPr>
              <p:cNvSpPr/>
              <p:nvPr/>
            </p:nvSpPr>
            <p:spPr>
              <a:xfrm>
                <a:off x="30197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A5CBDEDD-ED5C-4B81-BFE2-2975FAF711A7}"/>
                  </a:ext>
                </a:extLst>
              </p:cNvPr>
              <p:cNvSpPr/>
              <p:nvPr/>
            </p:nvSpPr>
            <p:spPr>
              <a:xfrm>
                <a:off x="33203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BE6FA190-BEB8-4F8E-B1FD-2A2ACE632A4E}"/>
                  </a:ext>
                </a:extLst>
              </p:cNvPr>
              <p:cNvSpPr/>
              <p:nvPr/>
            </p:nvSpPr>
            <p:spPr>
              <a:xfrm>
                <a:off x="36209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1B2CF35A-32E8-4C4C-A187-519FCE9DF6D4}"/>
                  </a:ext>
                </a:extLst>
              </p:cNvPr>
              <p:cNvSpPr/>
              <p:nvPr/>
            </p:nvSpPr>
            <p:spPr>
              <a:xfrm>
                <a:off x="39215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4982510A-2D2E-4560-8FD8-D3C3CABA88BC}"/>
                  </a:ext>
                </a:extLst>
              </p:cNvPr>
              <p:cNvSpPr/>
              <p:nvPr/>
            </p:nvSpPr>
            <p:spPr>
              <a:xfrm>
                <a:off x="42221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8B7CF830-BD15-46BB-984C-A1B042F59AC4}"/>
                  </a:ext>
                </a:extLst>
              </p:cNvPr>
              <p:cNvSpPr/>
              <p:nvPr/>
            </p:nvSpPr>
            <p:spPr>
              <a:xfrm>
                <a:off x="45227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5E085F9B-72E5-4E06-B91A-BA5DF85BFA77}"/>
                  </a:ext>
                </a:extLst>
              </p:cNvPr>
              <p:cNvSpPr/>
              <p:nvPr/>
            </p:nvSpPr>
            <p:spPr>
              <a:xfrm>
                <a:off x="482339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7A58E1EC-E701-471D-BA47-7ABC6D38F8D0}"/>
                  </a:ext>
                </a:extLst>
              </p:cNvPr>
              <p:cNvSpPr/>
              <p:nvPr userDrawn="1"/>
            </p:nvSpPr>
            <p:spPr>
              <a:xfrm>
                <a:off x="512399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C24D3829-E444-4529-AC03-590F6EE2A58A}"/>
                  </a:ext>
                </a:extLst>
              </p:cNvPr>
              <p:cNvSpPr/>
              <p:nvPr userDrawn="1"/>
            </p:nvSpPr>
            <p:spPr>
              <a:xfrm>
                <a:off x="542459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3144AFE8-0787-4AD3-B669-E3A014D487F1}"/>
                  </a:ext>
                </a:extLst>
              </p:cNvPr>
              <p:cNvSpPr/>
              <p:nvPr userDrawn="1"/>
            </p:nvSpPr>
            <p:spPr>
              <a:xfrm>
                <a:off x="572520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2D415030-ADF4-420D-B229-673057186D5C}"/>
                  </a:ext>
                </a:extLst>
              </p:cNvPr>
              <p:cNvSpPr/>
              <p:nvPr/>
            </p:nvSpPr>
            <p:spPr>
              <a:xfrm>
                <a:off x="602580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8C9CA970-FD2D-4B36-8A74-01B88C235376}"/>
                  </a:ext>
                </a:extLst>
              </p:cNvPr>
              <p:cNvSpPr/>
              <p:nvPr/>
            </p:nvSpPr>
            <p:spPr>
              <a:xfrm>
                <a:off x="632641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15923487-13F8-45BA-9AEE-4013480611B1}"/>
                  </a:ext>
                </a:extLst>
              </p:cNvPr>
              <p:cNvSpPr/>
              <p:nvPr/>
            </p:nvSpPr>
            <p:spPr>
              <a:xfrm>
                <a:off x="662701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304A524C-C879-4A96-A836-4718FF861040}"/>
                  </a:ext>
                </a:extLst>
              </p:cNvPr>
              <p:cNvSpPr/>
              <p:nvPr/>
            </p:nvSpPr>
            <p:spPr>
              <a:xfrm>
                <a:off x="692761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5D94EB9-F7D2-4A41-AFCD-9E54C0CA67D0}"/>
                  </a:ext>
                </a:extLst>
              </p:cNvPr>
              <p:cNvSpPr/>
              <p:nvPr/>
            </p:nvSpPr>
            <p:spPr>
              <a:xfrm>
                <a:off x="722822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B0043A1-F93E-4993-8E2F-8A5EE04491D0}"/>
                  </a:ext>
                </a:extLst>
              </p:cNvPr>
              <p:cNvSpPr/>
              <p:nvPr/>
            </p:nvSpPr>
            <p:spPr>
              <a:xfrm>
                <a:off x="752882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5FDD5CD5-8B5C-4F50-9FD0-F7599FA986BD}"/>
                  </a:ext>
                </a:extLst>
              </p:cNvPr>
              <p:cNvSpPr/>
              <p:nvPr/>
            </p:nvSpPr>
            <p:spPr>
              <a:xfrm>
                <a:off x="782943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3638A9AC-A7B2-4AD5-8AD2-52034A2691BC}"/>
                  </a:ext>
                </a:extLst>
              </p:cNvPr>
              <p:cNvSpPr/>
              <p:nvPr/>
            </p:nvSpPr>
            <p:spPr>
              <a:xfrm>
                <a:off x="813003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BFE0B339-697A-4DC0-A5AB-CCA4E1167CB7}"/>
                  </a:ext>
                </a:extLst>
              </p:cNvPr>
              <p:cNvSpPr/>
              <p:nvPr/>
            </p:nvSpPr>
            <p:spPr>
              <a:xfrm>
                <a:off x="843063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2ECF5B3E-7AC3-4520-AC3F-BDC9F090D943}"/>
                  </a:ext>
                </a:extLst>
              </p:cNvPr>
              <p:cNvSpPr/>
              <p:nvPr/>
            </p:nvSpPr>
            <p:spPr>
              <a:xfrm>
                <a:off x="873124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1BFC787-0B20-494E-A8E6-348981918582}"/>
                  </a:ext>
                </a:extLst>
              </p:cNvPr>
              <p:cNvSpPr/>
              <p:nvPr/>
            </p:nvSpPr>
            <p:spPr>
              <a:xfrm>
                <a:off x="903184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2C7E68E7-71D5-480F-84BF-1D1180F70BDE}"/>
                  </a:ext>
                </a:extLst>
              </p:cNvPr>
              <p:cNvSpPr/>
              <p:nvPr/>
            </p:nvSpPr>
            <p:spPr>
              <a:xfrm>
                <a:off x="933245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53EA7351-E49D-47C5-9640-2B1A1462E67F}"/>
                  </a:ext>
                </a:extLst>
              </p:cNvPr>
              <p:cNvSpPr/>
              <p:nvPr/>
            </p:nvSpPr>
            <p:spPr>
              <a:xfrm>
                <a:off x="963305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B928C63F-8A09-4C60-973E-68809B023CE6}"/>
                  </a:ext>
                </a:extLst>
              </p:cNvPr>
              <p:cNvSpPr/>
              <p:nvPr/>
            </p:nvSpPr>
            <p:spPr>
              <a:xfrm>
                <a:off x="993365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F451DD2-F6C6-4599-98D6-07A2F2A3872D}"/>
                  </a:ext>
                </a:extLst>
              </p:cNvPr>
              <p:cNvSpPr/>
              <p:nvPr/>
            </p:nvSpPr>
            <p:spPr>
              <a:xfrm>
                <a:off x="1023426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61BC4AD9-6F17-42D7-A80E-41D8E8FD59C6}"/>
                  </a:ext>
                </a:extLst>
              </p:cNvPr>
              <p:cNvSpPr/>
              <p:nvPr/>
            </p:nvSpPr>
            <p:spPr>
              <a:xfrm>
                <a:off x="1053486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F9BB31C2-A0FD-4CC9-9D34-5C1F6ACCC00B}"/>
                  </a:ext>
                </a:extLst>
              </p:cNvPr>
              <p:cNvSpPr/>
              <p:nvPr/>
            </p:nvSpPr>
            <p:spPr>
              <a:xfrm>
                <a:off x="10835471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46B908C0-1345-45AB-A8A1-52E39EB04FB8}"/>
                  </a:ext>
                </a:extLst>
              </p:cNvPr>
              <p:cNvSpPr/>
              <p:nvPr/>
            </p:nvSpPr>
            <p:spPr>
              <a:xfrm>
                <a:off x="11136075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FF7C962-CE9E-456E-AD19-3F2BD226B55C}"/>
                  </a:ext>
                </a:extLst>
              </p:cNvPr>
              <p:cNvSpPr/>
              <p:nvPr/>
            </p:nvSpPr>
            <p:spPr>
              <a:xfrm>
                <a:off x="11436679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13CBBD7-51B0-45E0-9882-CE78CF471270}"/>
                  </a:ext>
                </a:extLst>
              </p:cNvPr>
              <p:cNvSpPr/>
              <p:nvPr/>
            </p:nvSpPr>
            <p:spPr>
              <a:xfrm>
                <a:off x="11737283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FF16EE03-8D5B-40E8-8E10-C08D4B6203CA}"/>
                  </a:ext>
                </a:extLst>
              </p:cNvPr>
              <p:cNvSpPr/>
              <p:nvPr/>
            </p:nvSpPr>
            <p:spPr>
              <a:xfrm>
                <a:off x="12037887" y="6770644"/>
                <a:ext cx="134978" cy="1349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59" name="Graphic 1058">
            <a:extLst>
              <a:ext uri="{FF2B5EF4-FFF2-40B4-BE49-F238E27FC236}">
                <a16:creationId xmlns:a16="http://schemas.microsoft.com/office/drawing/2014/main" id="{B4177100-20D1-410E-B994-D9561181A6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17639" y="4736172"/>
            <a:ext cx="576000" cy="576000"/>
          </a:xfrm>
          <a:prstGeom prst="rect">
            <a:avLst/>
          </a:prstGeom>
        </p:spPr>
      </p:pic>
      <p:sp>
        <p:nvSpPr>
          <p:cNvPr id="25" name="Graphic 9">
            <a:extLst>
              <a:ext uri="{FF2B5EF4-FFF2-40B4-BE49-F238E27FC236}">
                <a16:creationId xmlns:a16="http://schemas.microsoft.com/office/drawing/2014/main" id="{23502366-7F31-49BB-9C68-B09C2CB4512D}"/>
              </a:ext>
            </a:extLst>
          </p:cNvPr>
          <p:cNvSpPr/>
          <p:nvPr/>
        </p:nvSpPr>
        <p:spPr>
          <a:xfrm>
            <a:off x="4971893" y="478120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aphic 9">
            <a:extLst>
              <a:ext uri="{FF2B5EF4-FFF2-40B4-BE49-F238E27FC236}">
                <a16:creationId xmlns:a16="http://schemas.microsoft.com/office/drawing/2014/main" id="{F2A99649-089E-467D-B584-C28F24BB3B0D}"/>
              </a:ext>
            </a:extLst>
          </p:cNvPr>
          <p:cNvGrpSpPr/>
          <p:nvPr/>
        </p:nvGrpSpPr>
        <p:grpSpPr>
          <a:xfrm>
            <a:off x="5086281" y="4926423"/>
            <a:ext cx="351278" cy="263459"/>
            <a:chOff x="5086281" y="4926423"/>
            <a:chExt cx="351278" cy="263459"/>
          </a:xfrm>
          <a:solidFill>
            <a:srgbClr val="FFFFFF"/>
          </a:solidFill>
        </p:grpSpPr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D7ACAC2-E6F4-47DE-A4D5-709899136A28}"/>
                </a:ext>
              </a:extLst>
            </p:cNvPr>
            <p:cNvSpPr/>
            <p:nvPr/>
          </p:nvSpPr>
          <p:spPr>
            <a:xfrm>
              <a:off x="5086281" y="4940215"/>
              <a:ext cx="351278" cy="249667"/>
            </a:xfrm>
            <a:custGeom>
              <a:avLst/>
              <a:gdLst>
                <a:gd name="connsiteX0" fmla="*/ 347223 w 351278"/>
                <a:gd name="connsiteY0" fmla="*/ 21904 h 249667"/>
                <a:gd name="connsiteX1" fmla="*/ 319639 w 351278"/>
                <a:gd name="connsiteY1" fmla="*/ 21904 h 249667"/>
                <a:gd name="connsiteX2" fmla="*/ 319639 w 351278"/>
                <a:gd name="connsiteY2" fmla="*/ 9735 h 249667"/>
                <a:gd name="connsiteX3" fmla="*/ 318017 w 351278"/>
                <a:gd name="connsiteY3" fmla="*/ 7301 h 249667"/>
                <a:gd name="connsiteX4" fmla="*/ 269341 w 351278"/>
                <a:gd name="connsiteY4" fmla="*/ 811 h 249667"/>
                <a:gd name="connsiteX5" fmla="*/ 223099 w 351278"/>
                <a:gd name="connsiteY5" fmla="*/ 7301 h 249667"/>
                <a:gd name="connsiteX6" fmla="*/ 225532 w 351278"/>
                <a:gd name="connsiteY6" fmla="*/ 12980 h 249667"/>
                <a:gd name="connsiteX7" fmla="*/ 269341 w 351278"/>
                <a:gd name="connsiteY7" fmla="*/ 6490 h 249667"/>
                <a:gd name="connsiteX8" fmla="*/ 311527 w 351278"/>
                <a:gd name="connsiteY8" fmla="*/ 11358 h 249667"/>
                <a:gd name="connsiteX9" fmla="*/ 314772 w 351278"/>
                <a:gd name="connsiteY9" fmla="*/ 12169 h 249667"/>
                <a:gd name="connsiteX10" fmla="*/ 314772 w 351278"/>
                <a:gd name="connsiteY10" fmla="*/ 203628 h 249667"/>
                <a:gd name="connsiteX11" fmla="*/ 309904 w 351278"/>
                <a:gd name="connsiteY11" fmla="*/ 202817 h 249667"/>
                <a:gd name="connsiteX12" fmla="*/ 272586 w 351278"/>
                <a:gd name="connsiteY12" fmla="*/ 200383 h 249667"/>
                <a:gd name="connsiteX13" fmla="*/ 184158 w 351278"/>
                <a:gd name="connsiteY13" fmla="*/ 222287 h 249667"/>
                <a:gd name="connsiteX14" fmla="*/ 177668 w 351278"/>
                <a:gd name="connsiteY14" fmla="*/ 226344 h 249667"/>
                <a:gd name="connsiteX15" fmla="*/ 177668 w 351278"/>
                <a:gd name="connsiteY15" fmla="*/ 143594 h 249667"/>
                <a:gd name="connsiteX16" fmla="*/ 171989 w 351278"/>
                <a:gd name="connsiteY16" fmla="*/ 143594 h 249667"/>
                <a:gd name="connsiteX17" fmla="*/ 171989 w 351278"/>
                <a:gd name="connsiteY17" fmla="*/ 224721 h 249667"/>
                <a:gd name="connsiteX18" fmla="*/ 165499 w 351278"/>
                <a:gd name="connsiteY18" fmla="*/ 220665 h 249667"/>
                <a:gd name="connsiteX19" fmla="*/ 77070 w 351278"/>
                <a:gd name="connsiteY19" fmla="*/ 198761 h 249667"/>
                <a:gd name="connsiteX20" fmla="*/ 39752 w 351278"/>
                <a:gd name="connsiteY20" fmla="*/ 201194 h 249667"/>
                <a:gd name="connsiteX21" fmla="*/ 34885 w 351278"/>
                <a:gd name="connsiteY21" fmla="*/ 202006 h 249667"/>
                <a:gd name="connsiteX22" fmla="*/ 34885 w 351278"/>
                <a:gd name="connsiteY22" fmla="*/ 11358 h 249667"/>
                <a:gd name="connsiteX23" fmla="*/ 38130 w 351278"/>
                <a:gd name="connsiteY23" fmla="*/ 10546 h 249667"/>
                <a:gd name="connsiteX24" fmla="*/ 80315 w 351278"/>
                <a:gd name="connsiteY24" fmla="*/ 5679 h 249667"/>
                <a:gd name="connsiteX25" fmla="*/ 118445 w 351278"/>
                <a:gd name="connsiteY25" fmla="*/ 10546 h 249667"/>
                <a:gd name="connsiteX26" fmla="*/ 121690 w 351278"/>
                <a:gd name="connsiteY26" fmla="*/ 4868 h 249667"/>
                <a:gd name="connsiteX27" fmla="*/ 81127 w 351278"/>
                <a:gd name="connsiteY27" fmla="*/ 0 h 249667"/>
                <a:gd name="connsiteX28" fmla="*/ 80315 w 351278"/>
                <a:gd name="connsiteY28" fmla="*/ 0 h 249667"/>
                <a:gd name="connsiteX29" fmla="*/ 31639 w 351278"/>
                <a:gd name="connsiteY29" fmla="*/ 6490 h 249667"/>
                <a:gd name="connsiteX30" fmla="*/ 30017 w 351278"/>
                <a:gd name="connsiteY30" fmla="*/ 8924 h 249667"/>
                <a:gd name="connsiteX31" fmla="*/ 30017 w 351278"/>
                <a:gd name="connsiteY31" fmla="*/ 8924 h 249667"/>
                <a:gd name="connsiteX32" fmla="*/ 30017 w 351278"/>
                <a:gd name="connsiteY32" fmla="*/ 21093 h 249667"/>
                <a:gd name="connsiteX33" fmla="*/ 2434 w 351278"/>
                <a:gd name="connsiteY33" fmla="*/ 21093 h 249667"/>
                <a:gd name="connsiteX34" fmla="*/ 0 w 351278"/>
                <a:gd name="connsiteY34" fmla="*/ 23527 h 249667"/>
                <a:gd name="connsiteX35" fmla="*/ 0 w 351278"/>
                <a:gd name="connsiteY35" fmla="*/ 246625 h 249667"/>
                <a:gd name="connsiteX36" fmla="*/ 2434 w 351278"/>
                <a:gd name="connsiteY36" fmla="*/ 249059 h 249667"/>
                <a:gd name="connsiteX37" fmla="*/ 4056 w 351278"/>
                <a:gd name="connsiteY37" fmla="*/ 249059 h 249667"/>
                <a:gd name="connsiteX38" fmla="*/ 4056 w 351278"/>
                <a:gd name="connsiteY38" fmla="*/ 249059 h 249667"/>
                <a:gd name="connsiteX39" fmla="*/ 174423 w 351278"/>
                <a:gd name="connsiteY39" fmla="*/ 234456 h 249667"/>
                <a:gd name="connsiteX40" fmla="*/ 176045 w 351278"/>
                <a:gd name="connsiteY40" fmla="*/ 234456 h 249667"/>
                <a:gd name="connsiteX41" fmla="*/ 176856 w 351278"/>
                <a:gd name="connsiteY41" fmla="*/ 234456 h 249667"/>
                <a:gd name="connsiteX42" fmla="*/ 298547 w 351278"/>
                <a:gd name="connsiteY42" fmla="*/ 232023 h 249667"/>
                <a:gd name="connsiteX43" fmla="*/ 347223 w 351278"/>
                <a:gd name="connsiteY43" fmla="*/ 249059 h 249667"/>
                <a:gd name="connsiteX44" fmla="*/ 347223 w 351278"/>
                <a:gd name="connsiteY44" fmla="*/ 249059 h 249667"/>
                <a:gd name="connsiteX45" fmla="*/ 349656 w 351278"/>
                <a:gd name="connsiteY45" fmla="*/ 249059 h 249667"/>
                <a:gd name="connsiteX46" fmla="*/ 351279 w 351278"/>
                <a:gd name="connsiteY46" fmla="*/ 246625 h 249667"/>
                <a:gd name="connsiteX47" fmla="*/ 351279 w 351278"/>
                <a:gd name="connsiteY47" fmla="*/ 24338 h 249667"/>
                <a:gd name="connsiteX48" fmla="*/ 347223 w 351278"/>
                <a:gd name="connsiteY48" fmla="*/ 21904 h 249667"/>
                <a:gd name="connsiteX49" fmla="*/ 135482 w 351278"/>
                <a:gd name="connsiteY49" fmla="*/ 223099 h 249667"/>
                <a:gd name="connsiteX50" fmla="*/ 9735 w 351278"/>
                <a:gd name="connsiteY50" fmla="*/ 240135 h 249667"/>
                <a:gd name="connsiteX51" fmla="*/ 4056 w 351278"/>
                <a:gd name="connsiteY51" fmla="*/ 242569 h 249667"/>
                <a:gd name="connsiteX52" fmla="*/ 4056 w 351278"/>
                <a:gd name="connsiteY52" fmla="*/ 27583 h 249667"/>
                <a:gd name="connsiteX53" fmla="*/ 29206 w 351278"/>
                <a:gd name="connsiteY53" fmla="*/ 27583 h 249667"/>
                <a:gd name="connsiteX54" fmla="*/ 29206 w 351278"/>
                <a:gd name="connsiteY54" fmla="*/ 206062 h 249667"/>
                <a:gd name="connsiteX55" fmla="*/ 31639 w 351278"/>
                <a:gd name="connsiteY55" fmla="*/ 209307 h 249667"/>
                <a:gd name="connsiteX56" fmla="*/ 32451 w 351278"/>
                <a:gd name="connsiteY56" fmla="*/ 209307 h 249667"/>
                <a:gd name="connsiteX57" fmla="*/ 76259 w 351278"/>
                <a:gd name="connsiteY57" fmla="*/ 206062 h 249667"/>
                <a:gd name="connsiteX58" fmla="*/ 137104 w 351278"/>
                <a:gd name="connsiteY58" fmla="*/ 214986 h 249667"/>
                <a:gd name="connsiteX59" fmla="*/ 135482 w 351278"/>
                <a:gd name="connsiteY59" fmla="*/ 223099 h 249667"/>
                <a:gd name="connsiteX60" fmla="*/ 343977 w 351278"/>
                <a:gd name="connsiteY60" fmla="*/ 241758 h 249667"/>
                <a:gd name="connsiteX61" fmla="*/ 338299 w 351278"/>
                <a:gd name="connsiteY61" fmla="*/ 239324 h 249667"/>
                <a:gd name="connsiteX62" fmla="*/ 212552 w 351278"/>
                <a:gd name="connsiteY62" fmla="*/ 222287 h 249667"/>
                <a:gd name="connsiteX63" fmla="*/ 210930 w 351278"/>
                <a:gd name="connsiteY63" fmla="*/ 214175 h 249667"/>
                <a:gd name="connsiteX64" fmla="*/ 271775 w 351278"/>
                <a:gd name="connsiteY64" fmla="*/ 205251 h 249667"/>
                <a:gd name="connsiteX65" fmla="*/ 316394 w 351278"/>
                <a:gd name="connsiteY65" fmla="*/ 208496 h 249667"/>
                <a:gd name="connsiteX66" fmla="*/ 318828 w 351278"/>
                <a:gd name="connsiteY66" fmla="*/ 207685 h 249667"/>
                <a:gd name="connsiteX67" fmla="*/ 319639 w 351278"/>
                <a:gd name="connsiteY67" fmla="*/ 206062 h 249667"/>
                <a:gd name="connsiteX68" fmla="*/ 319639 w 351278"/>
                <a:gd name="connsiteY68" fmla="*/ 205251 h 249667"/>
                <a:gd name="connsiteX69" fmla="*/ 319639 w 351278"/>
                <a:gd name="connsiteY69" fmla="*/ 27583 h 249667"/>
                <a:gd name="connsiteX70" fmla="*/ 344789 w 351278"/>
                <a:gd name="connsiteY70" fmla="*/ 27583 h 249667"/>
                <a:gd name="connsiteX71" fmla="*/ 343977 w 351278"/>
                <a:gd name="connsiteY71" fmla="*/ 241758 h 24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1278" h="249667">
                  <a:moveTo>
                    <a:pt x="347223" y="21904"/>
                  </a:moveTo>
                  <a:lnTo>
                    <a:pt x="319639" y="21904"/>
                  </a:lnTo>
                  <a:lnTo>
                    <a:pt x="319639" y="9735"/>
                  </a:lnTo>
                  <a:cubicBezTo>
                    <a:pt x="319639" y="8113"/>
                    <a:pt x="318828" y="7301"/>
                    <a:pt x="318017" y="7301"/>
                  </a:cubicBezTo>
                  <a:cubicBezTo>
                    <a:pt x="301792" y="3245"/>
                    <a:pt x="285566" y="811"/>
                    <a:pt x="269341" y="811"/>
                  </a:cubicBezTo>
                  <a:cubicBezTo>
                    <a:pt x="255549" y="811"/>
                    <a:pt x="239324" y="2434"/>
                    <a:pt x="223099" y="7301"/>
                  </a:cubicBezTo>
                  <a:cubicBezTo>
                    <a:pt x="223910" y="8924"/>
                    <a:pt x="224721" y="10546"/>
                    <a:pt x="225532" y="12980"/>
                  </a:cubicBezTo>
                  <a:cubicBezTo>
                    <a:pt x="240946" y="8113"/>
                    <a:pt x="256361" y="6490"/>
                    <a:pt x="269341" y="6490"/>
                  </a:cubicBezTo>
                  <a:cubicBezTo>
                    <a:pt x="283132" y="6490"/>
                    <a:pt x="297735" y="8113"/>
                    <a:pt x="311527" y="11358"/>
                  </a:cubicBezTo>
                  <a:lnTo>
                    <a:pt x="314772" y="12169"/>
                  </a:lnTo>
                  <a:lnTo>
                    <a:pt x="314772" y="203628"/>
                  </a:lnTo>
                  <a:lnTo>
                    <a:pt x="309904" y="202817"/>
                  </a:lnTo>
                  <a:cubicBezTo>
                    <a:pt x="297735" y="201194"/>
                    <a:pt x="284755" y="200383"/>
                    <a:pt x="272586" y="200383"/>
                  </a:cubicBezTo>
                  <a:cubicBezTo>
                    <a:pt x="227155" y="200383"/>
                    <a:pt x="199572" y="211741"/>
                    <a:pt x="184158" y="222287"/>
                  </a:cubicBezTo>
                  <a:lnTo>
                    <a:pt x="177668" y="226344"/>
                  </a:lnTo>
                  <a:lnTo>
                    <a:pt x="177668" y="143594"/>
                  </a:lnTo>
                  <a:cubicBezTo>
                    <a:pt x="176045" y="143594"/>
                    <a:pt x="173611" y="143594"/>
                    <a:pt x="171989" y="143594"/>
                  </a:cubicBezTo>
                  <a:lnTo>
                    <a:pt x="171989" y="224721"/>
                  </a:lnTo>
                  <a:lnTo>
                    <a:pt x="165499" y="220665"/>
                  </a:lnTo>
                  <a:cubicBezTo>
                    <a:pt x="150084" y="210930"/>
                    <a:pt x="123313" y="198761"/>
                    <a:pt x="77070" y="198761"/>
                  </a:cubicBezTo>
                  <a:cubicBezTo>
                    <a:pt x="64901" y="198761"/>
                    <a:pt x="51921" y="199572"/>
                    <a:pt x="39752" y="201194"/>
                  </a:cubicBezTo>
                  <a:lnTo>
                    <a:pt x="34885" y="202006"/>
                  </a:lnTo>
                  <a:lnTo>
                    <a:pt x="34885" y="11358"/>
                  </a:lnTo>
                  <a:lnTo>
                    <a:pt x="38130" y="10546"/>
                  </a:lnTo>
                  <a:cubicBezTo>
                    <a:pt x="51921" y="7301"/>
                    <a:pt x="66524" y="5679"/>
                    <a:pt x="80315" y="5679"/>
                  </a:cubicBezTo>
                  <a:cubicBezTo>
                    <a:pt x="91673" y="5679"/>
                    <a:pt x="104654" y="6490"/>
                    <a:pt x="118445" y="10546"/>
                  </a:cubicBezTo>
                  <a:cubicBezTo>
                    <a:pt x="119256" y="8924"/>
                    <a:pt x="120068" y="6490"/>
                    <a:pt x="121690" y="4868"/>
                  </a:cubicBezTo>
                  <a:cubicBezTo>
                    <a:pt x="107087" y="811"/>
                    <a:pt x="92485" y="0"/>
                    <a:pt x="81127" y="0"/>
                  </a:cubicBezTo>
                  <a:cubicBezTo>
                    <a:pt x="81127" y="0"/>
                    <a:pt x="81127" y="0"/>
                    <a:pt x="80315" y="0"/>
                  </a:cubicBezTo>
                  <a:cubicBezTo>
                    <a:pt x="64090" y="0"/>
                    <a:pt x="47865" y="2434"/>
                    <a:pt x="31639" y="6490"/>
                  </a:cubicBezTo>
                  <a:cubicBezTo>
                    <a:pt x="30828" y="6490"/>
                    <a:pt x="30017" y="8113"/>
                    <a:pt x="30017" y="8924"/>
                  </a:cubicBezTo>
                  <a:lnTo>
                    <a:pt x="30017" y="8924"/>
                  </a:lnTo>
                  <a:lnTo>
                    <a:pt x="30017" y="21093"/>
                  </a:lnTo>
                  <a:lnTo>
                    <a:pt x="2434" y="21093"/>
                  </a:lnTo>
                  <a:cubicBezTo>
                    <a:pt x="811" y="21093"/>
                    <a:pt x="0" y="22715"/>
                    <a:pt x="0" y="23527"/>
                  </a:cubicBezTo>
                  <a:lnTo>
                    <a:pt x="0" y="246625"/>
                  </a:lnTo>
                  <a:cubicBezTo>
                    <a:pt x="0" y="248248"/>
                    <a:pt x="1623" y="249059"/>
                    <a:pt x="2434" y="249059"/>
                  </a:cubicBezTo>
                  <a:cubicBezTo>
                    <a:pt x="3245" y="249059"/>
                    <a:pt x="3245" y="249059"/>
                    <a:pt x="4056" y="249059"/>
                  </a:cubicBezTo>
                  <a:lnTo>
                    <a:pt x="4056" y="249059"/>
                  </a:lnTo>
                  <a:cubicBezTo>
                    <a:pt x="11358" y="245003"/>
                    <a:pt x="79504" y="210930"/>
                    <a:pt x="174423" y="234456"/>
                  </a:cubicBezTo>
                  <a:lnTo>
                    <a:pt x="176045" y="234456"/>
                  </a:lnTo>
                  <a:cubicBezTo>
                    <a:pt x="176045" y="234456"/>
                    <a:pt x="176045" y="234456"/>
                    <a:pt x="176856" y="234456"/>
                  </a:cubicBezTo>
                  <a:cubicBezTo>
                    <a:pt x="227966" y="221476"/>
                    <a:pt x="270963" y="226344"/>
                    <a:pt x="298547" y="232023"/>
                  </a:cubicBezTo>
                  <a:cubicBezTo>
                    <a:pt x="322073" y="236890"/>
                    <a:pt x="341544" y="245814"/>
                    <a:pt x="347223" y="249059"/>
                  </a:cubicBezTo>
                  <a:lnTo>
                    <a:pt x="347223" y="249059"/>
                  </a:lnTo>
                  <a:cubicBezTo>
                    <a:pt x="348034" y="249870"/>
                    <a:pt x="348845" y="249870"/>
                    <a:pt x="349656" y="249059"/>
                  </a:cubicBezTo>
                  <a:cubicBezTo>
                    <a:pt x="350468" y="248248"/>
                    <a:pt x="351279" y="247437"/>
                    <a:pt x="351279" y="246625"/>
                  </a:cubicBezTo>
                  <a:lnTo>
                    <a:pt x="351279" y="24338"/>
                  </a:lnTo>
                  <a:cubicBezTo>
                    <a:pt x="349656" y="22715"/>
                    <a:pt x="348845" y="21904"/>
                    <a:pt x="347223" y="21904"/>
                  </a:cubicBezTo>
                  <a:close/>
                  <a:moveTo>
                    <a:pt x="135482" y="223099"/>
                  </a:moveTo>
                  <a:cubicBezTo>
                    <a:pt x="93296" y="218231"/>
                    <a:pt x="49487" y="223910"/>
                    <a:pt x="9735" y="240135"/>
                  </a:cubicBezTo>
                  <a:lnTo>
                    <a:pt x="4056" y="242569"/>
                  </a:lnTo>
                  <a:lnTo>
                    <a:pt x="4056" y="27583"/>
                  </a:lnTo>
                  <a:lnTo>
                    <a:pt x="29206" y="27583"/>
                  </a:lnTo>
                  <a:lnTo>
                    <a:pt x="29206" y="206062"/>
                  </a:lnTo>
                  <a:cubicBezTo>
                    <a:pt x="29206" y="207685"/>
                    <a:pt x="30017" y="209307"/>
                    <a:pt x="31639" y="209307"/>
                  </a:cubicBezTo>
                  <a:cubicBezTo>
                    <a:pt x="31639" y="209307"/>
                    <a:pt x="31639" y="209307"/>
                    <a:pt x="32451" y="209307"/>
                  </a:cubicBezTo>
                  <a:cubicBezTo>
                    <a:pt x="47054" y="206873"/>
                    <a:pt x="61656" y="206062"/>
                    <a:pt x="76259" y="206062"/>
                  </a:cubicBezTo>
                  <a:cubicBezTo>
                    <a:pt x="96541" y="206062"/>
                    <a:pt x="117634" y="208496"/>
                    <a:pt x="137104" y="214986"/>
                  </a:cubicBezTo>
                  <a:lnTo>
                    <a:pt x="135482" y="223099"/>
                  </a:lnTo>
                  <a:close/>
                  <a:moveTo>
                    <a:pt x="343977" y="241758"/>
                  </a:moveTo>
                  <a:lnTo>
                    <a:pt x="338299" y="239324"/>
                  </a:lnTo>
                  <a:cubicBezTo>
                    <a:pt x="298547" y="223099"/>
                    <a:pt x="254738" y="217420"/>
                    <a:pt x="212552" y="222287"/>
                  </a:cubicBezTo>
                  <a:lnTo>
                    <a:pt x="210930" y="214175"/>
                  </a:lnTo>
                  <a:cubicBezTo>
                    <a:pt x="230400" y="207685"/>
                    <a:pt x="251493" y="204439"/>
                    <a:pt x="271775" y="205251"/>
                  </a:cubicBezTo>
                  <a:cubicBezTo>
                    <a:pt x="286377" y="205251"/>
                    <a:pt x="301792" y="206873"/>
                    <a:pt x="316394" y="208496"/>
                  </a:cubicBezTo>
                  <a:cubicBezTo>
                    <a:pt x="317206" y="208496"/>
                    <a:pt x="318017" y="208496"/>
                    <a:pt x="318828" y="207685"/>
                  </a:cubicBezTo>
                  <a:cubicBezTo>
                    <a:pt x="319639" y="206873"/>
                    <a:pt x="319639" y="206873"/>
                    <a:pt x="319639" y="206062"/>
                  </a:cubicBezTo>
                  <a:cubicBezTo>
                    <a:pt x="319639" y="206062"/>
                    <a:pt x="319639" y="206062"/>
                    <a:pt x="319639" y="205251"/>
                  </a:cubicBezTo>
                  <a:lnTo>
                    <a:pt x="319639" y="27583"/>
                  </a:lnTo>
                  <a:lnTo>
                    <a:pt x="344789" y="27583"/>
                  </a:lnTo>
                  <a:lnTo>
                    <a:pt x="343977" y="241758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9">
              <a:extLst>
                <a:ext uri="{FF2B5EF4-FFF2-40B4-BE49-F238E27FC236}">
                  <a16:creationId xmlns:a16="http://schemas.microsoft.com/office/drawing/2014/main" id="{5CDA439B-9EE1-49B4-A155-00C464CD0B99}"/>
                </a:ext>
              </a:extLst>
            </p:cNvPr>
            <p:cNvSpPr/>
            <p:nvPr/>
          </p:nvSpPr>
          <p:spPr>
            <a:xfrm>
              <a:off x="5179577" y="4926423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5448 w 160630"/>
                <a:gd name="connsiteY9" fmla="*/ 12169 h 161442"/>
                <a:gd name="connsiteX10" fmla="*/ 80315 w 160630"/>
                <a:gd name="connsiteY10" fmla="*/ 7301 h 161442"/>
                <a:gd name="connsiteX11" fmla="*/ 85183 w 160630"/>
                <a:gd name="connsiteY11" fmla="*/ 12169 h 161442"/>
                <a:gd name="connsiteX12" fmla="*/ 85183 w 160630"/>
                <a:gd name="connsiteY12" fmla="*/ 17037 h 161442"/>
                <a:gd name="connsiteX13" fmla="*/ 85183 w 160630"/>
                <a:gd name="connsiteY13" fmla="*/ 21904 h 161442"/>
                <a:gd name="connsiteX14" fmla="*/ 80315 w 160630"/>
                <a:gd name="connsiteY14" fmla="*/ 26772 h 161442"/>
                <a:gd name="connsiteX15" fmla="*/ 75448 w 160630"/>
                <a:gd name="connsiteY15" fmla="*/ 21904 h 161442"/>
                <a:gd name="connsiteX16" fmla="*/ 75448 w 160630"/>
                <a:gd name="connsiteY16" fmla="*/ 12169 h 161442"/>
                <a:gd name="connsiteX17" fmla="*/ 21093 w 160630"/>
                <a:gd name="connsiteY17" fmla="*/ 85994 h 161442"/>
                <a:gd name="connsiteX18" fmla="*/ 11358 w 160630"/>
                <a:gd name="connsiteY18" fmla="*/ 85994 h 161442"/>
                <a:gd name="connsiteX19" fmla="*/ 6490 w 160630"/>
                <a:gd name="connsiteY19" fmla="*/ 81127 h 161442"/>
                <a:gd name="connsiteX20" fmla="*/ 11358 w 160630"/>
                <a:gd name="connsiteY20" fmla="*/ 76259 h 161442"/>
                <a:gd name="connsiteX21" fmla="*/ 16225 w 160630"/>
                <a:gd name="connsiteY21" fmla="*/ 76259 h 161442"/>
                <a:gd name="connsiteX22" fmla="*/ 21093 w 160630"/>
                <a:gd name="connsiteY22" fmla="*/ 76259 h 161442"/>
                <a:gd name="connsiteX23" fmla="*/ 25961 w 160630"/>
                <a:gd name="connsiteY23" fmla="*/ 81127 h 161442"/>
                <a:gd name="connsiteX24" fmla="*/ 21093 w 160630"/>
                <a:gd name="connsiteY24" fmla="*/ 85994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2186 w 160630"/>
                <a:gd name="connsiteY33" fmla="*/ 42186 h 161442"/>
                <a:gd name="connsiteX34" fmla="*/ 35696 w 160630"/>
                <a:gd name="connsiteY34" fmla="*/ 42186 h 161442"/>
                <a:gd name="connsiteX35" fmla="*/ 29206 w 160630"/>
                <a:gd name="connsiteY35" fmla="*/ 35696 h 161442"/>
                <a:gd name="connsiteX36" fmla="*/ 29206 w 160630"/>
                <a:gd name="connsiteY36" fmla="*/ 29206 h 161442"/>
                <a:gd name="connsiteX37" fmla="*/ 35696 w 160630"/>
                <a:gd name="connsiteY37" fmla="*/ 29206 h 161442"/>
                <a:gd name="connsiteX38" fmla="*/ 38941 w 160630"/>
                <a:gd name="connsiteY38" fmla="*/ 32451 h 161442"/>
                <a:gd name="connsiteX39" fmla="*/ 42186 w 160630"/>
                <a:gd name="connsiteY39" fmla="*/ 35696 h 161442"/>
                <a:gd name="connsiteX40" fmla="*/ 42186 w 160630"/>
                <a:gd name="connsiteY40" fmla="*/ 42186 h 161442"/>
                <a:gd name="connsiteX41" fmla="*/ 85183 w 160630"/>
                <a:gd name="connsiteY41" fmla="*/ 149273 h 161442"/>
                <a:gd name="connsiteX42" fmla="*/ 80315 w 160630"/>
                <a:gd name="connsiteY42" fmla="*/ 154141 h 161442"/>
                <a:gd name="connsiteX43" fmla="*/ 75448 w 160630"/>
                <a:gd name="connsiteY43" fmla="*/ 149273 h 161442"/>
                <a:gd name="connsiteX44" fmla="*/ 75448 w 160630"/>
                <a:gd name="connsiteY44" fmla="*/ 139538 h 161442"/>
                <a:gd name="connsiteX45" fmla="*/ 80315 w 160630"/>
                <a:gd name="connsiteY45" fmla="*/ 134670 h 161442"/>
                <a:gd name="connsiteX46" fmla="*/ 85183 w 160630"/>
                <a:gd name="connsiteY46" fmla="*/ 139538 h 161442"/>
                <a:gd name="connsiteX47" fmla="*/ 85183 w 160630"/>
                <a:gd name="connsiteY47" fmla="*/ 144406 h 161442"/>
                <a:gd name="connsiteX48" fmla="*/ 85183 w 160630"/>
                <a:gd name="connsiteY48" fmla="*/ 149273 h 161442"/>
                <a:gd name="connsiteX49" fmla="*/ 113577 w 160630"/>
                <a:gd name="connsiteY49" fmla="*/ 111144 h 161442"/>
                <a:gd name="connsiteX50" fmla="*/ 105465 w 160630"/>
                <a:gd name="connsiteY50" fmla="*/ 113577 h 161442"/>
                <a:gd name="connsiteX51" fmla="*/ 100597 w 160630"/>
                <a:gd name="connsiteY51" fmla="*/ 108710 h 161442"/>
                <a:gd name="connsiteX52" fmla="*/ 77070 w 160630"/>
                <a:gd name="connsiteY52" fmla="*/ 85183 h 161442"/>
                <a:gd name="connsiteX53" fmla="*/ 74637 w 160630"/>
                <a:gd name="connsiteY53" fmla="*/ 79504 h 161442"/>
                <a:gd name="connsiteX54" fmla="*/ 74637 w 160630"/>
                <a:gd name="connsiteY54" fmla="*/ 65713 h 161442"/>
                <a:gd name="connsiteX55" fmla="*/ 74637 w 160630"/>
                <a:gd name="connsiteY55" fmla="*/ 65713 h 161442"/>
                <a:gd name="connsiteX56" fmla="*/ 74637 w 160630"/>
                <a:gd name="connsiteY56" fmla="*/ 51110 h 161442"/>
                <a:gd name="connsiteX57" fmla="*/ 81938 w 160630"/>
                <a:gd name="connsiteY57" fmla="*/ 47054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1144 h 161442"/>
                <a:gd name="connsiteX63" fmla="*/ 118445 w 160630"/>
                <a:gd name="connsiteY63" fmla="*/ 35696 h 161442"/>
                <a:gd name="connsiteX64" fmla="*/ 124935 w 160630"/>
                <a:gd name="connsiteY64" fmla="*/ 29206 h 161442"/>
                <a:gd name="connsiteX65" fmla="*/ 131425 w 160630"/>
                <a:gd name="connsiteY65" fmla="*/ 29206 h 161442"/>
                <a:gd name="connsiteX66" fmla="*/ 131425 w 160630"/>
                <a:gd name="connsiteY66" fmla="*/ 35696 h 161442"/>
                <a:gd name="connsiteX67" fmla="*/ 128180 w 160630"/>
                <a:gd name="connsiteY67" fmla="*/ 38941 h 161442"/>
                <a:gd name="connsiteX68" fmla="*/ 124935 w 160630"/>
                <a:gd name="connsiteY68" fmla="*/ 42186 h 161442"/>
                <a:gd name="connsiteX69" fmla="*/ 118445 w 160630"/>
                <a:gd name="connsiteY69" fmla="*/ 42186 h 161442"/>
                <a:gd name="connsiteX70" fmla="*/ 118445 w 160630"/>
                <a:gd name="connsiteY70" fmla="*/ 35696 h 161442"/>
                <a:gd name="connsiteX71" fmla="*/ 132237 w 160630"/>
                <a:gd name="connsiteY71" fmla="*/ 133048 h 161442"/>
                <a:gd name="connsiteX72" fmla="*/ 125746 w 160630"/>
                <a:gd name="connsiteY72" fmla="*/ 133048 h 161442"/>
                <a:gd name="connsiteX73" fmla="*/ 122501 w 160630"/>
                <a:gd name="connsiteY73" fmla="*/ 129803 h 161442"/>
                <a:gd name="connsiteX74" fmla="*/ 119256 w 160630"/>
                <a:gd name="connsiteY74" fmla="*/ 126558 h 161442"/>
                <a:gd name="connsiteX75" fmla="*/ 119256 w 160630"/>
                <a:gd name="connsiteY75" fmla="*/ 120068 h 161442"/>
                <a:gd name="connsiteX76" fmla="*/ 125746 w 160630"/>
                <a:gd name="connsiteY76" fmla="*/ 120068 h 161442"/>
                <a:gd name="connsiteX77" fmla="*/ 133048 w 160630"/>
                <a:gd name="connsiteY77" fmla="*/ 127369 h 161442"/>
                <a:gd name="connsiteX78" fmla="*/ 132237 w 160630"/>
                <a:gd name="connsiteY78" fmla="*/ 133048 h 161442"/>
                <a:gd name="connsiteX79" fmla="*/ 149273 w 160630"/>
                <a:gd name="connsiteY79" fmla="*/ 85994 h 161442"/>
                <a:gd name="connsiteX80" fmla="*/ 144406 w 160630"/>
                <a:gd name="connsiteY80" fmla="*/ 85994 h 161442"/>
                <a:gd name="connsiteX81" fmla="*/ 139538 w 160630"/>
                <a:gd name="connsiteY81" fmla="*/ 85994 h 161442"/>
                <a:gd name="connsiteX82" fmla="*/ 134670 w 160630"/>
                <a:gd name="connsiteY82" fmla="*/ 81127 h 161442"/>
                <a:gd name="connsiteX83" fmla="*/ 139538 w 160630"/>
                <a:gd name="connsiteY83" fmla="*/ 76259 h 161442"/>
                <a:gd name="connsiteX84" fmla="*/ 149273 w 160630"/>
                <a:gd name="connsiteY84" fmla="*/ 76259 h 161442"/>
                <a:gd name="connsiteX85" fmla="*/ 154141 w 160630"/>
                <a:gd name="connsiteY85" fmla="*/ 81127 h 161442"/>
                <a:gd name="connsiteX86" fmla="*/ 149273 w 160630"/>
                <a:gd name="connsiteY86" fmla="*/ 85994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80315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6507"/>
                    <a:pt x="124935" y="0"/>
                    <a:pt x="80315" y="0"/>
                  </a:cubicBezTo>
                  <a:close/>
                  <a:moveTo>
                    <a:pt x="75448" y="12169"/>
                  </a:moveTo>
                  <a:cubicBezTo>
                    <a:pt x="75448" y="9735"/>
                    <a:pt x="77882" y="7301"/>
                    <a:pt x="80315" y="7301"/>
                  </a:cubicBezTo>
                  <a:cubicBezTo>
                    <a:pt x="82749" y="7301"/>
                    <a:pt x="85183" y="8924"/>
                    <a:pt x="85183" y="12169"/>
                  </a:cubicBezTo>
                  <a:cubicBezTo>
                    <a:pt x="85183" y="13792"/>
                    <a:pt x="85183" y="15414"/>
                    <a:pt x="85183" y="17037"/>
                  </a:cubicBezTo>
                  <a:cubicBezTo>
                    <a:pt x="85183" y="18659"/>
                    <a:pt x="85183" y="20282"/>
                    <a:pt x="85183" y="21904"/>
                  </a:cubicBezTo>
                  <a:cubicBezTo>
                    <a:pt x="85183" y="25149"/>
                    <a:pt x="82749" y="26772"/>
                    <a:pt x="80315" y="26772"/>
                  </a:cubicBezTo>
                  <a:cubicBezTo>
                    <a:pt x="77882" y="26772"/>
                    <a:pt x="75448" y="24338"/>
                    <a:pt x="75448" y="21904"/>
                  </a:cubicBezTo>
                  <a:cubicBezTo>
                    <a:pt x="75448" y="18659"/>
                    <a:pt x="75448" y="15414"/>
                    <a:pt x="75448" y="12169"/>
                  </a:cubicBezTo>
                  <a:close/>
                  <a:moveTo>
                    <a:pt x="21093" y="85994"/>
                  </a:moveTo>
                  <a:cubicBezTo>
                    <a:pt x="17848" y="85994"/>
                    <a:pt x="14603" y="85994"/>
                    <a:pt x="11358" y="85994"/>
                  </a:cubicBezTo>
                  <a:cubicBezTo>
                    <a:pt x="8113" y="85994"/>
                    <a:pt x="6490" y="83561"/>
                    <a:pt x="6490" y="81127"/>
                  </a:cubicBezTo>
                  <a:cubicBezTo>
                    <a:pt x="6490" y="78693"/>
                    <a:pt x="8924" y="76259"/>
                    <a:pt x="11358" y="76259"/>
                  </a:cubicBezTo>
                  <a:cubicBezTo>
                    <a:pt x="12980" y="76259"/>
                    <a:pt x="14603" y="76259"/>
                    <a:pt x="16225" y="76259"/>
                  </a:cubicBezTo>
                  <a:cubicBezTo>
                    <a:pt x="17848" y="76259"/>
                    <a:pt x="19470" y="76259"/>
                    <a:pt x="21093" y="76259"/>
                  </a:cubicBezTo>
                  <a:cubicBezTo>
                    <a:pt x="23527" y="76259"/>
                    <a:pt x="25961" y="78693"/>
                    <a:pt x="25961" y="81127"/>
                  </a:cubicBezTo>
                  <a:cubicBezTo>
                    <a:pt x="25961" y="83561"/>
                    <a:pt x="24338" y="85994"/>
                    <a:pt x="21093" y="85994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4124"/>
                    <a:pt x="41375" y="125746"/>
                  </a:cubicBezTo>
                  <a:close/>
                  <a:moveTo>
                    <a:pt x="42186" y="42186"/>
                  </a:moveTo>
                  <a:cubicBezTo>
                    <a:pt x="40563" y="43808"/>
                    <a:pt x="37318" y="43808"/>
                    <a:pt x="35696" y="42186"/>
                  </a:cubicBezTo>
                  <a:cubicBezTo>
                    <a:pt x="33262" y="39752"/>
                    <a:pt x="30828" y="37318"/>
                    <a:pt x="29206" y="35696"/>
                  </a:cubicBezTo>
                  <a:cubicBezTo>
                    <a:pt x="27583" y="33262"/>
                    <a:pt x="27583" y="30828"/>
                    <a:pt x="29206" y="29206"/>
                  </a:cubicBezTo>
                  <a:cubicBezTo>
                    <a:pt x="30828" y="27583"/>
                    <a:pt x="34073" y="27583"/>
                    <a:pt x="35696" y="29206"/>
                  </a:cubicBezTo>
                  <a:cubicBezTo>
                    <a:pt x="36507" y="30017"/>
                    <a:pt x="38130" y="31639"/>
                    <a:pt x="38941" y="32451"/>
                  </a:cubicBezTo>
                  <a:cubicBezTo>
                    <a:pt x="39752" y="33262"/>
                    <a:pt x="41375" y="34885"/>
                    <a:pt x="42186" y="35696"/>
                  </a:cubicBezTo>
                  <a:cubicBezTo>
                    <a:pt x="43808" y="38130"/>
                    <a:pt x="43808" y="40563"/>
                    <a:pt x="42186" y="42186"/>
                  </a:cubicBezTo>
                  <a:close/>
                  <a:moveTo>
                    <a:pt x="85183" y="149273"/>
                  </a:moveTo>
                  <a:cubicBezTo>
                    <a:pt x="85183" y="152518"/>
                    <a:pt x="82749" y="154141"/>
                    <a:pt x="80315" y="154141"/>
                  </a:cubicBezTo>
                  <a:cubicBezTo>
                    <a:pt x="77882" y="154141"/>
                    <a:pt x="75448" y="151707"/>
                    <a:pt x="75448" y="149273"/>
                  </a:cubicBezTo>
                  <a:cubicBezTo>
                    <a:pt x="75448" y="146028"/>
                    <a:pt x="75448" y="142783"/>
                    <a:pt x="75448" y="139538"/>
                  </a:cubicBezTo>
                  <a:cubicBezTo>
                    <a:pt x="75448" y="136293"/>
                    <a:pt x="77882" y="134670"/>
                    <a:pt x="80315" y="134670"/>
                  </a:cubicBezTo>
                  <a:cubicBezTo>
                    <a:pt x="82749" y="134670"/>
                    <a:pt x="85183" y="137104"/>
                    <a:pt x="85183" y="139538"/>
                  </a:cubicBezTo>
                  <a:cubicBezTo>
                    <a:pt x="85183" y="141161"/>
                    <a:pt x="85183" y="142783"/>
                    <a:pt x="85183" y="144406"/>
                  </a:cubicBezTo>
                  <a:cubicBezTo>
                    <a:pt x="85183" y="146028"/>
                    <a:pt x="85183" y="147651"/>
                    <a:pt x="85183" y="149273"/>
                  </a:cubicBezTo>
                  <a:close/>
                  <a:moveTo>
                    <a:pt x="113577" y="111144"/>
                  </a:moveTo>
                  <a:cubicBezTo>
                    <a:pt x="112766" y="115200"/>
                    <a:pt x="108710" y="116011"/>
                    <a:pt x="105465" y="113577"/>
                  </a:cubicBezTo>
                  <a:cubicBezTo>
                    <a:pt x="103842" y="111955"/>
                    <a:pt x="102220" y="110332"/>
                    <a:pt x="100597" y="108710"/>
                  </a:cubicBezTo>
                  <a:cubicBezTo>
                    <a:pt x="92485" y="100597"/>
                    <a:pt x="85183" y="93296"/>
                    <a:pt x="77070" y="85183"/>
                  </a:cubicBezTo>
                  <a:cubicBezTo>
                    <a:pt x="75448" y="83561"/>
                    <a:pt x="74637" y="81938"/>
                    <a:pt x="74637" y="79504"/>
                  </a:cubicBezTo>
                  <a:cubicBezTo>
                    <a:pt x="74637" y="74637"/>
                    <a:pt x="74637" y="70580"/>
                    <a:pt x="74637" y="65713"/>
                  </a:cubicBezTo>
                  <a:cubicBezTo>
                    <a:pt x="74637" y="65713"/>
                    <a:pt x="74637" y="65713"/>
                    <a:pt x="74637" y="65713"/>
                  </a:cubicBezTo>
                  <a:cubicBezTo>
                    <a:pt x="74637" y="60845"/>
                    <a:pt x="74637" y="55977"/>
                    <a:pt x="74637" y="51110"/>
                  </a:cubicBezTo>
                  <a:cubicBezTo>
                    <a:pt x="74637" y="47054"/>
                    <a:pt x="78693" y="45431"/>
                    <a:pt x="81938" y="47054"/>
                  </a:cubicBezTo>
                  <a:cubicBezTo>
                    <a:pt x="83561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1144"/>
                  </a:cubicBezTo>
                  <a:close/>
                  <a:moveTo>
                    <a:pt x="118445" y="35696"/>
                  </a:moveTo>
                  <a:cubicBezTo>
                    <a:pt x="120879" y="33262"/>
                    <a:pt x="123313" y="30828"/>
                    <a:pt x="124935" y="29206"/>
                  </a:cubicBezTo>
                  <a:cubicBezTo>
                    <a:pt x="126558" y="27583"/>
                    <a:pt x="129803" y="27583"/>
                    <a:pt x="131425" y="29206"/>
                  </a:cubicBezTo>
                  <a:cubicBezTo>
                    <a:pt x="133048" y="30828"/>
                    <a:pt x="133048" y="34073"/>
                    <a:pt x="131425" y="35696"/>
                  </a:cubicBezTo>
                  <a:cubicBezTo>
                    <a:pt x="130614" y="36507"/>
                    <a:pt x="128992" y="38130"/>
                    <a:pt x="128180" y="38941"/>
                  </a:cubicBezTo>
                  <a:cubicBezTo>
                    <a:pt x="127369" y="39752"/>
                    <a:pt x="125746" y="41375"/>
                    <a:pt x="124935" y="42186"/>
                  </a:cubicBezTo>
                  <a:cubicBezTo>
                    <a:pt x="122501" y="43808"/>
                    <a:pt x="120068" y="43808"/>
                    <a:pt x="118445" y="42186"/>
                  </a:cubicBezTo>
                  <a:cubicBezTo>
                    <a:pt x="116823" y="40563"/>
                    <a:pt x="116823" y="38130"/>
                    <a:pt x="118445" y="35696"/>
                  </a:cubicBezTo>
                  <a:close/>
                  <a:moveTo>
                    <a:pt x="132237" y="133048"/>
                  </a:moveTo>
                  <a:cubicBezTo>
                    <a:pt x="130614" y="134670"/>
                    <a:pt x="127369" y="134670"/>
                    <a:pt x="125746" y="133048"/>
                  </a:cubicBezTo>
                  <a:cubicBezTo>
                    <a:pt x="124124" y="132237"/>
                    <a:pt x="123313" y="130614"/>
                    <a:pt x="122501" y="129803"/>
                  </a:cubicBezTo>
                  <a:cubicBezTo>
                    <a:pt x="121690" y="128992"/>
                    <a:pt x="120068" y="127369"/>
                    <a:pt x="119256" y="126558"/>
                  </a:cubicBezTo>
                  <a:cubicBezTo>
                    <a:pt x="117634" y="124935"/>
                    <a:pt x="117634" y="121690"/>
                    <a:pt x="119256" y="120068"/>
                  </a:cubicBezTo>
                  <a:cubicBezTo>
                    <a:pt x="120879" y="118445"/>
                    <a:pt x="124124" y="118445"/>
                    <a:pt x="125746" y="120068"/>
                  </a:cubicBezTo>
                  <a:cubicBezTo>
                    <a:pt x="128180" y="122501"/>
                    <a:pt x="130614" y="124935"/>
                    <a:pt x="133048" y="127369"/>
                  </a:cubicBezTo>
                  <a:cubicBezTo>
                    <a:pt x="133859" y="128180"/>
                    <a:pt x="133859" y="130614"/>
                    <a:pt x="132237" y="133048"/>
                  </a:cubicBezTo>
                  <a:close/>
                  <a:moveTo>
                    <a:pt x="149273" y="85994"/>
                  </a:moveTo>
                  <a:cubicBezTo>
                    <a:pt x="147651" y="85994"/>
                    <a:pt x="146028" y="85994"/>
                    <a:pt x="144406" y="85994"/>
                  </a:cubicBezTo>
                  <a:cubicBezTo>
                    <a:pt x="142783" y="85994"/>
                    <a:pt x="141161" y="85994"/>
                    <a:pt x="139538" y="85994"/>
                  </a:cubicBezTo>
                  <a:cubicBezTo>
                    <a:pt x="137104" y="85994"/>
                    <a:pt x="134670" y="83561"/>
                    <a:pt x="134670" y="81127"/>
                  </a:cubicBezTo>
                  <a:cubicBezTo>
                    <a:pt x="134670" y="78693"/>
                    <a:pt x="136293" y="76259"/>
                    <a:pt x="139538" y="76259"/>
                  </a:cubicBezTo>
                  <a:cubicBezTo>
                    <a:pt x="142783" y="76259"/>
                    <a:pt x="146028" y="76259"/>
                    <a:pt x="149273" y="76259"/>
                  </a:cubicBezTo>
                  <a:cubicBezTo>
                    <a:pt x="151707" y="76259"/>
                    <a:pt x="154141" y="78693"/>
                    <a:pt x="154141" y="81127"/>
                  </a:cubicBezTo>
                  <a:cubicBezTo>
                    <a:pt x="153330" y="83561"/>
                    <a:pt x="151707" y="85994"/>
                    <a:pt x="149273" y="8599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Graphic 17">
            <a:extLst>
              <a:ext uri="{FF2B5EF4-FFF2-40B4-BE49-F238E27FC236}">
                <a16:creationId xmlns:a16="http://schemas.microsoft.com/office/drawing/2014/main" id="{A7FD0A5B-4180-43B4-8EC1-4DDB458B9E54}"/>
              </a:ext>
            </a:extLst>
          </p:cNvPr>
          <p:cNvSpPr/>
          <p:nvPr/>
        </p:nvSpPr>
        <p:spPr>
          <a:xfrm>
            <a:off x="1320032" y="2263354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aphic 17">
            <a:extLst>
              <a:ext uri="{FF2B5EF4-FFF2-40B4-BE49-F238E27FC236}">
                <a16:creationId xmlns:a16="http://schemas.microsoft.com/office/drawing/2014/main" id="{A82145AD-778F-4C2D-8BAD-B46DAD79B3B1}"/>
              </a:ext>
            </a:extLst>
          </p:cNvPr>
          <p:cNvGrpSpPr/>
          <p:nvPr/>
        </p:nvGrpSpPr>
        <p:grpSpPr>
          <a:xfrm>
            <a:off x="1474984" y="2355838"/>
            <a:ext cx="305036" cy="323695"/>
            <a:chOff x="1474984" y="2355838"/>
            <a:chExt cx="305036" cy="323695"/>
          </a:xfrm>
          <a:solidFill>
            <a:srgbClr val="FFFFFF"/>
          </a:solidFill>
        </p:grpSpPr>
        <p:sp>
          <p:nvSpPr>
            <p:cNvPr id="31" name="Graphic 17">
              <a:extLst>
                <a:ext uri="{FF2B5EF4-FFF2-40B4-BE49-F238E27FC236}">
                  <a16:creationId xmlns:a16="http://schemas.microsoft.com/office/drawing/2014/main" id="{9B7266BF-2A53-40D2-B69F-B19A0DC06947}"/>
                </a:ext>
              </a:extLst>
            </p:cNvPr>
            <p:cNvSpPr/>
            <p:nvPr/>
          </p:nvSpPr>
          <p:spPr>
            <a:xfrm>
              <a:off x="1519603" y="2441021"/>
              <a:ext cx="160630" cy="161442"/>
            </a:xfrm>
            <a:custGeom>
              <a:avLst/>
              <a:gdLst>
                <a:gd name="connsiteX0" fmla="*/ 80315 w 160630"/>
                <a:gd name="connsiteY0" fmla="*/ 0 h 161442"/>
                <a:gd name="connsiteX1" fmla="*/ 80315 w 160630"/>
                <a:gd name="connsiteY1" fmla="*/ 0 h 161442"/>
                <a:gd name="connsiteX2" fmla="*/ 23527 w 160630"/>
                <a:gd name="connsiteY2" fmla="*/ 23527 h 161442"/>
                <a:gd name="connsiteX3" fmla="*/ 0 w 160630"/>
                <a:gd name="connsiteY3" fmla="*/ 80315 h 161442"/>
                <a:gd name="connsiteX4" fmla="*/ 80315 w 160630"/>
                <a:gd name="connsiteY4" fmla="*/ 161442 h 161442"/>
                <a:gd name="connsiteX5" fmla="*/ 80315 w 160630"/>
                <a:gd name="connsiteY5" fmla="*/ 161442 h 161442"/>
                <a:gd name="connsiteX6" fmla="*/ 137104 w 160630"/>
                <a:gd name="connsiteY6" fmla="*/ 137916 h 161442"/>
                <a:gd name="connsiteX7" fmla="*/ 160631 w 160630"/>
                <a:gd name="connsiteY7" fmla="*/ 81127 h 161442"/>
                <a:gd name="connsiteX8" fmla="*/ 80315 w 160630"/>
                <a:gd name="connsiteY8" fmla="*/ 0 h 161442"/>
                <a:gd name="connsiteX9" fmla="*/ 74637 w 160630"/>
                <a:gd name="connsiteY9" fmla="*/ 11358 h 161442"/>
                <a:gd name="connsiteX10" fmla="*/ 79504 w 160630"/>
                <a:gd name="connsiteY10" fmla="*/ 6490 h 161442"/>
                <a:gd name="connsiteX11" fmla="*/ 84372 w 160630"/>
                <a:gd name="connsiteY11" fmla="*/ 11358 h 161442"/>
                <a:gd name="connsiteX12" fmla="*/ 84372 w 160630"/>
                <a:gd name="connsiteY12" fmla="*/ 16225 h 161442"/>
                <a:gd name="connsiteX13" fmla="*/ 84372 w 160630"/>
                <a:gd name="connsiteY13" fmla="*/ 21093 h 161442"/>
                <a:gd name="connsiteX14" fmla="*/ 79504 w 160630"/>
                <a:gd name="connsiteY14" fmla="*/ 25961 h 161442"/>
                <a:gd name="connsiteX15" fmla="*/ 74637 w 160630"/>
                <a:gd name="connsiteY15" fmla="*/ 21093 h 161442"/>
                <a:gd name="connsiteX16" fmla="*/ 74637 w 160630"/>
                <a:gd name="connsiteY16" fmla="*/ 11358 h 161442"/>
                <a:gd name="connsiteX17" fmla="*/ 21093 w 160630"/>
                <a:gd name="connsiteY17" fmla="*/ 85183 h 161442"/>
                <a:gd name="connsiteX18" fmla="*/ 11358 w 160630"/>
                <a:gd name="connsiteY18" fmla="*/ 85183 h 161442"/>
                <a:gd name="connsiteX19" fmla="*/ 6490 w 160630"/>
                <a:gd name="connsiteY19" fmla="*/ 80315 h 161442"/>
                <a:gd name="connsiteX20" fmla="*/ 11358 w 160630"/>
                <a:gd name="connsiteY20" fmla="*/ 75448 h 161442"/>
                <a:gd name="connsiteX21" fmla="*/ 16225 w 160630"/>
                <a:gd name="connsiteY21" fmla="*/ 75448 h 161442"/>
                <a:gd name="connsiteX22" fmla="*/ 21093 w 160630"/>
                <a:gd name="connsiteY22" fmla="*/ 75448 h 161442"/>
                <a:gd name="connsiteX23" fmla="*/ 25961 w 160630"/>
                <a:gd name="connsiteY23" fmla="*/ 80315 h 161442"/>
                <a:gd name="connsiteX24" fmla="*/ 21093 w 160630"/>
                <a:gd name="connsiteY24" fmla="*/ 85183 h 161442"/>
                <a:gd name="connsiteX25" fmla="*/ 41375 w 160630"/>
                <a:gd name="connsiteY25" fmla="*/ 125746 h 161442"/>
                <a:gd name="connsiteX26" fmla="*/ 38130 w 160630"/>
                <a:gd name="connsiteY26" fmla="*/ 128992 h 161442"/>
                <a:gd name="connsiteX27" fmla="*/ 34885 w 160630"/>
                <a:gd name="connsiteY27" fmla="*/ 132237 h 161442"/>
                <a:gd name="connsiteX28" fmla="*/ 28394 w 160630"/>
                <a:gd name="connsiteY28" fmla="*/ 132237 h 161442"/>
                <a:gd name="connsiteX29" fmla="*/ 28394 w 160630"/>
                <a:gd name="connsiteY29" fmla="*/ 125746 h 161442"/>
                <a:gd name="connsiteX30" fmla="*/ 34885 w 160630"/>
                <a:gd name="connsiteY30" fmla="*/ 119256 h 161442"/>
                <a:gd name="connsiteX31" fmla="*/ 41375 w 160630"/>
                <a:gd name="connsiteY31" fmla="*/ 119256 h 161442"/>
                <a:gd name="connsiteX32" fmla="*/ 41375 w 160630"/>
                <a:gd name="connsiteY32" fmla="*/ 125746 h 161442"/>
                <a:gd name="connsiteX33" fmla="*/ 41375 w 160630"/>
                <a:gd name="connsiteY33" fmla="*/ 42186 h 161442"/>
                <a:gd name="connsiteX34" fmla="*/ 34885 w 160630"/>
                <a:gd name="connsiteY34" fmla="*/ 42186 h 161442"/>
                <a:gd name="connsiteX35" fmla="*/ 28394 w 160630"/>
                <a:gd name="connsiteY35" fmla="*/ 35696 h 161442"/>
                <a:gd name="connsiteX36" fmla="*/ 28394 w 160630"/>
                <a:gd name="connsiteY36" fmla="*/ 29206 h 161442"/>
                <a:gd name="connsiteX37" fmla="*/ 34885 w 160630"/>
                <a:gd name="connsiteY37" fmla="*/ 29206 h 161442"/>
                <a:gd name="connsiteX38" fmla="*/ 38130 w 160630"/>
                <a:gd name="connsiteY38" fmla="*/ 32451 h 161442"/>
                <a:gd name="connsiteX39" fmla="*/ 41375 w 160630"/>
                <a:gd name="connsiteY39" fmla="*/ 35696 h 161442"/>
                <a:gd name="connsiteX40" fmla="*/ 41375 w 160630"/>
                <a:gd name="connsiteY40" fmla="*/ 42186 h 161442"/>
                <a:gd name="connsiteX41" fmla="*/ 84372 w 160630"/>
                <a:gd name="connsiteY41" fmla="*/ 149273 h 161442"/>
                <a:gd name="connsiteX42" fmla="*/ 79504 w 160630"/>
                <a:gd name="connsiteY42" fmla="*/ 154141 h 161442"/>
                <a:gd name="connsiteX43" fmla="*/ 74637 w 160630"/>
                <a:gd name="connsiteY43" fmla="*/ 149273 h 161442"/>
                <a:gd name="connsiteX44" fmla="*/ 74637 w 160630"/>
                <a:gd name="connsiteY44" fmla="*/ 139538 h 161442"/>
                <a:gd name="connsiteX45" fmla="*/ 79504 w 160630"/>
                <a:gd name="connsiteY45" fmla="*/ 134670 h 161442"/>
                <a:gd name="connsiteX46" fmla="*/ 84372 w 160630"/>
                <a:gd name="connsiteY46" fmla="*/ 139538 h 161442"/>
                <a:gd name="connsiteX47" fmla="*/ 84372 w 160630"/>
                <a:gd name="connsiteY47" fmla="*/ 144406 h 161442"/>
                <a:gd name="connsiteX48" fmla="*/ 84372 w 160630"/>
                <a:gd name="connsiteY48" fmla="*/ 149273 h 161442"/>
                <a:gd name="connsiteX49" fmla="*/ 113577 w 160630"/>
                <a:gd name="connsiteY49" fmla="*/ 110332 h 161442"/>
                <a:gd name="connsiteX50" fmla="*/ 105465 w 160630"/>
                <a:gd name="connsiteY50" fmla="*/ 112766 h 161442"/>
                <a:gd name="connsiteX51" fmla="*/ 100597 w 160630"/>
                <a:gd name="connsiteY51" fmla="*/ 107899 h 161442"/>
                <a:gd name="connsiteX52" fmla="*/ 77070 w 160630"/>
                <a:gd name="connsiteY52" fmla="*/ 84372 h 161442"/>
                <a:gd name="connsiteX53" fmla="*/ 74637 w 160630"/>
                <a:gd name="connsiteY53" fmla="*/ 78693 h 161442"/>
                <a:gd name="connsiteX54" fmla="*/ 74637 w 160630"/>
                <a:gd name="connsiteY54" fmla="*/ 64901 h 161442"/>
                <a:gd name="connsiteX55" fmla="*/ 74637 w 160630"/>
                <a:gd name="connsiteY55" fmla="*/ 64901 h 161442"/>
                <a:gd name="connsiteX56" fmla="*/ 74637 w 160630"/>
                <a:gd name="connsiteY56" fmla="*/ 50299 h 161442"/>
                <a:gd name="connsiteX57" fmla="*/ 81938 w 160630"/>
                <a:gd name="connsiteY57" fmla="*/ 46242 h 161442"/>
                <a:gd name="connsiteX58" fmla="*/ 84372 w 160630"/>
                <a:gd name="connsiteY58" fmla="*/ 51921 h 161442"/>
                <a:gd name="connsiteX59" fmla="*/ 84372 w 160630"/>
                <a:gd name="connsiteY59" fmla="*/ 77070 h 161442"/>
                <a:gd name="connsiteX60" fmla="*/ 85183 w 160630"/>
                <a:gd name="connsiteY60" fmla="*/ 80315 h 161442"/>
                <a:gd name="connsiteX61" fmla="*/ 111144 w 160630"/>
                <a:gd name="connsiteY61" fmla="*/ 106276 h 161442"/>
                <a:gd name="connsiteX62" fmla="*/ 113577 w 160630"/>
                <a:gd name="connsiteY62" fmla="*/ 110332 h 161442"/>
                <a:gd name="connsiteX63" fmla="*/ 118445 w 160630"/>
                <a:gd name="connsiteY63" fmla="*/ 34885 h 161442"/>
                <a:gd name="connsiteX64" fmla="*/ 124935 w 160630"/>
                <a:gd name="connsiteY64" fmla="*/ 28394 h 161442"/>
                <a:gd name="connsiteX65" fmla="*/ 131425 w 160630"/>
                <a:gd name="connsiteY65" fmla="*/ 28394 h 161442"/>
                <a:gd name="connsiteX66" fmla="*/ 131425 w 160630"/>
                <a:gd name="connsiteY66" fmla="*/ 34885 h 161442"/>
                <a:gd name="connsiteX67" fmla="*/ 128180 w 160630"/>
                <a:gd name="connsiteY67" fmla="*/ 38130 h 161442"/>
                <a:gd name="connsiteX68" fmla="*/ 124935 w 160630"/>
                <a:gd name="connsiteY68" fmla="*/ 41375 h 161442"/>
                <a:gd name="connsiteX69" fmla="*/ 118445 w 160630"/>
                <a:gd name="connsiteY69" fmla="*/ 41375 h 161442"/>
                <a:gd name="connsiteX70" fmla="*/ 118445 w 160630"/>
                <a:gd name="connsiteY70" fmla="*/ 34885 h 161442"/>
                <a:gd name="connsiteX71" fmla="*/ 131425 w 160630"/>
                <a:gd name="connsiteY71" fmla="*/ 132237 h 161442"/>
                <a:gd name="connsiteX72" fmla="*/ 124935 w 160630"/>
                <a:gd name="connsiteY72" fmla="*/ 132237 h 161442"/>
                <a:gd name="connsiteX73" fmla="*/ 121690 w 160630"/>
                <a:gd name="connsiteY73" fmla="*/ 128992 h 161442"/>
                <a:gd name="connsiteX74" fmla="*/ 118445 w 160630"/>
                <a:gd name="connsiteY74" fmla="*/ 125746 h 161442"/>
                <a:gd name="connsiteX75" fmla="*/ 118445 w 160630"/>
                <a:gd name="connsiteY75" fmla="*/ 119256 h 161442"/>
                <a:gd name="connsiteX76" fmla="*/ 124935 w 160630"/>
                <a:gd name="connsiteY76" fmla="*/ 119256 h 161442"/>
                <a:gd name="connsiteX77" fmla="*/ 132237 w 160630"/>
                <a:gd name="connsiteY77" fmla="*/ 126558 h 161442"/>
                <a:gd name="connsiteX78" fmla="*/ 131425 w 160630"/>
                <a:gd name="connsiteY78" fmla="*/ 132237 h 161442"/>
                <a:gd name="connsiteX79" fmla="*/ 148462 w 160630"/>
                <a:gd name="connsiteY79" fmla="*/ 85183 h 161442"/>
                <a:gd name="connsiteX80" fmla="*/ 143594 w 160630"/>
                <a:gd name="connsiteY80" fmla="*/ 85183 h 161442"/>
                <a:gd name="connsiteX81" fmla="*/ 138727 w 160630"/>
                <a:gd name="connsiteY81" fmla="*/ 85183 h 161442"/>
                <a:gd name="connsiteX82" fmla="*/ 133859 w 160630"/>
                <a:gd name="connsiteY82" fmla="*/ 80315 h 161442"/>
                <a:gd name="connsiteX83" fmla="*/ 138727 w 160630"/>
                <a:gd name="connsiteY83" fmla="*/ 75448 h 161442"/>
                <a:gd name="connsiteX84" fmla="*/ 148462 w 160630"/>
                <a:gd name="connsiteY84" fmla="*/ 75448 h 161442"/>
                <a:gd name="connsiteX85" fmla="*/ 153330 w 160630"/>
                <a:gd name="connsiteY85" fmla="*/ 80315 h 161442"/>
                <a:gd name="connsiteX86" fmla="*/ 148462 w 160630"/>
                <a:gd name="connsiteY86" fmla="*/ 85183 h 16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60630" h="161442">
                  <a:moveTo>
                    <a:pt x="80315" y="0"/>
                  </a:moveTo>
                  <a:cubicBezTo>
                    <a:pt x="80315" y="0"/>
                    <a:pt x="79504" y="0"/>
                    <a:pt x="80315" y="0"/>
                  </a:cubicBezTo>
                  <a:cubicBezTo>
                    <a:pt x="58411" y="0"/>
                    <a:pt x="38941" y="8113"/>
                    <a:pt x="23527" y="23527"/>
                  </a:cubicBezTo>
                  <a:cubicBezTo>
                    <a:pt x="8113" y="38941"/>
                    <a:pt x="0" y="59223"/>
                    <a:pt x="0" y="80315"/>
                  </a:cubicBezTo>
                  <a:cubicBezTo>
                    <a:pt x="0" y="124935"/>
                    <a:pt x="35696" y="160631"/>
                    <a:pt x="80315" y="161442"/>
                  </a:cubicBezTo>
                  <a:cubicBezTo>
                    <a:pt x="80315" y="161442"/>
                    <a:pt x="80315" y="161442"/>
                    <a:pt x="80315" y="161442"/>
                  </a:cubicBezTo>
                  <a:cubicBezTo>
                    <a:pt x="101408" y="161442"/>
                    <a:pt x="121690" y="153330"/>
                    <a:pt x="137104" y="137916"/>
                  </a:cubicBezTo>
                  <a:cubicBezTo>
                    <a:pt x="152518" y="122501"/>
                    <a:pt x="160631" y="102220"/>
                    <a:pt x="160631" y="81127"/>
                  </a:cubicBezTo>
                  <a:cubicBezTo>
                    <a:pt x="160631" y="35696"/>
                    <a:pt x="124124" y="0"/>
                    <a:pt x="80315" y="0"/>
                  </a:cubicBezTo>
                  <a:close/>
                  <a:moveTo>
                    <a:pt x="74637" y="11358"/>
                  </a:moveTo>
                  <a:cubicBezTo>
                    <a:pt x="74637" y="8924"/>
                    <a:pt x="77070" y="6490"/>
                    <a:pt x="79504" y="6490"/>
                  </a:cubicBezTo>
                  <a:cubicBezTo>
                    <a:pt x="81938" y="6490"/>
                    <a:pt x="84372" y="8113"/>
                    <a:pt x="84372" y="11358"/>
                  </a:cubicBezTo>
                  <a:cubicBezTo>
                    <a:pt x="84372" y="12980"/>
                    <a:pt x="84372" y="14603"/>
                    <a:pt x="84372" y="16225"/>
                  </a:cubicBezTo>
                  <a:cubicBezTo>
                    <a:pt x="84372" y="17848"/>
                    <a:pt x="84372" y="19470"/>
                    <a:pt x="84372" y="21093"/>
                  </a:cubicBezTo>
                  <a:cubicBezTo>
                    <a:pt x="84372" y="24338"/>
                    <a:pt x="81938" y="25961"/>
                    <a:pt x="79504" y="25961"/>
                  </a:cubicBezTo>
                  <a:cubicBezTo>
                    <a:pt x="77070" y="25961"/>
                    <a:pt x="74637" y="23527"/>
                    <a:pt x="74637" y="21093"/>
                  </a:cubicBezTo>
                  <a:cubicBezTo>
                    <a:pt x="74637" y="17848"/>
                    <a:pt x="74637" y="14603"/>
                    <a:pt x="74637" y="11358"/>
                  </a:cubicBezTo>
                  <a:close/>
                  <a:moveTo>
                    <a:pt x="21093" y="85183"/>
                  </a:moveTo>
                  <a:cubicBezTo>
                    <a:pt x="17848" y="85183"/>
                    <a:pt x="14603" y="85183"/>
                    <a:pt x="11358" y="85183"/>
                  </a:cubicBezTo>
                  <a:cubicBezTo>
                    <a:pt x="8113" y="85183"/>
                    <a:pt x="6490" y="82749"/>
                    <a:pt x="6490" y="80315"/>
                  </a:cubicBezTo>
                  <a:cubicBezTo>
                    <a:pt x="6490" y="77882"/>
                    <a:pt x="8924" y="75448"/>
                    <a:pt x="11358" y="75448"/>
                  </a:cubicBezTo>
                  <a:cubicBezTo>
                    <a:pt x="12980" y="75448"/>
                    <a:pt x="14603" y="75448"/>
                    <a:pt x="16225" y="75448"/>
                  </a:cubicBezTo>
                  <a:cubicBezTo>
                    <a:pt x="17848" y="75448"/>
                    <a:pt x="19470" y="75448"/>
                    <a:pt x="21093" y="75448"/>
                  </a:cubicBezTo>
                  <a:cubicBezTo>
                    <a:pt x="23527" y="75448"/>
                    <a:pt x="25961" y="77882"/>
                    <a:pt x="25961" y="80315"/>
                  </a:cubicBezTo>
                  <a:cubicBezTo>
                    <a:pt x="25961" y="82749"/>
                    <a:pt x="23527" y="85183"/>
                    <a:pt x="21093" y="85183"/>
                  </a:cubicBezTo>
                  <a:close/>
                  <a:moveTo>
                    <a:pt x="41375" y="125746"/>
                  </a:moveTo>
                  <a:cubicBezTo>
                    <a:pt x="40563" y="126558"/>
                    <a:pt x="38941" y="128180"/>
                    <a:pt x="38130" y="128992"/>
                  </a:cubicBezTo>
                  <a:cubicBezTo>
                    <a:pt x="37318" y="129803"/>
                    <a:pt x="35696" y="131425"/>
                    <a:pt x="34885" y="132237"/>
                  </a:cubicBezTo>
                  <a:cubicBezTo>
                    <a:pt x="32451" y="133859"/>
                    <a:pt x="30017" y="133859"/>
                    <a:pt x="28394" y="132237"/>
                  </a:cubicBezTo>
                  <a:cubicBezTo>
                    <a:pt x="26772" y="130614"/>
                    <a:pt x="26772" y="127369"/>
                    <a:pt x="28394" y="125746"/>
                  </a:cubicBezTo>
                  <a:cubicBezTo>
                    <a:pt x="30828" y="123313"/>
                    <a:pt x="32451" y="120879"/>
                    <a:pt x="34885" y="119256"/>
                  </a:cubicBezTo>
                  <a:cubicBezTo>
                    <a:pt x="37318" y="117634"/>
                    <a:pt x="39752" y="117634"/>
                    <a:pt x="41375" y="119256"/>
                  </a:cubicBezTo>
                  <a:cubicBezTo>
                    <a:pt x="43808" y="120879"/>
                    <a:pt x="43808" y="123313"/>
                    <a:pt x="41375" y="125746"/>
                  </a:cubicBezTo>
                  <a:close/>
                  <a:moveTo>
                    <a:pt x="41375" y="42186"/>
                  </a:moveTo>
                  <a:cubicBezTo>
                    <a:pt x="39752" y="43808"/>
                    <a:pt x="36507" y="43808"/>
                    <a:pt x="34885" y="42186"/>
                  </a:cubicBezTo>
                  <a:cubicBezTo>
                    <a:pt x="32451" y="39752"/>
                    <a:pt x="30017" y="37318"/>
                    <a:pt x="28394" y="35696"/>
                  </a:cubicBezTo>
                  <a:cubicBezTo>
                    <a:pt x="26772" y="33262"/>
                    <a:pt x="26772" y="30828"/>
                    <a:pt x="28394" y="29206"/>
                  </a:cubicBezTo>
                  <a:cubicBezTo>
                    <a:pt x="30017" y="27583"/>
                    <a:pt x="33262" y="27583"/>
                    <a:pt x="34885" y="29206"/>
                  </a:cubicBezTo>
                  <a:cubicBezTo>
                    <a:pt x="35696" y="30017"/>
                    <a:pt x="37318" y="31639"/>
                    <a:pt x="38130" y="32451"/>
                  </a:cubicBezTo>
                  <a:cubicBezTo>
                    <a:pt x="38941" y="33262"/>
                    <a:pt x="40563" y="34885"/>
                    <a:pt x="41375" y="35696"/>
                  </a:cubicBezTo>
                  <a:cubicBezTo>
                    <a:pt x="43808" y="37318"/>
                    <a:pt x="43808" y="39752"/>
                    <a:pt x="41375" y="42186"/>
                  </a:cubicBezTo>
                  <a:close/>
                  <a:moveTo>
                    <a:pt x="84372" y="149273"/>
                  </a:moveTo>
                  <a:cubicBezTo>
                    <a:pt x="84372" y="152518"/>
                    <a:pt x="81938" y="154141"/>
                    <a:pt x="79504" y="154141"/>
                  </a:cubicBezTo>
                  <a:cubicBezTo>
                    <a:pt x="77070" y="154141"/>
                    <a:pt x="74637" y="151707"/>
                    <a:pt x="74637" y="149273"/>
                  </a:cubicBezTo>
                  <a:cubicBezTo>
                    <a:pt x="74637" y="146028"/>
                    <a:pt x="74637" y="142783"/>
                    <a:pt x="74637" y="139538"/>
                  </a:cubicBezTo>
                  <a:cubicBezTo>
                    <a:pt x="74637" y="136293"/>
                    <a:pt x="77070" y="134670"/>
                    <a:pt x="79504" y="134670"/>
                  </a:cubicBezTo>
                  <a:cubicBezTo>
                    <a:pt x="81938" y="134670"/>
                    <a:pt x="84372" y="137104"/>
                    <a:pt x="84372" y="139538"/>
                  </a:cubicBezTo>
                  <a:cubicBezTo>
                    <a:pt x="84372" y="141161"/>
                    <a:pt x="84372" y="142783"/>
                    <a:pt x="84372" y="144406"/>
                  </a:cubicBezTo>
                  <a:cubicBezTo>
                    <a:pt x="84372" y="146028"/>
                    <a:pt x="84372" y="147651"/>
                    <a:pt x="84372" y="149273"/>
                  </a:cubicBezTo>
                  <a:close/>
                  <a:moveTo>
                    <a:pt x="113577" y="110332"/>
                  </a:moveTo>
                  <a:cubicBezTo>
                    <a:pt x="112766" y="114389"/>
                    <a:pt x="108710" y="115200"/>
                    <a:pt x="105465" y="112766"/>
                  </a:cubicBezTo>
                  <a:cubicBezTo>
                    <a:pt x="103842" y="111144"/>
                    <a:pt x="102220" y="109521"/>
                    <a:pt x="100597" y="107899"/>
                  </a:cubicBezTo>
                  <a:cubicBezTo>
                    <a:pt x="92485" y="99786"/>
                    <a:pt x="85183" y="92485"/>
                    <a:pt x="77070" y="84372"/>
                  </a:cubicBezTo>
                  <a:cubicBezTo>
                    <a:pt x="75448" y="82749"/>
                    <a:pt x="74637" y="81127"/>
                    <a:pt x="74637" y="78693"/>
                  </a:cubicBezTo>
                  <a:cubicBezTo>
                    <a:pt x="74637" y="73825"/>
                    <a:pt x="74637" y="69769"/>
                    <a:pt x="74637" y="64901"/>
                  </a:cubicBezTo>
                  <a:cubicBezTo>
                    <a:pt x="74637" y="64901"/>
                    <a:pt x="74637" y="64901"/>
                    <a:pt x="74637" y="64901"/>
                  </a:cubicBezTo>
                  <a:cubicBezTo>
                    <a:pt x="74637" y="60034"/>
                    <a:pt x="74637" y="55166"/>
                    <a:pt x="74637" y="50299"/>
                  </a:cubicBezTo>
                  <a:cubicBezTo>
                    <a:pt x="74637" y="46242"/>
                    <a:pt x="78693" y="44620"/>
                    <a:pt x="81938" y="46242"/>
                  </a:cubicBezTo>
                  <a:cubicBezTo>
                    <a:pt x="84372" y="47865"/>
                    <a:pt x="84372" y="49487"/>
                    <a:pt x="84372" y="51921"/>
                  </a:cubicBezTo>
                  <a:cubicBezTo>
                    <a:pt x="84372" y="60034"/>
                    <a:pt x="84372" y="68958"/>
                    <a:pt x="84372" y="77070"/>
                  </a:cubicBezTo>
                  <a:cubicBezTo>
                    <a:pt x="84372" y="77882"/>
                    <a:pt x="84372" y="78693"/>
                    <a:pt x="85183" y="80315"/>
                  </a:cubicBezTo>
                  <a:cubicBezTo>
                    <a:pt x="94107" y="89239"/>
                    <a:pt x="102220" y="97352"/>
                    <a:pt x="111144" y="106276"/>
                  </a:cubicBezTo>
                  <a:cubicBezTo>
                    <a:pt x="113577" y="107087"/>
                    <a:pt x="114389" y="108710"/>
                    <a:pt x="113577" y="110332"/>
                  </a:cubicBezTo>
                  <a:close/>
                  <a:moveTo>
                    <a:pt x="118445" y="34885"/>
                  </a:moveTo>
                  <a:cubicBezTo>
                    <a:pt x="120879" y="32451"/>
                    <a:pt x="123313" y="30017"/>
                    <a:pt x="124935" y="28394"/>
                  </a:cubicBezTo>
                  <a:cubicBezTo>
                    <a:pt x="126558" y="26772"/>
                    <a:pt x="129803" y="26772"/>
                    <a:pt x="131425" y="28394"/>
                  </a:cubicBezTo>
                  <a:cubicBezTo>
                    <a:pt x="133048" y="30017"/>
                    <a:pt x="133048" y="33262"/>
                    <a:pt x="131425" y="34885"/>
                  </a:cubicBezTo>
                  <a:cubicBezTo>
                    <a:pt x="130614" y="35696"/>
                    <a:pt x="128992" y="37318"/>
                    <a:pt x="128180" y="38130"/>
                  </a:cubicBezTo>
                  <a:cubicBezTo>
                    <a:pt x="127369" y="38941"/>
                    <a:pt x="125746" y="40563"/>
                    <a:pt x="124935" y="41375"/>
                  </a:cubicBezTo>
                  <a:cubicBezTo>
                    <a:pt x="122501" y="42997"/>
                    <a:pt x="120068" y="42997"/>
                    <a:pt x="118445" y="41375"/>
                  </a:cubicBezTo>
                  <a:cubicBezTo>
                    <a:pt x="116011" y="40563"/>
                    <a:pt x="116011" y="37318"/>
                    <a:pt x="118445" y="34885"/>
                  </a:cubicBezTo>
                  <a:close/>
                  <a:moveTo>
                    <a:pt x="131425" y="132237"/>
                  </a:moveTo>
                  <a:cubicBezTo>
                    <a:pt x="129803" y="133859"/>
                    <a:pt x="126558" y="133859"/>
                    <a:pt x="124935" y="132237"/>
                  </a:cubicBezTo>
                  <a:cubicBezTo>
                    <a:pt x="123313" y="131425"/>
                    <a:pt x="122501" y="129803"/>
                    <a:pt x="121690" y="128992"/>
                  </a:cubicBezTo>
                  <a:cubicBezTo>
                    <a:pt x="120879" y="128180"/>
                    <a:pt x="119256" y="126558"/>
                    <a:pt x="118445" y="125746"/>
                  </a:cubicBezTo>
                  <a:cubicBezTo>
                    <a:pt x="116823" y="124124"/>
                    <a:pt x="116823" y="120879"/>
                    <a:pt x="118445" y="119256"/>
                  </a:cubicBezTo>
                  <a:cubicBezTo>
                    <a:pt x="120068" y="117634"/>
                    <a:pt x="123313" y="117634"/>
                    <a:pt x="124935" y="119256"/>
                  </a:cubicBezTo>
                  <a:cubicBezTo>
                    <a:pt x="127369" y="121690"/>
                    <a:pt x="129803" y="124124"/>
                    <a:pt x="132237" y="126558"/>
                  </a:cubicBezTo>
                  <a:cubicBezTo>
                    <a:pt x="133859" y="127369"/>
                    <a:pt x="133859" y="130614"/>
                    <a:pt x="131425" y="132237"/>
                  </a:cubicBezTo>
                  <a:close/>
                  <a:moveTo>
                    <a:pt x="148462" y="85183"/>
                  </a:moveTo>
                  <a:cubicBezTo>
                    <a:pt x="146839" y="85183"/>
                    <a:pt x="145217" y="85183"/>
                    <a:pt x="143594" y="85183"/>
                  </a:cubicBezTo>
                  <a:cubicBezTo>
                    <a:pt x="141972" y="85183"/>
                    <a:pt x="140349" y="85183"/>
                    <a:pt x="138727" y="85183"/>
                  </a:cubicBezTo>
                  <a:cubicBezTo>
                    <a:pt x="136293" y="85183"/>
                    <a:pt x="133859" y="82749"/>
                    <a:pt x="133859" y="80315"/>
                  </a:cubicBezTo>
                  <a:cubicBezTo>
                    <a:pt x="133859" y="77882"/>
                    <a:pt x="135482" y="75448"/>
                    <a:pt x="138727" y="75448"/>
                  </a:cubicBezTo>
                  <a:cubicBezTo>
                    <a:pt x="141972" y="75448"/>
                    <a:pt x="145217" y="75448"/>
                    <a:pt x="148462" y="75448"/>
                  </a:cubicBezTo>
                  <a:cubicBezTo>
                    <a:pt x="150896" y="75448"/>
                    <a:pt x="153330" y="77882"/>
                    <a:pt x="153330" y="80315"/>
                  </a:cubicBezTo>
                  <a:cubicBezTo>
                    <a:pt x="153330" y="82749"/>
                    <a:pt x="150896" y="85183"/>
                    <a:pt x="148462" y="85183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7">
              <a:extLst>
                <a:ext uri="{FF2B5EF4-FFF2-40B4-BE49-F238E27FC236}">
                  <a16:creationId xmlns:a16="http://schemas.microsoft.com/office/drawing/2014/main" id="{9D65E4EA-A51C-49D0-94D8-125C42316EC6}"/>
                </a:ext>
              </a:extLst>
            </p:cNvPr>
            <p:cNvSpPr/>
            <p:nvPr/>
          </p:nvSpPr>
          <p:spPr>
            <a:xfrm>
              <a:off x="1474984" y="2481584"/>
              <a:ext cx="305036" cy="197949"/>
            </a:xfrm>
            <a:custGeom>
              <a:avLst/>
              <a:gdLst>
                <a:gd name="connsiteX0" fmla="*/ 304225 w 305036"/>
                <a:gd name="connsiteY0" fmla="*/ 21904 h 197949"/>
                <a:gd name="connsiteX1" fmla="*/ 300980 w 305036"/>
                <a:gd name="connsiteY1" fmla="*/ 18659 h 197949"/>
                <a:gd name="connsiteX2" fmla="*/ 248248 w 305036"/>
                <a:gd name="connsiteY2" fmla="*/ 18659 h 197949"/>
                <a:gd name="connsiteX3" fmla="*/ 248248 w 305036"/>
                <a:gd name="connsiteY3" fmla="*/ 3245 h 197949"/>
                <a:gd name="connsiteX4" fmla="*/ 245003 w 305036"/>
                <a:gd name="connsiteY4" fmla="*/ 0 h 197949"/>
                <a:gd name="connsiteX5" fmla="*/ 184158 w 305036"/>
                <a:gd name="connsiteY5" fmla="*/ 0 h 197949"/>
                <a:gd name="connsiteX6" fmla="*/ 180913 w 305036"/>
                <a:gd name="connsiteY6" fmla="*/ 3245 h 197949"/>
                <a:gd name="connsiteX7" fmla="*/ 184158 w 305036"/>
                <a:gd name="connsiteY7" fmla="*/ 6490 h 197949"/>
                <a:gd name="connsiteX8" fmla="*/ 242569 w 305036"/>
                <a:gd name="connsiteY8" fmla="*/ 6490 h 197949"/>
                <a:gd name="connsiteX9" fmla="*/ 242569 w 305036"/>
                <a:gd name="connsiteY9" fmla="*/ 55977 h 197949"/>
                <a:gd name="connsiteX10" fmla="*/ 184158 w 305036"/>
                <a:gd name="connsiteY10" fmla="*/ 157386 h 197949"/>
                <a:gd name="connsiteX11" fmla="*/ 183346 w 305036"/>
                <a:gd name="connsiteY11" fmla="*/ 157386 h 197949"/>
                <a:gd name="connsiteX12" fmla="*/ 65713 w 305036"/>
                <a:gd name="connsiteY12" fmla="*/ 157386 h 197949"/>
                <a:gd name="connsiteX13" fmla="*/ 64901 w 305036"/>
                <a:gd name="connsiteY13" fmla="*/ 157386 h 197949"/>
                <a:gd name="connsiteX14" fmla="*/ 6490 w 305036"/>
                <a:gd name="connsiteY14" fmla="*/ 55977 h 197949"/>
                <a:gd name="connsiteX15" fmla="*/ 6490 w 305036"/>
                <a:gd name="connsiteY15" fmla="*/ 6490 h 197949"/>
                <a:gd name="connsiteX16" fmla="*/ 49487 w 305036"/>
                <a:gd name="connsiteY16" fmla="*/ 6490 h 197949"/>
                <a:gd name="connsiteX17" fmla="*/ 52732 w 305036"/>
                <a:gd name="connsiteY17" fmla="*/ 3245 h 197949"/>
                <a:gd name="connsiteX18" fmla="*/ 49487 w 305036"/>
                <a:gd name="connsiteY18" fmla="*/ 0 h 197949"/>
                <a:gd name="connsiteX19" fmla="*/ 3245 w 305036"/>
                <a:gd name="connsiteY19" fmla="*/ 0 h 197949"/>
                <a:gd name="connsiteX20" fmla="*/ 0 w 305036"/>
                <a:gd name="connsiteY20" fmla="*/ 3245 h 197949"/>
                <a:gd name="connsiteX21" fmla="*/ 0 w 305036"/>
                <a:gd name="connsiteY21" fmla="*/ 55977 h 197949"/>
                <a:gd name="connsiteX22" fmla="*/ 17037 w 305036"/>
                <a:gd name="connsiteY22" fmla="*/ 119256 h 197949"/>
                <a:gd name="connsiteX23" fmla="*/ 46242 w 305036"/>
                <a:gd name="connsiteY23" fmla="*/ 152518 h 197949"/>
                <a:gd name="connsiteX24" fmla="*/ 52732 w 305036"/>
                <a:gd name="connsiteY24" fmla="*/ 157386 h 197949"/>
                <a:gd name="connsiteX25" fmla="*/ 3245 w 305036"/>
                <a:gd name="connsiteY25" fmla="*/ 157386 h 197949"/>
                <a:gd name="connsiteX26" fmla="*/ 0 w 305036"/>
                <a:gd name="connsiteY26" fmla="*/ 160631 h 197949"/>
                <a:gd name="connsiteX27" fmla="*/ 37318 w 305036"/>
                <a:gd name="connsiteY27" fmla="*/ 197949 h 197949"/>
                <a:gd name="connsiteX28" fmla="*/ 226344 w 305036"/>
                <a:gd name="connsiteY28" fmla="*/ 197949 h 197949"/>
                <a:gd name="connsiteX29" fmla="*/ 263662 w 305036"/>
                <a:gd name="connsiteY29" fmla="*/ 160631 h 197949"/>
                <a:gd name="connsiteX30" fmla="*/ 260417 w 305036"/>
                <a:gd name="connsiteY30" fmla="*/ 157386 h 197949"/>
                <a:gd name="connsiteX31" fmla="*/ 196327 w 305036"/>
                <a:gd name="connsiteY31" fmla="*/ 157386 h 197949"/>
                <a:gd name="connsiteX32" fmla="*/ 202817 w 305036"/>
                <a:gd name="connsiteY32" fmla="*/ 152518 h 197949"/>
                <a:gd name="connsiteX33" fmla="*/ 230400 w 305036"/>
                <a:gd name="connsiteY33" fmla="*/ 121690 h 197949"/>
                <a:gd name="connsiteX34" fmla="*/ 231211 w 305036"/>
                <a:gd name="connsiteY34" fmla="*/ 120068 h 197949"/>
                <a:gd name="connsiteX35" fmla="*/ 249870 w 305036"/>
                <a:gd name="connsiteY35" fmla="*/ 120068 h 197949"/>
                <a:gd name="connsiteX36" fmla="*/ 305037 w 305036"/>
                <a:gd name="connsiteY36" fmla="*/ 64901 h 197949"/>
                <a:gd name="connsiteX37" fmla="*/ 305037 w 305036"/>
                <a:gd name="connsiteY37" fmla="*/ 21904 h 197949"/>
                <a:gd name="connsiteX38" fmla="*/ 257172 w 305036"/>
                <a:gd name="connsiteY38" fmla="*/ 163876 h 197949"/>
                <a:gd name="connsiteX39" fmla="*/ 256361 w 305036"/>
                <a:gd name="connsiteY39" fmla="*/ 167121 h 197949"/>
                <a:gd name="connsiteX40" fmla="*/ 226344 w 305036"/>
                <a:gd name="connsiteY40" fmla="*/ 191459 h 197949"/>
                <a:gd name="connsiteX41" fmla="*/ 37318 w 305036"/>
                <a:gd name="connsiteY41" fmla="*/ 191459 h 197949"/>
                <a:gd name="connsiteX42" fmla="*/ 7301 w 305036"/>
                <a:gd name="connsiteY42" fmla="*/ 167121 h 197949"/>
                <a:gd name="connsiteX43" fmla="*/ 6490 w 305036"/>
                <a:gd name="connsiteY43" fmla="*/ 163876 h 197949"/>
                <a:gd name="connsiteX44" fmla="*/ 257172 w 305036"/>
                <a:gd name="connsiteY44" fmla="*/ 163876 h 197949"/>
                <a:gd name="connsiteX45" fmla="*/ 245003 w 305036"/>
                <a:gd name="connsiteY45" fmla="*/ 85994 h 197949"/>
                <a:gd name="connsiteX46" fmla="*/ 249059 w 305036"/>
                <a:gd name="connsiteY46" fmla="*/ 55166 h 197949"/>
                <a:gd name="connsiteX47" fmla="*/ 249059 w 305036"/>
                <a:gd name="connsiteY47" fmla="*/ 49487 h 197949"/>
                <a:gd name="connsiteX48" fmla="*/ 274208 w 305036"/>
                <a:gd name="connsiteY48" fmla="*/ 49487 h 197949"/>
                <a:gd name="connsiteX49" fmla="*/ 274208 w 305036"/>
                <a:gd name="connsiteY49" fmla="*/ 64901 h 197949"/>
                <a:gd name="connsiteX50" fmla="*/ 249059 w 305036"/>
                <a:gd name="connsiteY50" fmla="*/ 90051 h 197949"/>
                <a:gd name="connsiteX51" fmla="*/ 244192 w 305036"/>
                <a:gd name="connsiteY51" fmla="*/ 90051 h 197949"/>
                <a:gd name="connsiteX52" fmla="*/ 245003 w 305036"/>
                <a:gd name="connsiteY52" fmla="*/ 85994 h 197949"/>
                <a:gd name="connsiteX53" fmla="*/ 297735 w 305036"/>
                <a:gd name="connsiteY53" fmla="*/ 64901 h 197949"/>
                <a:gd name="connsiteX54" fmla="*/ 249059 w 305036"/>
                <a:gd name="connsiteY54" fmla="*/ 113577 h 197949"/>
                <a:gd name="connsiteX55" fmla="*/ 234456 w 305036"/>
                <a:gd name="connsiteY55" fmla="*/ 113577 h 197949"/>
                <a:gd name="connsiteX56" fmla="*/ 236079 w 305036"/>
                <a:gd name="connsiteY56" fmla="*/ 109521 h 197949"/>
                <a:gd name="connsiteX57" fmla="*/ 240946 w 305036"/>
                <a:gd name="connsiteY57" fmla="*/ 97352 h 197949"/>
                <a:gd name="connsiteX58" fmla="*/ 241758 w 305036"/>
                <a:gd name="connsiteY58" fmla="*/ 95730 h 197949"/>
                <a:gd name="connsiteX59" fmla="*/ 249059 w 305036"/>
                <a:gd name="connsiteY59" fmla="*/ 95730 h 197949"/>
                <a:gd name="connsiteX60" fmla="*/ 280699 w 305036"/>
                <a:gd name="connsiteY60" fmla="*/ 64090 h 197949"/>
                <a:gd name="connsiteX61" fmla="*/ 280699 w 305036"/>
                <a:gd name="connsiteY61" fmla="*/ 45431 h 197949"/>
                <a:gd name="connsiteX62" fmla="*/ 277454 w 305036"/>
                <a:gd name="connsiteY62" fmla="*/ 42186 h 197949"/>
                <a:gd name="connsiteX63" fmla="*/ 249059 w 305036"/>
                <a:gd name="connsiteY63" fmla="*/ 42186 h 197949"/>
                <a:gd name="connsiteX64" fmla="*/ 249059 w 305036"/>
                <a:gd name="connsiteY64" fmla="*/ 25149 h 197949"/>
                <a:gd name="connsiteX65" fmla="*/ 298547 w 305036"/>
                <a:gd name="connsiteY65" fmla="*/ 25149 h 197949"/>
                <a:gd name="connsiteX66" fmla="*/ 298547 w 305036"/>
                <a:gd name="connsiteY66" fmla="*/ 64901 h 19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05036" h="197949">
                  <a:moveTo>
                    <a:pt x="304225" y="21904"/>
                  </a:moveTo>
                  <a:cubicBezTo>
                    <a:pt x="304225" y="20282"/>
                    <a:pt x="302603" y="18659"/>
                    <a:pt x="300980" y="18659"/>
                  </a:cubicBezTo>
                  <a:lnTo>
                    <a:pt x="248248" y="18659"/>
                  </a:lnTo>
                  <a:lnTo>
                    <a:pt x="248248" y="3245"/>
                  </a:lnTo>
                  <a:cubicBezTo>
                    <a:pt x="248248" y="1623"/>
                    <a:pt x="246625" y="0"/>
                    <a:pt x="245003" y="0"/>
                  </a:cubicBezTo>
                  <a:lnTo>
                    <a:pt x="184158" y="0"/>
                  </a:lnTo>
                  <a:cubicBezTo>
                    <a:pt x="182535" y="0"/>
                    <a:pt x="180913" y="1623"/>
                    <a:pt x="180913" y="3245"/>
                  </a:cubicBezTo>
                  <a:cubicBezTo>
                    <a:pt x="180913" y="4868"/>
                    <a:pt x="182535" y="6490"/>
                    <a:pt x="184158" y="6490"/>
                  </a:cubicBezTo>
                  <a:lnTo>
                    <a:pt x="242569" y="6490"/>
                  </a:lnTo>
                  <a:lnTo>
                    <a:pt x="242569" y="55977"/>
                  </a:lnTo>
                  <a:cubicBezTo>
                    <a:pt x="242569" y="97352"/>
                    <a:pt x="219854" y="136293"/>
                    <a:pt x="184158" y="157386"/>
                  </a:cubicBezTo>
                  <a:lnTo>
                    <a:pt x="183346" y="157386"/>
                  </a:lnTo>
                  <a:lnTo>
                    <a:pt x="65713" y="157386"/>
                  </a:lnTo>
                  <a:lnTo>
                    <a:pt x="64901" y="157386"/>
                  </a:lnTo>
                  <a:cubicBezTo>
                    <a:pt x="29206" y="136293"/>
                    <a:pt x="6490" y="97352"/>
                    <a:pt x="6490" y="55977"/>
                  </a:cubicBezTo>
                  <a:lnTo>
                    <a:pt x="6490" y="6490"/>
                  </a:lnTo>
                  <a:lnTo>
                    <a:pt x="49487" y="6490"/>
                  </a:lnTo>
                  <a:cubicBezTo>
                    <a:pt x="51110" y="6490"/>
                    <a:pt x="52732" y="4868"/>
                    <a:pt x="52732" y="3245"/>
                  </a:cubicBezTo>
                  <a:cubicBezTo>
                    <a:pt x="52732" y="1623"/>
                    <a:pt x="51110" y="0"/>
                    <a:pt x="49487" y="0"/>
                  </a:cubicBezTo>
                  <a:lnTo>
                    <a:pt x="3245" y="0"/>
                  </a:lnTo>
                  <a:cubicBezTo>
                    <a:pt x="1623" y="0"/>
                    <a:pt x="0" y="1623"/>
                    <a:pt x="0" y="3245"/>
                  </a:cubicBezTo>
                  <a:lnTo>
                    <a:pt x="0" y="55977"/>
                  </a:lnTo>
                  <a:cubicBezTo>
                    <a:pt x="0" y="78693"/>
                    <a:pt x="5679" y="100597"/>
                    <a:pt x="17037" y="119256"/>
                  </a:cubicBezTo>
                  <a:cubicBezTo>
                    <a:pt x="24338" y="132237"/>
                    <a:pt x="34885" y="143594"/>
                    <a:pt x="46242" y="152518"/>
                  </a:cubicBezTo>
                  <a:lnTo>
                    <a:pt x="52732" y="157386"/>
                  </a:lnTo>
                  <a:lnTo>
                    <a:pt x="3245" y="157386"/>
                  </a:lnTo>
                  <a:cubicBezTo>
                    <a:pt x="1623" y="157386"/>
                    <a:pt x="0" y="159008"/>
                    <a:pt x="0" y="160631"/>
                  </a:cubicBezTo>
                  <a:cubicBezTo>
                    <a:pt x="0" y="180913"/>
                    <a:pt x="17037" y="197949"/>
                    <a:pt x="37318" y="197949"/>
                  </a:cubicBezTo>
                  <a:lnTo>
                    <a:pt x="226344" y="197949"/>
                  </a:lnTo>
                  <a:cubicBezTo>
                    <a:pt x="246625" y="197949"/>
                    <a:pt x="263662" y="180913"/>
                    <a:pt x="263662" y="160631"/>
                  </a:cubicBezTo>
                  <a:cubicBezTo>
                    <a:pt x="263662" y="159008"/>
                    <a:pt x="262039" y="157386"/>
                    <a:pt x="260417" y="157386"/>
                  </a:cubicBezTo>
                  <a:lnTo>
                    <a:pt x="196327" y="157386"/>
                  </a:lnTo>
                  <a:lnTo>
                    <a:pt x="202817" y="152518"/>
                  </a:lnTo>
                  <a:cubicBezTo>
                    <a:pt x="213363" y="143594"/>
                    <a:pt x="223099" y="133859"/>
                    <a:pt x="230400" y="121690"/>
                  </a:cubicBezTo>
                  <a:lnTo>
                    <a:pt x="231211" y="120068"/>
                  </a:lnTo>
                  <a:lnTo>
                    <a:pt x="249870" y="120068"/>
                  </a:lnTo>
                  <a:cubicBezTo>
                    <a:pt x="280699" y="120068"/>
                    <a:pt x="305037" y="94918"/>
                    <a:pt x="305037" y="64901"/>
                  </a:cubicBezTo>
                  <a:lnTo>
                    <a:pt x="305037" y="21904"/>
                  </a:lnTo>
                  <a:close/>
                  <a:moveTo>
                    <a:pt x="257172" y="163876"/>
                  </a:moveTo>
                  <a:lnTo>
                    <a:pt x="256361" y="167121"/>
                  </a:lnTo>
                  <a:cubicBezTo>
                    <a:pt x="253115" y="180913"/>
                    <a:pt x="240946" y="191459"/>
                    <a:pt x="226344" y="191459"/>
                  </a:cubicBezTo>
                  <a:lnTo>
                    <a:pt x="37318" y="191459"/>
                  </a:lnTo>
                  <a:cubicBezTo>
                    <a:pt x="22715" y="191459"/>
                    <a:pt x="10546" y="181724"/>
                    <a:pt x="7301" y="167121"/>
                  </a:cubicBezTo>
                  <a:lnTo>
                    <a:pt x="6490" y="163876"/>
                  </a:lnTo>
                  <a:lnTo>
                    <a:pt x="257172" y="163876"/>
                  </a:lnTo>
                  <a:close/>
                  <a:moveTo>
                    <a:pt x="245003" y="85994"/>
                  </a:moveTo>
                  <a:cubicBezTo>
                    <a:pt x="247437" y="76259"/>
                    <a:pt x="249059" y="65713"/>
                    <a:pt x="249059" y="55166"/>
                  </a:cubicBezTo>
                  <a:lnTo>
                    <a:pt x="249059" y="49487"/>
                  </a:lnTo>
                  <a:lnTo>
                    <a:pt x="274208" y="49487"/>
                  </a:lnTo>
                  <a:lnTo>
                    <a:pt x="274208" y="64901"/>
                  </a:lnTo>
                  <a:cubicBezTo>
                    <a:pt x="274208" y="78693"/>
                    <a:pt x="262851" y="90051"/>
                    <a:pt x="249059" y="90051"/>
                  </a:cubicBezTo>
                  <a:lnTo>
                    <a:pt x="244192" y="90051"/>
                  </a:lnTo>
                  <a:lnTo>
                    <a:pt x="245003" y="85994"/>
                  </a:lnTo>
                  <a:close/>
                  <a:moveTo>
                    <a:pt x="297735" y="64901"/>
                  </a:moveTo>
                  <a:cubicBezTo>
                    <a:pt x="297735" y="91673"/>
                    <a:pt x="275831" y="113577"/>
                    <a:pt x="249059" y="113577"/>
                  </a:cubicBezTo>
                  <a:lnTo>
                    <a:pt x="234456" y="113577"/>
                  </a:lnTo>
                  <a:lnTo>
                    <a:pt x="236079" y="109521"/>
                  </a:lnTo>
                  <a:cubicBezTo>
                    <a:pt x="237701" y="105465"/>
                    <a:pt x="239324" y="101408"/>
                    <a:pt x="240946" y="97352"/>
                  </a:cubicBezTo>
                  <a:lnTo>
                    <a:pt x="241758" y="95730"/>
                  </a:lnTo>
                  <a:lnTo>
                    <a:pt x="249059" y="95730"/>
                  </a:lnTo>
                  <a:cubicBezTo>
                    <a:pt x="266096" y="95730"/>
                    <a:pt x="280699" y="81938"/>
                    <a:pt x="280699" y="64090"/>
                  </a:cubicBezTo>
                  <a:lnTo>
                    <a:pt x="280699" y="45431"/>
                  </a:lnTo>
                  <a:cubicBezTo>
                    <a:pt x="280699" y="43808"/>
                    <a:pt x="279076" y="42186"/>
                    <a:pt x="277454" y="42186"/>
                  </a:cubicBezTo>
                  <a:lnTo>
                    <a:pt x="249059" y="42186"/>
                  </a:lnTo>
                  <a:lnTo>
                    <a:pt x="249059" y="25149"/>
                  </a:lnTo>
                  <a:lnTo>
                    <a:pt x="298547" y="25149"/>
                  </a:lnTo>
                  <a:lnTo>
                    <a:pt x="298547" y="64901"/>
                  </a:ln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7">
              <a:extLst>
                <a:ext uri="{FF2B5EF4-FFF2-40B4-BE49-F238E27FC236}">
                  <a16:creationId xmlns:a16="http://schemas.microsoft.com/office/drawing/2014/main" id="{AA7945F3-5498-4C01-9B10-7F957E186E58}"/>
                </a:ext>
              </a:extLst>
            </p:cNvPr>
            <p:cNvSpPr/>
            <p:nvPr/>
          </p:nvSpPr>
          <p:spPr>
            <a:xfrm>
              <a:off x="1590386" y="2355838"/>
              <a:ext cx="19575" cy="75980"/>
            </a:xfrm>
            <a:custGeom>
              <a:avLst/>
              <a:gdLst>
                <a:gd name="connsiteX0" fmla="*/ 12777 w 19575"/>
                <a:gd name="connsiteY0" fmla="*/ 33262 h 75980"/>
                <a:gd name="connsiteX1" fmla="*/ 9532 w 19575"/>
                <a:gd name="connsiteY1" fmla="*/ 29206 h 75980"/>
                <a:gd name="connsiteX2" fmla="*/ 9532 w 19575"/>
                <a:gd name="connsiteY2" fmla="*/ 5679 h 75980"/>
                <a:gd name="connsiteX3" fmla="*/ 10344 w 19575"/>
                <a:gd name="connsiteY3" fmla="*/ 3245 h 75980"/>
                <a:gd name="connsiteX4" fmla="*/ 9532 w 19575"/>
                <a:gd name="connsiteY4" fmla="*/ 811 h 75980"/>
                <a:gd name="connsiteX5" fmla="*/ 7910 w 19575"/>
                <a:gd name="connsiteY5" fmla="*/ 0 h 75980"/>
                <a:gd name="connsiteX6" fmla="*/ 5476 w 19575"/>
                <a:gd name="connsiteY6" fmla="*/ 1623 h 75980"/>
                <a:gd name="connsiteX7" fmla="*/ 5476 w 19575"/>
                <a:gd name="connsiteY7" fmla="*/ 33262 h 75980"/>
                <a:gd name="connsiteX8" fmla="*/ 8721 w 19575"/>
                <a:gd name="connsiteY8" fmla="*/ 37318 h 75980"/>
                <a:gd name="connsiteX9" fmla="*/ 8721 w 19575"/>
                <a:gd name="connsiteY9" fmla="*/ 66524 h 75980"/>
                <a:gd name="connsiteX10" fmla="*/ 5476 w 19575"/>
                <a:gd name="connsiteY10" fmla="*/ 70580 h 75980"/>
                <a:gd name="connsiteX11" fmla="*/ 4665 w 19575"/>
                <a:gd name="connsiteY11" fmla="*/ 73014 h 75980"/>
                <a:gd name="connsiteX12" fmla="*/ 5476 w 19575"/>
                <a:gd name="connsiteY12" fmla="*/ 75448 h 75980"/>
                <a:gd name="connsiteX13" fmla="*/ 10344 w 19575"/>
                <a:gd name="connsiteY13" fmla="*/ 74637 h 75980"/>
                <a:gd name="connsiteX14" fmla="*/ 13589 w 19575"/>
                <a:gd name="connsiteY14" fmla="*/ 70580 h 75980"/>
                <a:gd name="connsiteX15" fmla="*/ 12777 w 19575"/>
                <a:gd name="connsiteY15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5" h="75980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5476" y="70580"/>
                  </a:lnTo>
                  <a:cubicBezTo>
                    <a:pt x="4665" y="71392"/>
                    <a:pt x="4665" y="72203"/>
                    <a:pt x="4665" y="73014"/>
                  </a:cubicBezTo>
                  <a:cubicBezTo>
                    <a:pt x="4665" y="73825"/>
                    <a:pt x="5476" y="74637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60034"/>
                    <a:pt x="21701" y="44620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7">
              <a:extLst>
                <a:ext uri="{FF2B5EF4-FFF2-40B4-BE49-F238E27FC236}">
                  <a16:creationId xmlns:a16="http://schemas.microsoft.com/office/drawing/2014/main" id="{BE2877AB-6F83-4D33-B7DD-716E6B1E5575}"/>
                </a:ext>
              </a:extLst>
            </p:cNvPr>
            <p:cNvSpPr/>
            <p:nvPr/>
          </p:nvSpPr>
          <p:spPr>
            <a:xfrm>
              <a:off x="1623648" y="2361517"/>
              <a:ext cx="19575" cy="75980"/>
            </a:xfrm>
            <a:custGeom>
              <a:avLst/>
              <a:gdLst>
                <a:gd name="connsiteX0" fmla="*/ 12777 w 19575"/>
                <a:gd name="connsiteY0" fmla="*/ 33262 h 75980"/>
                <a:gd name="connsiteX1" fmla="*/ 9532 w 19575"/>
                <a:gd name="connsiteY1" fmla="*/ 29206 h 75980"/>
                <a:gd name="connsiteX2" fmla="*/ 9532 w 19575"/>
                <a:gd name="connsiteY2" fmla="*/ 5679 h 75980"/>
                <a:gd name="connsiteX3" fmla="*/ 10344 w 19575"/>
                <a:gd name="connsiteY3" fmla="*/ 3245 h 75980"/>
                <a:gd name="connsiteX4" fmla="*/ 9532 w 19575"/>
                <a:gd name="connsiteY4" fmla="*/ 811 h 75980"/>
                <a:gd name="connsiteX5" fmla="*/ 7910 w 19575"/>
                <a:gd name="connsiteY5" fmla="*/ 0 h 75980"/>
                <a:gd name="connsiteX6" fmla="*/ 7910 w 19575"/>
                <a:gd name="connsiteY6" fmla="*/ 0 h 75980"/>
                <a:gd name="connsiteX7" fmla="*/ 5476 w 19575"/>
                <a:gd name="connsiteY7" fmla="*/ 811 h 75980"/>
                <a:gd name="connsiteX8" fmla="*/ 5476 w 19575"/>
                <a:gd name="connsiteY8" fmla="*/ 32451 h 75980"/>
                <a:gd name="connsiteX9" fmla="*/ 8721 w 19575"/>
                <a:gd name="connsiteY9" fmla="*/ 36507 h 75980"/>
                <a:gd name="connsiteX10" fmla="*/ 8721 w 19575"/>
                <a:gd name="connsiteY10" fmla="*/ 65713 h 75980"/>
                <a:gd name="connsiteX11" fmla="*/ 4665 w 19575"/>
                <a:gd name="connsiteY11" fmla="*/ 70580 h 75980"/>
                <a:gd name="connsiteX12" fmla="*/ 5476 w 19575"/>
                <a:gd name="connsiteY12" fmla="*/ 75448 h 75980"/>
                <a:gd name="connsiteX13" fmla="*/ 10344 w 19575"/>
                <a:gd name="connsiteY13" fmla="*/ 74637 h 75980"/>
                <a:gd name="connsiteX14" fmla="*/ 13589 w 19575"/>
                <a:gd name="connsiteY14" fmla="*/ 70580 h 75980"/>
                <a:gd name="connsiteX15" fmla="*/ 12777 w 19575"/>
                <a:gd name="connsiteY15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575" h="75980">
                  <a:moveTo>
                    <a:pt x="12777" y="33262"/>
                  </a:moveTo>
                  <a:lnTo>
                    <a:pt x="9532" y="29206"/>
                  </a:lnTo>
                  <a:cubicBezTo>
                    <a:pt x="3854" y="22715"/>
                    <a:pt x="3854" y="12980"/>
                    <a:pt x="9532" y="5679"/>
                  </a:cubicBezTo>
                  <a:cubicBezTo>
                    <a:pt x="10344" y="4868"/>
                    <a:pt x="10344" y="4056"/>
                    <a:pt x="10344" y="3245"/>
                  </a:cubicBezTo>
                  <a:cubicBezTo>
                    <a:pt x="10344" y="2434"/>
                    <a:pt x="9532" y="1623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910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811"/>
                  </a:cubicBezTo>
                  <a:cubicBezTo>
                    <a:pt x="-1825" y="9735"/>
                    <a:pt x="-1825" y="22715"/>
                    <a:pt x="5476" y="32451"/>
                  </a:cubicBezTo>
                  <a:lnTo>
                    <a:pt x="8721" y="36507"/>
                  </a:lnTo>
                  <a:cubicBezTo>
                    <a:pt x="15211" y="45431"/>
                    <a:pt x="15211" y="56789"/>
                    <a:pt x="8721" y="65713"/>
                  </a:cubicBezTo>
                  <a:lnTo>
                    <a:pt x="4665" y="70580"/>
                  </a:lnTo>
                  <a:cubicBezTo>
                    <a:pt x="3854" y="72203"/>
                    <a:pt x="3854" y="73825"/>
                    <a:pt x="5476" y="75448"/>
                  </a:cubicBezTo>
                  <a:cubicBezTo>
                    <a:pt x="7099" y="76259"/>
                    <a:pt x="8721" y="76259"/>
                    <a:pt x="10344" y="74637"/>
                  </a:cubicBezTo>
                  <a:lnTo>
                    <a:pt x="13589" y="70580"/>
                  </a:lnTo>
                  <a:cubicBezTo>
                    <a:pt x="21701" y="59223"/>
                    <a:pt x="21701" y="43808"/>
                    <a:pt x="12777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7">
              <a:extLst>
                <a:ext uri="{FF2B5EF4-FFF2-40B4-BE49-F238E27FC236}">
                  <a16:creationId xmlns:a16="http://schemas.microsoft.com/office/drawing/2014/main" id="{5B905A04-41EB-413F-A663-37AE4548E421}"/>
                </a:ext>
              </a:extLst>
            </p:cNvPr>
            <p:cNvSpPr/>
            <p:nvPr/>
          </p:nvSpPr>
          <p:spPr>
            <a:xfrm>
              <a:off x="1556313" y="2363139"/>
              <a:ext cx="19575" cy="75980"/>
            </a:xfrm>
            <a:custGeom>
              <a:avLst/>
              <a:gdLst>
                <a:gd name="connsiteX0" fmla="*/ 13589 w 19575"/>
                <a:gd name="connsiteY0" fmla="*/ 33262 h 75980"/>
                <a:gd name="connsiteX1" fmla="*/ 10344 w 19575"/>
                <a:gd name="connsiteY1" fmla="*/ 29206 h 75980"/>
                <a:gd name="connsiteX2" fmla="*/ 10344 w 19575"/>
                <a:gd name="connsiteY2" fmla="*/ 5679 h 75980"/>
                <a:gd name="connsiteX3" fmla="*/ 9532 w 19575"/>
                <a:gd name="connsiteY3" fmla="*/ 811 h 75980"/>
                <a:gd name="connsiteX4" fmla="*/ 7910 w 19575"/>
                <a:gd name="connsiteY4" fmla="*/ 0 h 75980"/>
                <a:gd name="connsiteX5" fmla="*/ 5476 w 19575"/>
                <a:gd name="connsiteY5" fmla="*/ 1623 h 75980"/>
                <a:gd name="connsiteX6" fmla="*/ 5476 w 19575"/>
                <a:gd name="connsiteY6" fmla="*/ 33262 h 75980"/>
                <a:gd name="connsiteX7" fmla="*/ 8721 w 19575"/>
                <a:gd name="connsiteY7" fmla="*/ 37318 h 75980"/>
                <a:gd name="connsiteX8" fmla="*/ 8721 w 19575"/>
                <a:gd name="connsiteY8" fmla="*/ 66524 h 75980"/>
                <a:gd name="connsiteX9" fmla="*/ 4665 w 19575"/>
                <a:gd name="connsiteY9" fmla="*/ 70580 h 75980"/>
                <a:gd name="connsiteX10" fmla="*/ 3854 w 19575"/>
                <a:gd name="connsiteY10" fmla="*/ 73014 h 75980"/>
                <a:gd name="connsiteX11" fmla="*/ 4665 w 19575"/>
                <a:gd name="connsiteY11" fmla="*/ 75448 h 75980"/>
                <a:gd name="connsiteX12" fmla="*/ 9532 w 19575"/>
                <a:gd name="connsiteY12" fmla="*/ 74637 h 75980"/>
                <a:gd name="connsiteX13" fmla="*/ 12777 w 19575"/>
                <a:gd name="connsiteY13" fmla="*/ 70580 h 75980"/>
                <a:gd name="connsiteX14" fmla="*/ 13589 w 19575"/>
                <a:gd name="connsiteY14" fmla="*/ 33262 h 7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75" h="75980">
                  <a:moveTo>
                    <a:pt x="13589" y="33262"/>
                  </a:moveTo>
                  <a:lnTo>
                    <a:pt x="10344" y="29206"/>
                  </a:lnTo>
                  <a:cubicBezTo>
                    <a:pt x="4665" y="22715"/>
                    <a:pt x="4665" y="12980"/>
                    <a:pt x="10344" y="5679"/>
                  </a:cubicBezTo>
                  <a:cubicBezTo>
                    <a:pt x="11155" y="4056"/>
                    <a:pt x="11155" y="2434"/>
                    <a:pt x="9532" y="811"/>
                  </a:cubicBezTo>
                  <a:cubicBezTo>
                    <a:pt x="8721" y="0"/>
                    <a:pt x="7910" y="0"/>
                    <a:pt x="7910" y="0"/>
                  </a:cubicBezTo>
                  <a:cubicBezTo>
                    <a:pt x="7099" y="0"/>
                    <a:pt x="6287" y="811"/>
                    <a:pt x="5476" y="1623"/>
                  </a:cubicBezTo>
                  <a:cubicBezTo>
                    <a:pt x="-1825" y="10546"/>
                    <a:pt x="-1825" y="23527"/>
                    <a:pt x="5476" y="33262"/>
                  </a:cubicBezTo>
                  <a:lnTo>
                    <a:pt x="8721" y="37318"/>
                  </a:lnTo>
                  <a:cubicBezTo>
                    <a:pt x="15211" y="46242"/>
                    <a:pt x="15211" y="57600"/>
                    <a:pt x="8721" y="66524"/>
                  </a:cubicBezTo>
                  <a:lnTo>
                    <a:pt x="4665" y="70580"/>
                  </a:lnTo>
                  <a:cubicBezTo>
                    <a:pt x="3854" y="71392"/>
                    <a:pt x="3854" y="72203"/>
                    <a:pt x="3854" y="73014"/>
                  </a:cubicBezTo>
                  <a:cubicBezTo>
                    <a:pt x="3854" y="73825"/>
                    <a:pt x="4665" y="74637"/>
                    <a:pt x="4665" y="75448"/>
                  </a:cubicBezTo>
                  <a:cubicBezTo>
                    <a:pt x="6287" y="76259"/>
                    <a:pt x="7910" y="76259"/>
                    <a:pt x="9532" y="74637"/>
                  </a:cubicBezTo>
                  <a:lnTo>
                    <a:pt x="12777" y="70580"/>
                  </a:lnTo>
                  <a:cubicBezTo>
                    <a:pt x="21701" y="59223"/>
                    <a:pt x="21701" y="43808"/>
                    <a:pt x="13589" y="33262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76" name="Graphic 275">
            <a:extLst>
              <a:ext uri="{FF2B5EF4-FFF2-40B4-BE49-F238E27FC236}">
                <a16:creationId xmlns:a16="http://schemas.microsoft.com/office/drawing/2014/main" id="{976A195B-8C57-4867-AEF7-2D0B8F6488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50799" y="1429710"/>
            <a:ext cx="3999600" cy="3999600"/>
          </a:xfrm>
          <a:prstGeom prst="rect">
            <a:avLst/>
          </a:prstGeom>
        </p:spPr>
      </p:pic>
      <p:pic>
        <p:nvPicPr>
          <p:cNvPr id="283" name="Graphic 282">
            <a:extLst>
              <a:ext uri="{FF2B5EF4-FFF2-40B4-BE49-F238E27FC236}">
                <a16:creationId xmlns:a16="http://schemas.microsoft.com/office/drawing/2014/main" id="{62A4CF1F-B7FE-48C4-9C1D-EB9807F98F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88190" y="3355265"/>
            <a:ext cx="576000" cy="576000"/>
          </a:xfrm>
          <a:prstGeom prst="rect">
            <a:avLst/>
          </a:prstGeom>
        </p:spPr>
      </p:pic>
      <p:pic>
        <p:nvPicPr>
          <p:cNvPr id="286" name="Graphic 285">
            <a:extLst>
              <a:ext uri="{FF2B5EF4-FFF2-40B4-BE49-F238E27FC236}">
                <a16:creationId xmlns:a16="http://schemas.microsoft.com/office/drawing/2014/main" id="{3A7E6D29-2ACD-436D-A107-4473F3BF630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313816" y="1650852"/>
            <a:ext cx="576000" cy="576000"/>
          </a:xfrm>
          <a:prstGeom prst="rect">
            <a:avLst/>
          </a:prstGeom>
        </p:spPr>
      </p:pic>
      <p:sp>
        <p:nvSpPr>
          <p:cNvPr id="287" name="Graphic 7">
            <a:extLst>
              <a:ext uri="{FF2B5EF4-FFF2-40B4-BE49-F238E27FC236}">
                <a16:creationId xmlns:a16="http://schemas.microsoft.com/office/drawing/2014/main" id="{650BFCFD-9259-4230-A53A-327731B1FA90}"/>
              </a:ext>
            </a:extLst>
          </p:cNvPr>
          <p:cNvSpPr/>
          <p:nvPr userDrawn="1"/>
        </p:nvSpPr>
        <p:spPr>
          <a:xfrm>
            <a:off x="10863383" y="4809167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1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88" name="Graphic 7">
            <a:extLst>
              <a:ext uri="{FF2B5EF4-FFF2-40B4-BE49-F238E27FC236}">
                <a16:creationId xmlns:a16="http://schemas.microsoft.com/office/drawing/2014/main" id="{962010F8-7ECC-448F-A5CA-8E03288A1514}"/>
              </a:ext>
            </a:extLst>
          </p:cNvPr>
          <p:cNvGrpSpPr/>
          <p:nvPr userDrawn="1"/>
        </p:nvGrpSpPr>
        <p:grpSpPr>
          <a:xfrm>
            <a:off x="11001174" y="4938034"/>
            <a:ext cx="306906" cy="306906"/>
            <a:chOff x="11032126" y="4968986"/>
            <a:chExt cx="245002" cy="245002"/>
          </a:xfrm>
          <a:solidFill>
            <a:srgbClr val="FFFFFF"/>
          </a:solidFill>
        </p:grpSpPr>
        <p:sp>
          <p:nvSpPr>
            <p:cNvPr id="289" name="Graphic 7">
              <a:extLst>
                <a:ext uri="{FF2B5EF4-FFF2-40B4-BE49-F238E27FC236}">
                  <a16:creationId xmlns:a16="http://schemas.microsoft.com/office/drawing/2014/main" id="{FEEAA77E-2674-4302-8DF9-7C87B249CC19}"/>
                </a:ext>
              </a:extLst>
            </p:cNvPr>
            <p:cNvSpPr/>
            <p:nvPr/>
          </p:nvSpPr>
          <p:spPr>
            <a:xfrm>
              <a:off x="11032126" y="4968986"/>
              <a:ext cx="245002" cy="245002"/>
            </a:xfrm>
            <a:custGeom>
              <a:avLst/>
              <a:gdLst>
                <a:gd name="connsiteX0" fmla="*/ 122501 w 245002"/>
                <a:gd name="connsiteY0" fmla="*/ 245003 h 245002"/>
                <a:gd name="connsiteX1" fmla="*/ 84372 w 245002"/>
                <a:gd name="connsiteY1" fmla="*/ 238513 h 245002"/>
                <a:gd name="connsiteX2" fmla="*/ 81938 w 245002"/>
                <a:gd name="connsiteY2" fmla="*/ 233645 h 245002"/>
                <a:gd name="connsiteX3" fmla="*/ 86806 w 245002"/>
                <a:gd name="connsiteY3" fmla="*/ 231211 h 245002"/>
                <a:gd name="connsiteX4" fmla="*/ 121690 w 245002"/>
                <a:gd name="connsiteY4" fmla="*/ 236890 h 245002"/>
                <a:gd name="connsiteX5" fmla="*/ 119256 w 245002"/>
                <a:gd name="connsiteY5" fmla="*/ 233645 h 245002"/>
                <a:gd name="connsiteX6" fmla="*/ 119256 w 245002"/>
                <a:gd name="connsiteY6" fmla="*/ 181724 h 245002"/>
                <a:gd name="connsiteX7" fmla="*/ 102220 w 245002"/>
                <a:gd name="connsiteY7" fmla="*/ 181724 h 245002"/>
                <a:gd name="connsiteX8" fmla="*/ 98975 w 245002"/>
                <a:gd name="connsiteY8" fmla="*/ 178479 h 245002"/>
                <a:gd name="connsiteX9" fmla="*/ 102220 w 245002"/>
                <a:gd name="connsiteY9" fmla="*/ 175234 h 245002"/>
                <a:gd name="connsiteX10" fmla="*/ 119256 w 245002"/>
                <a:gd name="connsiteY10" fmla="*/ 175234 h 245002"/>
                <a:gd name="connsiteX11" fmla="*/ 119256 w 245002"/>
                <a:gd name="connsiteY11" fmla="*/ 126558 h 245002"/>
                <a:gd name="connsiteX12" fmla="*/ 62468 w 245002"/>
                <a:gd name="connsiteY12" fmla="*/ 126558 h 245002"/>
                <a:gd name="connsiteX13" fmla="*/ 65713 w 245002"/>
                <a:gd name="connsiteY13" fmla="*/ 160631 h 245002"/>
                <a:gd name="connsiteX14" fmla="*/ 62468 w 245002"/>
                <a:gd name="connsiteY14" fmla="*/ 164687 h 245002"/>
                <a:gd name="connsiteX15" fmla="*/ 58411 w 245002"/>
                <a:gd name="connsiteY15" fmla="*/ 161442 h 245002"/>
                <a:gd name="connsiteX16" fmla="*/ 55166 w 245002"/>
                <a:gd name="connsiteY16" fmla="*/ 126558 h 245002"/>
                <a:gd name="connsiteX17" fmla="*/ 10546 w 245002"/>
                <a:gd name="connsiteY17" fmla="*/ 126558 h 245002"/>
                <a:gd name="connsiteX18" fmla="*/ 7301 w 245002"/>
                <a:gd name="connsiteY18" fmla="*/ 124124 h 245002"/>
                <a:gd name="connsiteX19" fmla="*/ 18659 w 245002"/>
                <a:gd name="connsiteY19" fmla="*/ 172800 h 245002"/>
                <a:gd name="connsiteX20" fmla="*/ 17037 w 245002"/>
                <a:gd name="connsiteY20" fmla="*/ 177668 h 245002"/>
                <a:gd name="connsiteX21" fmla="*/ 12169 w 245002"/>
                <a:gd name="connsiteY21" fmla="*/ 176045 h 245002"/>
                <a:gd name="connsiteX22" fmla="*/ 0 w 245002"/>
                <a:gd name="connsiteY22" fmla="*/ 122501 h 245002"/>
                <a:gd name="connsiteX23" fmla="*/ 122501 w 245002"/>
                <a:gd name="connsiteY23" fmla="*/ 0 h 245002"/>
                <a:gd name="connsiteX24" fmla="*/ 245003 w 245002"/>
                <a:gd name="connsiteY24" fmla="*/ 122501 h 245002"/>
                <a:gd name="connsiteX25" fmla="*/ 122501 w 245002"/>
                <a:gd name="connsiteY25" fmla="*/ 245003 h 245002"/>
                <a:gd name="connsiteX26" fmla="*/ 126558 w 245002"/>
                <a:gd name="connsiteY26" fmla="*/ 181724 h 245002"/>
                <a:gd name="connsiteX27" fmla="*/ 126558 w 245002"/>
                <a:gd name="connsiteY27" fmla="*/ 233645 h 245002"/>
                <a:gd name="connsiteX28" fmla="*/ 124124 w 245002"/>
                <a:gd name="connsiteY28" fmla="*/ 236890 h 245002"/>
                <a:gd name="connsiteX29" fmla="*/ 173611 w 245002"/>
                <a:gd name="connsiteY29" fmla="*/ 180913 h 245002"/>
                <a:gd name="connsiteX30" fmla="*/ 126558 w 245002"/>
                <a:gd name="connsiteY30" fmla="*/ 180913 h 245002"/>
                <a:gd name="connsiteX31" fmla="*/ 181724 w 245002"/>
                <a:gd name="connsiteY31" fmla="*/ 181724 h 245002"/>
                <a:gd name="connsiteX32" fmla="*/ 150085 w 245002"/>
                <a:gd name="connsiteY32" fmla="*/ 234456 h 245002"/>
                <a:gd name="connsiteX33" fmla="*/ 221476 w 245002"/>
                <a:gd name="connsiteY33" fmla="*/ 181724 h 245002"/>
                <a:gd name="connsiteX34" fmla="*/ 220665 w 245002"/>
                <a:gd name="connsiteY34" fmla="*/ 181724 h 245002"/>
                <a:gd name="connsiteX35" fmla="*/ 181724 w 245002"/>
                <a:gd name="connsiteY35" fmla="*/ 181724 h 245002"/>
                <a:gd name="connsiteX36" fmla="*/ 183347 w 245002"/>
                <a:gd name="connsiteY36" fmla="*/ 175234 h 245002"/>
                <a:gd name="connsiteX37" fmla="*/ 220665 w 245002"/>
                <a:gd name="connsiteY37" fmla="*/ 175234 h 245002"/>
                <a:gd name="connsiteX38" fmla="*/ 223910 w 245002"/>
                <a:gd name="connsiteY38" fmla="*/ 177668 h 245002"/>
                <a:gd name="connsiteX39" fmla="*/ 237701 w 245002"/>
                <a:gd name="connsiteY39" fmla="*/ 124124 h 245002"/>
                <a:gd name="connsiteX40" fmla="*/ 234456 w 245002"/>
                <a:gd name="connsiteY40" fmla="*/ 126558 h 245002"/>
                <a:gd name="connsiteX41" fmla="*/ 189837 w 245002"/>
                <a:gd name="connsiteY41" fmla="*/ 126558 h 245002"/>
                <a:gd name="connsiteX42" fmla="*/ 183347 w 245002"/>
                <a:gd name="connsiteY42" fmla="*/ 175234 h 245002"/>
                <a:gd name="connsiteX43" fmla="*/ 126558 w 245002"/>
                <a:gd name="connsiteY43" fmla="*/ 175234 h 245002"/>
                <a:gd name="connsiteX44" fmla="*/ 176045 w 245002"/>
                <a:gd name="connsiteY44" fmla="*/ 175234 h 245002"/>
                <a:gd name="connsiteX45" fmla="*/ 182535 w 245002"/>
                <a:gd name="connsiteY45" fmla="*/ 126558 h 245002"/>
                <a:gd name="connsiteX46" fmla="*/ 125746 w 245002"/>
                <a:gd name="connsiteY46" fmla="*/ 126558 h 245002"/>
                <a:gd name="connsiteX47" fmla="*/ 125746 w 245002"/>
                <a:gd name="connsiteY47" fmla="*/ 175234 h 245002"/>
                <a:gd name="connsiteX48" fmla="*/ 189837 w 245002"/>
                <a:gd name="connsiteY48" fmla="*/ 119256 h 245002"/>
                <a:gd name="connsiteX49" fmla="*/ 234456 w 245002"/>
                <a:gd name="connsiteY49" fmla="*/ 119256 h 245002"/>
                <a:gd name="connsiteX50" fmla="*/ 237701 w 245002"/>
                <a:gd name="connsiteY50" fmla="*/ 121690 h 245002"/>
                <a:gd name="connsiteX51" fmla="*/ 223910 w 245002"/>
                <a:gd name="connsiteY51" fmla="*/ 68146 h 245002"/>
                <a:gd name="connsiteX52" fmla="*/ 220665 w 245002"/>
                <a:gd name="connsiteY52" fmla="*/ 70580 h 245002"/>
                <a:gd name="connsiteX53" fmla="*/ 183347 w 245002"/>
                <a:gd name="connsiteY53" fmla="*/ 70580 h 245002"/>
                <a:gd name="connsiteX54" fmla="*/ 189837 w 245002"/>
                <a:gd name="connsiteY54" fmla="*/ 119256 h 245002"/>
                <a:gd name="connsiteX55" fmla="*/ 21093 w 245002"/>
                <a:gd name="connsiteY55" fmla="*/ 68146 h 245002"/>
                <a:gd name="connsiteX56" fmla="*/ 7301 w 245002"/>
                <a:gd name="connsiteY56" fmla="*/ 121690 h 245002"/>
                <a:gd name="connsiteX57" fmla="*/ 10546 w 245002"/>
                <a:gd name="connsiteY57" fmla="*/ 119256 h 245002"/>
                <a:gd name="connsiteX58" fmla="*/ 55166 w 245002"/>
                <a:gd name="connsiteY58" fmla="*/ 119256 h 245002"/>
                <a:gd name="connsiteX59" fmla="*/ 61656 w 245002"/>
                <a:gd name="connsiteY59" fmla="*/ 70580 h 245002"/>
                <a:gd name="connsiteX60" fmla="*/ 25149 w 245002"/>
                <a:gd name="connsiteY60" fmla="*/ 70580 h 245002"/>
                <a:gd name="connsiteX61" fmla="*/ 21093 w 245002"/>
                <a:gd name="connsiteY61" fmla="*/ 68146 h 245002"/>
                <a:gd name="connsiteX62" fmla="*/ 126558 w 245002"/>
                <a:gd name="connsiteY62" fmla="*/ 119256 h 245002"/>
                <a:gd name="connsiteX63" fmla="*/ 183347 w 245002"/>
                <a:gd name="connsiteY63" fmla="*/ 119256 h 245002"/>
                <a:gd name="connsiteX64" fmla="*/ 176856 w 245002"/>
                <a:gd name="connsiteY64" fmla="*/ 70580 h 245002"/>
                <a:gd name="connsiteX65" fmla="*/ 127369 w 245002"/>
                <a:gd name="connsiteY65" fmla="*/ 70580 h 245002"/>
                <a:gd name="connsiteX66" fmla="*/ 127369 w 245002"/>
                <a:gd name="connsiteY66" fmla="*/ 119256 h 245002"/>
                <a:gd name="connsiteX67" fmla="*/ 62468 w 245002"/>
                <a:gd name="connsiteY67" fmla="*/ 119256 h 245002"/>
                <a:gd name="connsiteX68" fmla="*/ 119256 w 245002"/>
                <a:gd name="connsiteY68" fmla="*/ 119256 h 245002"/>
                <a:gd name="connsiteX69" fmla="*/ 119256 w 245002"/>
                <a:gd name="connsiteY69" fmla="*/ 70580 h 245002"/>
                <a:gd name="connsiteX70" fmla="*/ 69769 w 245002"/>
                <a:gd name="connsiteY70" fmla="*/ 70580 h 245002"/>
                <a:gd name="connsiteX71" fmla="*/ 62468 w 245002"/>
                <a:gd name="connsiteY71" fmla="*/ 119256 h 245002"/>
                <a:gd name="connsiteX72" fmla="*/ 181724 w 245002"/>
                <a:gd name="connsiteY72" fmla="*/ 63279 h 245002"/>
                <a:gd name="connsiteX73" fmla="*/ 220665 w 245002"/>
                <a:gd name="connsiteY73" fmla="*/ 63279 h 245002"/>
                <a:gd name="connsiteX74" fmla="*/ 221476 w 245002"/>
                <a:gd name="connsiteY74" fmla="*/ 63279 h 245002"/>
                <a:gd name="connsiteX75" fmla="*/ 150085 w 245002"/>
                <a:gd name="connsiteY75" fmla="*/ 10546 h 245002"/>
                <a:gd name="connsiteX76" fmla="*/ 181724 w 245002"/>
                <a:gd name="connsiteY76" fmla="*/ 63279 h 245002"/>
                <a:gd name="connsiteX77" fmla="*/ 94918 w 245002"/>
                <a:gd name="connsiteY77" fmla="*/ 10546 h 245002"/>
                <a:gd name="connsiteX78" fmla="*/ 24338 w 245002"/>
                <a:gd name="connsiteY78" fmla="*/ 63279 h 245002"/>
                <a:gd name="connsiteX79" fmla="*/ 25149 w 245002"/>
                <a:gd name="connsiteY79" fmla="*/ 63279 h 245002"/>
                <a:gd name="connsiteX80" fmla="*/ 64090 w 245002"/>
                <a:gd name="connsiteY80" fmla="*/ 63279 h 245002"/>
                <a:gd name="connsiteX81" fmla="*/ 94918 w 245002"/>
                <a:gd name="connsiteY81" fmla="*/ 10546 h 245002"/>
                <a:gd name="connsiteX82" fmla="*/ 126558 w 245002"/>
                <a:gd name="connsiteY82" fmla="*/ 63279 h 245002"/>
                <a:gd name="connsiteX83" fmla="*/ 174423 w 245002"/>
                <a:gd name="connsiteY83" fmla="*/ 63279 h 245002"/>
                <a:gd name="connsiteX84" fmla="*/ 124124 w 245002"/>
                <a:gd name="connsiteY84" fmla="*/ 7301 h 245002"/>
                <a:gd name="connsiteX85" fmla="*/ 126558 w 245002"/>
                <a:gd name="connsiteY85" fmla="*/ 10546 h 245002"/>
                <a:gd name="connsiteX86" fmla="*/ 126558 w 245002"/>
                <a:gd name="connsiteY86" fmla="*/ 63279 h 245002"/>
                <a:gd name="connsiteX87" fmla="*/ 71392 w 245002"/>
                <a:gd name="connsiteY87" fmla="*/ 63279 h 245002"/>
                <a:gd name="connsiteX88" fmla="*/ 119256 w 245002"/>
                <a:gd name="connsiteY88" fmla="*/ 63279 h 245002"/>
                <a:gd name="connsiteX89" fmla="*/ 119256 w 245002"/>
                <a:gd name="connsiteY89" fmla="*/ 10546 h 245002"/>
                <a:gd name="connsiteX90" fmla="*/ 121690 w 245002"/>
                <a:gd name="connsiteY90" fmla="*/ 7301 h 245002"/>
                <a:gd name="connsiteX91" fmla="*/ 71392 w 245002"/>
                <a:gd name="connsiteY91" fmla="*/ 63279 h 2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45002" h="245002">
                  <a:moveTo>
                    <a:pt x="122501" y="245003"/>
                  </a:moveTo>
                  <a:cubicBezTo>
                    <a:pt x="109521" y="245003"/>
                    <a:pt x="96541" y="242569"/>
                    <a:pt x="84372" y="238513"/>
                  </a:cubicBezTo>
                  <a:cubicBezTo>
                    <a:pt x="82749" y="237701"/>
                    <a:pt x="81127" y="236079"/>
                    <a:pt x="81938" y="233645"/>
                  </a:cubicBezTo>
                  <a:cubicBezTo>
                    <a:pt x="82749" y="232023"/>
                    <a:pt x="84372" y="230400"/>
                    <a:pt x="86806" y="231211"/>
                  </a:cubicBezTo>
                  <a:cubicBezTo>
                    <a:pt x="98163" y="235268"/>
                    <a:pt x="110332" y="236890"/>
                    <a:pt x="121690" y="236890"/>
                  </a:cubicBezTo>
                  <a:cubicBezTo>
                    <a:pt x="120068" y="236079"/>
                    <a:pt x="119256" y="235268"/>
                    <a:pt x="119256" y="233645"/>
                  </a:cubicBezTo>
                  <a:lnTo>
                    <a:pt x="119256" y="181724"/>
                  </a:lnTo>
                  <a:lnTo>
                    <a:pt x="102220" y="181724"/>
                  </a:lnTo>
                  <a:cubicBezTo>
                    <a:pt x="100597" y="181724"/>
                    <a:pt x="98975" y="180101"/>
                    <a:pt x="98975" y="178479"/>
                  </a:cubicBezTo>
                  <a:cubicBezTo>
                    <a:pt x="98975" y="176856"/>
                    <a:pt x="100597" y="175234"/>
                    <a:pt x="102220" y="175234"/>
                  </a:cubicBezTo>
                  <a:lnTo>
                    <a:pt x="119256" y="175234"/>
                  </a:lnTo>
                  <a:lnTo>
                    <a:pt x="119256" y="126558"/>
                  </a:lnTo>
                  <a:lnTo>
                    <a:pt x="62468" y="126558"/>
                  </a:lnTo>
                  <a:cubicBezTo>
                    <a:pt x="62468" y="137916"/>
                    <a:pt x="64090" y="149273"/>
                    <a:pt x="65713" y="160631"/>
                  </a:cubicBezTo>
                  <a:cubicBezTo>
                    <a:pt x="65713" y="162254"/>
                    <a:pt x="64901" y="164687"/>
                    <a:pt x="62468" y="164687"/>
                  </a:cubicBezTo>
                  <a:cubicBezTo>
                    <a:pt x="60845" y="164687"/>
                    <a:pt x="58411" y="163876"/>
                    <a:pt x="58411" y="161442"/>
                  </a:cubicBezTo>
                  <a:cubicBezTo>
                    <a:pt x="56789" y="150085"/>
                    <a:pt x="55166" y="138727"/>
                    <a:pt x="55166" y="126558"/>
                  </a:cubicBezTo>
                  <a:lnTo>
                    <a:pt x="10546" y="126558"/>
                  </a:lnTo>
                  <a:cubicBezTo>
                    <a:pt x="8924" y="126558"/>
                    <a:pt x="8113" y="125746"/>
                    <a:pt x="7301" y="124124"/>
                  </a:cubicBezTo>
                  <a:cubicBezTo>
                    <a:pt x="7301" y="141972"/>
                    <a:pt x="11358" y="159008"/>
                    <a:pt x="18659" y="172800"/>
                  </a:cubicBezTo>
                  <a:cubicBezTo>
                    <a:pt x="19470" y="174423"/>
                    <a:pt x="18659" y="176856"/>
                    <a:pt x="17037" y="177668"/>
                  </a:cubicBezTo>
                  <a:cubicBezTo>
                    <a:pt x="15414" y="178479"/>
                    <a:pt x="12980" y="177668"/>
                    <a:pt x="12169" y="176045"/>
                  </a:cubicBezTo>
                  <a:cubicBezTo>
                    <a:pt x="4056" y="160631"/>
                    <a:pt x="0" y="141972"/>
                    <a:pt x="0" y="122501"/>
                  </a:cubicBezTo>
                  <a:cubicBezTo>
                    <a:pt x="0" y="55166"/>
                    <a:pt x="55166" y="0"/>
                    <a:pt x="122501" y="0"/>
                  </a:cubicBezTo>
                  <a:cubicBezTo>
                    <a:pt x="189837" y="0"/>
                    <a:pt x="245003" y="55166"/>
                    <a:pt x="245003" y="122501"/>
                  </a:cubicBezTo>
                  <a:cubicBezTo>
                    <a:pt x="245003" y="189837"/>
                    <a:pt x="189837" y="245003"/>
                    <a:pt x="122501" y="245003"/>
                  </a:cubicBezTo>
                  <a:close/>
                  <a:moveTo>
                    <a:pt x="126558" y="181724"/>
                  </a:moveTo>
                  <a:lnTo>
                    <a:pt x="126558" y="233645"/>
                  </a:lnTo>
                  <a:cubicBezTo>
                    <a:pt x="126558" y="235268"/>
                    <a:pt x="125746" y="236079"/>
                    <a:pt x="124124" y="236890"/>
                  </a:cubicBezTo>
                  <a:cubicBezTo>
                    <a:pt x="145217" y="236079"/>
                    <a:pt x="163065" y="213363"/>
                    <a:pt x="173611" y="180913"/>
                  </a:cubicBezTo>
                  <a:lnTo>
                    <a:pt x="126558" y="180913"/>
                  </a:lnTo>
                  <a:close/>
                  <a:moveTo>
                    <a:pt x="181724" y="181724"/>
                  </a:moveTo>
                  <a:cubicBezTo>
                    <a:pt x="174423" y="204439"/>
                    <a:pt x="163876" y="223099"/>
                    <a:pt x="150085" y="234456"/>
                  </a:cubicBezTo>
                  <a:cubicBezTo>
                    <a:pt x="180101" y="227155"/>
                    <a:pt x="206062" y="207685"/>
                    <a:pt x="221476" y="181724"/>
                  </a:cubicBezTo>
                  <a:cubicBezTo>
                    <a:pt x="221476" y="181724"/>
                    <a:pt x="220665" y="181724"/>
                    <a:pt x="220665" y="181724"/>
                  </a:cubicBezTo>
                  <a:lnTo>
                    <a:pt x="181724" y="181724"/>
                  </a:lnTo>
                  <a:close/>
                  <a:moveTo>
                    <a:pt x="183347" y="175234"/>
                  </a:moveTo>
                  <a:lnTo>
                    <a:pt x="220665" y="175234"/>
                  </a:lnTo>
                  <a:cubicBezTo>
                    <a:pt x="222287" y="175234"/>
                    <a:pt x="223910" y="176045"/>
                    <a:pt x="223910" y="177668"/>
                  </a:cubicBezTo>
                  <a:cubicBezTo>
                    <a:pt x="232834" y="161442"/>
                    <a:pt x="237701" y="143594"/>
                    <a:pt x="237701" y="124124"/>
                  </a:cubicBezTo>
                  <a:cubicBezTo>
                    <a:pt x="236890" y="125746"/>
                    <a:pt x="236079" y="126558"/>
                    <a:pt x="234456" y="126558"/>
                  </a:cubicBezTo>
                  <a:lnTo>
                    <a:pt x="189837" y="126558"/>
                  </a:lnTo>
                  <a:cubicBezTo>
                    <a:pt x="189837" y="143594"/>
                    <a:pt x="187403" y="159820"/>
                    <a:pt x="183347" y="175234"/>
                  </a:cubicBezTo>
                  <a:close/>
                  <a:moveTo>
                    <a:pt x="126558" y="175234"/>
                  </a:moveTo>
                  <a:lnTo>
                    <a:pt x="176045" y="175234"/>
                  </a:lnTo>
                  <a:cubicBezTo>
                    <a:pt x="180101" y="160631"/>
                    <a:pt x="182535" y="143594"/>
                    <a:pt x="182535" y="126558"/>
                  </a:cubicBezTo>
                  <a:lnTo>
                    <a:pt x="125746" y="126558"/>
                  </a:lnTo>
                  <a:lnTo>
                    <a:pt x="125746" y="175234"/>
                  </a:lnTo>
                  <a:close/>
                  <a:moveTo>
                    <a:pt x="189837" y="119256"/>
                  </a:moveTo>
                  <a:lnTo>
                    <a:pt x="234456" y="119256"/>
                  </a:lnTo>
                  <a:cubicBezTo>
                    <a:pt x="236079" y="119256"/>
                    <a:pt x="237701" y="120068"/>
                    <a:pt x="237701" y="121690"/>
                  </a:cubicBezTo>
                  <a:cubicBezTo>
                    <a:pt x="237701" y="102220"/>
                    <a:pt x="232834" y="84372"/>
                    <a:pt x="223910" y="68146"/>
                  </a:cubicBezTo>
                  <a:cubicBezTo>
                    <a:pt x="223099" y="69769"/>
                    <a:pt x="222287" y="70580"/>
                    <a:pt x="220665" y="70580"/>
                  </a:cubicBezTo>
                  <a:lnTo>
                    <a:pt x="183347" y="70580"/>
                  </a:lnTo>
                  <a:cubicBezTo>
                    <a:pt x="187403" y="85183"/>
                    <a:pt x="189837" y="101408"/>
                    <a:pt x="189837" y="119256"/>
                  </a:cubicBezTo>
                  <a:close/>
                  <a:moveTo>
                    <a:pt x="21093" y="68146"/>
                  </a:moveTo>
                  <a:cubicBezTo>
                    <a:pt x="12169" y="84372"/>
                    <a:pt x="7301" y="102220"/>
                    <a:pt x="7301" y="121690"/>
                  </a:cubicBezTo>
                  <a:cubicBezTo>
                    <a:pt x="8113" y="120068"/>
                    <a:pt x="8924" y="119256"/>
                    <a:pt x="10546" y="119256"/>
                  </a:cubicBezTo>
                  <a:lnTo>
                    <a:pt x="55166" y="119256"/>
                  </a:lnTo>
                  <a:cubicBezTo>
                    <a:pt x="55166" y="101408"/>
                    <a:pt x="57600" y="85183"/>
                    <a:pt x="61656" y="70580"/>
                  </a:cubicBezTo>
                  <a:lnTo>
                    <a:pt x="25149" y="70580"/>
                  </a:lnTo>
                  <a:cubicBezTo>
                    <a:pt x="23527" y="70580"/>
                    <a:pt x="21904" y="68958"/>
                    <a:pt x="21093" y="68146"/>
                  </a:cubicBezTo>
                  <a:close/>
                  <a:moveTo>
                    <a:pt x="126558" y="119256"/>
                  </a:moveTo>
                  <a:lnTo>
                    <a:pt x="183347" y="119256"/>
                  </a:lnTo>
                  <a:cubicBezTo>
                    <a:pt x="183347" y="101408"/>
                    <a:pt x="180913" y="85183"/>
                    <a:pt x="176856" y="70580"/>
                  </a:cubicBezTo>
                  <a:lnTo>
                    <a:pt x="127369" y="70580"/>
                  </a:lnTo>
                  <a:lnTo>
                    <a:pt x="127369" y="119256"/>
                  </a:lnTo>
                  <a:close/>
                  <a:moveTo>
                    <a:pt x="62468" y="119256"/>
                  </a:moveTo>
                  <a:lnTo>
                    <a:pt x="119256" y="119256"/>
                  </a:lnTo>
                  <a:lnTo>
                    <a:pt x="119256" y="70580"/>
                  </a:lnTo>
                  <a:lnTo>
                    <a:pt x="69769" y="70580"/>
                  </a:lnTo>
                  <a:cubicBezTo>
                    <a:pt x="64901" y="85183"/>
                    <a:pt x="63279" y="101408"/>
                    <a:pt x="62468" y="119256"/>
                  </a:cubicBezTo>
                  <a:close/>
                  <a:moveTo>
                    <a:pt x="181724" y="63279"/>
                  </a:moveTo>
                  <a:lnTo>
                    <a:pt x="220665" y="63279"/>
                  </a:lnTo>
                  <a:cubicBezTo>
                    <a:pt x="220665" y="63279"/>
                    <a:pt x="221476" y="63279"/>
                    <a:pt x="221476" y="63279"/>
                  </a:cubicBezTo>
                  <a:cubicBezTo>
                    <a:pt x="206062" y="37318"/>
                    <a:pt x="180101" y="17848"/>
                    <a:pt x="150085" y="10546"/>
                  </a:cubicBezTo>
                  <a:cubicBezTo>
                    <a:pt x="163065" y="21093"/>
                    <a:pt x="174423" y="39752"/>
                    <a:pt x="181724" y="63279"/>
                  </a:cubicBezTo>
                  <a:close/>
                  <a:moveTo>
                    <a:pt x="94918" y="10546"/>
                  </a:moveTo>
                  <a:cubicBezTo>
                    <a:pt x="64901" y="17848"/>
                    <a:pt x="39752" y="37318"/>
                    <a:pt x="24338" y="63279"/>
                  </a:cubicBezTo>
                  <a:cubicBezTo>
                    <a:pt x="24338" y="63279"/>
                    <a:pt x="25149" y="63279"/>
                    <a:pt x="25149" y="63279"/>
                  </a:cubicBezTo>
                  <a:lnTo>
                    <a:pt x="64090" y="63279"/>
                  </a:lnTo>
                  <a:cubicBezTo>
                    <a:pt x="70580" y="39752"/>
                    <a:pt x="81127" y="21904"/>
                    <a:pt x="94918" y="10546"/>
                  </a:cubicBezTo>
                  <a:close/>
                  <a:moveTo>
                    <a:pt x="126558" y="63279"/>
                  </a:moveTo>
                  <a:lnTo>
                    <a:pt x="174423" y="63279"/>
                  </a:lnTo>
                  <a:cubicBezTo>
                    <a:pt x="163876" y="30828"/>
                    <a:pt x="145217" y="8924"/>
                    <a:pt x="124124" y="7301"/>
                  </a:cubicBezTo>
                  <a:cubicBezTo>
                    <a:pt x="125746" y="8113"/>
                    <a:pt x="126558" y="8924"/>
                    <a:pt x="126558" y="10546"/>
                  </a:cubicBezTo>
                  <a:lnTo>
                    <a:pt x="126558" y="63279"/>
                  </a:lnTo>
                  <a:close/>
                  <a:moveTo>
                    <a:pt x="71392" y="63279"/>
                  </a:moveTo>
                  <a:lnTo>
                    <a:pt x="119256" y="63279"/>
                  </a:lnTo>
                  <a:lnTo>
                    <a:pt x="119256" y="10546"/>
                  </a:lnTo>
                  <a:cubicBezTo>
                    <a:pt x="119256" y="8924"/>
                    <a:pt x="120068" y="8113"/>
                    <a:pt x="121690" y="7301"/>
                  </a:cubicBezTo>
                  <a:cubicBezTo>
                    <a:pt x="99786" y="8113"/>
                    <a:pt x="81938" y="30828"/>
                    <a:pt x="71392" y="63279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0" name="Graphic 7">
              <a:extLst>
                <a:ext uri="{FF2B5EF4-FFF2-40B4-BE49-F238E27FC236}">
                  <a16:creationId xmlns:a16="http://schemas.microsoft.com/office/drawing/2014/main" id="{C687F44A-BE9B-448C-A2E9-93476DD52216}"/>
                </a:ext>
              </a:extLst>
            </p:cNvPr>
            <p:cNvGrpSpPr/>
            <p:nvPr/>
          </p:nvGrpSpPr>
          <p:grpSpPr>
            <a:xfrm>
              <a:off x="11044701" y="5145507"/>
              <a:ext cx="68888" cy="68482"/>
              <a:chOff x="11044701" y="5145507"/>
              <a:chExt cx="68888" cy="68482"/>
            </a:xfrm>
            <a:solidFill>
              <a:srgbClr val="FFFFFF"/>
            </a:solidFill>
          </p:grpSpPr>
          <p:sp>
            <p:nvSpPr>
              <p:cNvPr id="291" name="Graphic 7">
                <a:extLst>
                  <a:ext uri="{FF2B5EF4-FFF2-40B4-BE49-F238E27FC236}">
                    <a16:creationId xmlns:a16="http://schemas.microsoft.com/office/drawing/2014/main" id="{F2727B37-274F-4E35-AD12-9FB1A04AB858}"/>
                  </a:ext>
                </a:extLst>
              </p:cNvPr>
              <p:cNvSpPr/>
              <p:nvPr/>
            </p:nvSpPr>
            <p:spPr>
              <a:xfrm>
                <a:off x="11048352" y="5149088"/>
                <a:ext cx="60845" cy="60845"/>
              </a:xfrm>
              <a:custGeom>
                <a:avLst/>
                <a:gdLst>
                  <a:gd name="connsiteX0" fmla="*/ 8113 w 60845"/>
                  <a:gd name="connsiteY0" fmla="*/ 19470 h 60845"/>
                  <a:gd name="connsiteX1" fmla="*/ 41375 w 60845"/>
                  <a:gd name="connsiteY1" fmla="*/ 52732 h 60845"/>
                  <a:gd name="connsiteX2" fmla="*/ 60845 w 60845"/>
                  <a:gd name="connsiteY2" fmla="*/ 0 h 60845"/>
                  <a:gd name="connsiteX3" fmla="*/ 8113 w 60845"/>
                  <a:gd name="connsiteY3" fmla="*/ 19470 h 60845"/>
                  <a:gd name="connsiteX4" fmla="*/ 25149 w 60845"/>
                  <a:gd name="connsiteY4" fmla="*/ 35696 h 60845"/>
                  <a:gd name="connsiteX5" fmla="*/ 0 w 60845"/>
                  <a:gd name="connsiteY5" fmla="*/ 60845 h 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845" h="60845">
                    <a:moveTo>
                      <a:pt x="8113" y="19470"/>
                    </a:moveTo>
                    <a:lnTo>
                      <a:pt x="41375" y="52732"/>
                    </a:lnTo>
                    <a:lnTo>
                      <a:pt x="60845" y="0"/>
                    </a:lnTo>
                    <a:lnTo>
                      <a:pt x="8113" y="19470"/>
                    </a:lnTo>
                    <a:close/>
                    <a:moveTo>
                      <a:pt x="25149" y="35696"/>
                    </a:moveTo>
                    <a:lnTo>
                      <a:pt x="0" y="60845"/>
                    </a:lnTo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Graphic 7">
                <a:extLst>
                  <a:ext uri="{FF2B5EF4-FFF2-40B4-BE49-F238E27FC236}">
                    <a16:creationId xmlns:a16="http://schemas.microsoft.com/office/drawing/2014/main" id="{B73070F3-23F7-471E-B726-BCD2E9FBF875}"/>
                  </a:ext>
                </a:extLst>
              </p:cNvPr>
              <p:cNvSpPr/>
              <p:nvPr/>
            </p:nvSpPr>
            <p:spPr>
              <a:xfrm>
                <a:off x="11044701" y="5145507"/>
                <a:ext cx="68888" cy="68482"/>
              </a:xfrm>
              <a:custGeom>
                <a:avLst/>
                <a:gdLst>
                  <a:gd name="connsiteX0" fmla="*/ 3651 w 68888"/>
                  <a:gd name="connsiteY0" fmla="*/ 68483 h 68482"/>
                  <a:gd name="connsiteX1" fmla="*/ 1217 w 68888"/>
                  <a:gd name="connsiteY1" fmla="*/ 67671 h 68482"/>
                  <a:gd name="connsiteX2" fmla="*/ 1217 w 68888"/>
                  <a:gd name="connsiteY2" fmla="*/ 62804 h 68482"/>
                  <a:gd name="connsiteX3" fmla="*/ 23121 w 68888"/>
                  <a:gd name="connsiteY3" fmla="*/ 40088 h 68482"/>
                  <a:gd name="connsiteX4" fmla="*/ 9330 w 68888"/>
                  <a:gd name="connsiteY4" fmla="*/ 26297 h 68482"/>
                  <a:gd name="connsiteX5" fmla="*/ 8518 w 68888"/>
                  <a:gd name="connsiteY5" fmla="*/ 23052 h 68482"/>
                  <a:gd name="connsiteX6" fmla="*/ 10952 w 68888"/>
                  <a:gd name="connsiteY6" fmla="*/ 20618 h 68482"/>
                  <a:gd name="connsiteX7" fmla="*/ 63685 w 68888"/>
                  <a:gd name="connsiteY7" fmla="*/ 336 h 68482"/>
                  <a:gd name="connsiteX8" fmla="*/ 67741 w 68888"/>
                  <a:gd name="connsiteY8" fmla="*/ 1147 h 68482"/>
                  <a:gd name="connsiteX9" fmla="*/ 68552 w 68888"/>
                  <a:gd name="connsiteY9" fmla="*/ 5204 h 68482"/>
                  <a:gd name="connsiteX10" fmla="*/ 49082 w 68888"/>
                  <a:gd name="connsiteY10" fmla="*/ 57936 h 68482"/>
                  <a:gd name="connsiteX11" fmla="*/ 46648 w 68888"/>
                  <a:gd name="connsiteY11" fmla="*/ 60370 h 68482"/>
                  <a:gd name="connsiteX12" fmla="*/ 43403 w 68888"/>
                  <a:gd name="connsiteY12" fmla="*/ 59559 h 68482"/>
                  <a:gd name="connsiteX13" fmla="*/ 28800 w 68888"/>
                  <a:gd name="connsiteY13" fmla="*/ 44956 h 68482"/>
                  <a:gd name="connsiteX14" fmla="*/ 6896 w 68888"/>
                  <a:gd name="connsiteY14" fmla="*/ 67671 h 68482"/>
                  <a:gd name="connsiteX15" fmla="*/ 3651 w 68888"/>
                  <a:gd name="connsiteY15" fmla="*/ 68483 h 68482"/>
                  <a:gd name="connsiteX16" fmla="*/ 32045 w 68888"/>
                  <a:gd name="connsiteY16" fmla="*/ 38466 h 68482"/>
                  <a:gd name="connsiteX17" fmla="*/ 44214 w 68888"/>
                  <a:gd name="connsiteY17" fmla="*/ 50635 h 68482"/>
                  <a:gd name="connsiteX18" fmla="*/ 59628 w 68888"/>
                  <a:gd name="connsiteY18" fmla="*/ 10071 h 68482"/>
                  <a:gd name="connsiteX19" fmla="*/ 19065 w 68888"/>
                  <a:gd name="connsiteY19" fmla="*/ 25485 h 68482"/>
                  <a:gd name="connsiteX20" fmla="*/ 30423 w 68888"/>
                  <a:gd name="connsiteY20" fmla="*/ 36843 h 68482"/>
                  <a:gd name="connsiteX21" fmla="*/ 31234 w 68888"/>
                  <a:gd name="connsiteY21" fmla="*/ 37654 h 68482"/>
                  <a:gd name="connsiteX22" fmla="*/ 32045 w 68888"/>
                  <a:gd name="connsiteY22" fmla="*/ 38466 h 68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8888" h="68482">
                    <a:moveTo>
                      <a:pt x="3651" y="68483"/>
                    </a:moveTo>
                    <a:cubicBezTo>
                      <a:pt x="2839" y="68483"/>
                      <a:pt x="2028" y="68483"/>
                      <a:pt x="1217" y="67671"/>
                    </a:cubicBezTo>
                    <a:cubicBezTo>
                      <a:pt x="-406" y="66049"/>
                      <a:pt x="-406" y="63615"/>
                      <a:pt x="1217" y="62804"/>
                    </a:cubicBezTo>
                    <a:lnTo>
                      <a:pt x="23121" y="40088"/>
                    </a:lnTo>
                    <a:lnTo>
                      <a:pt x="9330" y="26297"/>
                    </a:lnTo>
                    <a:cubicBezTo>
                      <a:pt x="8518" y="25485"/>
                      <a:pt x="7707" y="23863"/>
                      <a:pt x="8518" y="23052"/>
                    </a:cubicBezTo>
                    <a:cubicBezTo>
                      <a:pt x="8518" y="22240"/>
                      <a:pt x="9330" y="20618"/>
                      <a:pt x="10952" y="20618"/>
                    </a:cubicBezTo>
                    <a:lnTo>
                      <a:pt x="63685" y="336"/>
                    </a:lnTo>
                    <a:cubicBezTo>
                      <a:pt x="65307" y="-475"/>
                      <a:pt x="66118" y="336"/>
                      <a:pt x="67741" y="1147"/>
                    </a:cubicBezTo>
                    <a:cubicBezTo>
                      <a:pt x="68552" y="1959"/>
                      <a:pt x="69363" y="3581"/>
                      <a:pt x="68552" y="5204"/>
                    </a:cubicBezTo>
                    <a:lnTo>
                      <a:pt x="49082" y="57936"/>
                    </a:lnTo>
                    <a:cubicBezTo>
                      <a:pt x="48270" y="58747"/>
                      <a:pt x="47459" y="59559"/>
                      <a:pt x="46648" y="60370"/>
                    </a:cubicBezTo>
                    <a:cubicBezTo>
                      <a:pt x="45837" y="60370"/>
                      <a:pt x="44214" y="60370"/>
                      <a:pt x="43403" y="59559"/>
                    </a:cubicBezTo>
                    <a:lnTo>
                      <a:pt x="28800" y="44956"/>
                    </a:lnTo>
                    <a:lnTo>
                      <a:pt x="6896" y="67671"/>
                    </a:lnTo>
                    <a:cubicBezTo>
                      <a:pt x="5273" y="68483"/>
                      <a:pt x="4462" y="68483"/>
                      <a:pt x="3651" y="68483"/>
                    </a:cubicBezTo>
                    <a:close/>
                    <a:moveTo>
                      <a:pt x="32045" y="38466"/>
                    </a:moveTo>
                    <a:lnTo>
                      <a:pt x="44214" y="50635"/>
                    </a:lnTo>
                    <a:lnTo>
                      <a:pt x="59628" y="10071"/>
                    </a:lnTo>
                    <a:lnTo>
                      <a:pt x="19065" y="25485"/>
                    </a:lnTo>
                    <a:lnTo>
                      <a:pt x="30423" y="36843"/>
                    </a:lnTo>
                    <a:cubicBezTo>
                      <a:pt x="31234" y="36843"/>
                      <a:pt x="31234" y="37654"/>
                      <a:pt x="31234" y="37654"/>
                    </a:cubicBezTo>
                    <a:cubicBezTo>
                      <a:pt x="31234" y="37654"/>
                      <a:pt x="32045" y="37654"/>
                      <a:pt x="32045" y="3846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Graphic 292">
            <a:extLst>
              <a:ext uri="{FF2B5EF4-FFF2-40B4-BE49-F238E27FC236}">
                <a16:creationId xmlns:a16="http://schemas.microsoft.com/office/drawing/2014/main" id="{11050B99-0BD3-40FF-AB2B-F152F7872B9D}"/>
              </a:ext>
            </a:extLst>
          </p:cNvPr>
          <p:cNvSpPr/>
          <p:nvPr/>
        </p:nvSpPr>
        <p:spPr>
          <a:xfrm>
            <a:off x="9786218" y="1611738"/>
            <a:ext cx="576000" cy="576000"/>
          </a:xfrm>
          <a:custGeom>
            <a:avLst/>
            <a:gdLst>
              <a:gd name="connsiteX0" fmla="*/ 576000 w 576000"/>
              <a:gd name="connsiteY0" fmla="*/ 288000 h 576000"/>
              <a:gd name="connsiteX1" fmla="*/ 288000 w 576000"/>
              <a:gd name="connsiteY1" fmla="*/ 576000 h 576000"/>
              <a:gd name="connsiteX2" fmla="*/ 0 w 576000"/>
              <a:gd name="connsiteY2" fmla="*/ 288000 h 576000"/>
              <a:gd name="connsiteX3" fmla="*/ 288000 w 576000"/>
              <a:gd name="connsiteY3" fmla="*/ 0 h 576000"/>
              <a:gd name="connsiteX4" fmla="*/ 576000 w 576000"/>
              <a:gd name="connsiteY4" fmla="*/ 28800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" h="576000">
                <a:moveTo>
                  <a:pt x="576000" y="288000"/>
                </a:moveTo>
                <a:cubicBezTo>
                  <a:pt x="576000" y="447058"/>
                  <a:pt x="447058" y="576000"/>
                  <a:pt x="288000" y="576000"/>
                </a:cubicBezTo>
                <a:cubicBezTo>
                  <a:pt x="128942" y="576000"/>
                  <a:pt x="0" y="447058"/>
                  <a:pt x="0" y="288000"/>
                </a:cubicBezTo>
                <a:cubicBezTo>
                  <a:pt x="0" y="128942"/>
                  <a:pt x="128942" y="0"/>
                  <a:pt x="288000" y="0"/>
                </a:cubicBezTo>
                <a:cubicBezTo>
                  <a:pt x="447058" y="0"/>
                  <a:pt x="576000" y="128942"/>
                  <a:pt x="576000" y="288000"/>
                </a:cubicBezTo>
                <a:close/>
              </a:path>
            </a:pathLst>
          </a:custGeom>
          <a:solidFill>
            <a:schemeClr val="accent6"/>
          </a:solidFill>
          <a:ln w="80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aphic 292">
            <a:extLst>
              <a:ext uri="{FF2B5EF4-FFF2-40B4-BE49-F238E27FC236}">
                <a16:creationId xmlns:a16="http://schemas.microsoft.com/office/drawing/2014/main" id="{37944E69-BB1D-43D9-A432-BFC8C1E4FC9F}"/>
              </a:ext>
            </a:extLst>
          </p:cNvPr>
          <p:cNvGrpSpPr/>
          <p:nvPr/>
        </p:nvGrpSpPr>
        <p:grpSpPr>
          <a:xfrm>
            <a:off x="9995342" y="1758901"/>
            <a:ext cx="155134" cy="271450"/>
            <a:chOff x="9995342" y="1758901"/>
            <a:chExt cx="155134" cy="271450"/>
          </a:xfrm>
          <a:solidFill>
            <a:srgbClr val="FFFFFF"/>
          </a:solidFill>
        </p:grpSpPr>
        <p:sp>
          <p:nvSpPr>
            <p:cNvPr id="17" name="Graphic 292">
              <a:extLst>
                <a:ext uri="{FF2B5EF4-FFF2-40B4-BE49-F238E27FC236}">
                  <a16:creationId xmlns:a16="http://schemas.microsoft.com/office/drawing/2014/main" id="{7D057D22-9CDE-4924-8452-203034041B0C}"/>
                </a:ext>
              </a:extLst>
            </p:cNvPr>
            <p:cNvSpPr/>
            <p:nvPr/>
          </p:nvSpPr>
          <p:spPr>
            <a:xfrm>
              <a:off x="9995342" y="1758901"/>
              <a:ext cx="155134" cy="193630"/>
            </a:xfrm>
            <a:custGeom>
              <a:avLst/>
              <a:gdLst>
                <a:gd name="connsiteX0" fmla="*/ 76442 w 155134"/>
                <a:gd name="connsiteY0" fmla="*/ 193569 h 193630"/>
                <a:gd name="connsiteX1" fmla="*/ 96724 w 155134"/>
                <a:gd name="connsiteY1" fmla="*/ 174099 h 193630"/>
                <a:gd name="connsiteX2" fmla="*/ 113760 w 155134"/>
                <a:gd name="connsiteY2" fmla="*/ 148138 h 193630"/>
                <a:gd name="connsiteX3" fmla="*/ 155135 w 155134"/>
                <a:gd name="connsiteY3" fmla="*/ 79992 h 193630"/>
                <a:gd name="connsiteX4" fmla="*/ 155135 w 155134"/>
                <a:gd name="connsiteY4" fmla="*/ 75935 h 193630"/>
                <a:gd name="connsiteX5" fmla="*/ 154324 w 155134"/>
                <a:gd name="connsiteY5" fmla="*/ 68634 h 193630"/>
                <a:gd name="connsiteX6" fmla="*/ 121873 w 155134"/>
                <a:gd name="connsiteY6" fmla="*/ 15090 h 193630"/>
                <a:gd name="connsiteX7" fmla="*/ 62650 w 155134"/>
                <a:gd name="connsiteY7" fmla="*/ 1299 h 193630"/>
                <a:gd name="connsiteX8" fmla="*/ 994 w 155134"/>
                <a:gd name="connsiteY8" fmla="*/ 54842 h 193630"/>
                <a:gd name="connsiteX9" fmla="*/ 13163 w 155134"/>
                <a:gd name="connsiteY9" fmla="*/ 79180 h 193630"/>
                <a:gd name="connsiteX10" fmla="*/ 39124 w 155134"/>
                <a:gd name="connsiteY10" fmla="*/ 71068 h 193630"/>
                <a:gd name="connsiteX11" fmla="*/ 41557 w 155134"/>
                <a:gd name="connsiteY11" fmla="*/ 65389 h 193630"/>
                <a:gd name="connsiteX12" fmla="*/ 42369 w 155134"/>
                <a:gd name="connsiteY12" fmla="*/ 63766 h 193630"/>
                <a:gd name="connsiteX13" fmla="*/ 75631 w 155134"/>
                <a:gd name="connsiteY13" fmla="*/ 41862 h 193630"/>
                <a:gd name="connsiteX14" fmla="*/ 80498 w 155134"/>
                <a:gd name="connsiteY14" fmla="*/ 41862 h 193630"/>
                <a:gd name="connsiteX15" fmla="*/ 112138 w 155134"/>
                <a:gd name="connsiteY15" fmla="*/ 73501 h 193630"/>
                <a:gd name="connsiteX16" fmla="*/ 92667 w 155134"/>
                <a:gd name="connsiteY16" fmla="*/ 110820 h 193630"/>
                <a:gd name="connsiteX17" fmla="*/ 61028 w 155134"/>
                <a:gd name="connsiteY17" fmla="*/ 143270 h 193630"/>
                <a:gd name="connsiteX18" fmla="*/ 55349 w 155134"/>
                <a:gd name="connsiteY18" fmla="*/ 174910 h 193630"/>
                <a:gd name="connsiteX19" fmla="*/ 76442 w 155134"/>
                <a:gd name="connsiteY19" fmla="*/ 193569 h 193630"/>
                <a:gd name="connsiteX20" fmla="*/ 91856 w 155134"/>
                <a:gd name="connsiteY20" fmla="*/ 119744 h 193630"/>
                <a:gd name="connsiteX21" fmla="*/ 110515 w 155134"/>
                <a:gd name="connsiteY21" fmla="*/ 103518 h 193630"/>
                <a:gd name="connsiteX22" fmla="*/ 112138 w 155134"/>
                <a:gd name="connsiteY22" fmla="*/ 59710 h 193630"/>
                <a:gd name="connsiteX23" fmla="*/ 71574 w 155134"/>
                <a:gd name="connsiteY23" fmla="*/ 37806 h 193630"/>
                <a:gd name="connsiteX24" fmla="*/ 35878 w 155134"/>
                <a:gd name="connsiteY24" fmla="*/ 63766 h 193630"/>
                <a:gd name="connsiteX25" fmla="*/ 35067 w 155134"/>
                <a:gd name="connsiteY25" fmla="*/ 64577 h 193630"/>
                <a:gd name="connsiteX26" fmla="*/ 34256 w 155134"/>
                <a:gd name="connsiteY26" fmla="*/ 66200 h 193630"/>
                <a:gd name="connsiteX27" fmla="*/ 14785 w 155134"/>
                <a:gd name="connsiteY27" fmla="*/ 75124 h 193630"/>
                <a:gd name="connsiteX28" fmla="*/ 6673 w 155134"/>
                <a:gd name="connsiteY28" fmla="*/ 67823 h 193630"/>
                <a:gd name="connsiteX29" fmla="*/ 6673 w 155134"/>
                <a:gd name="connsiteY29" fmla="*/ 55654 h 193630"/>
                <a:gd name="connsiteX30" fmla="*/ 61028 w 155134"/>
                <a:gd name="connsiteY30" fmla="*/ 8600 h 193630"/>
                <a:gd name="connsiteX31" fmla="*/ 120250 w 155134"/>
                <a:gd name="connsiteY31" fmla="*/ 23203 h 193630"/>
                <a:gd name="connsiteX32" fmla="*/ 147833 w 155134"/>
                <a:gd name="connsiteY32" fmla="*/ 83237 h 193630"/>
                <a:gd name="connsiteX33" fmla="*/ 147833 w 155134"/>
                <a:gd name="connsiteY33" fmla="*/ 83237 h 193630"/>
                <a:gd name="connsiteX34" fmla="*/ 109704 w 155134"/>
                <a:gd name="connsiteY34" fmla="*/ 143270 h 193630"/>
                <a:gd name="connsiteX35" fmla="*/ 91045 w 155134"/>
                <a:gd name="connsiteY35" fmla="*/ 166797 h 193630"/>
                <a:gd name="connsiteX36" fmla="*/ 91045 w 155134"/>
                <a:gd name="connsiteY36" fmla="*/ 170042 h 193630"/>
                <a:gd name="connsiteX37" fmla="*/ 91045 w 155134"/>
                <a:gd name="connsiteY37" fmla="*/ 172476 h 193630"/>
                <a:gd name="connsiteX38" fmla="*/ 76442 w 155134"/>
                <a:gd name="connsiteY38" fmla="*/ 187079 h 193630"/>
                <a:gd name="connsiteX39" fmla="*/ 75631 w 155134"/>
                <a:gd name="connsiteY39" fmla="*/ 187079 h 193630"/>
                <a:gd name="connsiteX40" fmla="*/ 61028 w 155134"/>
                <a:gd name="connsiteY40" fmla="*/ 170854 h 193630"/>
                <a:gd name="connsiteX41" fmla="*/ 91856 w 155134"/>
                <a:gd name="connsiteY41" fmla="*/ 119744 h 19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5134" h="193630">
                  <a:moveTo>
                    <a:pt x="76442" y="193569"/>
                  </a:moveTo>
                  <a:cubicBezTo>
                    <a:pt x="87800" y="192758"/>
                    <a:pt x="95912" y="185456"/>
                    <a:pt x="96724" y="174099"/>
                  </a:cubicBezTo>
                  <a:cubicBezTo>
                    <a:pt x="97535" y="162741"/>
                    <a:pt x="102402" y="154628"/>
                    <a:pt x="113760" y="148138"/>
                  </a:cubicBezTo>
                  <a:cubicBezTo>
                    <a:pt x="139721" y="133535"/>
                    <a:pt x="153512" y="110820"/>
                    <a:pt x="155135" y="79992"/>
                  </a:cubicBezTo>
                  <a:cubicBezTo>
                    <a:pt x="155135" y="78369"/>
                    <a:pt x="155135" y="77558"/>
                    <a:pt x="155135" y="75935"/>
                  </a:cubicBezTo>
                  <a:cubicBezTo>
                    <a:pt x="155135" y="73501"/>
                    <a:pt x="155135" y="71068"/>
                    <a:pt x="154324" y="68634"/>
                  </a:cubicBezTo>
                  <a:cubicBezTo>
                    <a:pt x="151078" y="46730"/>
                    <a:pt x="139721" y="28070"/>
                    <a:pt x="121873" y="15090"/>
                  </a:cubicBezTo>
                  <a:cubicBezTo>
                    <a:pt x="104836" y="2921"/>
                    <a:pt x="83743" y="-2758"/>
                    <a:pt x="62650" y="1299"/>
                  </a:cubicBezTo>
                  <a:cubicBezTo>
                    <a:pt x="31822" y="6166"/>
                    <a:pt x="10729" y="24825"/>
                    <a:pt x="994" y="54842"/>
                  </a:cubicBezTo>
                  <a:cubicBezTo>
                    <a:pt x="-2251" y="64577"/>
                    <a:pt x="2616" y="75124"/>
                    <a:pt x="13163" y="79180"/>
                  </a:cubicBezTo>
                  <a:cubicBezTo>
                    <a:pt x="22898" y="83237"/>
                    <a:pt x="34256" y="79992"/>
                    <a:pt x="39124" y="71068"/>
                  </a:cubicBezTo>
                  <a:cubicBezTo>
                    <a:pt x="39935" y="69445"/>
                    <a:pt x="40746" y="67823"/>
                    <a:pt x="41557" y="65389"/>
                  </a:cubicBezTo>
                  <a:cubicBezTo>
                    <a:pt x="41557" y="64577"/>
                    <a:pt x="42369" y="64577"/>
                    <a:pt x="42369" y="63766"/>
                  </a:cubicBezTo>
                  <a:cubicBezTo>
                    <a:pt x="48047" y="49975"/>
                    <a:pt x="61839" y="41862"/>
                    <a:pt x="75631" y="41862"/>
                  </a:cubicBezTo>
                  <a:cubicBezTo>
                    <a:pt x="77253" y="41862"/>
                    <a:pt x="78876" y="41862"/>
                    <a:pt x="80498" y="41862"/>
                  </a:cubicBezTo>
                  <a:cubicBezTo>
                    <a:pt x="95912" y="44296"/>
                    <a:pt x="110515" y="58087"/>
                    <a:pt x="112138" y="73501"/>
                  </a:cubicBezTo>
                  <a:cubicBezTo>
                    <a:pt x="114571" y="88916"/>
                    <a:pt x="106459" y="103518"/>
                    <a:pt x="92667" y="110820"/>
                  </a:cubicBezTo>
                  <a:cubicBezTo>
                    <a:pt x="78064" y="118932"/>
                    <a:pt x="67518" y="129479"/>
                    <a:pt x="61028" y="143270"/>
                  </a:cubicBezTo>
                  <a:cubicBezTo>
                    <a:pt x="56160" y="154628"/>
                    <a:pt x="53726" y="165175"/>
                    <a:pt x="55349" y="174910"/>
                  </a:cubicBezTo>
                  <a:cubicBezTo>
                    <a:pt x="56971" y="187079"/>
                    <a:pt x="65895" y="194380"/>
                    <a:pt x="76442" y="193569"/>
                  </a:cubicBezTo>
                  <a:close/>
                  <a:moveTo>
                    <a:pt x="91856" y="119744"/>
                  </a:moveTo>
                  <a:cubicBezTo>
                    <a:pt x="99157" y="115687"/>
                    <a:pt x="106459" y="110820"/>
                    <a:pt x="110515" y="103518"/>
                  </a:cubicBezTo>
                  <a:cubicBezTo>
                    <a:pt x="120250" y="88916"/>
                    <a:pt x="120250" y="73501"/>
                    <a:pt x="112138" y="59710"/>
                  </a:cubicBezTo>
                  <a:cubicBezTo>
                    <a:pt x="102402" y="43485"/>
                    <a:pt x="88611" y="36183"/>
                    <a:pt x="71574" y="37806"/>
                  </a:cubicBezTo>
                  <a:cubicBezTo>
                    <a:pt x="54538" y="39428"/>
                    <a:pt x="43180" y="47541"/>
                    <a:pt x="35878" y="63766"/>
                  </a:cubicBezTo>
                  <a:cubicBezTo>
                    <a:pt x="35878" y="63766"/>
                    <a:pt x="35878" y="64577"/>
                    <a:pt x="35067" y="64577"/>
                  </a:cubicBezTo>
                  <a:cubicBezTo>
                    <a:pt x="35067" y="65389"/>
                    <a:pt x="35067" y="65389"/>
                    <a:pt x="34256" y="66200"/>
                  </a:cubicBezTo>
                  <a:cubicBezTo>
                    <a:pt x="31011" y="74313"/>
                    <a:pt x="22898" y="78369"/>
                    <a:pt x="14785" y="75124"/>
                  </a:cubicBezTo>
                  <a:cubicBezTo>
                    <a:pt x="10729" y="73501"/>
                    <a:pt x="8295" y="71068"/>
                    <a:pt x="6673" y="67823"/>
                  </a:cubicBezTo>
                  <a:cubicBezTo>
                    <a:pt x="5050" y="63766"/>
                    <a:pt x="5050" y="59710"/>
                    <a:pt x="6673" y="55654"/>
                  </a:cubicBezTo>
                  <a:cubicBezTo>
                    <a:pt x="16408" y="29693"/>
                    <a:pt x="35067" y="14279"/>
                    <a:pt x="61028" y="8600"/>
                  </a:cubicBezTo>
                  <a:cubicBezTo>
                    <a:pt x="81309" y="4544"/>
                    <a:pt x="103214" y="9411"/>
                    <a:pt x="120250" y="23203"/>
                  </a:cubicBezTo>
                  <a:cubicBezTo>
                    <a:pt x="138098" y="37806"/>
                    <a:pt x="147833" y="59710"/>
                    <a:pt x="147833" y="83237"/>
                  </a:cubicBezTo>
                  <a:lnTo>
                    <a:pt x="147833" y="83237"/>
                  </a:lnTo>
                  <a:cubicBezTo>
                    <a:pt x="147022" y="109197"/>
                    <a:pt x="133231" y="130290"/>
                    <a:pt x="109704" y="143270"/>
                  </a:cubicBezTo>
                  <a:cubicBezTo>
                    <a:pt x="99157" y="148949"/>
                    <a:pt x="92667" y="157062"/>
                    <a:pt x="91045" y="166797"/>
                  </a:cubicBezTo>
                  <a:cubicBezTo>
                    <a:pt x="91045" y="167608"/>
                    <a:pt x="91045" y="169231"/>
                    <a:pt x="91045" y="170042"/>
                  </a:cubicBezTo>
                  <a:cubicBezTo>
                    <a:pt x="91045" y="170854"/>
                    <a:pt x="91045" y="171665"/>
                    <a:pt x="91045" y="172476"/>
                  </a:cubicBezTo>
                  <a:cubicBezTo>
                    <a:pt x="90233" y="181400"/>
                    <a:pt x="84554" y="187079"/>
                    <a:pt x="76442" y="187079"/>
                  </a:cubicBezTo>
                  <a:cubicBezTo>
                    <a:pt x="76442" y="187079"/>
                    <a:pt x="76442" y="187079"/>
                    <a:pt x="75631" y="187079"/>
                  </a:cubicBezTo>
                  <a:cubicBezTo>
                    <a:pt x="66707" y="187079"/>
                    <a:pt x="61028" y="179777"/>
                    <a:pt x="61028" y="170854"/>
                  </a:cubicBezTo>
                  <a:cubicBezTo>
                    <a:pt x="61839" y="148949"/>
                    <a:pt x="72385" y="131101"/>
                    <a:pt x="91856" y="119744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92">
              <a:extLst>
                <a:ext uri="{FF2B5EF4-FFF2-40B4-BE49-F238E27FC236}">
                  <a16:creationId xmlns:a16="http://schemas.microsoft.com/office/drawing/2014/main" id="{27DA6F07-14B3-4571-8CFA-6C45485EE68A}"/>
                </a:ext>
              </a:extLst>
            </p:cNvPr>
            <p:cNvSpPr/>
            <p:nvPr/>
          </p:nvSpPr>
          <p:spPr>
            <a:xfrm>
              <a:off x="10045012" y="1977619"/>
              <a:ext cx="52732" cy="52732"/>
            </a:xfrm>
            <a:custGeom>
              <a:avLst/>
              <a:gdLst>
                <a:gd name="connsiteX0" fmla="*/ 0 w 52732"/>
                <a:gd name="connsiteY0" fmla="*/ 25961 h 52732"/>
                <a:gd name="connsiteX1" fmla="*/ 25961 w 52732"/>
                <a:gd name="connsiteY1" fmla="*/ 0 h 52732"/>
                <a:gd name="connsiteX2" fmla="*/ 52732 w 52732"/>
                <a:gd name="connsiteY2" fmla="*/ 26772 h 52732"/>
                <a:gd name="connsiteX3" fmla="*/ 25961 w 52732"/>
                <a:gd name="connsiteY3" fmla="*/ 52732 h 52732"/>
                <a:gd name="connsiteX4" fmla="*/ 0 w 52732"/>
                <a:gd name="connsiteY4" fmla="*/ 25961 h 5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732" h="52732">
                  <a:moveTo>
                    <a:pt x="0" y="25961"/>
                  </a:moveTo>
                  <a:cubicBezTo>
                    <a:pt x="0" y="11358"/>
                    <a:pt x="12169" y="0"/>
                    <a:pt x="25961" y="0"/>
                  </a:cubicBezTo>
                  <a:cubicBezTo>
                    <a:pt x="40563" y="0"/>
                    <a:pt x="52732" y="12169"/>
                    <a:pt x="52732" y="26772"/>
                  </a:cubicBezTo>
                  <a:cubicBezTo>
                    <a:pt x="52732" y="41375"/>
                    <a:pt x="40563" y="52732"/>
                    <a:pt x="25961" y="52732"/>
                  </a:cubicBezTo>
                  <a:cubicBezTo>
                    <a:pt x="11358" y="52732"/>
                    <a:pt x="0" y="40563"/>
                    <a:pt x="0" y="25961"/>
                  </a:cubicBezTo>
                  <a:close/>
                </a:path>
              </a:pathLst>
            </a:custGeom>
            <a:solidFill>
              <a:srgbClr val="FFFFFF"/>
            </a:solidFill>
            <a:ln w="80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8" name="Footer Placeholder 1">
            <a:extLst>
              <a:ext uri="{FF2B5EF4-FFF2-40B4-BE49-F238E27FC236}">
                <a16:creationId xmlns:a16="http://schemas.microsoft.com/office/drawing/2014/main" id="{948ED185-F42E-445C-A4CE-717D48A6969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  <p:sp>
        <p:nvSpPr>
          <p:cNvPr id="299" name="Slide Number Placeholder 5">
            <a:extLst>
              <a:ext uri="{FF2B5EF4-FFF2-40B4-BE49-F238E27FC236}">
                <a16:creationId xmlns:a16="http://schemas.microsoft.com/office/drawing/2014/main" id="{1D59A79C-1DA1-4C60-BE77-1A33E89E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3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AD922-EA03-4217-A070-4B0BFD26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2657"/>
            <a:ext cx="10932794" cy="10801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D6E9F-29AC-4892-A3B9-571A571A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10932794" cy="4537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ED9A19B-0FE4-4FFE-95F7-CB189F960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237312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C5C687-4C9D-423C-ADED-17FE857E0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3900" y="6237312"/>
            <a:ext cx="6264200" cy="293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INTPA VET training, 8-9-10 November 2022, Lilongwe, Malawi </a:t>
            </a:r>
            <a:endParaRPr lang="en-US"/>
          </a:p>
        </p:txBody>
      </p:sp>
    </p:spTree>
    <p:custDataLst>
      <p:tags r:id="rId22"/>
    </p:custDataLst>
    <p:extLst>
      <p:ext uri="{BB962C8B-B14F-4D97-AF65-F5344CB8AC3E}">
        <p14:creationId xmlns:p14="http://schemas.microsoft.com/office/powerpoint/2010/main" val="256368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20" r:id="rId2"/>
    <p:sldLayoutId id="2147484028" r:id="rId3"/>
    <p:sldLayoutId id="2147484033" r:id="rId4"/>
    <p:sldLayoutId id="2147484034" r:id="rId5"/>
    <p:sldLayoutId id="2147484032" r:id="rId6"/>
    <p:sldLayoutId id="2147484035" r:id="rId7"/>
    <p:sldLayoutId id="2147484043" r:id="rId8"/>
    <p:sldLayoutId id="2147484038" r:id="rId9"/>
    <p:sldLayoutId id="2147484037" r:id="rId10"/>
    <p:sldLayoutId id="2147484036" r:id="rId11"/>
    <p:sldLayoutId id="2147484039" r:id="rId12"/>
    <p:sldLayoutId id="2147484040" r:id="rId13"/>
    <p:sldLayoutId id="2147484042" r:id="rId14"/>
    <p:sldLayoutId id="2147483858" r:id="rId15"/>
    <p:sldLayoutId id="2147483859" r:id="rId16"/>
    <p:sldLayoutId id="2147483861" r:id="rId17"/>
    <p:sldLayoutId id="2147483862" r:id="rId18"/>
    <p:sldLayoutId id="2147483863" r:id="rId19"/>
    <p:sldLayoutId id="2147483864" r:id="rId2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76213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2438" indent="-187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pos="3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9FCF17-1B49-4E15-BDD0-508A3AAC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2657"/>
            <a:ext cx="10944224" cy="1080120"/>
          </a:xfrm>
        </p:spPr>
        <p:txBody>
          <a:bodyPr/>
          <a:lstStyle/>
          <a:p>
            <a:r>
              <a:rPr lang="en-GB" sz="3600" dirty="0">
                <a:latin typeface="Arial"/>
                <a:cs typeface="Arial"/>
              </a:rPr>
              <a:t>Example </a:t>
            </a:r>
            <a:r>
              <a:rPr lang="en-GB" dirty="0">
                <a:latin typeface="Arial"/>
                <a:cs typeface="Arial"/>
              </a:rPr>
              <a:t>Country </a:t>
            </a:r>
            <a:r>
              <a:rPr lang="en-GB" dirty="0" smtClean="0">
                <a:latin typeface="Arial"/>
                <a:cs typeface="Arial"/>
              </a:rPr>
              <a:t>Myanmar: </a:t>
            </a:r>
            <a:r>
              <a:rPr lang="en-GB" dirty="0">
                <a:latin typeface="Arial"/>
                <a:cs typeface="Arial"/>
              </a:rPr>
              <a:t>Context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DCBF68-D0F0-44D0-B9D4-B8DF7C7F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2"/>
            <a:ext cx="10944225" cy="403222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dirty="0"/>
              <a:t>Key-data on TVET, education, labour market </a:t>
            </a:r>
          </a:p>
          <a:p>
            <a:endParaRPr lang="en-GB" dirty="0">
              <a:cs typeface="Arial"/>
            </a:endParaRPr>
          </a:p>
          <a:p>
            <a:pPr marL="827405" lvl="4" indent="-285750">
              <a:buFont typeface="Wingdings" panose="05000000000000000000" pitchFamily="2" charset="2"/>
              <a:buChar char="§"/>
            </a:pPr>
            <a:r>
              <a:rPr lang="en-US" sz="2100" dirty="0" smtClean="0">
                <a:cs typeface="Arial"/>
              </a:rPr>
              <a:t>Adverse impact of COVID-19 &amp; military takeover in 02/2021 on all spheres of life;</a:t>
            </a:r>
          </a:p>
          <a:p>
            <a:pPr marL="827405" lvl="4" indent="-285750">
              <a:buFont typeface="Wingdings" panose="05000000000000000000" pitchFamily="2" charset="2"/>
              <a:buChar char="§"/>
            </a:pPr>
            <a:r>
              <a:rPr lang="en-GB" sz="2100" dirty="0">
                <a:cs typeface="Arial"/>
              </a:rPr>
              <a:t>1.6 million (8%) jobs lost in 2021 (20.5 million employed in 2020); ILO 2021</a:t>
            </a:r>
          </a:p>
          <a:p>
            <a:pPr marL="827405" lvl="4" indent="-285750">
              <a:buFont typeface="Wingdings" panose="05000000000000000000" pitchFamily="2" charset="2"/>
              <a:buChar char="§"/>
            </a:pPr>
            <a:r>
              <a:rPr lang="en-GB" sz="2100" dirty="0" smtClean="0">
                <a:cs typeface="Arial"/>
              </a:rPr>
              <a:t>Young </a:t>
            </a:r>
            <a:r>
              <a:rPr lang="en-GB" sz="2100" dirty="0">
                <a:cs typeface="Arial"/>
              </a:rPr>
              <a:t>people account for about </a:t>
            </a:r>
            <a:r>
              <a:rPr lang="en-GB" sz="2100" dirty="0" smtClean="0">
                <a:cs typeface="Arial"/>
              </a:rPr>
              <a:t>28% of total population; UNFPA 2022</a:t>
            </a:r>
          </a:p>
          <a:p>
            <a:pPr marL="827405" lvl="4" indent="-285750">
              <a:buFont typeface="Wingdings" panose="05000000000000000000" pitchFamily="2" charset="2"/>
              <a:buChar char="§"/>
            </a:pPr>
            <a:r>
              <a:rPr lang="en-US" sz="2100" dirty="0" smtClean="0">
                <a:cs typeface="Arial"/>
              </a:rPr>
              <a:t>15% </a:t>
            </a:r>
            <a:r>
              <a:rPr lang="en-US" sz="2100" dirty="0">
                <a:cs typeface="Arial"/>
              </a:rPr>
              <a:t>of youth not in employment, education or training (NEETs</a:t>
            </a:r>
            <a:r>
              <a:rPr lang="en-US" sz="2100" dirty="0" smtClean="0">
                <a:cs typeface="Arial"/>
              </a:rPr>
              <a:t>); WB 2020</a:t>
            </a:r>
            <a:endParaRPr lang="en-US" sz="2100" dirty="0">
              <a:cs typeface="Arial"/>
            </a:endParaRPr>
          </a:p>
          <a:p>
            <a:pPr marL="827405" lvl="4" indent="-285750">
              <a:buFont typeface="Wingdings" panose="05000000000000000000" pitchFamily="2" charset="2"/>
              <a:buChar char="§"/>
            </a:pPr>
            <a:r>
              <a:rPr lang="en-GB" sz="2100" dirty="0">
                <a:cs typeface="Arial"/>
              </a:rPr>
              <a:t>Only 1 in 60 youth aged 16–19 </a:t>
            </a:r>
            <a:r>
              <a:rPr lang="en-GB" sz="2100" dirty="0" smtClean="0">
                <a:cs typeface="Arial"/>
              </a:rPr>
              <a:t>enrol </a:t>
            </a:r>
            <a:r>
              <a:rPr lang="en-GB" sz="2100" dirty="0">
                <a:cs typeface="Arial"/>
              </a:rPr>
              <a:t>in any form of </a:t>
            </a:r>
            <a:r>
              <a:rPr lang="en-GB" sz="2100" dirty="0" smtClean="0">
                <a:cs typeface="Arial"/>
              </a:rPr>
              <a:t>training; </a:t>
            </a:r>
            <a:r>
              <a:rPr lang="en-GB" sz="2100" dirty="0" err="1" smtClean="0">
                <a:cs typeface="Arial"/>
              </a:rPr>
              <a:t>MoE</a:t>
            </a:r>
            <a:r>
              <a:rPr lang="en-GB" sz="2100" dirty="0" smtClean="0">
                <a:cs typeface="Arial"/>
              </a:rPr>
              <a:t> 2020</a:t>
            </a:r>
            <a:endParaRPr lang="en-US" sz="2100" dirty="0">
              <a:cs typeface="Arial"/>
            </a:endParaRPr>
          </a:p>
          <a:p>
            <a:pPr marL="827405" lvl="4" indent="-285750">
              <a:buFont typeface="Wingdings" panose="05000000000000000000" pitchFamily="2" charset="2"/>
              <a:buChar char="§"/>
            </a:pPr>
            <a:r>
              <a:rPr lang="en-US" sz="2100" dirty="0" smtClean="0">
                <a:cs typeface="Arial"/>
              </a:rPr>
              <a:t>Highly fragmented VET system &amp; no dedicated VET policy, legislation</a:t>
            </a:r>
            <a:r>
              <a:rPr lang="en-US" sz="2000" dirty="0" smtClean="0">
                <a:cs typeface="Arial"/>
              </a:rPr>
              <a:t>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CE603-6A7A-4DE0-B363-42AFE7D6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</p:spPr>
        <p:txBody>
          <a:bodyPr/>
          <a:lstStyle/>
          <a:p>
            <a:fld id="{3DB84476-BC29-4407-9D57-B2E562B8968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557059F-A7DD-C3E5-69EA-400DA4466F9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/>
          <a:p>
            <a:r>
              <a:rPr lang="en-GB" b="1" dirty="0">
                <a:ea typeface="+mn-lt"/>
                <a:cs typeface="+mn-lt"/>
              </a:rPr>
              <a:t>INTPA VET training, 28-30 March 2023, Vientiane, Laos</a:t>
            </a:r>
            <a:endParaRPr lang="en-US" dirty="0">
              <a:cs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76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9FCF17-1B49-4E15-BDD0-508A3AAC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2657"/>
            <a:ext cx="10944224" cy="1080120"/>
          </a:xfrm>
        </p:spPr>
        <p:txBody>
          <a:bodyPr/>
          <a:lstStyle/>
          <a:p>
            <a:r>
              <a:rPr lang="en-GB" sz="3600" dirty="0">
                <a:latin typeface="Arial"/>
                <a:cs typeface="Arial"/>
              </a:rPr>
              <a:t>Example </a:t>
            </a:r>
            <a:r>
              <a:rPr lang="en-GB" dirty="0">
                <a:latin typeface="Arial"/>
                <a:cs typeface="Arial"/>
              </a:rPr>
              <a:t>Country </a:t>
            </a:r>
            <a:r>
              <a:rPr lang="en-GB" dirty="0" smtClean="0">
                <a:latin typeface="Arial"/>
                <a:cs typeface="Arial"/>
              </a:rPr>
              <a:t>Myanmar: </a:t>
            </a:r>
            <a:r>
              <a:rPr lang="en-GB" dirty="0">
                <a:latin typeface="Arial"/>
                <a:cs typeface="Arial"/>
              </a:rPr>
              <a:t>TVET reforms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DCBF68-D0F0-44D0-B9D4-B8DF7C7F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2"/>
            <a:ext cx="10944225" cy="403222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dirty="0"/>
              <a:t>Main elements in TVET reforms </a:t>
            </a:r>
            <a:r>
              <a:rPr lang="en-GB" dirty="0" smtClean="0"/>
              <a:t>as part of ambitious National Education Strategic Plan 2016-2021</a:t>
            </a:r>
            <a:endParaRPr lang="en-GB" dirty="0"/>
          </a:p>
          <a:p>
            <a:endParaRPr lang="en-GB" dirty="0"/>
          </a:p>
          <a:p>
            <a:pPr marL="827405" lvl="4" indent="-285750">
              <a:buFont typeface="Wingdings" panose="05000000000000000000" pitchFamily="2" charset="2"/>
              <a:buChar char="§"/>
            </a:pPr>
            <a:r>
              <a:rPr lang="en-US" sz="2100" dirty="0" smtClean="0">
                <a:cs typeface="Arial"/>
              </a:rPr>
              <a:t>Strategy 1: Expanding access to TVET for various target groups </a:t>
            </a:r>
          </a:p>
          <a:p>
            <a:pPr marL="827405" lvl="4" indent="-285750">
              <a:buFont typeface="Wingdings" panose="05000000000000000000" pitchFamily="2" charset="2"/>
              <a:buChar char="§"/>
            </a:pPr>
            <a:r>
              <a:rPr lang="en-US" sz="2100" dirty="0" smtClean="0">
                <a:cs typeface="Arial"/>
              </a:rPr>
              <a:t>Strategy 2: Strengthening the quality and relevance of TVET</a:t>
            </a:r>
          </a:p>
          <a:p>
            <a:pPr marL="827405" lvl="4" indent="-285750">
              <a:buFont typeface="Wingdings" panose="05000000000000000000" pitchFamily="2" charset="2"/>
              <a:buChar char="§"/>
            </a:pPr>
            <a:r>
              <a:rPr lang="en-US" sz="2100" dirty="0" smtClean="0">
                <a:cs typeface="Arial"/>
              </a:rPr>
              <a:t>Strategy 3: Strengthening TVET management</a:t>
            </a:r>
          </a:p>
          <a:p>
            <a:pPr marL="276543" lvl="3" indent="0">
              <a:buNone/>
            </a:pPr>
            <a:endParaRPr lang="en-US" sz="2100" dirty="0" smtClean="0">
              <a:cs typeface="Arial"/>
            </a:endParaRPr>
          </a:p>
          <a:p>
            <a:pPr marL="276543" lvl="3" indent="0">
              <a:buNone/>
            </a:pPr>
            <a:r>
              <a:rPr lang="en-US" sz="2100" dirty="0" smtClean="0">
                <a:cs typeface="Arial"/>
              </a:rPr>
              <a:t>Important reform processes started (VET law &amp; VET Council) but were not concluded</a:t>
            </a:r>
            <a:endParaRPr lang="en-US" sz="2100" dirty="0">
              <a:cs typeface="Arial"/>
            </a:endParaRPr>
          </a:p>
          <a:p>
            <a:pPr marL="276543" lvl="3" indent="0">
              <a:buNone/>
            </a:pPr>
            <a:endParaRPr lang="en-US" sz="2100" dirty="0" smtClean="0">
              <a:cs typeface="Arial"/>
            </a:endParaRPr>
          </a:p>
          <a:p>
            <a:pPr marL="276543" lvl="3" indent="0">
              <a:buNone/>
            </a:pPr>
            <a:r>
              <a:rPr lang="en-US" sz="2100" dirty="0" smtClean="0">
                <a:cs typeface="Arial"/>
              </a:rPr>
              <a:t>Since 02/2021 -&gt; No engagement between most development partners &amp; military government</a:t>
            </a:r>
          </a:p>
          <a:p>
            <a:pPr marL="276543" lvl="3" indent="0">
              <a:buNone/>
            </a:pPr>
            <a:endParaRPr lang="en-US" sz="2100" dirty="0">
              <a:cs typeface="Arial"/>
            </a:endParaRPr>
          </a:p>
          <a:p>
            <a:pPr marL="276543" lvl="3" indent="0">
              <a:buNone/>
            </a:pPr>
            <a:endParaRPr lang="en-US" sz="2100" dirty="0">
              <a:cs typeface="Arial"/>
            </a:endParaRPr>
          </a:p>
          <a:p>
            <a:endParaRPr lang="en-GB" i="1" dirty="0">
              <a:cs typeface="Arial"/>
            </a:endParaRPr>
          </a:p>
          <a:p>
            <a:endParaRPr lang="en-US" dirty="0"/>
          </a:p>
          <a:p>
            <a:pPr lvl="1"/>
            <a:endParaRPr lang="en-GB" dirty="0">
              <a:cs typeface="Arial"/>
            </a:endParaRPr>
          </a:p>
          <a:p>
            <a:pPr marL="541655" lvl="4" indent="0">
              <a:buNone/>
            </a:pPr>
            <a:endParaRPr lang="en-GB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CE603-6A7A-4DE0-B363-42AFE7D6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</p:spPr>
        <p:txBody>
          <a:bodyPr/>
          <a:lstStyle/>
          <a:p>
            <a:fld id="{3DB84476-BC29-4407-9D57-B2E562B896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6AAC88B-7BA9-D538-0D8B-776D08E1F3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/>
          <a:p>
            <a:r>
              <a:rPr lang="en-GB" b="1" dirty="0">
                <a:ea typeface="+mn-lt"/>
                <a:cs typeface="+mn-lt"/>
              </a:rPr>
              <a:t>INTPA VET training, 28-30 March 2023, Vientiane, Laos</a:t>
            </a:r>
            <a:endParaRPr lang="en-US" dirty="0">
              <a:cs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1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9FCF17-1B49-4E15-BDD0-508A3AAC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2657"/>
            <a:ext cx="10944224" cy="1080120"/>
          </a:xfrm>
        </p:spPr>
        <p:txBody>
          <a:bodyPr/>
          <a:lstStyle/>
          <a:p>
            <a:r>
              <a:rPr lang="en-GB" sz="3600" dirty="0">
                <a:latin typeface="Arial"/>
                <a:cs typeface="Arial"/>
              </a:rPr>
              <a:t>Example </a:t>
            </a:r>
            <a:r>
              <a:rPr lang="en-GB" dirty="0">
                <a:latin typeface="Arial"/>
                <a:cs typeface="Arial"/>
              </a:rPr>
              <a:t>Country </a:t>
            </a:r>
            <a:r>
              <a:rPr lang="en-GB" dirty="0" smtClean="0">
                <a:latin typeface="Arial"/>
                <a:cs typeface="Arial"/>
              </a:rPr>
              <a:t>Myanmar: </a:t>
            </a:r>
            <a:r>
              <a:rPr lang="en-GB" dirty="0">
                <a:latin typeface="Arial"/>
                <a:cs typeface="Arial"/>
              </a:rPr>
              <a:t>EU responses 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DCBF68-D0F0-44D0-B9D4-B8DF7C7F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11167060" cy="437094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dirty="0"/>
              <a:t>EU intervention (programmes), ongoing or planned and interventions by others development agencies: </a:t>
            </a:r>
          </a:p>
          <a:p>
            <a:pPr marL="827405" lvl="4" indent="-285750">
              <a:buFont typeface="Wingdings" panose="05000000000000000000" pitchFamily="2" charset="2"/>
              <a:buChar char="§"/>
            </a:pPr>
            <a:endParaRPr lang="en-US" sz="1600" dirty="0" smtClean="0">
              <a:cs typeface="Arial"/>
            </a:endParaRPr>
          </a:p>
          <a:p>
            <a:pPr marL="546100" lvl="4" indent="-273050">
              <a:buFont typeface="Wingdings" panose="05000000000000000000" pitchFamily="2" charset="2"/>
              <a:buChar char="§"/>
            </a:pPr>
            <a:r>
              <a:rPr lang="en-US" sz="2100" dirty="0" smtClean="0">
                <a:cs typeface="Arial"/>
              </a:rPr>
              <a:t>EU sector reform contract &amp; complimentary support through ADB (EURM 221, 2019-21)</a:t>
            </a:r>
          </a:p>
          <a:p>
            <a:pPr marL="898525" lvl="5" indent="-352425">
              <a:buFont typeface="Wingdings" panose="05000000000000000000" pitchFamily="2" charset="2"/>
              <a:buChar char="§"/>
            </a:pPr>
            <a:r>
              <a:rPr lang="en-US" sz="2100" dirty="0" smtClean="0">
                <a:cs typeface="Arial"/>
              </a:rPr>
              <a:t>UK, DK, AUS contributed via World Bank managed MDTF for PFM (EURM 17)</a:t>
            </a:r>
          </a:p>
          <a:p>
            <a:pPr marL="546100" lvl="4" indent="-273050">
              <a:buFont typeface="Wingdings" panose="05000000000000000000" pitchFamily="2" charset="2"/>
              <a:buChar char="§"/>
            </a:pPr>
            <a:r>
              <a:rPr lang="en-US" sz="2100" dirty="0" smtClean="0">
                <a:cs typeface="Arial"/>
              </a:rPr>
              <a:t>2 NGO-implemented grants to support VET in conflict-affected areas (EU, 2023-26)</a:t>
            </a:r>
          </a:p>
          <a:p>
            <a:pPr marL="546100" lvl="4" indent="-273050">
              <a:buFont typeface="Wingdings" panose="05000000000000000000" pitchFamily="2" charset="2"/>
              <a:buChar char="§"/>
            </a:pPr>
            <a:endParaRPr lang="en-GB" sz="2100" dirty="0" smtClean="0">
              <a:cs typeface="Arial"/>
            </a:endParaRPr>
          </a:p>
          <a:p>
            <a:pPr marL="546100" lvl="4" indent="-273050">
              <a:buFont typeface="Wingdings" panose="05000000000000000000" pitchFamily="2" charset="2"/>
              <a:buChar char="§"/>
            </a:pPr>
            <a:r>
              <a:rPr lang="en-GB" sz="2100" dirty="0" smtClean="0">
                <a:cs typeface="Arial"/>
              </a:rPr>
              <a:t>Project for Quality improvement in TVET (JICA; 2018-2024)</a:t>
            </a:r>
          </a:p>
          <a:p>
            <a:pPr marL="546100" lvl="4" indent="-273050">
              <a:buFont typeface="Wingdings" panose="05000000000000000000" pitchFamily="2" charset="2"/>
              <a:buChar char="§"/>
            </a:pPr>
            <a:r>
              <a:rPr lang="en-GB" sz="2100" dirty="0" smtClean="0">
                <a:cs typeface="Arial"/>
              </a:rPr>
              <a:t>Establishment of TVET teacher Training Institute in Myanmar (KOICA; 2015-2023)</a:t>
            </a:r>
          </a:p>
          <a:p>
            <a:pPr marL="546100" lvl="4" indent="-273050">
              <a:buFont typeface="Wingdings" panose="05000000000000000000" pitchFamily="2" charset="2"/>
              <a:buChar char="§"/>
            </a:pPr>
            <a:r>
              <a:rPr lang="en-GB" sz="2100" dirty="0">
                <a:cs typeface="Arial"/>
              </a:rPr>
              <a:t>Vocational Skills Development Program, Phase 2 (</a:t>
            </a:r>
            <a:r>
              <a:rPr lang="en-GB" sz="2100" dirty="0" smtClean="0">
                <a:cs typeface="Arial"/>
              </a:rPr>
              <a:t>Switzerland; 2018-2023)</a:t>
            </a:r>
            <a:endParaRPr lang="en-GB" sz="2100" dirty="0">
              <a:cs typeface="Arial"/>
            </a:endParaRPr>
          </a:p>
          <a:p>
            <a:pPr marL="827405" lvl="4" indent="-285750">
              <a:buFont typeface="Wingdings" panose="05000000000000000000" pitchFamily="2" charset="2"/>
              <a:buChar char="§"/>
            </a:pPr>
            <a:endParaRPr lang="en-GB" sz="1600" dirty="0" smtClean="0">
              <a:cs typeface="Arial"/>
            </a:endParaRPr>
          </a:p>
          <a:p>
            <a:pPr marL="827405" lvl="4" indent="-285750">
              <a:buFont typeface="Wingdings" panose="05000000000000000000" pitchFamily="2" charset="2"/>
              <a:buChar char="§"/>
            </a:pPr>
            <a:endParaRPr lang="en-GB" sz="1600" dirty="0" smtClean="0">
              <a:cs typeface="Arial"/>
            </a:endParaRPr>
          </a:p>
          <a:p>
            <a:pPr marL="827405" lvl="4" indent="-285750">
              <a:buFont typeface="Wingdings" panose="05000000000000000000" pitchFamily="2" charset="2"/>
              <a:buChar char="§"/>
            </a:pPr>
            <a:endParaRPr lang="en-GB" sz="1600" dirty="0" smtClean="0">
              <a:cs typeface="Arial"/>
            </a:endParaRPr>
          </a:p>
          <a:p>
            <a:pPr marL="827405" lvl="4" indent="-285750">
              <a:buFont typeface="Wingdings" panose="05000000000000000000" pitchFamily="2" charset="2"/>
              <a:buChar char="§"/>
            </a:pPr>
            <a:endParaRPr lang="en-GB" sz="1600" dirty="0">
              <a:cs typeface="Arial"/>
            </a:endParaRPr>
          </a:p>
          <a:p>
            <a:pPr marL="541655" lvl="4" indent="0">
              <a:buNone/>
            </a:pPr>
            <a:endParaRPr lang="en-US" i="1" dirty="0">
              <a:cs typeface="Arial"/>
            </a:endParaRPr>
          </a:p>
          <a:p>
            <a:endParaRPr lang="en-GB" dirty="0"/>
          </a:p>
          <a:p>
            <a:endParaRPr lang="en-US" dirty="0"/>
          </a:p>
          <a:p>
            <a:pPr lvl="1"/>
            <a:endParaRPr lang="en-GB" sz="1400" i="1" dirty="0">
              <a:solidFill>
                <a:schemeClr val="bg1">
                  <a:lumMod val="65000"/>
                </a:schemeClr>
              </a:solidFill>
              <a:cs typeface="Arial"/>
            </a:endParaRPr>
          </a:p>
          <a:p>
            <a:pPr marL="541655" lvl="4" indent="0">
              <a:buNone/>
            </a:pPr>
            <a:endParaRPr lang="en-GB" i="1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CE603-6A7A-4DE0-B363-42AFE7D6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568" y="6237312"/>
            <a:ext cx="359544" cy="293663"/>
          </a:xfrm>
        </p:spPr>
        <p:txBody>
          <a:bodyPr/>
          <a:lstStyle/>
          <a:p>
            <a:fld id="{3DB84476-BC29-4407-9D57-B2E562B896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D138DD1-6344-C103-0D41-E0DC99A4C23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359696" y="6237312"/>
            <a:ext cx="5472608" cy="293663"/>
          </a:xfrm>
        </p:spPr>
        <p:txBody>
          <a:bodyPr/>
          <a:lstStyle/>
          <a:p>
            <a:r>
              <a:rPr lang="en-GB" b="1" dirty="0">
                <a:ea typeface="+mn-lt"/>
                <a:cs typeface="+mn-lt"/>
              </a:rPr>
              <a:t>INTPA VET training, 28-30 March 2023, Vientiane, Laos</a:t>
            </a:r>
            <a:endParaRPr lang="en-US" dirty="0">
              <a:cs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6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TF EU Training Course Template">
  <a:themeElements>
    <a:clrScheme name="ETF-TrainingCourse">
      <a:dk1>
        <a:srgbClr val="455560"/>
      </a:dk1>
      <a:lt1>
        <a:srgbClr val="FFFFFF"/>
      </a:lt1>
      <a:dk2>
        <a:srgbClr val="0092BB"/>
      </a:dk2>
      <a:lt2>
        <a:srgbClr val="D6DCE4"/>
      </a:lt2>
      <a:accent1>
        <a:srgbClr val="97BE0D"/>
      </a:accent1>
      <a:accent2>
        <a:srgbClr val="009CDE"/>
      </a:accent2>
      <a:accent3>
        <a:srgbClr val="F07E26"/>
      </a:accent3>
      <a:accent4>
        <a:srgbClr val="38B6AB"/>
      </a:accent4>
      <a:accent5>
        <a:srgbClr val="E9473D"/>
      </a:accent5>
      <a:accent6>
        <a:srgbClr val="DC006B"/>
      </a:accent6>
      <a:hlink>
        <a:srgbClr val="0092BB"/>
      </a:hlink>
      <a:folHlink>
        <a:srgbClr val="272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2ac159-ab1f-4eee-9445-534d17aac9c4">
      <Terms xmlns="http://schemas.microsoft.com/office/infopath/2007/PartnerControls"/>
    </lcf76f155ced4ddcb4097134ff3c332f>
    <TaxCatchAll xmlns="d6b2250c-dc3b-4a20-965d-62ac2eebb40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605446CC665A48A81EE6EB83C8EB71" ma:contentTypeVersion="12" ma:contentTypeDescription="Create a new document." ma:contentTypeScope="" ma:versionID="6dc42404172279c3f99301b6991f2b05">
  <xsd:schema xmlns:xsd="http://www.w3.org/2001/XMLSchema" xmlns:xs="http://www.w3.org/2001/XMLSchema" xmlns:p="http://schemas.microsoft.com/office/2006/metadata/properties" xmlns:ns2="db2ac159-ab1f-4eee-9445-534d17aac9c4" xmlns:ns3="d6b2250c-dc3b-4a20-965d-62ac2eebb400" targetNamespace="http://schemas.microsoft.com/office/2006/metadata/properties" ma:root="true" ma:fieldsID="6850e83058afa7e3d4e3a66d01c7d4d1" ns2:_="" ns3:_="">
    <xsd:import namespace="db2ac159-ab1f-4eee-9445-534d17aac9c4"/>
    <xsd:import namespace="d6b2250c-dc3b-4a20-965d-62ac2eebb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ac159-ab1f-4eee-9445-534d17aac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2250c-dc3b-4a20-965d-62ac2eebb4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4be6eda-18b1-42e9-b4e0-71b0bcc67b73}" ma:internalName="TaxCatchAll" ma:showField="CatchAllData" ma:web="d6b2250c-dc3b-4a20-965d-62ac2eebb4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E81C0-B16E-4EE9-8338-126925DFF8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CF2FFA-7732-4F50-8D35-BA89C3C5243F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d6b2250c-dc3b-4a20-965d-62ac2eebb400"/>
    <ds:schemaRef ds:uri="http://schemas.microsoft.com/office/2006/documentManagement/types"/>
    <ds:schemaRef ds:uri="db2ac159-ab1f-4eee-9445-534d17aac9c4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3B771B2-7702-4BBD-9115-EF3D721AF0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2ac159-ab1f-4eee-9445-534d17aac9c4"/>
    <ds:schemaRef ds:uri="d6b2250c-dc3b-4a20-965d-62ac2eebb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2526</TotalTime>
  <Words>322</Words>
  <Application>Microsoft Office PowerPoint</Application>
  <PresentationFormat>Widescreen</PresentationFormat>
  <Paragraphs>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ETF EU Training Course Template</vt:lpstr>
      <vt:lpstr>Example Country Myanmar: Context</vt:lpstr>
      <vt:lpstr>Example Country Myanmar: TVET reforms</vt:lpstr>
      <vt:lpstr>Example Country Myanmar: EU responses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KITTEL Bettina (EEAS-YANGON)</dc:creator>
  <cp:lastModifiedBy>FA - YE MYINT Pyae Sone (EEAS-MMR-EXT)</cp:lastModifiedBy>
  <cp:revision>73</cp:revision>
  <cp:lastPrinted>2023-03-14T08:36:22Z</cp:lastPrinted>
  <dcterms:created xsi:type="dcterms:W3CDTF">2022-10-19T08:22:54Z</dcterms:created>
  <dcterms:modified xsi:type="dcterms:W3CDTF">2023-03-16T03:49:01Z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0x0101000E605446CC665A48A81EE6EB83C8EB71</vt:lpwstr>
  </property>
  <property fmtid="{D5CDD505-2E9C-101B-9397-08002B2CF9AE}" pid="3" name="MediaServiceImageTags">
    <vt:lpwstr/>
  </property>
</Properties>
</file>