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7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8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0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21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3" r:id="rId5"/>
  </p:sldMasterIdLst>
  <p:sldIdLst>
    <p:sldId id="258" r:id="rId6"/>
    <p:sldId id="267" r:id="rId7"/>
    <p:sldId id="613" r:id="rId8"/>
    <p:sldId id="611" r:id="rId9"/>
    <p:sldId id="612" r:id="rId10"/>
    <p:sldId id="615" r:id="rId11"/>
    <p:sldId id="614" r:id="rId12"/>
    <p:sldId id="569" r:id="rId13"/>
    <p:sldId id="589" r:id="rId14"/>
    <p:sldId id="596" r:id="rId15"/>
    <p:sldId id="603" r:id="rId16"/>
    <p:sldId id="606" r:id="rId17"/>
    <p:sldId id="608" r:id="rId18"/>
    <p:sldId id="617" r:id="rId19"/>
    <p:sldId id="616" r:id="rId20"/>
    <p:sldId id="61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600"/>
    <a:srgbClr val="750D68"/>
    <a:srgbClr val="97BE0D"/>
    <a:srgbClr val="009B86"/>
    <a:srgbClr val="005191"/>
    <a:srgbClr val="455560"/>
    <a:srgbClr val="009BA4"/>
    <a:srgbClr val="7A2016"/>
    <a:srgbClr val="7E003F"/>
    <a:srgbClr val="2725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C067EF-8F8C-4C4F-B673-0CE990A29CDB}" v="981" dt="2023-03-27T07:10:06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mmuhan Bardak (ETF)" userId="56a34bdf-0b10-4bbe-98fc-4b12bce745a7" providerId="ADAL" clId="{2AC067EF-8F8C-4C4F-B673-0CE990A29CDB}"/>
    <pc:docChg chg="undo custSel addSld delSld modSld sldOrd">
      <pc:chgData name="Ummuhan Bardak (ETF)" userId="56a34bdf-0b10-4bbe-98fc-4b12bce745a7" providerId="ADAL" clId="{2AC067EF-8F8C-4C4F-B673-0CE990A29CDB}" dt="2023-03-27T07:10:06.567" v="4119" actId="20577"/>
      <pc:docMkLst>
        <pc:docMk/>
      </pc:docMkLst>
      <pc:sldChg chg="delSp modSp mod">
        <pc:chgData name="Ummuhan Bardak (ETF)" userId="56a34bdf-0b10-4bbe-98fc-4b12bce745a7" providerId="ADAL" clId="{2AC067EF-8F8C-4C4F-B673-0CE990A29CDB}" dt="2023-03-26T10:12:53.521" v="160" actId="14100"/>
        <pc:sldMkLst>
          <pc:docMk/>
          <pc:sldMk cId="1507325371" sldId="258"/>
        </pc:sldMkLst>
        <pc:spChg chg="mod">
          <ac:chgData name="Ummuhan Bardak (ETF)" userId="56a34bdf-0b10-4bbe-98fc-4b12bce745a7" providerId="ADAL" clId="{2AC067EF-8F8C-4C4F-B673-0CE990A29CDB}" dt="2023-03-26T10:11:45.220" v="68" actId="20577"/>
          <ac:spMkLst>
            <pc:docMk/>
            <pc:sldMk cId="1507325371" sldId="258"/>
            <ac:spMk id="2" creationId="{419B3C67-8DFC-46D3-B51E-BFBBBDA8A0C4}"/>
          </ac:spMkLst>
        </pc:spChg>
        <pc:spChg chg="mod">
          <ac:chgData name="Ummuhan Bardak (ETF)" userId="56a34bdf-0b10-4bbe-98fc-4b12bce745a7" providerId="ADAL" clId="{2AC067EF-8F8C-4C4F-B673-0CE990A29CDB}" dt="2023-03-26T10:12:53.521" v="160" actId="14100"/>
          <ac:spMkLst>
            <pc:docMk/>
            <pc:sldMk cId="1507325371" sldId="258"/>
            <ac:spMk id="6" creationId="{EBC0193E-8393-E2F2-F3B9-B2541BCCD76F}"/>
          </ac:spMkLst>
        </pc:spChg>
        <pc:spChg chg="del">
          <ac:chgData name="Ummuhan Bardak (ETF)" userId="56a34bdf-0b10-4bbe-98fc-4b12bce745a7" providerId="ADAL" clId="{2AC067EF-8F8C-4C4F-B673-0CE990A29CDB}" dt="2023-03-26T10:10:14.778" v="0" actId="478"/>
          <ac:spMkLst>
            <pc:docMk/>
            <pc:sldMk cId="1507325371" sldId="258"/>
            <ac:spMk id="14" creationId="{B2DEBFDE-E244-41BA-8F48-FF4B9DB94565}"/>
          </ac:spMkLst>
        </pc:spChg>
      </pc:sldChg>
      <pc:sldChg chg="addSp modSp add mod">
        <pc:chgData name="Ummuhan Bardak (ETF)" userId="56a34bdf-0b10-4bbe-98fc-4b12bce745a7" providerId="ADAL" clId="{2AC067EF-8F8C-4C4F-B673-0CE990A29CDB}" dt="2023-03-27T05:15:48.366" v="2384" actId="6549"/>
        <pc:sldMkLst>
          <pc:docMk/>
          <pc:sldMk cId="1811668829" sldId="267"/>
        </pc:sldMkLst>
        <pc:spChg chg="add mod">
          <ac:chgData name="Ummuhan Bardak (ETF)" userId="56a34bdf-0b10-4bbe-98fc-4b12bce745a7" providerId="ADAL" clId="{2AC067EF-8F8C-4C4F-B673-0CE990A29CDB}" dt="2023-03-26T16:05:09.457" v="853" actId="255"/>
          <ac:spMkLst>
            <pc:docMk/>
            <pc:sldMk cId="1811668829" sldId="267"/>
            <ac:spMk id="2" creationId="{F8FDF78B-F849-F86B-C036-D99831B1D0F4}"/>
          </ac:spMkLst>
        </pc:spChg>
        <pc:spChg chg="mod">
          <ac:chgData name="Ummuhan Bardak (ETF)" userId="56a34bdf-0b10-4bbe-98fc-4b12bce745a7" providerId="ADAL" clId="{2AC067EF-8F8C-4C4F-B673-0CE990A29CDB}" dt="2023-03-26T16:06:13.204" v="886" actId="14100"/>
          <ac:spMkLst>
            <pc:docMk/>
            <pc:sldMk cId="1811668829" sldId="267"/>
            <ac:spMk id="3" creationId="{4D9B06A5-F864-0CAC-CD05-F751EE311460}"/>
          </ac:spMkLst>
        </pc:spChg>
        <pc:spChg chg="mod">
          <ac:chgData name="Ummuhan Bardak (ETF)" userId="56a34bdf-0b10-4bbe-98fc-4b12bce745a7" providerId="ADAL" clId="{2AC067EF-8F8C-4C4F-B673-0CE990A29CDB}" dt="2023-03-26T16:03:29.653" v="822" actId="1076"/>
          <ac:spMkLst>
            <pc:docMk/>
            <pc:sldMk cId="1811668829" sldId="267"/>
            <ac:spMk id="5" creationId="{C48B19AC-2ED9-3D4C-DEF2-EFDA159BD340}"/>
          </ac:spMkLst>
        </pc:spChg>
        <pc:spChg chg="mod">
          <ac:chgData name="Ummuhan Bardak (ETF)" userId="56a34bdf-0b10-4bbe-98fc-4b12bce745a7" providerId="ADAL" clId="{2AC067EF-8F8C-4C4F-B673-0CE990A29CDB}" dt="2023-03-26T16:06:10.877" v="885" actId="14100"/>
          <ac:spMkLst>
            <pc:docMk/>
            <pc:sldMk cId="1811668829" sldId="267"/>
            <ac:spMk id="6" creationId="{53C8B324-C84E-E368-218C-B4B9B25071E2}"/>
          </ac:spMkLst>
        </pc:spChg>
        <pc:spChg chg="mod">
          <ac:chgData name="Ummuhan Bardak (ETF)" userId="56a34bdf-0b10-4bbe-98fc-4b12bce745a7" providerId="ADAL" clId="{2AC067EF-8F8C-4C4F-B673-0CE990A29CDB}" dt="2023-03-26T16:03:18.925" v="820" actId="1076"/>
          <ac:spMkLst>
            <pc:docMk/>
            <pc:sldMk cId="1811668829" sldId="267"/>
            <ac:spMk id="9" creationId="{53FF8261-2283-F0E1-F6E6-A0519C19ECA5}"/>
          </ac:spMkLst>
        </pc:spChg>
        <pc:spChg chg="mod">
          <ac:chgData name="Ummuhan Bardak (ETF)" userId="56a34bdf-0b10-4bbe-98fc-4b12bce745a7" providerId="ADAL" clId="{2AC067EF-8F8C-4C4F-B673-0CE990A29CDB}" dt="2023-03-26T15:54:27.013" v="714" actId="1076"/>
          <ac:spMkLst>
            <pc:docMk/>
            <pc:sldMk cId="1811668829" sldId="267"/>
            <ac:spMk id="13" creationId="{60FB6BEA-A0B4-E2D9-9522-B7162864A6EE}"/>
          </ac:spMkLst>
        </pc:spChg>
        <pc:spChg chg="mod">
          <ac:chgData name="Ummuhan Bardak (ETF)" userId="56a34bdf-0b10-4bbe-98fc-4b12bce745a7" providerId="ADAL" clId="{2AC067EF-8F8C-4C4F-B673-0CE990A29CDB}" dt="2023-03-26T16:04:14.761" v="848" actId="14100"/>
          <ac:spMkLst>
            <pc:docMk/>
            <pc:sldMk cId="1811668829" sldId="267"/>
            <ac:spMk id="17" creationId="{B9BD6DD0-A2E9-C054-0131-D0E5755B71F4}"/>
          </ac:spMkLst>
        </pc:spChg>
        <pc:spChg chg="mod">
          <ac:chgData name="Ummuhan Bardak (ETF)" userId="56a34bdf-0b10-4bbe-98fc-4b12bce745a7" providerId="ADAL" clId="{2AC067EF-8F8C-4C4F-B673-0CE990A29CDB}" dt="2023-03-27T05:15:48.366" v="2384" actId="6549"/>
          <ac:spMkLst>
            <pc:docMk/>
            <pc:sldMk cId="1811668829" sldId="267"/>
            <ac:spMk id="18" creationId="{DD6BC656-8026-CA20-5409-51D65DF36C9E}"/>
          </ac:spMkLst>
        </pc:spChg>
        <pc:spChg chg="mod">
          <ac:chgData name="Ummuhan Bardak (ETF)" userId="56a34bdf-0b10-4bbe-98fc-4b12bce745a7" providerId="ADAL" clId="{2AC067EF-8F8C-4C4F-B673-0CE990A29CDB}" dt="2023-03-26T16:03:22.717" v="821" actId="1076"/>
          <ac:spMkLst>
            <pc:docMk/>
            <pc:sldMk cId="1811668829" sldId="267"/>
            <ac:spMk id="20" creationId="{55E0F8AD-7E09-A9DD-3D0D-FD999D99C7CD}"/>
          </ac:spMkLst>
        </pc:spChg>
        <pc:picChg chg="mod">
          <ac:chgData name="Ummuhan Bardak (ETF)" userId="56a34bdf-0b10-4bbe-98fc-4b12bce745a7" providerId="ADAL" clId="{2AC067EF-8F8C-4C4F-B673-0CE990A29CDB}" dt="2023-03-26T16:03:34.556" v="823" actId="1076"/>
          <ac:picMkLst>
            <pc:docMk/>
            <pc:sldMk cId="1811668829" sldId="267"/>
            <ac:picMk id="14" creationId="{77315A2D-57F0-78D8-5053-31CFA7966172}"/>
          </ac:picMkLst>
        </pc:picChg>
      </pc:sldChg>
      <pc:sldChg chg="addSp delSp modSp add mod setBg modAnim delDesignElem">
        <pc:chgData name="Ummuhan Bardak (ETF)" userId="56a34bdf-0b10-4bbe-98fc-4b12bce745a7" providerId="ADAL" clId="{2AC067EF-8F8C-4C4F-B673-0CE990A29CDB}" dt="2023-03-27T06:34:39.281" v="3894" actId="14100"/>
        <pc:sldMkLst>
          <pc:docMk/>
          <pc:sldMk cId="3355244159" sldId="569"/>
        </pc:sldMkLst>
        <pc:spChg chg="mod">
          <ac:chgData name="Ummuhan Bardak (ETF)" userId="56a34bdf-0b10-4bbe-98fc-4b12bce745a7" providerId="ADAL" clId="{2AC067EF-8F8C-4C4F-B673-0CE990A29CDB}" dt="2023-03-27T05:07:55.125" v="2115" actId="14100"/>
          <ac:spMkLst>
            <pc:docMk/>
            <pc:sldMk cId="3355244159" sldId="569"/>
            <ac:spMk id="2" creationId="{3FC293CE-AA6D-D21E-C55B-0E48743F63C2}"/>
          </ac:spMkLst>
        </pc:spChg>
        <pc:spChg chg="mod">
          <ac:chgData name="Ummuhan Bardak (ETF)" userId="56a34bdf-0b10-4bbe-98fc-4b12bce745a7" providerId="ADAL" clId="{2AC067EF-8F8C-4C4F-B673-0CE990A29CDB}" dt="2023-03-27T06:34:39.281" v="3894" actId="14100"/>
          <ac:spMkLst>
            <pc:docMk/>
            <pc:sldMk cId="3355244159" sldId="569"/>
            <ac:spMk id="3" creationId="{75CB2EC8-4F7E-7CE0-3AEF-80904961FE50}"/>
          </ac:spMkLst>
        </pc:spChg>
        <pc:spChg chg="mod">
          <ac:chgData name="Ummuhan Bardak (ETF)" userId="56a34bdf-0b10-4bbe-98fc-4b12bce745a7" providerId="ADAL" clId="{2AC067EF-8F8C-4C4F-B673-0CE990A29CDB}" dt="2023-03-27T05:07:49.247" v="2114" actId="26606"/>
          <ac:spMkLst>
            <pc:docMk/>
            <pc:sldMk cId="3355244159" sldId="569"/>
            <ac:spMk id="4" creationId="{6FE69145-FF92-3056-4D09-91F886BB1464}"/>
          </ac:spMkLst>
        </pc:spChg>
        <pc:spChg chg="add">
          <ac:chgData name="Ummuhan Bardak (ETF)" userId="56a34bdf-0b10-4bbe-98fc-4b12bce745a7" providerId="ADAL" clId="{2AC067EF-8F8C-4C4F-B673-0CE990A29CDB}" dt="2023-03-27T05:07:49.247" v="2114" actId="26606"/>
          <ac:spMkLst>
            <pc:docMk/>
            <pc:sldMk cId="3355244159" sldId="569"/>
            <ac:spMk id="1028" creationId="{45D37F4E-DDB4-456B-97E0-9937730A039F}"/>
          </ac:spMkLst>
        </pc:spChg>
        <pc:spChg chg="add">
          <ac:chgData name="Ummuhan Bardak (ETF)" userId="56a34bdf-0b10-4bbe-98fc-4b12bce745a7" providerId="ADAL" clId="{2AC067EF-8F8C-4C4F-B673-0CE990A29CDB}" dt="2023-03-27T05:07:49.247" v="2114" actId="26606"/>
          <ac:spMkLst>
            <pc:docMk/>
            <pc:sldMk cId="3355244159" sldId="569"/>
            <ac:spMk id="1029" creationId="{B2DD41CD-8F47-4F56-AD12-4E2FF7696987}"/>
          </ac:spMkLst>
        </pc:spChg>
        <pc:spChg chg="del">
          <ac:chgData name="Ummuhan Bardak (ETF)" userId="56a34bdf-0b10-4bbe-98fc-4b12bce745a7" providerId="ADAL" clId="{2AC067EF-8F8C-4C4F-B673-0CE990A29CDB}" dt="2023-03-27T04:39:58.845" v="1800"/>
          <ac:spMkLst>
            <pc:docMk/>
            <pc:sldMk cId="3355244159" sldId="569"/>
            <ac:spMk id="1031" creationId="{F13C74B1-5B17-4795-BED0-7140497B445A}"/>
          </ac:spMkLst>
        </pc:spChg>
        <pc:spChg chg="del">
          <ac:chgData name="Ummuhan Bardak (ETF)" userId="56a34bdf-0b10-4bbe-98fc-4b12bce745a7" providerId="ADAL" clId="{2AC067EF-8F8C-4C4F-B673-0CE990A29CDB}" dt="2023-03-27T04:39:58.845" v="1800"/>
          <ac:spMkLst>
            <pc:docMk/>
            <pc:sldMk cId="3355244159" sldId="569"/>
            <ac:spMk id="1033" creationId="{D4974D33-8DC5-464E-8C6D-BE58F0669C17}"/>
          </ac:spMkLst>
        </pc:spChg>
        <pc:picChg chg="mod">
          <ac:chgData name="Ummuhan Bardak (ETF)" userId="56a34bdf-0b10-4bbe-98fc-4b12bce745a7" providerId="ADAL" clId="{2AC067EF-8F8C-4C4F-B673-0CE990A29CDB}" dt="2023-03-27T06:27:33.425" v="3858" actId="1076"/>
          <ac:picMkLst>
            <pc:docMk/>
            <pc:sldMk cId="3355244159" sldId="569"/>
            <ac:picMk id="1026" creationId="{DE247012-7079-2E3B-7C03-147B83D8D8AA}"/>
          </ac:picMkLst>
        </pc:picChg>
      </pc:sldChg>
      <pc:sldChg chg="addSp delSp modSp mod delAnim modAnim">
        <pc:chgData name="Ummuhan Bardak (ETF)" userId="56a34bdf-0b10-4bbe-98fc-4b12bce745a7" providerId="ADAL" clId="{2AC067EF-8F8C-4C4F-B673-0CE990A29CDB}" dt="2023-03-27T07:08:29.959" v="4105"/>
        <pc:sldMkLst>
          <pc:docMk/>
          <pc:sldMk cId="1256527936" sldId="589"/>
        </pc:sldMkLst>
        <pc:spChg chg="del mod">
          <ac:chgData name="Ummuhan Bardak (ETF)" userId="56a34bdf-0b10-4bbe-98fc-4b12bce745a7" providerId="ADAL" clId="{2AC067EF-8F8C-4C4F-B673-0CE990A29CDB}" dt="2023-03-27T06:17:57.479" v="3773" actId="478"/>
          <ac:spMkLst>
            <pc:docMk/>
            <pc:sldMk cId="1256527936" sldId="589"/>
            <ac:spMk id="2" creationId="{75FEB38F-9576-5E10-D85A-5422AFF83090}"/>
          </ac:spMkLst>
        </pc:spChg>
        <pc:spChg chg="mod">
          <ac:chgData name="Ummuhan Bardak (ETF)" userId="56a34bdf-0b10-4bbe-98fc-4b12bce745a7" providerId="ADAL" clId="{2AC067EF-8F8C-4C4F-B673-0CE990A29CDB}" dt="2023-03-27T06:19:20.186" v="3790" actId="14100"/>
          <ac:spMkLst>
            <pc:docMk/>
            <pc:sldMk cId="1256527936" sldId="589"/>
            <ac:spMk id="3" creationId="{F9D29612-C700-1D59-6B51-55AA5ED1D74D}"/>
          </ac:spMkLst>
        </pc:spChg>
        <pc:spChg chg="add mod">
          <ac:chgData name="Ummuhan Bardak (ETF)" userId="56a34bdf-0b10-4bbe-98fc-4b12bce745a7" providerId="ADAL" clId="{2AC067EF-8F8C-4C4F-B673-0CE990A29CDB}" dt="2023-03-27T06:16:57.936" v="3767" actId="207"/>
          <ac:spMkLst>
            <pc:docMk/>
            <pc:sldMk cId="1256527936" sldId="589"/>
            <ac:spMk id="5" creationId="{52F75905-4054-A72B-6896-DCC21B59FAAC}"/>
          </ac:spMkLst>
        </pc:spChg>
        <pc:spChg chg="del">
          <ac:chgData name="Ummuhan Bardak (ETF)" userId="56a34bdf-0b10-4bbe-98fc-4b12bce745a7" providerId="ADAL" clId="{2AC067EF-8F8C-4C4F-B673-0CE990A29CDB}" dt="2023-03-27T05:29:38.596" v="2783" actId="478"/>
          <ac:spMkLst>
            <pc:docMk/>
            <pc:sldMk cId="1256527936" sldId="589"/>
            <ac:spMk id="6" creationId="{D5B489DC-66CA-4FB1-BAEB-668419D5DD90}"/>
          </ac:spMkLst>
        </pc:spChg>
        <pc:spChg chg="mod">
          <ac:chgData name="Ummuhan Bardak (ETF)" userId="56a34bdf-0b10-4bbe-98fc-4b12bce745a7" providerId="ADAL" clId="{2AC067EF-8F8C-4C4F-B673-0CE990A29CDB}" dt="2023-03-27T06:16:37.370" v="3764" actId="14100"/>
          <ac:spMkLst>
            <pc:docMk/>
            <pc:sldMk cId="1256527936" sldId="589"/>
            <ac:spMk id="7" creationId="{AE01D405-602B-D12A-538B-05BEC5C58AD4}"/>
          </ac:spMkLst>
        </pc:spChg>
        <pc:spChg chg="add mod">
          <ac:chgData name="Ummuhan Bardak (ETF)" userId="56a34bdf-0b10-4bbe-98fc-4b12bce745a7" providerId="ADAL" clId="{2AC067EF-8F8C-4C4F-B673-0CE990A29CDB}" dt="2023-03-27T06:17:04.667" v="3768" actId="207"/>
          <ac:spMkLst>
            <pc:docMk/>
            <pc:sldMk cId="1256527936" sldId="589"/>
            <ac:spMk id="8" creationId="{A3D738AD-5945-CC09-75CC-7EF937CBFA75}"/>
          </ac:spMkLst>
        </pc:spChg>
        <pc:spChg chg="mod">
          <ac:chgData name="Ummuhan Bardak (ETF)" userId="56a34bdf-0b10-4bbe-98fc-4b12bce745a7" providerId="ADAL" clId="{2AC067EF-8F8C-4C4F-B673-0CE990A29CDB}" dt="2023-03-27T06:16:39.642" v="3765" actId="14100"/>
          <ac:spMkLst>
            <pc:docMk/>
            <pc:sldMk cId="1256527936" sldId="589"/>
            <ac:spMk id="9" creationId="{44E0F405-8DE8-D61D-0CA9-D865C06180BD}"/>
          </ac:spMkLst>
        </pc:spChg>
        <pc:spChg chg="mod">
          <ac:chgData name="Ummuhan Bardak (ETF)" userId="56a34bdf-0b10-4bbe-98fc-4b12bce745a7" providerId="ADAL" clId="{2AC067EF-8F8C-4C4F-B673-0CE990A29CDB}" dt="2023-03-27T06:28:04.718" v="3872" actId="20577"/>
          <ac:spMkLst>
            <pc:docMk/>
            <pc:sldMk cId="1256527936" sldId="589"/>
            <ac:spMk id="10" creationId="{5284EA43-0BCA-4C2E-97A5-88A9D52C869D}"/>
          </ac:spMkLst>
        </pc:spChg>
        <pc:spChg chg="add del mod">
          <ac:chgData name="Ummuhan Bardak (ETF)" userId="56a34bdf-0b10-4bbe-98fc-4b12bce745a7" providerId="ADAL" clId="{2AC067EF-8F8C-4C4F-B673-0CE990A29CDB}" dt="2023-03-27T06:21:29.763" v="3794" actId="478"/>
          <ac:spMkLst>
            <pc:docMk/>
            <pc:sldMk cId="1256527936" sldId="589"/>
            <ac:spMk id="11" creationId="{7029CA91-9318-5AC1-8BCE-1B8DC6DAC10E}"/>
          </ac:spMkLst>
        </pc:spChg>
        <pc:spChg chg="add del mod">
          <ac:chgData name="Ummuhan Bardak (ETF)" userId="56a34bdf-0b10-4bbe-98fc-4b12bce745a7" providerId="ADAL" clId="{2AC067EF-8F8C-4C4F-B673-0CE990A29CDB}" dt="2023-03-27T06:22:03.626" v="3802" actId="478"/>
          <ac:spMkLst>
            <pc:docMk/>
            <pc:sldMk cId="1256527936" sldId="589"/>
            <ac:spMk id="12" creationId="{05CD59CE-8B0D-5BD8-5371-EFD7716EEB19}"/>
          </ac:spMkLst>
        </pc:spChg>
        <pc:spChg chg="add del">
          <ac:chgData name="Ummuhan Bardak (ETF)" userId="56a34bdf-0b10-4bbe-98fc-4b12bce745a7" providerId="ADAL" clId="{2AC067EF-8F8C-4C4F-B673-0CE990A29CDB}" dt="2023-03-27T06:21:10.061" v="3792" actId="478"/>
          <ac:spMkLst>
            <pc:docMk/>
            <pc:sldMk cId="1256527936" sldId="589"/>
            <ac:spMk id="13" creationId="{72ADD8BF-981C-3963-79D8-5096B1C8C3B1}"/>
          </ac:spMkLst>
        </pc:spChg>
        <pc:spChg chg="add mod">
          <ac:chgData name="Ummuhan Bardak (ETF)" userId="56a34bdf-0b10-4bbe-98fc-4b12bce745a7" providerId="ADAL" clId="{2AC067EF-8F8C-4C4F-B673-0CE990A29CDB}" dt="2023-03-27T06:43:19.224" v="4020" actId="14100"/>
          <ac:spMkLst>
            <pc:docMk/>
            <pc:sldMk cId="1256527936" sldId="589"/>
            <ac:spMk id="14" creationId="{6667B897-48E0-23F6-6394-67B3360314C4}"/>
          </ac:spMkLst>
        </pc:spChg>
        <pc:spChg chg="mod">
          <ac:chgData name="Ummuhan Bardak (ETF)" userId="56a34bdf-0b10-4bbe-98fc-4b12bce745a7" providerId="ADAL" clId="{2AC067EF-8F8C-4C4F-B673-0CE990A29CDB}" dt="2023-03-27T06:19:09.659" v="3788" actId="255"/>
          <ac:spMkLst>
            <pc:docMk/>
            <pc:sldMk cId="1256527936" sldId="589"/>
            <ac:spMk id="15" creationId="{FC3F56B5-9FA2-3A7A-8EC3-3BE959B0738B}"/>
          </ac:spMkLst>
        </pc:spChg>
        <pc:spChg chg="add mod">
          <ac:chgData name="Ummuhan Bardak (ETF)" userId="56a34bdf-0b10-4bbe-98fc-4b12bce745a7" providerId="ADAL" clId="{2AC067EF-8F8C-4C4F-B673-0CE990A29CDB}" dt="2023-03-27T06:43:36.368" v="4023" actId="14100"/>
          <ac:spMkLst>
            <pc:docMk/>
            <pc:sldMk cId="1256527936" sldId="589"/>
            <ac:spMk id="16" creationId="{13107E36-FA5D-AF12-0313-23CCD244C40A}"/>
          </ac:spMkLst>
        </pc:spChg>
        <pc:spChg chg="del">
          <ac:chgData name="Ummuhan Bardak (ETF)" userId="56a34bdf-0b10-4bbe-98fc-4b12bce745a7" providerId="ADAL" clId="{2AC067EF-8F8C-4C4F-B673-0CE990A29CDB}" dt="2023-03-27T05:45:26.380" v="3058" actId="478"/>
          <ac:spMkLst>
            <pc:docMk/>
            <pc:sldMk cId="1256527936" sldId="589"/>
            <ac:spMk id="18" creationId="{526F2C59-2111-DB7C-EFFF-86CFCAC37A16}"/>
          </ac:spMkLst>
        </pc:spChg>
        <pc:spChg chg="del mod">
          <ac:chgData name="Ummuhan Bardak (ETF)" userId="56a34bdf-0b10-4bbe-98fc-4b12bce745a7" providerId="ADAL" clId="{2AC067EF-8F8C-4C4F-B673-0CE990A29CDB}" dt="2023-03-27T06:18:22.344" v="3778" actId="478"/>
          <ac:spMkLst>
            <pc:docMk/>
            <pc:sldMk cId="1256527936" sldId="589"/>
            <ac:spMk id="20" creationId="{3D7534C7-FB9F-6F17-F809-E4559FFEEE32}"/>
          </ac:spMkLst>
        </pc:spChg>
      </pc:sldChg>
      <pc:sldChg chg="addSp delSp modSp mod">
        <pc:chgData name="Ummuhan Bardak (ETF)" userId="56a34bdf-0b10-4bbe-98fc-4b12bce745a7" providerId="ADAL" clId="{2AC067EF-8F8C-4C4F-B673-0CE990A29CDB}" dt="2023-03-27T06:59:26.654" v="4083" actId="478"/>
        <pc:sldMkLst>
          <pc:docMk/>
          <pc:sldMk cId="2415408355" sldId="596"/>
        </pc:sldMkLst>
        <pc:spChg chg="add del mod">
          <ac:chgData name="Ummuhan Bardak (ETF)" userId="56a34bdf-0b10-4bbe-98fc-4b12bce745a7" providerId="ADAL" clId="{2AC067EF-8F8C-4C4F-B673-0CE990A29CDB}" dt="2023-03-27T06:59:26.654" v="4083" actId="478"/>
          <ac:spMkLst>
            <pc:docMk/>
            <pc:sldMk cId="2415408355" sldId="596"/>
            <ac:spMk id="3" creationId="{AA102152-D737-9F7B-D02F-AB269575EE35}"/>
          </ac:spMkLst>
        </pc:spChg>
        <pc:spChg chg="del">
          <ac:chgData name="Ummuhan Bardak (ETF)" userId="56a34bdf-0b10-4bbe-98fc-4b12bce745a7" providerId="ADAL" clId="{2AC067EF-8F8C-4C4F-B673-0CE990A29CDB}" dt="2023-03-27T05:38:15.610" v="2959" actId="478"/>
          <ac:spMkLst>
            <pc:docMk/>
            <pc:sldMk cId="2415408355" sldId="596"/>
            <ac:spMk id="6" creationId="{D5B489DC-66CA-4FB1-BAEB-668419D5DD90}"/>
          </ac:spMkLst>
        </pc:spChg>
        <pc:spChg chg="mod">
          <ac:chgData name="Ummuhan Bardak (ETF)" userId="56a34bdf-0b10-4bbe-98fc-4b12bce745a7" providerId="ADAL" clId="{2AC067EF-8F8C-4C4F-B673-0CE990A29CDB}" dt="2023-03-27T06:57:11.848" v="4033" actId="14100"/>
          <ac:spMkLst>
            <pc:docMk/>
            <pc:sldMk cId="2415408355" sldId="596"/>
            <ac:spMk id="8" creationId="{349D9ABB-9F76-6C50-36FE-6AFC927603E5}"/>
          </ac:spMkLst>
        </pc:spChg>
        <pc:spChg chg="del mod">
          <ac:chgData name="Ummuhan Bardak (ETF)" userId="56a34bdf-0b10-4bbe-98fc-4b12bce745a7" providerId="ADAL" clId="{2AC067EF-8F8C-4C4F-B673-0CE990A29CDB}" dt="2023-03-27T06:56:42.140" v="4027" actId="478"/>
          <ac:spMkLst>
            <pc:docMk/>
            <pc:sldMk cId="2415408355" sldId="596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5:58:53.129" v="3246" actId="14100"/>
          <ac:graphicFrameMkLst>
            <pc:docMk/>
            <pc:sldMk cId="2415408355" sldId="596"/>
            <ac:graphicFrameMk id="5" creationId="{5961A251-E02D-6E8F-0710-95FDAB53704B}"/>
          </ac:graphicFrameMkLst>
        </pc:graphicFrameChg>
      </pc:sldChg>
      <pc:sldChg chg="addSp delSp modSp mod">
        <pc:chgData name="Ummuhan Bardak (ETF)" userId="56a34bdf-0b10-4bbe-98fc-4b12bce745a7" providerId="ADAL" clId="{2AC067EF-8F8C-4C4F-B673-0CE990A29CDB}" dt="2023-03-27T06:56:54.695" v="4030" actId="14100"/>
        <pc:sldMkLst>
          <pc:docMk/>
          <pc:sldMk cId="273481563" sldId="603"/>
        </pc:sldMkLst>
        <pc:spChg chg="mod">
          <ac:chgData name="Ummuhan Bardak (ETF)" userId="56a34bdf-0b10-4bbe-98fc-4b12bce745a7" providerId="ADAL" clId="{2AC067EF-8F8C-4C4F-B673-0CE990A29CDB}" dt="2023-03-27T06:56:54.695" v="4030" actId="14100"/>
          <ac:spMkLst>
            <pc:docMk/>
            <pc:sldMk cId="273481563" sldId="603"/>
            <ac:spMk id="2" creationId="{20224711-4E06-DB47-5ADF-D7F11210ECB1}"/>
          </ac:spMkLst>
        </pc:spChg>
        <pc:spChg chg="del">
          <ac:chgData name="Ummuhan Bardak (ETF)" userId="56a34bdf-0b10-4bbe-98fc-4b12bce745a7" providerId="ADAL" clId="{2AC067EF-8F8C-4C4F-B673-0CE990A29CDB}" dt="2023-03-27T06:36:44.390" v="3895" actId="478"/>
          <ac:spMkLst>
            <pc:docMk/>
            <pc:sldMk cId="273481563" sldId="603"/>
            <ac:spMk id="6" creationId="{D5B489DC-66CA-4FB1-BAEB-668419D5DD90}"/>
          </ac:spMkLst>
        </pc:spChg>
        <pc:spChg chg="add del mod">
          <ac:chgData name="Ummuhan Bardak (ETF)" userId="56a34bdf-0b10-4bbe-98fc-4b12bce745a7" providerId="ADAL" clId="{2AC067EF-8F8C-4C4F-B673-0CE990A29CDB}" dt="2023-03-27T06:56:50.211" v="4029" actId="478"/>
          <ac:spMkLst>
            <pc:docMk/>
            <pc:sldMk cId="273481563" sldId="603"/>
            <ac:spMk id="7" creationId="{D69C2DFA-2A44-6E1C-E190-1D993FBD8D13}"/>
          </ac:spMkLst>
        </pc:spChg>
        <pc:spChg chg="del">
          <ac:chgData name="Ummuhan Bardak (ETF)" userId="56a34bdf-0b10-4bbe-98fc-4b12bce745a7" providerId="ADAL" clId="{2AC067EF-8F8C-4C4F-B673-0CE990A29CDB}" dt="2023-03-27T06:56:47.250" v="4028" actId="478"/>
          <ac:spMkLst>
            <pc:docMk/>
            <pc:sldMk cId="273481563" sldId="603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5:54:30.583" v="3224" actId="14100"/>
          <ac:graphicFrameMkLst>
            <pc:docMk/>
            <pc:sldMk cId="273481563" sldId="603"/>
            <ac:graphicFrameMk id="5" creationId="{5961A251-E02D-6E8F-0710-95FDAB53704B}"/>
          </ac:graphicFrameMkLst>
        </pc:graphicFrameChg>
      </pc:sldChg>
      <pc:sldChg chg="modSp del mod">
        <pc:chgData name="Ummuhan Bardak (ETF)" userId="56a34bdf-0b10-4bbe-98fc-4b12bce745a7" providerId="ADAL" clId="{2AC067EF-8F8C-4C4F-B673-0CE990A29CDB}" dt="2023-03-27T06:06:44.662" v="3497" actId="47"/>
        <pc:sldMkLst>
          <pc:docMk/>
          <pc:sldMk cId="2652214542" sldId="604"/>
        </pc:sldMkLst>
        <pc:spChg chg="mod">
          <ac:chgData name="Ummuhan Bardak (ETF)" userId="56a34bdf-0b10-4bbe-98fc-4b12bce745a7" providerId="ADAL" clId="{2AC067EF-8F8C-4C4F-B673-0CE990A29CDB}" dt="2023-03-27T05:50:02.740" v="3140" actId="14100"/>
          <ac:spMkLst>
            <pc:docMk/>
            <pc:sldMk cId="2652214542" sldId="604"/>
            <ac:spMk id="3" creationId="{03F41996-709A-D8D2-5EBA-A0FF9F94F716}"/>
          </ac:spMkLst>
        </pc:spChg>
        <pc:graphicFrameChg chg="mod">
          <ac:chgData name="Ummuhan Bardak (ETF)" userId="56a34bdf-0b10-4bbe-98fc-4b12bce745a7" providerId="ADAL" clId="{2AC067EF-8F8C-4C4F-B673-0CE990A29CDB}" dt="2023-03-27T05:49:30.145" v="3133" actId="14100"/>
          <ac:graphicFrameMkLst>
            <pc:docMk/>
            <pc:sldMk cId="2652214542" sldId="604"/>
            <ac:graphicFrameMk id="5" creationId="{5961A251-E02D-6E8F-0710-95FDAB53704B}"/>
          </ac:graphicFrameMkLst>
        </pc:graphicFrameChg>
      </pc:sldChg>
      <pc:sldChg chg="del">
        <pc:chgData name="Ummuhan Bardak (ETF)" userId="56a34bdf-0b10-4bbe-98fc-4b12bce745a7" providerId="ADAL" clId="{2AC067EF-8F8C-4C4F-B673-0CE990A29CDB}" dt="2023-03-27T05:59:44.772" v="3250" actId="47"/>
        <pc:sldMkLst>
          <pc:docMk/>
          <pc:sldMk cId="1364885720" sldId="605"/>
        </pc:sldMkLst>
      </pc:sldChg>
      <pc:sldChg chg="addSp delSp modSp mod ord">
        <pc:chgData name="Ummuhan Bardak (ETF)" userId="56a34bdf-0b10-4bbe-98fc-4b12bce745a7" providerId="ADAL" clId="{2AC067EF-8F8C-4C4F-B673-0CE990A29CDB}" dt="2023-03-27T06:57:23.864" v="4036" actId="14100"/>
        <pc:sldMkLst>
          <pc:docMk/>
          <pc:sldMk cId="2916943063" sldId="606"/>
        </pc:sldMkLst>
        <pc:spChg chg="mod">
          <ac:chgData name="Ummuhan Bardak (ETF)" userId="56a34bdf-0b10-4bbe-98fc-4b12bce745a7" providerId="ADAL" clId="{2AC067EF-8F8C-4C4F-B673-0CE990A29CDB}" dt="2023-03-27T06:57:23.864" v="4036" actId="14100"/>
          <ac:spMkLst>
            <pc:docMk/>
            <pc:sldMk cId="2916943063" sldId="606"/>
            <ac:spMk id="3" creationId="{08253496-D4B5-D774-65BE-0702EDDAE5BF}"/>
          </ac:spMkLst>
        </pc:spChg>
        <pc:spChg chg="add del mod">
          <ac:chgData name="Ummuhan Bardak (ETF)" userId="56a34bdf-0b10-4bbe-98fc-4b12bce745a7" providerId="ADAL" clId="{2AC067EF-8F8C-4C4F-B673-0CE990A29CDB}" dt="2023-03-27T06:57:20.603" v="4035" actId="478"/>
          <ac:spMkLst>
            <pc:docMk/>
            <pc:sldMk cId="2916943063" sldId="606"/>
            <ac:spMk id="5" creationId="{CF5497D3-556A-B4B7-9396-8828D7509180}"/>
          </ac:spMkLst>
        </pc:spChg>
        <pc:spChg chg="del">
          <ac:chgData name="Ummuhan Bardak (ETF)" userId="56a34bdf-0b10-4bbe-98fc-4b12bce745a7" providerId="ADAL" clId="{2AC067EF-8F8C-4C4F-B673-0CE990A29CDB}" dt="2023-03-27T06:36:49.833" v="3896" actId="478"/>
          <ac:spMkLst>
            <pc:docMk/>
            <pc:sldMk cId="2916943063" sldId="606"/>
            <ac:spMk id="6" creationId="{D5B489DC-66CA-4FB1-BAEB-668419D5DD90}"/>
          </ac:spMkLst>
        </pc:spChg>
        <pc:spChg chg="del mod">
          <ac:chgData name="Ummuhan Bardak (ETF)" userId="56a34bdf-0b10-4bbe-98fc-4b12bce745a7" providerId="ADAL" clId="{2AC067EF-8F8C-4C4F-B673-0CE990A29CDB}" dt="2023-03-27T06:57:18.351" v="4034" actId="478"/>
          <ac:spMkLst>
            <pc:docMk/>
            <pc:sldMk cId="2916943063" sldId="606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6:37:32.206" v="3901" actId="20577"/>
          <ac:graphicFrameMkLst>
            <pc:docMk/>
            <pc:sldMk cId="2916943063" sldId="606"/>
            <ac:graphicFrameMk id="7" creationId="{AEDEAEAF-42EB-0077-35FE-794A1C486805}"/>
          </ac:graphicFrameMkLst>
        </pc:graphicFrameChg>
      </pc:sldChg>
      <pc:sldChg chg="modSp del mod">
        <pc:chgData name="Ummuhan Bardak (ETF)" userId="56a34bdf-0b10-4bbe-98fc-4b12bce745a7" providerId="ADAL" clId="{2AC067EF-8F8C-4C4F-B673-0CE990A29CDB}" dt="2023-03-27T05:59:38.118" v="3249" actId="47"/>
        <pc:sldMkLst>
          <pc:docMk/>
          <pc:sldMk cId="2177633255" sldId="607"/>
        </pc:sldMkLst>
        <pc:spChg chg="mod">
          <ac:chgData name="Ummuhan Bardak (ETF)" userId="56a34bdf-0b10-4bbe-98fc-4b12bce745a7" providerId="ADAL" clId="{2AC067EF-8F8C-4C4F-B673-0CE990A29CDB}" dt="2023-03-27T05:52:04.026" v="3164" actId="20577"/>
          <ac:spMkLst>
            <pc:docMk/>
            <pc:sldMk cId="2177633255" sldId="607"/>
            <ac:spMk id="2" creationId="{BC7914B3-8AD8-8848-9A40-5BED4C93949A}"/>
          </ac:spMkLst>
        </pc:spChg>
      </pc:sldChg>
      <pc:sldChg chg="addSp delSp modSp mod ord">
        <pc:chgData name="Ummuhan Bardak (ETF)" userId="56a34bdf-0b10-4bbe-98fc-4b12bce745a7" providerId="ADAL" clId="{2AC067EF-8F8C-4C4F-B673-0CE990A29CDB}" dt="2023-03-27T06:57:32.664" v="4039" actId="14100"/>
        <pc:sldMkLst>
          <pc:docMk/>
          <pc:sldMk cId="1430768767" sldId="608"/>
        </pc:sldMkLst>
        <pc:spChg chg="mod">
          <ac:chgData name="Ummuhan Bardak (ETF)" userId="56a34bdf-0b10-4bbe-98fc-4b12bce745a7" providerId="ADAL" clId="{2AC067EF-8F8C-4C4F-B673-0CE990A29CDB}" dt="2023-03-27T06:57:32.664" v="4039" actId="14100"/>
          <ac:spMkLst>
            <pc:docMk/>
            <pc:sldMk cId="1430768767" sldId="608"/>
            <ac:spMk id="3" creationId="{1D6F2034-9DD1-2FC9-4BE4-C92C7F4A6694}"/>
          </ac:spMkLst>
        </pc:spChg>
        <pc:spChg chg="add del mod">
          <ac:chgData name="Ummuhan Bardak (ETF)" userId="56a34bdf-0b10-4bbe-98fc-4b12bce745a7" providerId="ADAL" clId="{2AC067EF-8F8C-4C4F-B673-0CE990A29CDB}" dt="2023-03-27T06:57:30.302" v="4038" actId="478"/>
          <ac:spMkLst>
            <pc:docMk/>
            <pc:sldMk cId="1430768767" sldId="608"/>
            <ac:spMk id="5" creationId="{CE6D47A3-A221-5295-F5F3-3BD7AB493EBE}"/>
          </ac:spMkLst>
        </pc:spChg>
        <pc:spChg chg="del">
          <ac:chgData name="Ummuhan Bardak (ETF)" userId="56a34bdf-0b10-4bbe-98fc-4b12bce745a7" providerId="ADAL" clId="{2AC067EF-8F8C-4C4F-B673-0CE990A29CDB}" dt="2023-03-27T06:36:56.262" v="3897" actId="478"/>
          <ac:spMkLst>
            <pc:docMk/>
            <pc:sldMk cId="1430768767" sldId="608"/>
            <ac:spMk id="6" creationId="{D5B489DC-66CA-4FB1-BAEB-668419D5DD90}"/>
          </ac:spMkLst>
        </pc:spChg>
        <pc:spChg chg="del mod">
          <ac:chgData name="Ummuhan Bardak (ETF)" userId="56a34bdf-0b10-4bbe-98fc-4b12bce745a7" providerId="ADAL" clId="{2AC067EF-8F8C-4C4F-B673-0CE990A29CDB}" dt="2023-03-27T06:57:28.092" v="4037" actId="478"/>
          <ac:spMkLst>
            <pc:docMk/>
            <pc:sldMk cId="1430768767" sldId="608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5:55:38.523" v="3231"/>
          <ac:graphicFrameMkLst>
            <pc:docMk/>
            <pc:sldMk cId="1430768767" sldId="608"/>
            <ac:graphicFrameMk id="7" creationId="{6B1194EB-22C4-68A3-64A7-636CE1A35683}"/>
          </ac:graphicFrameMkLst>
        </pc:graphicFrameChg>
      </pc:sldChg>
      <pc:sldChg chg="del">
        <pc:chgData name="Ummuhan Bardak (ETF)" userId="56a34bdf-0b10-4bbe-98fc-4b12bce745a7" providerId="ADAL" clId="{2AC067EF-8F8C-4C4F-B673-0CE990A29CDB}" dt="2023-03-27T05:59:49.135" v="3251" actId="47"/>
        <pc:sldMkLst>
          <pc:docMk/>
          <pc:sldMk cId="2844004677" sldId="609"/>
        </pc:sldMkLst>
      </pc:sldChg>
      <pc:sldChg chg="addSp delSp modSp add del mod ord modClrScheme chgLayout">
        <pc:chgData name="Ummuhan Bardak (ETF)" userId="56a34bdf-0b10-4bbe-98fc-4b12bce745a7" providerId="ADAL" clId="{2AC067EF-8F8C-4C4F-B673-0CE990A29CDB}" dt="2023-03-26T15:46:34.334" v="488" actId="47"/>
        <pc:sldMkLst>
          <pc:docMk/>
          <pc:sldMk cId="653673913" sldId="610"/>
        </pc:sldMkLst>
        <pc:spChg chg="del">
          <ac:chgData name="Ummuhan Bardak (ETF)" userId="56a34bdf-0b10-4bbe-98fc-4b12bce745a7" providerId="ADAL" clId="{2AC067EF-8F8C-4C4F-B673-0CE990A29CDB}" dt="2023-03-26T10:23:37.305" v="165" actId="478"/>
          <ac:spMkLst>
            <pc:docMk/>
            <pc:sldMk cId="653673913" sldId="610"/>
            <ac:spMk id="2" creationId="{FEF8C651-8C5C-A9B1-8F84-67918C8D9B0D}"/>
          </ac:spMkLst>
        </pc:spChg>
        <pc:spChg chg="del mod">
          <ac:chgData name="Ummuhan Bardak (ETF)" userId="56a34bdf-0b10-4bbe-98fc-4b12bce745a7" providerId="ADAL" clId="{2AC067EF-8F8C-4C4F-B673-0CE990A29CDB}" dt="2023-03-26T10:23:34.987" v="164" actId="478"/>
          <ac:spMkLst>
            <pc:docMk/>
            <pc:sldMk cId="653673913" sldId="610"/>
            <ac:spMk id="3" creationId="{B1A914B8-4A91-C677-074E-E24C580C8F78}"/>
          </ac:spMkLst>
        </pc:spChg>
        <pc:spChg chg="mod ord">
          <ac:chgData name="Ummuhan Bardak (ETF)" userId="56a34bdf-0b10-4bbe-98fc-4b12bce745a7" providerId="ADAL" clId="{2AC067EF-8F8C-4C4F-B673-0CE990A29CDB}" dt="2023-03-26T15:37:32.422" v="348" actId="700"/>
          <ac:spMkLst>
            <pc:docMk/>
            <pc:sldMk cId="653673913" sldId="610"/>
            <ac:spMk id="4" creationId="{BC3DAE6D-2897-A944-62FC-6DDB73148CA6}"/>
          </ac:spMkLst>
        </pc:spChg>
        <pc:spChg chg="add mod ord">
          <ac:chgData name="Ummuhan Bardak (ETF)" userId="56a34bdf-0b10-4bbe-98fc-4b12bce745a7" providerId="ADAL" clId="{2AC067EF-8F8C-4C4F-B673-0CE990A29CDB}" dt="2023-03-26T15:37:43.410" v="350" actId="27636"/>
          <ac:spMkLst>
            <pc:docMk/>
            <pc:sldMk cId="653673913" sldId="610"/>
            <ac:spMk id="6" creationId="{6C883011-670D-BB03-05DB-A1C6341257E9}"/>
          </ac:spMkLst>
        </pc:spChg>
        <pc:spChg chg="add mod ord">
          <ac:chgData name="Ummuhan Bardak (ETF)" userId="56a34bdf-0b10-4bbe-98fc-4b12bce745a7" providerId="ADAL" clId="{2AC067EF-8F8C-4C4F-B673-0CE990A29CDB}" dt="2023-03-26T15:38:24.839" v="362" actId="27636"/>
          <ac:spMkLst>
            <pc:docMk/>
            <pc:sldMk cId="653673913" sldId="610"/>
            <ac:spMk id="8" creationId="{9C5AE3CE-07D8-8308-4B52-FE9F39A06D09}"/>
          </ac:spMkLst>
        </pc:spChg>
        <pc:spChg chg="add del mod ord">
          <ac:chgData name="Ummuhan Bardak (ETF)" userId="56a34bdf-0b10-4bbe-98fc-4b12bce745a7" providerId="ADAL" clId="{2AC067EF-8F8C-4C4F-B673-0CE990A29CDB}" dt="2023-03-26T15:37:55.768" v="355" actId="478"/>
          <ac:spMkLst>
            <pc:docMk/>
            <pc:sldMk cId="653673913" sldId="610"/>
            <ac:spMk id="9" creationId="{73EF01A2-5BDA-B6FD-DD6C-7236570154BB}"/>
          </ac:spMkLst>
        </pc:spChg>
        <pc:graphicFrameChg chg="add del mod modGraphic">
          <ac:chgData name="Ummuhan Bardak (ETF)" userId="56a34bdf-0b10-4bbe-98fc-4b12bce745a7" providerId="ADAL" clId="{2AC067EF-8F8C-4C4F-B673-0CE990A29CDB}" dt="2023-03-26T15:30:29.922" v="300" actId="478"/>
          <ac:graphicFrameMkLst>
            <pc:docMk/>
            <pc:sldMk cId="653673913" sldId="610"/>
            <ac:graphicFrameMk id="7" creationId="{6B2208B6-588F-4348-F4A0-D2C3C75B97FC}"/>
          </ac:graphicFrameMkLst>
        </pc:graphicFrameChg>
        <pc:picChg chg="add mod">
          <ac:chgData name="Ummuhan Bardak (ETF)" userId="56a34bdf-0b10-4bbe-98fc-4b12bce745a7" providerId="ADAL" clId="{2AC067EF-8F8C-4C4F-B673-0CE990A29CDB}" dt="2023-03-26T15:37:54.382" v="354" actId="14100"/>
          <ac:picMkLst>
            <pc:docMk/>
            <pc:sldMk cId="653673913" sldId="610"/>
            <ac:picMk id="2050" creationId="{00D78B55-2A00-EC76-1BB8-CCB47A376AA4}"/>
          </ac:picMkLst>
        </pc:picChg>
      </pc:sldChg>
      <pc:sldChg chg="addSp delSp modSp add mod ord">
        <pc:chgData name="Ummuhan Bardak (ETF)" userId="56a34bdf-0b10-4bbe-98fc-4b12bce745a7" providerId="ADAL" clId="{2AC067EF-8F8C-4C4F-B673-0CE990A29CDB}" dt="2023-03-27T06:26:31.645" v="3853" actId="12"/>
        <pc:sldMkLst>
          <pc:docMk/>
          <pc:sldMk cId="4218385649" sldId="611"/>
        </pc:sldMkLst>
        <pc:spChg chg="del">
          <ac:chgData name="Ummuhan Bardak (ETF)" userId="56a34bdf-0b10-4bbe-98fc-4b12bce745a7" providerId="ADAL" clId="{2AC067EF-8F8C-4C4F-B673-0CE990A29CDB}" dt="2023-03-26T15:13:02.092" v="187" actId="478"/>
          <ac:spMkLst>
            <pc:docMk/>
            <pc:sldMk cId="4218385649" sldId="611"/>
            <ac:spMk id="2" creationId="{FEF8C651-8C5C-A9B1-8F84-67918C8D9B0D}"/>
          </ac:spMkLst>
        </pc:spChg>
        <pc:spChg chg="del">
          <ac:chgData name="Ummuhan Bardak (ETF)" userId="56a34bdf-0b10-4bbe-98fc-4b12bce745a7" providerId="ADAL" clId="{2AC067EF-8F8C-4C4F-B673-0CE990A29CDB}" dt="2023-03-26T15:12:58.745" v="186" actId="478"/>
          <ac:spMkLst>
            <pc:docMk/>
            <pc:sldMk cId="4218385649" sldId="611"/>
            <ac:spMk id="3" creationId="{B1A914B8-4A91-C677-074E-E24C580C8F78}"/>
          </ac:spMkLst>
        </pc:spChg>
        <pc:spChg chg="add mod">
          <ac:chgData name="Ummuhan Bardak (ETF)" userId="56a34bdf-0b10-4bbe-98fc-4b12bce745a7" providerId="ADAL" clId="{2AC067EF-8F8C-4C4F-B673-0CE990A29CDB}" dt="2023-03-26T16:18:32.167" v="1099" actId="20577"/>
          <ac:spMkLst>
            <pc:docMk/>
            <pc:sldMk cId="4218385649" sldId="611"/>
            <ac:spMk id="6" creationId="{89E066F0-E29F-A8E3-BC4C-2483180CC81F}"/>
          </ac:spMkLst>
        </pc:spChg>
        <pc:graphicFrameChg chg="add mod modGraphic">
          <ac:chgData name="Ummuhan Bardak (ETF)" userId="56a34bdf-0b10-4bbe-98fc-4b12bce745a7" providerId="ADAL" clId="{2AC067EF-8F8C-4C4F-B673-0CE990A29CDB}" dt="2023-03-27T06:26:31.645" v="3853" actId="12"/>
          <ac:graphicFrameMkLst>
            <pc:docMk/>
            <pc:sldMk cId="4218385649" sldId="611"/>
            <ac:graphicFrameMk id="7" creationId="{15A0B7F5-EDCD-2256-8CBF-AED2E7864E73}"/>
          </ac:graphicFrameMkLst>
        </pc:graphicFrameChg>
      </pc:sldChg>
      <pc:sldChg chg="addSp delSp modSp new mod ord setBg modClrScheme modAnim chgLayout">
        <pc:chgData name="Ummuhan Bardak (ETF)" userId="56a34bdf-0b10-4bbe-98fc-4b12bce745a7" providerId="ADAL" clId="{2AC067EF-8F8C-4C4F-B673-0CE990A29CDB}" dt="2023-03-27T07:10:06.567" v="4119" actId="20577"/>
        <pc:sldMkLst>
          <pc:docMk/>
          <pc:sldMk cId="4007910203" sldId="612"/>
        </pc:sldMkLst>
        <pc:spChg chg="del">
          <ac:chgData name="Ummuhan Bardak (ETF)" userId="56a34bdf-0b10-4bbe-98fc-4b12bce745a7" providerId="ADAL" clId="{2AC067EF-8F8C-4C4F-B673-0CE990A29CDB}" dt="2023-03-26T15:39:43.590" v="370" actId="700"/>
          <ac:spMkLst>
            <pc:docMk/>
            <pc:sldMk cId="4007910203" sldId="612"/>
            <ac:spMk id="2" creationId="{7B0AAE10-0420-3545-485C-5DB2B45B4426}"/>
          </ac:spMkLst>
        </pc:spChg>
        <pc:spChg chg="del mod ord">
          <ac:chgData name="Ummuhan Bardak (ETF)" userId="56a34bdf-0b10-4bbe-98fc-4b12bce745a7" providerId="ADAL" clId="{2AC067EF-8F8C-4C4F-B673-0CE990A29CDB}" dt="2023-03-26T15:42:37.640" v="393" actId="478"/>
          <ac:spMkLst>
            <pc:docMk/>
            <pc:sldMk cId="4007910203" sldId="612"/>
            <ac:spMk id="3" creationId="{625B95D9-0185-D618-D6DC-83748C1BB9E5}"/>
          </ac:spMkLst>
        </pc:spChg>
        <pc:spChg chg="del mod ord">
          <ac:chgData name="Ummuhan Bardak (ETF)" userId="56a34bdf-0b10-4bbe-98fc-4b12bce745a7" providerId="ADAL" clId="{2AC067EF-8F8C-4C4F-B673-0CE990A29CDB}" dt="2023-03-26T15:39:43.590" v="370" actId="700"/>
          <ac:spMkLst>
            <pc:docMk/>
            <pc:sldMk cId="4007910203" sldId="612"/>
            <ac:spMk id="4" creationId="{3703A88E-4C07-9EE2-73BE-4E614BCDA519}"/>
          </ac:spMkLst>
        </pc:spChg>
        <pc:spChg chg="mod ord">
          <ac:chgData name="Ummuhan Bardak (ETF)" userId="56a34bdf-0b10-4bbe-98fc-4b12bce745a7" providerId="ADAL" clId="{2AC067EF-8F8C-4C4F-B673-0CE990A29CDB}" dt="2023-03-26T15:40:28.863" v="375" actId="26606"/>
          <ac:spMkLst>
            <pc:docMk/>
            <pc:sldMk cId="4007910203" sldId="612"/>
            <ac:spMk id="5" creationId="{11C71144-9FB7-1653-08E3-177228C554C5}"/>
          </ac:spMkLst>
        </pc:spChg>
        <pc:spChg chg="del mod ord">
          <ac:chgData name="Ummuhan Bardak (ETF)" userId="56a34bdf-0b10-4bbe-98fc-4b12bce745a7" providerId="ADAL" clId="{2AC067EF-8F8C-4C4F-B673-0CE990A29CDB}" dt="2023-03-26T15:39:43.590" v="370" actId="700"/>
          <ac:spMkLst>
            <pc:docMk/>
            <pc:sldMk cId="4007910203" sldId="612"/>
            <ac:spMk id="6" creationId="{D36D85C7-1A3D-5389-8A29-916B472E9BAF}"/>
          </ac:spMkLst>
        </pc:spChg>
        <pc:spChg chg="add mod ord">
          <ac:chgData name="Ummuhan Bardak (ETF)" userId="56a34bdf-0b10-4bbe-98fc-4b12bce745a7" providerId="ADAL" clId="{2AC067EF-8F8C-4C4F-B673-0CE990A29CDB}" dt="2023-03-26T16:42:59.571" v="1783" actId="14100"/>
          <ac:spMkLst>
            <pc:docMk/>
            <pc:sldMk cId="4007910203" sldId="612"/>
            <ac:spMk id="7" creationId="{198F54BB-2DB8-61E3-0DA0-B8B8C409C115}"/>
          </ac:spMkLst>
        </pc:spChg>
        <pc:spChg chg="add del mod ord">
          <ac:chgData name="Ummuhan Bardak (ETF)" userId="56a34bdf-0b10-4bbe-98fc-4b12bce745a7" providerId="ADAL" clId="{2AC067EF-8F8C-4C4F-B673-0CE990A29CDB}" dt="2023-03-26T15:40:37.486" v="378"/>
          <ac:spMkLst>
            <pc:docMk/>
            <pc:sldMk cId="4007910203" sldId="612"/>
            <ac:spMk id="8" creationId="{2B977485-0019-3322-6474-AD955291C5D6}"/>
          </ac:spMkLst>
        </pc:spChg>
        <pc:spChg chg="add mod">
          <ac:chgData name="Ummuhan Bardak (ETF)" userId="56a34bdf-0b10-4bbe-98fc-4b12bce745a7" providerId="ADAL" clId="{2AC067EF-8F8C-4C4F-B673-0CE990A29CDB}" dt="2023-03-27T07:10:06.567" v="4119" actId="20577"/>
          <ac:spMkLst>
            <pc:docMk/>
            <pc:sldMk cId="4007910203" sldId="612"/>
            <ac:spMk id="12" creationId="{8B199458-6745-1380-4823-179375166B73}"/>
          </ac:spMkLst>
        </pc:spChg>
        <pc:spChg chg="add del">
          <ac:chgData name="Ummuhan Bardak (ETF)" userId="56a34bdf-0b10-4bbe-98fc-4b12bce745a7" providerId="ADAL" clId="{2AC067EF-8F8C-4C4F-B673-0CE990A29CDB}" dt="2023-03-26T15:40:28.863" v="375" actId="26606"/>
          <ac:spMkLst>
            <pc:docMk/>
            <pc:sldMk cId="4007910203" sldId="612"/>
            <ac:spMk id="14" creationId="{F13C74B1-5B17-4795-BED0-7140497B445A}"/>
          </ac:spMkLst>
        </pc:spChg>
        <pc:spChg chg="add del">
          <ac:chgData name="Ummuhan Bardak (ETF)" userId="56a34bdf-0b10-4bbe-98fc-4b12bce745a7" providerId="ADAL" clId="{2AC067EF-8F8C-4C4F-B673-0CE990A29CDB}" dt="2023-03-26T15:40:28.863" v="375" actId="26606"/>
          <ac:spMkLst>
            <pc:docMk/>
            <pc:sldMk cId="4007910203" sldId="612"/>
            <ac:spMk id="16" creationId="{D4974D33-8DC5-464E-8C6D-BE58F0669C17}"/>
          </ac:spMkLst>
        </pc:spChg>
        <pc:spChg chg="add">
          <ac:chgData name="Ummuhan Bardak (ETF)" userId="56a34bdf-0b10-4bbe-98fc-4b12bce745a7" providerId="ADAL" clId="{2AC067EF-8F8C-4C4F-B673-0CE990A29CDB}" dt="2023-03-26T15:40:28.863" v="375" actId="26606"/>
          <ac:spMkLst>
            <pc:docMk/>
            <pc:sldMk cId="4007910203" sldId="612"/>
            <ac:spMk id="21" creationId="{A6D37EE4-EA1B-46EE-A54B-5233C63C9695}"/>
          </ac:spMkLst>
        </pc:spChg>
        <pc:spChg chg="add">
          <ac:chgData name="Ummuhan Bardak (ETF)" userId="56a34bdf-0b10-4bbe-98fc-4b12bce745a7" providerId="ADAL" clId="{2AC067EF-8F8C-4C4F-B673-0CE990A29CDB}" dt="2023-03-26T15:40:28.863" v="375" actId="26606"/>
          <ac:spMkLst>
            <pc:docMk/>
            <pc:sldMk cId="4007910203" sldId="612"/>
            <ac:spMk id="23" creationId="{927D5270-6648-4CC1-8F78-48BE299CAC25}"/>
          </ac:spMkLst>
        </pc:spChg>
        <pc:picChg chg="add del mod ord">
          <ac:chgData name="Ummuhan Bardak (ETF)" userId="56a34bdf-0b10-4bbe-98fc-4b12bce745a7" providerId="ADAL" clId="{2AC067EF-8F8C-4C4F-B673-0CE990A29CDB}" dt="2023-03-27T05:04:16.909" v="2089" actId="478"/>
          <ac:picMkLst>
            <pc:docMk/>
            <pc:sldMk cId="4007910203" sldId="612"/>
            <ac:picMk id="9" creationId="{306E5E8F-6E7B-79F2-A28E-2E8AC47B48E7}"/>
          </ac:picMkLst>
        </pc:picChg>
        <pc:picChg chg="add del">
          <ac:chgData name="Ummuhan Bardak (ETF)" userId="56a34bdf-0b10-4bbe-98fc-4b12bce745a7" providerId="ADAL" clId="{2AC067EF-8F8C-4C4F-B673-0CE990A29CDB}" dt="2023-03-26T15:40:09.908" v="372" actId="478"/>
          <ac:picMkLst>
            <pc:docMk/>
            <pc:sldMk cId="4007910203" sldId="612"/>
            <ac:picMk id="10" creationId="{750FB023-FD36-CA1C-8D76-4BE3E6CAC021}"/>
          </ac:picMkLst>
        </pc:picChg>
        <pc:picChg chg="add del mod">
          <ac:chgData name="Ummuhan Bardak (ETF)" userId="56a34bdf-0b10-4bbe-98fc-4b12bce745a7" providerId="ADAL" clId="{2AC067EF-8F8C-4C4F-B673-0CE990A29CDB}" dt="2023-03-26T15:40:40.056" v="379" actId="478"/>
          <ac:picMkLst>
            <pc:docMk/>
            <pc:sldMk cId="4007910203" sldId="612"/>
            <ac:picMk id="11" creationId="{8E0050D8-13DE-0990-5B3D-37BB2C4E0615}"/>
          </ac:picMkLst>
        </pc:picChg>
        <pc:picChg chg="add mod">
          <ac:chgData name="Ummuhan Bardak (ETF)" userId="56a34bdf-0b10-4bbe-98fc-4b12bce745a7" providerId="ADAL" clId="{2AC067EF-8F8C-4C4F-B673-0CE990A29CDB}" dt="2023-03-27T05:04:24.558" v="2091" actId="1076"/>
          <ac:picMkLst>
            <pc:docMk/>
            <pc:sldMk cId="4007910203" sldId="612"/>
            <ac:picMk id="13" creationId="{B2570B92-65BC-A474-6FE7-FCC5021D7E93}"/>
          </ac:picMkLst>
        </pc:picChg>
      </pc:sldChg>
      <pc:sldChg chg="new del">
        <pc:chgData name="Ummuhan Bardak (ETF)" userId="56a34bdf-0b10-4bbe-98fc-4b12bce745a7" providerId="ADAL" clId="{2AC067EF-8F8C-4C4F-B673-0CE990A29CDB}" dt="2023-03-26T16:01:30.851" v="812" actId="47"/>
        <pc:sldMkLst>
          <pc:docMk/>
          <pc:sldMk cId="1103356985" sldId="613"/>
        </pc:sldMkLst>
      </pc:sldChg>
      <pc:sldChg chg="addSp delSp modSp new mod ord modClrScheme chgLayout">
        <pc:chgData name="Ummuhan Bardak (ETF)" userId="56a34bdf-0b10-4bbe-98fc-4b12bce745a7" providerId="ADAL" clId="{2AC067EF-8F8C-4C4F-B673-0CE990A29CDB}" dt="2023-03-27T06:25:20.257" v="3848" actId="12"/>
        <pc:sldMkLst>
          <pc:docMk/>
          <pc:sldMk cId="2419707135" sldId="613"/>
        </pc:sldMkLst>
        <pc:spChg chg="del mod ord">
          <ac:chgData name="Ummuhan Bardak (ETF)" userId="56a34bdf-0b10-4bbe-98fc-4b12bce745a7" providerId="ADAL" clId="{2AC067EF-8F8C-4C4F-B673-0CE990A29CDB}" dt="2023-03-26T16:01:51.407" v="814" actId="700"/>
          <ac:spMkLst>
            <pc:docMk/>
            <pc:sldMk cId="2419707135" sldId="613"/>
            <ac:spMk id="2" creationId="{1970FB11-39BA-960D-4075-DC64D7383C59}"/>
          </ac:spMkLst>
        </pc:spChg>
        <pc:spChg chg="del mod ord">
          <ac:chgData name="Ummuhan Bardak (ETF)" userId="56a34bdf-0b10-4bbe-98fc-4b12bce745a7" providerId="ADAL" clId="{2AC067EF-8F8C-4C4F-B673-0CE990A29CDB}" dt="2023-03-26T16:01:51.407" v="814" actId="700"/>
          <ac:spMkLst>
            <pc:docMk/>
            <pc:sldMk cId="2419707135" sldId="613"/>
            <ac:spMk id="3" creationId="{CAB1B0A4-4DF6-AFCD-4D97-03503AAEE85E}"/>
          </ac:spMkLst>
        </pc:spChg>
        <pc:spChg chg="del mod ord">
          <ac:chgData name="Ummuhan Bardak (ETF)" userId="56a34bdf-0b10-4bbe-98fc-4b12bce745a7" providerId="ADAL" clId="{2AC067EF-8F8C-4C4F-B673-0CE990A29CDB}" dt="2023-03-26T16:07:11.385" v="894" actId="478"/>
          <ac:spMkLst>
            <pc:docMk/>
            <pc:sldMk cId="2419707135" sldId="613"/>
            <ac:spMk id="4" creationId="{92F3B421-A8B3-647E-0361-629EC20D7ECC}"/>
          </ac:spMkLst>
        </pc:spChg>
        <pc:spChg chg="mod ord">
          <ac:chgData name="Ummuhan Bardak (ETF)" userId="56a34bdf-0b10-4bbe-98fc-4b12bce745a7" providerId="ADAL" clId="{2AC067EF-8F8C-4C4F-B673-0CE990A29CDB}" dt="2023-03-26T16:01:51.407" v="814" actId="700"/>
          <ac:spMkLst>
            <pc:docMk/>
            <pc:sldMk cId="2419707135" sldId="613"/>
            <ac:spMk id="5" creationId="{8817B63B-0EB5-A9D0-62B2-FA97B3AE8C67}"/>
          </ac:spMkLst>
        </pc:spChg>
        <pc:spChg chg="add mod ord">
          <ac:chgData name="Ummuhan Bardak (ETF)" userId="56a34bdf-0b10-4bbe-98fc-4b12bce745a7" providerId="ADAL" clId="{2AC067EF-8F8C-4C4F-B673-0CE990A29CDB}" dt="2023-03-26T16:16:06.601" v="1032" actId="122"/>
          <ac:spMkLst>
            <pc:docMk/>
            <pc:sldMk cId="2419707135" sldId="613"/>
            <ac:spMk id="6" creationId="{CEF35C51-CAAF-769F-29E5-987CFE7FBBEE}"/>
          </ac:spMkLst>
        </pc:spChg>
        <pc:spChg chg="add mod ord">
          <ac:chgData name="Ummuhan Bardak (ETF)" userId="56a34bdf-0b10-4bbe-98fc-4b12bce745a7" providerId="ADAL" clId="{2AC067EF-8F8C-4C4F-B673-0CE990A29CDB}" dt="2023-03-27T06:25:15.424" v="3847" actId="12"/>
          <ac:spMkLst>
            <pc:docMk/>
            <pc:sldMk cId="2419707135" sldId="613"/>
            <ac:spMk id="7" creationId="{2AF0534A-9FF0-7541-4D17-1CB3E66E1751}"/>
          </ac:spMkLst>
        </pc:spChg>
        <pc:spChg chg="add mod ord">
          <ac:chgData name="Ummuhan Bardak (ETF)" userId="56a34bdf-0b10-4bbe-98fc-4b12bce745a7" providerId="ADAL" clId="{2AC067EF-8F8C-4C4F-B673-0CE990A29CDB}" dt="2023-03-27T06:25:20.257" v="3848" actId="12"/>
          <ac:spMkLst>
            <pc:docMk/>
            <pc:sldMk cId="2419707135" sldId="613"/>
            <ac:spMk id="8" creationId="{A361A5D9-B168-9B7B-2F07-ABB15BA09FE2}"/>
          </ac:spMkLst>
        </pc:spChg>
      </pc:sldChg>
      <pc:sldChg chg="addSp delSp modSp add mod modAnim">
        <pc:chgData name="Ummuhan Bardak (ETF)" userId="56a34bdf-0b10-4bbe-98fc-4b12bce745a7" providerId="ADAL" clId="{2AC067EF-8F8C-4C4F-B673-0CE990A29CDB}" dt="2023-03-27T06:33:21.576" v="3888" actId="20577"/>
        <pc:sldMkLst>
          <pc:docMk/>
          <pc:sldMk cId="964322107" sldId="614"/>
        </pc:sldMkLst>
        <pc:spChg chg="mod ord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5" creationId="{11C71144-9FB7-1653-08E3-177228C554C5}"/>
          </ac:spMkLst>
        </pc:spChg>
        <pc:spChg chg="mod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7" creationId="{198F54BB-2DB8-61E3-0DA0-B8B8C409C115}"/>
          </ac:spMkLst>
        </pc:spChg>
        <pc:spChg chg="mod">
          <ac:chgData name="Ummuhan Bardak (ETF)" userId="56a34bdf-0b10-4bbe-98fc-4b12bce745a7" providerId="ADAL" clId="{2AC067EF-8F8C-4C4F-B673-0CE990A29CDB}" dt="2023-03-27T06:33:21.576" v="3888" actId="20577"/>
          <ac:spMkLst>
            <pc:docMk/>
            <pc:sldMk cId="964322107" sldId="614"/>
            <ac:spMk id="12" creationId="{8B199458-6745-1380-4823-179375166B73}"/>
          </ac:spMkLst>
        </pc:spChg>
        <pc:spChg chg="del">
          <ac:chgData name="Ummuhan Bardak (ETF)" userId="56a34bdf-0b10-4bbe-98fc-4b12bce745a7" providerId="ADAL" clId="{2AC067EF-8F8C-4C4F-B673-0CE990A29CDB}" dt="2023-03-26T16:26:14.909" v="1513" actId="26606"/>
          <ac:spMkLst>
            <pc:docMk/>
            <pc:sldMk cId="964322107" sldId="614"/>
            <ac:spMk id="21" creationId="{A6D37EE4-EA1B-46EE-A54B-5233C63C9695}"/>
          </ac:spMkLst>
        </pc:spChg>
        <pc:spChg chg="del">
          <ac:chgData name="Ummuhan Bardak (ETF)" userId="56a34bdf-0b10-4bbe-98fc-4b12bce745a7" providerId="ADAL" clId="{2AC067EF-8F8C-4C4F-B673-0CE990A29CDB}" dt="2023-03-26T16:26:14.909" v="1513" actId="26606"/>
          <ac:spMkLst>
            <pc:docMk/>
            <pc:sldMk cId="964322107" sldId="614"/>
            <ac:spMk id="23" creationId="{927D5270-6648-4CC1-8F78-48BE299CAC25}"/>
          </ac:spMkLst>
        </pc:spChg>
        <pc:spChg chg="add del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3079" creationId="{45D37F4E-DDB4-456B-97E0-9937730A039F}"/>
          </ac:spMkLst>
        </pc:spChg>
        <pc:spChg chg="add del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3081" creationId="{B2DD41CD-8F47-4F56-AD12-4E2FF7696987}"/>
          </ac:spMkLst>
        </pc:spChg>
        <pc:spChg chg="add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3086" creationId="{45D37F4E-DDB4-456B-97E0-9937730A039F}"/>
          </ac:spMkLst>
        </pc:spChg>
        <pc:spChg chg="add">
          <ac:chgData name="Ummuhan Bardak (ETF)" userId="56a34bdf-0b10-4bbe-98fc-4b12bce745a7" providerId="ADAL" clId="{2AC067EF-8F8C-4C4F-B673-0CE990A29CDB}" dt="2023-03-27T05:03:22.737" v="2080" actId="26606"/>
          <ac:spMkLst>
            <pc:docMk/>
            <pc:sldMk cId="964322107" sldId="614"/>
            <ac:spMk id="3088" creationId="{B2DD41CD-8F47-4F56-AD12-4E2FF7696987}"/>
          </ac:spMkLst>
        </pc:spChg>
        <pc:picChg chg="add mod">
          <ac:chgData name="Ummuhan Bardak (ETF)" userId="56a34bdf-0b10-4bbe-98fc-4b12bce745a7" providerId="ADAL" clId="{2AC067EF-8F8C-4C4F-B673-0CE990A29CDB}" dt="2023-03-27T05:03:36.085" v="2084" actId="14100"/>
          <ac:picMkLst>
            <pc:docMk/>
            <pc:sldMk cId="964322107" sldId="614"/>
            <ac:picMk id="2" creationId="{F29DEEB5-35D2-8EB0-0146-50582A8D37FA}"/>
          </ac:picMkLst>
        </pc:picChg>
        <pc:picChg chg="del">
          <ac:chgData name="Ummuhan Bardak (ETF)" userId="56a34bdf-0b10-4bbe-98fc-4b12bce745a7" providerId="ADAL" clId="{2AC067EF-8F8C-4C4F-B673-0CE990A29CDB}" dt="2023-03-26T16:26:04.097" v="1509" actId="478"/>
          <ac:picMkLst>
            <pc:docMk/>
            <pc:sldMk cId="964322107" sldId="614"/>
            <ac:picMk id="9" creationId="{306E5E8F-6E7B-79F2-A28E-2E8AC47B48E7}"/>
          </ac:picMkLst>
        </pc:picChg>
        <pc:picChg chg="add del mod">
          <ac:chgData name="Ummuhan Bardak (ETF)" userId="56a34bdf-0b10-4bbe-98fc-4b12bce745a7" providerId="ADAL" clId="{2AC067EF-8F8C-4C4F-B673-0CE990A29CDB}" dt="2023-03-27T05:03:13.646" v="2078" actId="478"/>
          <ac:picMkLst>
            <pc:docMk/>
            <pc:sldMk cId="964322107" sldId="614"/>
            <ac:picMk id="3074" creationId="{8C76C6C7-FC93-A306-F85D-4DE411DAED15}"/>
          </ac:picMkLst>
        </pc:picChg>
      </pc:sldChg>
      <pc:sldChg chg="addSp delSp modSp add mod setBg modAnim delDesignElem">
        <pc:chgData name="Ummuhan Bardak (ETF)" userId="56a34bdf-0b10-4bbe-98fc-4b12bce745a7" providerId="ADAL" clId="{2AC067EF-8F8C-4C4F-B673-0CE990A29CDB}" dt="2023-03-27T06:27:04.298" v="3855" actId="12"/>
        <pc:sldMkLst>
          <pc:docMk/>
          <pc:sldMk cId="2321196765" sldId="615"/>
        </pc:sldMkLst>
        <pc:spChg chg="mod">
          <ac:chgData name="Ummuhan Bardak (ETF)" userId="56a34bdf-0b10-4bbe-98fc-4b12bce745a7" providerId="ADAL" clId="{2AC067EF-8F8C-4C4F-B673-0CE990A29CDB}" dt="2023-03-26T16:38:54.036" v="1642" actId="14100"/>
          <ac:spMkLst>
            <pc:docMk/>
            <pc:sldMk cId="2321196765" sldId="615"/>
            <ac:spMk id="7" creationId="{198F54BB-2DB8-61E3-0DA0-B8B8C409C115}"/>
          </ac:spMkLst>
        </pc:spChg>
        <pc:spChg chg="mod">
          <ac:chgData name="Ummuhan Bardak (ETF)" userId="56a34bdf-0b10-4bbe-98fc-4b12bce745a7" providerId="ADAL" clId="{2AC067EF-8F8C-4C4F-B673-0CE990A29CDB}" dt="2023-03-27T06:27:04.298" v="3855" actId="12"/>
          <ac:spMkLst>
            <pc:docMk/>
            <pc:sldMk cId="2321196765" sldId="615"/>
            <ac:spMk id="12" creationId="{8B199458-6745-1380-4823-179375166B73}"/>
          </ac:spMkLst>
        </pc:spChg>
        <pc:spChg chg="del">
          <ac:chgData name="Ummuhan Bardak (ETF)" userId="56a34bdf-0b10-4bbe-98fc-4b12bce745a7" providerId="ADAL" clId="{2AC067EF-8F8C-4C4F-B673-0CE990A29CDB}" dt="2023-03-26T16:37:47.953" v="1609"/>
          <ac:spMkLst>
            <pc:docMk/>
            <pc:sldMk cId="2321196765" sldId="615"/>
            <ac:spMk id="3079" creationId="{45D37F4E-DDB4-456B-97E0-9937730A039F}"/>
          </ac:spMkLst>
        </pc:spChg>
        <pc:spChg chg="del">
          <ac:chgData name="Ummuhan Bardak (ETF)" userId="56a34bdf-0b10-4bbe-98fc-4b12bce745a7" providerId="ADAL" clId="{2AC067EF-8F8C-4C4F-B673-0CE990A29CDB}" dt="2023-03-26T16:37:47.953" v="1609"/>
          <ac:spMkLst>
            <pc:docMk/>
            <pc:sldMk cId="2321196765" sldId="615"/>
            <ac:spMk id="3081" creationId="{B2DD41CD-8F47-4F56-AD12-4E2FF7696987}"/>
          </ac:spMkLst>
        </pc:spChg>
        <pc:picChg chg="add del">
          <ac:chgData name="Ummuhan Bardak (ETF)" userId="56a34bdf-0b10-4bbe-98fc-4b12bce745a7" providerId="ADAL" clId="{2AC067EF-8F8C-4C4F-B673-0CE990A29CDB}" dt="2023-03-27T05:04:45.646" v="2093" actId="478"/>
          <ac:picMkLst>
            <pc:docMk/>
            <pc:sldMk cId="2321196765" sldId="615"/>
            <ac:picMk id="2" creationId="{867F643F-9759-BBAC-5069-AD0C0846C4D4}"/>
          </ac:picMkLst>
        </pc:picChg>
        <pc:picChg chg="del">
          <ac:chgData name="Ummuhan Bardak (ETF)" userId="56a34bdf-0b10-4bbe-98fc-4b12bce745a7" providerId="ADAL" clId="{2AC067EF-8F8C-4C4F-B673-0CE990A29CDB}" dt="2023-03-26T16:38:40.525" v="1639" actId="478"/>
          <ac:picMkLst>
            <pc:docMk/>
            <pc:sldMk cId="2321196765" sldId="615"/>
            <ac:picMk id="3074" creationId="{8C76C6C7-FC93-A306-F85D-4DE411DAED15}"/>
          </ac:picMkLst>
        </pc:picChg>
        <pc:picChg chg="add del mod">
          <ac:chgData name="Ummuhan Bardak (ETF)" userId="56a34bdf-0b10-4bbe-98fc-4b12bce745a7" providerId="ADAL" clId="{2AC067EF-8F8C-4C4F-B673-0CE990A29CDB}" dt="2023-03-27T05:02:39.372" v="2075" actId="478"/>
          <ac:picMkLst>
            <pc:docMk/>
            <pc:sldMk cId="2321196765" sldId="615"/>
            <ac:picMk id="6146" creationId="{77E17C94-4AA3-A063-F13C-DECD2364DECC}"/>
          </ac:picMkLst>
        </pc:picChg>
      </pc:sldChg>
      <pc:sldChg chg="delSp add del setBg delDesignElem">
        <pc:chgData name="Ummuhan Bardak (ETF)" userId="56a34bdf-0b10-4bbe-98fc-4b12bce745a7" providerId="ADAL" clId="{2AC067EF-8F8C-4C4F-B673-0CE990A29CDB}" dt="2023-03-27T04:49:54.995" v="1875" actId="47"/>
        <pc:sldMkLst>
          <pc:docMk/>
          <pc:sldMk cId="1568544091" sldId="616"/>
        </pc:sldMkLst>
        <pc:spChg chg="del">
          <ac:chgData name="Ummuhan Bardak (ETF)" userId="56a34bdf-0b10-4bbe-98fc-4b12bce745a7" providerId="ADAL" clId="{2AC067EF-8F8C-4C4F-B673-0CE990A29CDB}" dt="2023-03-27T04:49:40.072" v="1874"/>
          <ac:spMkLst>
            <pc:docMk/>
            <pc:sldMk cId="1568544091" sldId="616"/>
            <ac:spMk id="3079" creationId="{45D37F4E-DDB4-456B-97E0-9937730A039F}"/>
          </ac:spMkLst>
        </pc:spChg>
        <pc:spChg chg="del">
          <ac:chgData name="Ummuhan Bardak (ETF)" userId="56a34bdf-0b10-4bbe-98fc-4b12bce745a7" providerId="ADAL" clId="{2AC067EF-8F8C-4C4F-B673-0CE990A29CDB}" dt="2023-03-27T04:49:40.072" v="1874"/>
          <ac:spMkLst>
            <pc:docMk/>
            <pc:sldMk cId="1568544091" sldId="616"/>
            <ac:spMk id="3081" creationId="{B2DD41CD-8F47-4F56-AD12-4E2FF7696987}"/>
          </ac:spMkLst>
        </pc:spChg>
      </pc:sldChg>
      <pc:sldChg chg="addSp delSp modSp add mod">
        <pc:chgData name="Ummuhan Bardak (ETF)" userId="56a34bdf-0b10-4bbe-98fc-4b12bce745a7" providerId="ADAL" clId="{2AC067EF-8F8C-4C4F-B673-0CE990A29CDB}" dt="2023-03-27T06:57:55.376" v="4046" actId="14100"/>
        <pc:sldMkLst>
          <pc:docMk/>
          <pc:sldMk cId="3749285084" sldId="616"/>
        </pc:sldMkLst>
        <pc:spChg chg="mod">
          <ac:chgData name="Ummuhan Bardak (ETF)" userId="56a34bdf-0b10-4bbe-98fc-4b12bce745a7" providerId="ADAL" clId="{2AC067EF-8F8C-4C4F-B673-0CE990A29CDB}" dt="2023-03-27T06:57:55.376" v="4046" actId="14100"/>
          <ac:spMkLst>
            <pc:docMk/>
            <pc:sldMk cId="3749285084" sldId="616"/>
            <ac:spMk id="3" creationId="{1D6F2034-9DD1-2FC9-4BE4-C92C7F4A6694}"/>
          </ac:spMkLst>
        </pc:spChg>
        <pc:spChg chg="add del mod">
          <ac:chgData name="Ummuhan Bardak (ETF)" userId="56a34bdf-0b10-4bbe-98fc-4b12bce745a7" providerId="ADAL" clId="{2AC067EF-8F8C-4C4F-B673-0CE990A29CDB}" dt="2023-03-27T06:57:51.995" v="4045" actId="478"/>
          <ac:spMkLst>
            <pc:docMk/>
            <pc:sldMk cId="3749285084" sldId="616"/>
            <ac:spMk id="5" creationId="{353CE367-8D4C-126C-281F-39C6E7DE564E}"/>
          </ac:spMkLst>
        </pc:spChg>
        <pc:spChg chg="del">
          <ac:chgData name="Ummuhan Bardak (ETF)" userId="56a34bdf-0b10-4bbe-98fc-4b12bce745a7" providerId="ADAL" clId="{2AC067EF-8F8C-4C4F-B673-0CE990A29CDB}" dt="2023-03-27T06:03:34.077" v="3473" actId="478"/>
          <ac:spMkLst>
            <pc:docMk/>
            <pc:sldMk cId="3749285084" sldId="616"/>
            <ac:spMk id="6" creationId="{D5B489DC-66CA-4FB1-BAEB-668419D5DD90}"/>
          </ac:spMkLst>
        </pc:spChg>
        <pc:spChg chg="del mod">
          <ac:chgData name="Ummuhan Bardak (ETF)" userId="56a34bdf-0b10-4bbe-98fc-4b12bce745a7" providerId="ADAL" clId="{2AC067EF-8F8C-4C4F-B673-0CE990A29CDB}" dt="2023-03-27T06:57:48.878" v="4044" actId="478"/>
          <ac:spMkLst>
            <pc:docMk/>
            <pc:sldMk cId="3749285084" sldId="616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6:08:43.755" v="3570" actId="20577"/>
          <ac:graphicFrameMkLst>
            <pc:docMk/>
            <pc:sldMk cId="3749285084" sldId="616"/>
            <ac:graphicFrameMk id="7" creationId="{6B1194EB-22C4-68A3-64A7-636CE1A35683}"/>
          </ac:graphicFrameMkLst>
        </pc:graphicFrameChg>
      </pc:sldChg>
      <pc:sldChg chg="addSp delSp modSp add mod ord">
        <pc:chgData name="Ummuhan Bardak (ETF)" userId="56a34bdf-0b10-4bbe-98fc-4b12bce745a7" providerId="ADAL" clId="{2AC067EF-8F8C-4C4F-B673-0CE990A29CDB}" dt="2023-03-27T06:57:45.072" v="4043" actId="14100"/>
        <pc:sldMkLst>
          <pc:docMk/>
          <pc:sldMk cId="2063249929" sldId="617"/>
        </pc:sldMkLst>
        <pc:spChg chg="mod">
          <ac:chgData name="Ummuhan Bardak (ETF)" userId="56a34bdf-0b10-4bbe-98fc-4b12bce745a7" providerId="ADAL" clId="{2AC067EF-8F8C-4C4F-B673-0CE990A29CDB}" dt="2023-03-27T06:57:45.072" v="4043" actId="14100"/>
          <ac:spMkLst>
            <pc:docMk/>
            <pc:sldMk cId="2063249929" sldId="617"/>
            <ac:spMk id="3" creationId="{1D6F2034-9DD1-2FC9-4BE4-C92C7F4A6694}"/>
          </ac:spMkLst>
        </pc:spChg>
        <pc:spChg chg="add del">
          <ac:chgData name="Ummuhan Bardak (ETF)" userId="56a34bdf-0b10-4bbe-98fc-4b12bce745a7" providerId="ADAL" clId="{2AC067EF-8F8C-4C4F-B673-0CE990A29CDB}" dt="2023-03-27T06:41:26.649" v="3981" actId="478"/>
          <ac:spMkLst>
            <pc:docMk/>
            <pc:sldMk cId="2063249929" sldId="617"/>
            <ac:spMk id="5" creationId="{46B5D3BF-1EBC-1E21-0EDE-BD50B54ACD41}"/>
          </ac:spMkLst>
        </pc:spChg>
        <pc:spChg chg="add del mod">
          <ac:chgData name="Ummuhan Bardak (ETF)" userId="56a34bdf-0b10-4bbe-98fc-4b12bce745a7" providerId="ADAL" clId="{2AC067EF-8F8C-4C4F-B673-0CE990A29CDB}" dt="2023-03-27T06:57:42.779" v="4042" actId="478"/>
          <ac:spMkLst>
            <pc:docMk/>
            <pc:sldMk cId="2063249929" sldId="617"/>
            <ac:spMk id="8" creationId="{498514AE-D3B2-E25C-918C-982091778A49}"/>
          </ac:spMkLst>
        </pc:spChg>
        <pc:spChg chg="del mod">
          <ac:chgData name="Ummuhan Bardak (ETF)" userId="56a34bdf-0b10-4bbe-98fc-4b12bce745a7" providerId="ADAL" clId="{2AC067EF-8F8C-4C4F-B673-0CE990A29CDB}" dt="2023-03-27T06:57:39.567" v="4041" actId="478"/>
          <ac:spMkLst>
            <pc:docMk/>
            <pc:sldMk cId="2063249929" sldId="617"/>
            <ac:spMk id="10" creationId="{5284EA43-0BCA-4C2E-97A5-88A9D52C869D}"/>
          </ac:spMkLst>
        </pc:spChg>
        <pc:graphicFrameChg chg="mod">
          <ac:chgData name="Ummuhan Bardak (ETF)" userId="56a34bdf-0b10-4bbe-98fc-4b12bce745a7" providerId="ADAL" clId="{2AC067EF-8F8C-4C4F-B673-0CE990A29CDB}" dt="2023-03-27T06:42:25.518" v="3989" actId="255"/>
          <ac:graphicFrameMkLst>
            <pc:docMk/>
            <pc:sldMk cId="2063249929" sldId="617"/>
            <ac:graphicFrameMk id="7" creationId="{6B1194EB-22C4-68A3-64A7-636CE1A35683}"/>
          </ac:graphicFrameMkLst>
        </pc:graphicFrameChg>
      </pc:sldChg>
      <pc:sldChg chg="modSp add mod modAnim">
        <pc:chgData name="Ummuhan Bardak (ETF)" userId="56a34bdf-0b10-4bbe-98fc-4b12bce745a7" providerId="ADAL" clId="{2AC067EF-8F8C-4C4F-B673-0CE990A29CDB}" dt="2023-03-27T07:04:06.905" v="4095" actId="27636"/>
        <pc:sldMkLst>
          <pc:docMk/>
          <pc:sldMk cId="3068921288" sldId="618"/>
        </pc:sldMkLst>
        <pc:spChg chg="mod">
          <ac:chgData name="Ummuhan Bardak (ETF)" userId="56a34bdf-0b10-4bbe-98fc-4b12bce745a7" providerId="ADAL" clId="{2AC067EF-8F8C-4C4F-B673-0CE990A29CDB}" dt="2023-03-27T06:58:56.139" v="4074" actId="20577"/>
          <ac:spMkLst>
            <pc:docMk/>
            <pc:sldMk cId="3068921288" sldId="618"/>
            <ac:spMk id="7" creationId="{198F54BB-2DB8-61E3-0DA0-B8B8C409C115}"/>
          </ac:spMkLst>
        </pc:spChg>
        <pc:spChg chg="mod">
          <ac:chgData name="Ummuhan Bardak (ETF)" userId="56a34bdf-0b10-4bbe-98fc-4b12bce745a7" providerId="ADAL" clId="{2AC067EF-8F8C-4C4F-B673-0CE990A29CDB}" dt="2023-03-27T07:04:06.905" v="4095" actId="27636"/>
          <ac:spMkLst>
            <pc:docMk/>
            <pc:sldMk cId="3068921288" sldId="618"/>
            <ac:spMk id="12" creationId="{8B199458-6745-1380-4823-179375166B73}"/>
          </ac:spMkLst>
        </pc:spChg>
      </pc:sldChg>
      <pc:sldChg chg="new del">
        <pc:chgData name="Ummuhan Bardak (ETF)" userId="56a34bdf-0b10-4bbe-98fc-4b12bce745a7" providerId="ADAL" clId="{2AC067EF-8F8C-4C4F-B673-0CE990A29CDB}" dt="2023-03-27T06:58:17.716" v="4048" actId="680"/>
        <pc:sldMkLst>
          <pc:docMk/>
          <pc:sldMk cId="3931204668" sldId="618"/>
        </pc:sldMkLst>
      </pc:sldChg>
      <pc:sldChg chg="add del">
        <pc:chgData name="Ummuhan Bardak (ETF)" userId="56a34bdf-0b10-4bbe-98fc-4b12bce745a7" providerId="ADAL" clId="{2AC067EF-8F8C-4C4F-B673-0CE990A29CDB}" dt="2023-03-27T06:58:30.727" v="4055"/>
        <pc:sldMkLst>
          <pc:docMk/>
          <pc:sldMk cId="861508025" sldId="61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/>
      <dgm:spPr/>
      <dgm:t>
        <a:bodyPr/>
        <a:lstStyle/>
        <a:p>
          <a:r>
            <a:rPr lang="en-GB" b="0" i="0" noProof="0" dirty="0"/>
            <a:t>Policy objectives/ functions of VET</a:t>
          </a:r>
          <a:endParaRPr lang="it-IT" dirty="0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/>
      <dgm:spPr/>
      <dgm:t>
        <a:bodyPr/>
        <a:lstStyle/>
        <a:p>
          <a:r>
            <a:rPr lang="en-GB" b="0" i="0" noProof="0" dirty="0"/>
            <a:t>Compliance with general education </a:t>
          </a:r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ScaleY="127068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 custScaleX="169979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 custScaleY="132651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3CAB5-9259-49CE-895D-37CA19AF77C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54DAF1C-534F-4F20-879A-9B3F9C9C04BE}">
      <dgm:prSet/>
      <dgm:spPr/>
      <dgm:t>
        <a:bodyPr/>
        <a:lstStyle/>
        <a:p>
          <a:r>
            <a:rPr lang="en-US" b="0" i="0" dirty="0"/>
            <a:t>Efficiently managed and well-funded VET systems </a:t>
          </a:r>
          <a:endParaRPr lang="it-IT" b="0" i="0" dirty="0"/>
        </a:p>
      </dgm:t>
    </dgm:pt>
    <dgm:pt modelId="{94D68275-605A-4C61-AB01-6E125081FD0A}" type="parTrans" cxnId="{A36C5A49-FD87-4245-B34F-49DFACBDB045}">
      <dgm:prSet/>
      <dgm:spPr/>
      <dgm:t>
        <a:bodyPr/>
        <a:lstStyle/>
        <a:p>
          <a:endParaRPr lang="it-IT"/>
        </a:p>
      </dgm:t>
    </dgm:pt>
    <dgm:pt modelId="{112B29E7-3026-4F3E-8D03-87FB002F39FB}" type="sibTrans" cxnId="{A36C5A49-FD87-4245-B34F-49DFACBDB045}">
      <dgm:prSet/>
      <dgm:spPr/>
      <dgm:t>
        <a:bodyPr/>
        <a:lstStyle/>
        <a:p>
          <a:endParaRPr lang="it-IT"/>
        </a:p>
      </dgm:t>
    </dgm:pt>
    <dgm:pt modelId="{6B7C1EC6-941A-439D-8471-1229B0E6A7C5}">
      <dgm:prSet/>
      <dgm:spPr/>
      <dgm:t>
        <a:bodyPr/>
        <a:lstStyle/>
        <a:p>
          <a:r>
            <a:rPr lang="en-US" b="0" i="0" dirty="0"/>
            <a:t>High-level of engagement and participation of diverse stakeholders</a:t>
          </a:r>
          <a:endParaRPr lang="it-IT" b="0" i="0" dirty="0"/>
        </a:p>
      </dgm:t>
    </dgm:pt>
    <dgm:pt modelId="{BA751A45-80A1-4F2A-9ECB-A68EED81C867}" type="parTrans" cxnId="{8990630F-1FB3-4C72-8BDC-D242FF0B470A}">
      <dgm:prSet/>
      <dgm:spPr/>
      <dgm:t>
        <a:bodyPr/>
        <a:lstStyle/>
        <a:p>
          <a:endParaRPr lang="it-IT"/>
        </a:p>
      </dgm:t>
    </dgm:pt>
    <dgm:pt modelId="{3E8A3955-9818-4D9E-8D77-C2FD913C35EE}" type="sibTrans" cxnId="{8990630F-1FB3-4C72-8BDC-D242FF0B470A}">
      <dgm:prSet/>
      <dgm:spPr/>
      <dgm:t>
        <a:bodyPr/>
        <a:lstStyle/>
        <a:p>
          <a:endParaRPr lang="it-IT"/>
        </a:p>
      </dgm:t>
    </dgm:pt>
    <dgm:pt modelId="{3ACF1D3F-6264-4EAE-A9DA-9C29F5D0C1F2}" type="pres">
      <dgm:prSet presAssocID="{DBE3CAB5-9259-49CE-895D-37CA19AF77CF}" presName="Name0" presStyleCnt="0">
        <dgm:presLayoutVars>
          <dgm:dir/>
          <dgm:resizeHandles val="exact"/>
        </dgm:presLayoutVars>
      </dgm:prSet>
      <dgm:spPr/>
    </dgm:pt>
    <dgm:pt modelId="{05FC7513-FA5B-4B45-B00F-A30F8DF3632B}" type="pres">
      <dgm:prSet presAssocID="{C54DAF1C-534F-4F20-879A-9B3F9C9C04BE}" presName="node" presStyleLbl="node1" presStyleIdx="0" presStyleCnt="2" custScaleY="146811" custLinFactX="-2536" custLinFactNeighborX="-100000" custLinFactNeighborY="-7465">
        <dgm:presLayoutVars>
          <dgm:bulletEnabled val="1"/>
        </dgm:presLayoutVars>
      </dgm:prSet>
      <dgm:spPr/>
    </dgm:pt>
    <dgm:pt modelId="{E3F29D1E-490D-46FB-877E-BBA229821AA4}" type="pres">
      <dgm:prSet presAssocID="{112B29E7-3026-4F3E-8D03-87FB002F39FB}" presName="sibTrans" presStyleLbl="sibTrans2D1" presStyleIdx="0" presStyleCnt="1" custScaleX="154609"/>
      <dgm:spPr/>
    </dgm:pt>
    <dgm:pt modelId="{6663F4A1-2341-4640-8A09-A0482F77FBCB}" type="pres">
      <dgm:prSet presAssocID="{112B29E7-3026-4F3E-8D03-87FB002F39FB}" presName="connectorText" presStyleLbl="sibTrans2D1" presStyleIdx="0" presStyleCnt="1"/>
      <dgm:spPr/>
    </dgm:pt>
    <dgm:pt modelId="{BAFABA3A-2B70-411F-BFF0-1A3652DD57A4}" type="pres">
      <dgm:prSet presAssocID="{6B7C1EC6-941A-439D-8471-1229B0E6A7C5}" presName="node" presStyleLbl="node1" presStyleIdx="1" presStyleCnt="2" custScaleY="140796">
        <dgm:presLayoutVars>
          <dgm:bulletEnabled val="1"/>
        </dgm:presLayoutVars>
      </dgm:prSet>
      <dgm:spPr/>
    </dgm:pt>
  </dgm:ptLst>
  <dgm:cxnLst>
    <dgm:cxn modelId="{8990630F-1FB3-4C72-8BDC-D242FF0B470A}" srcId="{DBE3CAB5-9259-49CE-895D-37CA19AF77CF}" destId="{6B7C1EC6-941A-439D-8471-1229B0E6A7C5}" srcOrd="1" destOrd="0" parTransId="{BA751A45-80A1-4F2A-9ECB-A68EED81C867}" sibTransId="{3E8A3955-9818-4D9E-8D77-C2FD913C35EE}"/>
    <dgm:cxn modelId="{E6746418-6B76-4287-BD24-8D49DF9BE015}" type="presOf" srcId="{112B29E7-3026-4F3E-8D03-87FB002F39FB}" destId="{E3F29D1E-490D-46FB-877E-BBA229821AA4}" srcOrd="0" destOrd="0" presId="urn:microsoft.com/office/officeart/2005/8/layout/process1"/>
    <dgm:cxn modelId="{A36C5A49-FD87-4245-B34F-49DFACBDB045}" srcId="{DBE3CAB5-9259-49CE-895D-37CA19AF77CF}" destId="{C54DAF1C-534F-4F20-879A-9B3F9C9C04BE}" srcOrd="0" destOrd="0" parTransId="{94D68275-605A-4C61-AB01-6E125081FD0A}" sibTransId="{112B29E7-3026-4F3E-8D03-87FB002F39FB}"/>
    <dgm:cxn modelId="{34BA8E91-2B1D-4B9A-A5AD-76DA094F60A9}" type="presOf" srcId="{C54DAF1C-534F-4F20-879A-9B3F9C9C04BE}" destId="{05FC7513-FA5B-4B45-B00F-A30F8DF3632B}" srcOrd="0" destOrd="0" presId="urn:microsoft.com/office/officeart/2005/8/layout/process1"/>
    <dgm:cxn modelId="{6D8852B6-D9AD-47F9-9705-5676C8E4EE65}" type="presOf" srcId="{6B7C1EC6-941A-439D-8471-1229B0E6A7C5}" destId="{BAFABA3A-2B70-411F-BFF0-1A3652DD57A4}" srcOrd="0" destOrd="0" presId="urn:microsoft.com/office/officeart/2005/8/layout/process1"/>
    <dgm:cxn modelId="{D88506C0-E246-4D17-A480-53C537055CFB}" type="presOf" srcId="{112B29E7-3026-4F3E-8D03-87FB002F39FB}" destId="{6663F4A1-2341-4640-8A09-A0482F77FBCB}" srcOrd="1" destOrd="0" presId="urn:microsoft.com/office/officeart/2005/8/layout/process1"/>
    <dgm:cxn modelId="{B4C706DA-7B99-405B-AB0B-5E30C8B49AEC}" type="presOf" srcId="{DBE3CAB5-9259-49CE-895D-37CA19AF77CF}" destId="{3ACF1D3F-6264-4EAE-A9DA-9C29F5D0C1F2}" srcOrd="0" destOrd="0" presId="urn:microsoft.com/office/officeart/2005/8/layout/process1"/>
    <dgm:cxn modelId="{D224FF16-4859-4766-B8C0-77F17E44ED82}" type="presParOf" srcId="{3ACF1D3F-6264-4EAE-A9DA-9C29F5D0C1F2}" destId="{05FC7513-FA5B-4B45-B00F-A30F8DF3632B}" srcOrd="0" destOrd="0" presId="urn:microsoft.com/office/officeart/2005/8/layout/process1"/>
    <dgm:cxn modelId="{87978CC1-E453-4A86-AD5C-0266F5720601}" type="presParOf" srcId="{3ACF1D3F-6264-4EAE-A9DA-9C29F5D0C1F2}" destId="{E3F29D1E-490D-46FB-877E-BBA229821AA4}" srcOrd="1" destOrd="0" presId="urn:microsoft.com/office/officeart/2005/8/layout/process1"/>
    <dgm:cxn modelId="{94F13658-A8D6-4F62-9DB1-1CDFDF5FA7DD}" type="presParOf" srcId="{E3F29D1E-490D-46FB-877E-BBA229821AA4}" destId="{6663F4A1-2341-4640-8A09-A0482F77FBCB}" srcOrd="0" destOrd="0" presId="urn:microsoft.com/office/officeart/2005/8/layout/process1"/>
    <dgm:cxn modelId="{B45EC096-FADA-453B-8501-F7DEDE847959}" type="presParOf" srcId="{3ACF1D3F-6264-4EAE-A9DA-9C29F5D0C1F2}" destId="{BAFABA3A-2B70-411F-BFF0-1A3652DD57A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B136455-7496-46BC-B2B4-11CDB0BFE9C4}">
      <dgm:prSet/>
      <dgm:spPr/>
      <dgm:t>
        <a:bodyPr/>
        <a:lstStyle/>
        <a:p>
          <a:r>
            <a:rPr lang="en-US" b="0" i="0" dirty="0"/>
            <a:t>Well-trained and proportionate allocation of human resources (trainers, teachers, administrators, counsellors, and support staff)</a:t>
          </a:r>
          <a:endParaRPr lang="it-IT" b="0" i="0" dirty="0"/>
        </a:p>
      </dgm:t>
    </dgm:pt>
    <dgm:pt modelId="{300BB76F-1F6E-4FD9-842D-2AC7080EC04C}" type="parTrans" cxnId="{919F6EF3-AB72-49E5-9334-9F99D7076AFA}">
      <dgm:prSet/>
      <dgm:spPr/>
      <dgm:t>
        <a:bodyPr/>
        <a:lstStyle/>
        <a:p>
          <a:endParaRPr lang="it-IT"/>
        </a:p>
      </dgm:t>
    </dgm:pt>
    <dgm:pt modelId="{34815D19-F902-4CE5-BDF2-FEBDDA360E10}" type="sibTrans" cxnId="{919F6EF3-AB72-49E5-9334-9F99D7076AFA}">
      <dgm:prSet/>
      <dgm:spPr/>
      <dgm:t>
        <a:bodyPr/>
        <a:lstStyle/>
        <a:p>
          <a:endParaRPr lang="it-IT"/>
        </a:p>
      </dgm:t>
    </dgm:pt>
    <dgm:pt modelId="{EC62ED94-1053-4BD1-B3C1-9C931E6786AA}">
      <dgm:prSet/>
      <dgm:spPr/>
      <dgm:t>
        <a:bodyPr/>
        <a:lstStyle/>
        <a:p>
          <a:r>
            <a:rPr lang="en-US" b="0" i="0" dirty="0"/>
            <a:t>Pedagogical resources widely available (textbooks, learning materials, digital resources)</a:t>
          </a:r>
          <a:endParaRPr lang="it-IT" b="0" i="0" dirty="0"/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algn="ctr"/>
          <a:endParaRPr lang="en-US" b="1" dirty="0"/>
        </a:p>
        <a:p>
          <a:pPr algn="ctr"/>
          <a:r>
            <a:rPr lang="en-US" b="0" i="0" dirty="0"/>
            <a:t>Modern and adequate VET physical &amp; digital infrastructures and equipment</a:t>
          </a:r>
          <a:endParaRPr lang="it-IT" b="0" i="0" dirty="0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/>
      <dgm:spPr/>
      <dgm:t>
        <a:bodyPr/>
        <a:lstStyle/>
        <a:p>
          <a:pPr algn="l"/>
          <a:endParaRPr lang="it-IT" dirty="0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C3896062-C45E-4223-802C-BBEF976DB50F}" type="pres">
      <dgm:prSet presAssocID="{1B136455-7496-46BC-B2B4-11CDB0BFE9C4}" presName="node" presStyleLbl="node1" presStyleIdx="0" presStyleCnt="3" custScaleY="118398">
        <dgm:presLayoutVars>
          <dgm:bulletEnabled val="1"/>
        </dgm:presLayoutVars>
      </dgm:prSet>
      <dgm:spPr/>
    </dgm:pt>
    <dgm:pt modelId="{92C867C4-AC47-4ADF-85F2-A8E7EEADC95A}" type="pres">
      <dgm:prSet presAssocID="{34815D19-F902-4CE5-BDF2-FEBDDA360E10}" presName="sibTrans" presStyleLbl="sibTrans2D1" presStyleIdx="0" presStyleCnt="2"/>
      <dgm:spPr/>
    </dgm:pt>
    <dgm:pt modelId="{3711C270-A14E-447C-94F7-DF5722638E06}" type="pres">
      <dgm:prSet presAssocID="{34815D19-F902-4CE5-BDF2-FEBDDA360E1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 custScaleY="118398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 custScaleY="117116">
        <dgm:presLayoutVars>
          <dgm:bulletEnabled val="1"/>
        </dgm:presLayoutVars>
      </dgm:prSet>
      <dgm:spPr/>
    </dgm:pt>
  </dgm:ptLst>
  <dgm:cxnLst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7B9EC434-856F-4360-86C7-D8F62B7EACEF}" type="presOf" srcId="{34815D19-F902-4CE5-BDF2-FEBDDA360E10}" destId="{3711C270-A14E-447C-94F7-DF5722638E06}" srcOrd="1" destOrd="0" presId="urn:microsoft.com/office/officeart/2005/8/layout/process1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2E31F167-856E-40EA-8C1F-240DDB8C20F9}" type="presOf" srcId="{1B136455-7496-46BC-B2B4-11CDB0BFE9C4}" destId="{C3896062-C45E-4223-802C-BBEF976DB50F}" srcOrd="0" destOrd="0" presId="urn:microsoft.com/office/officeart/2005/8/layout/process1"/>
    <dgm:cxn modelId="{01E30B48-17F4-4A54-81F3-945A72B98386}" type="presOf" srcId="{34815D19-F902-4CE5-BDF2-FEBDDA360E10}" destId="{92C867C4-AC47-4ADF-85F2-A8E7EEADC95A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919F6EF3-AB72-49E5-9334-9F99D7076AFA}" srcId="{589DA80E-CD71-4D2C-AEBD-FBCEE720B721}" destId="{1B136455-7496-46BC-B2B4-11CDB0BFE9C4}" srcOrd="0" destOrd="0" parTransId="{300BB76F-1F6E-4FD9-842D-2AC7080EC04C}" sibTransId="{34815D19-F902-4CE5-BDF2-FEBDDA360E10}"/>
    <dgm:cxn modelId="{4B1D4928-D90A-4165-88F4-6D6ABF64A562}" type="presParOf" srcId="{FB387BBB-FD67-4C65-9ED3-37B9EA66CC03}" destId="{C3896062-C45E-4223-802C-BBEF976DB50F}" srcOrd="0" destOrd="0" presId="urn:microsoft.com/office/officeart/2005/8/layout/process1"/>
    <dgm:cxn modelId="{C4B9AD3F-69F0-4CF9-BB61-62D9A38CC844}" type="presParOf" srcId="{FB387BBB-FD67-4C65-9ED3-37B9EA66CC03}" destId="{92C867C4-AC47-4ADF-85F2-A8E7EEADC95A}" srcOrd="1" destOrd="0" presId="urn:microsoft.com/office/officeart/2005/8/layout/process1"/>
    <dgm:cxn modelId="{65F75B88-B4F9-47EC-BBE3-8ED620D2BE45}" type="presParOf" srcId="{92C867C4-AC47-4ADF-85F2-A8E7EEADC95A}" destId="{3711C270-A14E-447C-94F7-DF5722638E06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62ED94-1053-4BD1-B3C1-9C931E6786AA}">
      <dgm:prSet/>
      <dgm:spPr/>
      <dgm:t>
        <a:bodyPr/>
        <a:lstStyle/>
        <a:p>
          <a:r>
            <a:rPr lang="en-US" b="0" i="0" dirty="0"/>
            <a:t>Modern learning environments for flexible and workplace related VET learning processes</a:t>
          </a:r>
          <a:endParaRPr lang="it-IT" b="0" i="0" dirty="0"/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algn="ctr"/>
          <a:endParaRPr lang="en-US" b="1" dirty="0"/>
        </a:p>
        <a:p>
          <a:pPr algn="ctr"/>
          <a:r>
            <a:rPr lang="en-US" b="0" i="0" dirty="0"/>
            <a:t>Multi-channel lifelong career guidance services delivery</a:t>
          </a:r>
          <a:endParaRPr lang="it-IT" b="0" i="0" dirty="0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/>
      <dgm:spPr/>
      <dgm:t>
        <a:bodyPr/>
        <a:lstStyle/>
        <a:p>
          <a:pPr algn="l"/>
          <a:endParaRPr lang="it-IT" dirty="0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DB2D7661-1AB2-48F9-B5BB-75DA7FAD3869}">
      <dgm:prSet/>
      <dgm:spPr/>
      <dgm:t>
        <a:bodyPr/>
        <a:lstStyle/>
        <a:p>
          <a:r>
            <a:rPr lang="en-US" b="0" i="0" dirty="0"/>
            <a:t>Diverse and inclusive VET modalities for learners of all ages and socio-economic backgrounds</a:t>
          </a:r>
          <a:endParaRPr lang="it-IT" b="0" i="0" dirty="0"/>
        </a:p>
      </dgm:t>
    </dgm:pt>
    <dgm:pt modelId="{3BD0E0A5-F93A-44CA-A4CE-F6E889F0E9DB}" type="parTrans" cxnId="{389391F1-0A68-4673-AA54-A8711E883180}">
      <dgm:prSet/>
      <dgm:spPr/>
      <dgm:t>
        <a:bodyPr/>
        <a:lstStyle/>
        <a:p>
          <a:endParaRPr lang="it-IT"/>
        </a:p>
      </dgm:t>
    </dgm:pt>
    <dgm:pt modelId="{4E07D9FB-745E-4489-A056-CD70DF72EE90}" type="sibTrans" cxnId="{389391F1-0A68-4673-AA54-A8711E883180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6DD4A1B3-CB75-477F-8F0F-42B0EA233851}" type="pres">
      <dgm:prSet presAssocID="{DB2D7661-1AB2-48F9-B5BB-75DA7FAD3869}" presName="node" presStyleLbl="node1" presStyleIdx="0" presStyleCnt="3" custScaleY="158893">
        <dgm:presLayoutVars>
          <dgm:bulletEnabled val="1"/>
        </dgm:presLayoutVars>
      </dgm:prSet>
      <dgm:spPr/>
    </dgm:pt>
    <dgm:pt modelId="{BA7A9174-3BD8-4F76-B3AB-ABAD161D66F1}" type="pres">
      <dgm:prSet presAssocID="{4E07D9FB-745E-4489-A056-CD70DF72EE90}" presName="sibTrans" presStyleLbl="sibTrans2D1" presStyleIdx="0" presStyleCnt="2" custScaleX="151048"/>
      <dgm:spPr/>
    </dgm:pt>
    <dgm:pt modelId="{1503FB67-A183-4734-AD28-AF12C5FA753D}" type="pres">
      <dgm:prSet presAssocID="{4E07D9FB-745E-4489-A056-CD70DF72EE9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 custScaleX="108451" custScaleY="157664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 custScaleY="156434">
        <dgm:presLayoutVars>
          <dgm:bulletEnabled val="1"/>
        </dgm:presLayoutVars>
      </dgm:prSet>
      <dgm:spPr/>
    </dgm:pt>
  </dgm:ptLst>
  <dgm:cxnLst>
    <dgm:cxn modelId="{CED49D18-267D-4143-B298-ECE1E5385575}" type="presOf" srcId="{4E07D9FB-745E-4489-A056-CD70DF72EE90}" destId="{1503FB67-A183-4734-AD28-AF12C5FA753D}" srcOrd="1" destOrd="0" presId="urn:microsoft.com/office/officeart/2005/8/layout/process1"/>
    <dgm:cxn modelId="{899E5A1B-C1AA-4ED4-9B10-EBB057674635}" type="presOf" srcId="{4E07D9FB-745E-4489-A056-CD70DF72EE90}" destId="{BA7A9174-3BD8-4F76-B3AB-ABAD161D66F1}" srcOrd="0" destOrd="0" presId="urn:microsoft.com/office/officeart/2005/8/layout/process1"/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DFA34A66-70E7-40B2-94CF-B27EE9C04D19}" type="presOf" srcId="{DB2D7661-1AB2-48F9-B5BB-75DA7FAD3869}" destId="{6DD4A1B3-CB75-477F-8F0F-42B0EA233851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389391F1-0A68-4673-AA54-A8711E883180}" srcId="{589DA80E-CD71-4D2C-AEBD-FBCEE720B721}" destId="{DB2D7661-1AB2-48F9-B5BB-75DA7FAD3869}" srcOrd="0" destOrd="0" parTransId="{3BD0E0A5-F93A-44CA-A4CE-F6E889F0E9DB}" sibTransId="{4E07D9FB-745E-4489-A056-CD70DF72EE90}"/>
    <dgm:cxn modelId="{274BA461-627C-44F3-A258-EA1FE72C4CB4}" type="presParOf" srcId="{FB387BBB-FD67-4C65-9ED3-37B9EA66CC03}" destId="{6DD4A1B3-CB75-477F-8F0F-42B0EA233851}" srcOrd="0" destOrd="0" presId="urn:microsoft.com/office/officeart/2005/8/layout/process1"/>
    <dgm:cxn modelId="{CFCEAD15-80D8-4035-8527-BABD0A6639E2}" type="presParOf" srcId="{FB387BBB-FD67-4C65-9ED3-37B9EA66CC03}" destId="{BA7A9174-3BD8-4F76-B3AB-ABAD161D66F1}" srcOrd="1" destOrd="0" presId="urn:microsoft.com/office/officeart/2005/8/layout/process1"/>
    <dgm:cxn modelId="{B68D920F-0ED1-4707-83CB-D817BA9340E0}" type="presParOf" srcId="{BA7A9174-3BD8-4F76-B3AB-ABAD161D66F1}" destId="{1503FB67-A183-4734-AD28-AF12C5FA753D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62ED94-1053-4BD1-B3C1-9C931E6786AA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400" b="0" i="0" noProof="0" dirty="0"/>
            <a:t>Updated VET curricula and programmes based on labour market needs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b="0" i="0" dirty="0"/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marL="0"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b="1" dirty="0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i="0" dirty="0"/>
            <a:t>Robust quality assurance mechanisms</a:t>
          </a:r>
          <a:endParaRPr lang="it-IT" sz="2800" b="0" i="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2700" dirty="0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DB2D7661-1AB2-48F9-B5BB-75DA7FAD3869}">
      <dgm:prSet custT="1"/>
      <dgm:spPr/>
      <dgm:t>
        <a:bodyPr/>
        <a:lstStyle/>
        <a:p>
          <a:r>
            <a:rPr lang="en-GB" sz="2400" b="0" i="0" noProof="0" dirty="0"/>
            <a:t>Learning outcomes based on qualifications linked to integrated NQFs</a:t>
          </a:r>
        </a:p>
      </dgm:t>
    </dgm:pt>
    <dgm:pt modelId="{3BD0E0A5-F93A-44CA-A4CE-F6E889F0E9DB}" type="parTrans" cxnId="{389391F1-0A68-4673-AA54-A8711E883180}">
      <dgm:prSet/>
      <dgm:spPr/>
      <dgm:t>
        <a:bodyPr/>
        <a:lstStyle/>
        <a:p>
          <a:endParaRPr lang="it-IT"/>
        </a:p>
      </dgm:t>
    </dgm:pt>
    <dgm:pt modelId="{4E07D9FB-745E-4489-A056-CD70DF72EE90}" type="sibTrans" cxnId="{389391F1-0A68-4673-AA54-A8711E883180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6DD4A1B3-CB75-477F-8F0F-42B0EA233851}" type="pres">
      <dgm:prSet presAssocID="{DB2D7661-1AB2-48F9-B5BB-75DA7FAD3869}" presName="node" presStyleLbl="node1" presStyleIdx="0" presStyleCnt="3" custScaleY="158893" custLinFactNeighborX="-12798" custLinFactNeighborY="-628">
        <dgm:presLayoutVars>
          <dgm:bulletEnabled val="1"/>
        </dgm:presLayoutVars>
      </dgm:prSet>
      <dgm:spPr/>
    </dgm:pt>
    <dgm:pt modelId="{BA7A9174-3BD8-4F76-B3AB-ABAD161D66F1}" type="pres">
      <dgm:prSet presAssocID="{4E07D9FB-745E-4489-A056-CD70DF72EE90}" presName="sibTrans" presStyleLbl="sibTrans2D1" presStyleIdx="0" presStyleCnt="2" custScaleX="151048"/>
      <dgm:spPr/>
    </dgm:pt>
    <dgm:pt modelId="{1503FB67-A183-4734-AD28-AF12C5FA753D}" type="pres">
      <dgm:prSet presAssocID="{4E07D9FB-745E-4489-A056-CD70DF72EE9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 custScaleX="108451" custScaleY="157664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 custScaleY="156434">
        <dgm:presLayoutVars>
          <dgm:bulletEnabled val="1"/>
        </dgm:presLayoutVars>
      </dgm:prSet>
      <dgm:spPr/>
    </dgm:pt>
  </dgm:ptLst>
  <dgm:cxnLst>
    <dgm:cxn modelId="{CED49D18-267D-4143-B298-ECE1E5385575}" type="presOf" srcId="{4E07D9FB-745E-4489-A056-CD70DF72EE90}" destId="{1503FB67-A183-4734-AD28-AF12C5FA753D}" srcOrd="1" destOrd="0" presId="urn:microsoft.com/office/officeart/2005/8/layout/process1"/>
    <dgm:cxn modelId="{899E5A1B-C1AA-4ED4-9B10-EBB057674635}" type="presOf" srcId="{4E07D9FB-745E-4489-A056-CD70DF72EE90}" destId="{BA7A9174-3BD8-4F76-B3AB-ABAD161D66F1}" srcOrd="0" destOrd="0" presId="urn:microsoft.com/office/officeart/2005/8/layout/process1"/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DFA34A66-70E7-40B2-94CF-B27EE9C04D19}" type="presOf" srcId="{DB2D7661-1AB2-48F9-B5BB-75DA7FAD3869}" destId="{6DD4A1B3-CB75-477F-8F0F-42B0EA233851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389391F1-0A68-4673-AA54-A8711E883180}" srcId="{589DA80E-CD71-4D2C-AEBD-FBCEE720B721}" destId="{DB2D7661-1AB2-48F9-B5BB-75DA7FAD3869}" srcOrd="0" destOrd="0" parTransId="{3BD0E0A5-F93A-44CA-A4CE-F6E889F0E9DB}" sibTransId="{4E07D9FB-745E-4489-A056-CD70DF72EE90}"/>
    <dgm:cxn modelId="{274BA461-627C-44F3-A258-EA1FE72C4CB4}" type="presParOf" srcId="{FB387BBB-FD67-4C65-9ED3-37B9EA66CC03}" destId="{6DD4A1B3-CB75-477F-8F0F-42B0EA233851}" srcOrd="0" destOrd="0" presId="urn:microsoft.com/office/officeart/2005/8/layout/process1"/>
    <dgm:cxn modelId="{CFCEAD15-80D8-4035-8527-BABD0A6639E2}" type="presParOf" srcId="{FB387BBB-FD67-4C65-9ED3-37B9EA66CC03}" destId="{BA7A9174-3BD8-4F76-B3AB-ABAD161D66F1}" srcOrd="1" destOrd="0" presId="urn:microsoft.com/office/officeart/2005/8/layout/process1"/>
    <dgm:cxn modelId="{B68D920F-0ED1-4707-83CB-D817BA9340E0}" type="presParOf" srcId="{BA7A9174-3BD8-4F76-B3AB-ABAD161D66F1}" destId="{1503FB67-A183-4734-AD28-AF12C5FA753D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9DA80E-CD71-4D2C-AEBD-FBCEE720B721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C62ED94-1053-4BD1-B3C1-9C931E6786AA}">
      <dgm:prSet/>
      <dgm:spPr/>
      <dgm:t>
        <a:bodyPr/>
        <a:lstStyle/>
        <a:p>
          <a:r>
            <a:rPr lang="en-GB" b="0" i="0" noProof="0" dirty="0"/>
            <a:t>Skill needs identification and forecasting analysis from the labour market</a:t>
          </a:r>
        </a:p>
      </dgm:t>
    </dgm:pt>
    <dgm:pt modelId="{D0B5E580-3F5A-4586-82D4-D256D1472CF5}" type="parTrans" cxnId="{C8B16E5E-8BE5-48EF-A36D-B51F9CF760F1}">
      <dgm:prSet/>
      <dgm:spPr/>
      <dgm:t>
        <a:bodyPr/>
        <a:lstStyle/>
        <a:p>
          <a:endParaRPr lang="it-IT"/>
        </a:p>
      </dgm:t>
    </dgm:pt>
    <dgm:pt modelId="{D285814E-0EE1-4C4E-8A07-46A6C75CB24A}" type="sibTrans" cxnId="{C8B16E5E-8BE5-48EF-A36D-B51F9CF760F1}">
      <dgm:prSet/>
      <dgm:spPr/>
      <dgm:t>
        <a:bodyPr/>
        <a:lstStyle/>
        <a:p>
          <a:endParaRPr lang="it-IT"/>
        </a:p>
      </dgm:t>
    </dgm:pt>
    <dgm:pt modelId="{F5DFB0FC-0765-4DB4-9803-557F72276A06}">
      <dgm:prSet/>
      <dgm:spPr/>
      <dgm:t>
        <a:bodyPr/>
        <a:lstStyle/>
        <a:p>
          <a:pPr algn="ctr"/>
          <a:endParaRPr lang="en-US" b="1" dirty="0"/>
        </a:p>
        <a:p>
          <a:pPr algn="ctr"/>
          <a:r>
            <a:rPr lang="en-US" b="0" i="0" dirty="0"/>
            <a:t>Continuous monitoring of results through beneficiaries/ impact </a:t>
          </a:r>
          <a:endParaRPr lang="it-IT" b="0" i="0" dirty="0"/>
        </a:p>
      </dgm:t>
    </dgm:pt>
    <dgm:pt modelId="{0D0F9988-2BF9-412C-8CDD-D72AF5E400CB}" type="parTrans" cxnId="{EB5D24A6-D529-456B-BC13-BDC31DE0CE54}">
      <dgm:prSet/>
      <dgm:spPr/>
      <dgm:t>
        <a:bodyPr/>
        <a:lstStyle/>
        <a:p>
          <a:endParaRPr lang="it-IT"/>
        </a:p>
      </dgm:t>
    </dgm:pt>
    <dgm:pt modelId="{377A1D34-5FBC-4B21-AC0B-3C09C2150D49}" type="sibTrans" cxnId="{EB5D24A6-D529-456B-BC13-BDC31DE0CE54}">
      <dgm:prSet/>
      <dgm:spPr/>
      <dgm:t>
        <a:bodyPr/>
        <a:lstStyle/>
        <a:p>
          <a:endParaRPr lang="it-IT"/>
        </a:p>
      </dgm:t>
    </dgm:pt>
    <dgm:pt modelId="{E68169F3-E25F-4947-9B1F-86B28960794B}">
      <dgm:prSet/>
      <dgm:spPr/>
      <dgm:t>
        <a:bodyPr/>
        <a:lstStyle/>
        <a:p>
          <a:pPr algn="l"/>
          <a:endParaRPr lang="it-IT" dirty="0"/>
        </a:p>
      </dgm:t>
    </dgm:pt>
    <dgm:pt modelId="{C365B86C-7885-4BD5-A915-B9200DB4EA03}" type="parTrans" cxnId="{59346423-BBA6-48AE-91C0-1EF27A1599AC}">
      <dgm:prSet/>
      <dgm:spPr/>
      <dgm:t>
        <a:bodyPr/>
        <a:lstStyle/>
        <a:p>
          <a:endParaRPr lang="it-IT"/>
        </a:p>
      </dgm:t>
    </dgm:pt>
    <dgm:pt modelId="{A0D61027-8C9D-47DF-985C-BB3F7F542DA2}" type="sibTrans" cxnId="{59346423-BBA6-48AE-91C0-1EF27A1599AC}">
      <dgm:prSet/>
      <dgm:spPr/>
      <dgm:t>
        <a:bodyPr/>
        <a:lstStyle/>
        <a:p>
          <a:endParaRPr lang="it-IT"/>
        </a:p>
      </dgm:t>
    </dgm:pt>
    <dgm:pt modelId="{DB2D7661-1AB2-48F9-B5BB-75DA7FAD3869}">
      <dgm:prSet/>
      <dgm:spPr/>
      <dgm:t>
        <a:bodyPr/>
        <a:lstStyle/>
        <a:p>
          <a:r>
            <a:rPr lang="en-US" b="0" i="0" dirty="0"/>
            <a:t>Integrated information management systems and data analysis</a:t>
          </a:r>
          <a:endParaRPr lang="it-IT" b="0" i="0" dirty="0"/>
        </a:p>
      </dgm:t>
    </dgm:pt>
    <dgm:pt modelId="{3BD0E0A5-F93A-44CA-A4CE-F6E889F0E9DB}" type="parTrans" cxnId="{389391F1-0A68-4673-AA54-A8711E883180}">
      <dgm:prSet/>
      <dgm:spPr/>
      <dgm:t>
        <a:bodyPr/>
        <a:lstStyle/>
        <a:p>
          <a:endParaRPr lang="it-IT"/>
        </a:p>
      </dgm:t>
    </dgm:pt>
    <dgm:pt modelId="{4E07D9FB-745E-4489-A056-CD70DF72EE90}" type="sibTrans" cxnId="{389391F1-0A68-4673-AA54-A8711E883180}">
      <dgm:prSet/>
      <dgm:spPr/>
      <dgm:t>
        <a:bodyPr/>
        <a:lstStyle/>
        <a:p>
          <a:endParaRPr lang="it-IT"/>
        </a:p>
      </dgm:t>
    </dgm:pt>
    <dgm:pt modelId="{FB387BBB-FD67-4C65-9ED3-37B9EA66CC03}" type="pres">
      <dgm:prSet presAssocID="{589DA80E-CD71-4D2C-AEBD-FBCEE720B721}" presName="Name0" presStyleCnt="0">
        <dgm:presLayoutVars>
          <dgm:dir/>
          <dgm:resizeHandles val="exact"/>
        </dgm:presLayoutVars>
      </dgm:prSet>
      <dgm:spPr/>
    </dgm:pt>
    <dgm:pt modelId="{6DD4A1B3-CB75-477F-8F0F-42B0EA233851}" type="pres">
      <dgm:prSet presAssocID="{DB2D7661-1AB2-48F9-B5BB-75DA7FAD3869}" presName="node" presStyleLbl="node1" presStyleIdx="0" presStyleCnt="3" custScaleY="158893">
        <dgm:presLayoutVars>
          <dgm:bulletEnabled val="1"/>
        </dgm:presLayoutVars>
      </dgm:prSet>
      <dgm:spPr/>
    </dgm:pt>
    <dgm:pt modelId="{BA7A9174-3BD8-4F76-B3AB-ABAD161D66F1}" type="pres">
      <dgm:prSet presAssocID="{4E07D9FB-745E-4489-A056-CD70DF72EE90}" presName="sibTrans" presStyleLbl="sibTrans2D1" presStyleIdx="0" presStyleCnt="2" custScaleX="151048"/>
      <dgm:spPr/>
    </dgm:pt>
    <dgm:pt modelId="{1503FB67-A183-4734-AD28-AF12C5FA753D}" type="pres">
      <dgm:prSet presAssocID="{4E07D9FB-745E-4489-A056-CD70DF72EE90}" presName="connectorText" presStyleLbl="sibTrans2D1" presStyleIdx="0" presStyleCnt="2"/>
      <dgm:spPr/>
    </dgm:pt>
    <dgm:pt modelId="{DE102143-B5DA-4B54-8EA4-8B48A449711D}" type="pres">
      <dgm:prSet presAssocID="{EC62ED94-1053-4BD1-B3C1-9C931E6786AA}" presName="node" presStyleLbl="node1" presStyleIdx="1" presStyleCnt="3" custScaleX="108451" custScaleY="157664">
        <dgm:presLayoutVars>
          <dgm:bulletEnabled val="1"/>
        </dgm:presLayoutVars>
      </dgm:prSet>
      <dgm:spPr/>
    </dgm:pt>
    <dgm:pt modelId="{D7EE486F-3A0B-4D1D-8174-DE97A34F158E}" type="pres">
      <dgm:prSet presAssocID="{D285814E-0EE1-4C4E-8A07-46A6C75CB24A}" presName="sibTrans" presStyleLbl="sibTrans2D1" presStyleIdx="1" presStyleCnt="2"/>
      <dgm:spPr/>
    </dgm:pt>
    <dgm:pt modelId="{E8AC005E-C513-4981-B093-971089641EB1}" type="pres">
      <dgm:prSet presAssocID="{D285814E-0EE1-4C4E-8A07-46A6C75CB24A}" presName="connectorText" presStyleLbl="sibTrans2D1" presStyleIdx="1" presStyleCnt="2"/>
      <dgm:spPr/>
    </dgm:pt>
    <dgm:pt modelId="{1AE264BE-0DC7-451F-856B-6ECCA7DA5BF9}" type="pres">
      <dgm:prSet presAssocID="{F5DFB0FC-0765-4DB4-9803-557F72276A06}" presName="node" presStyleLbl="node1" presStyleIdx="2" presStyleCnt="3" custScaleY="156434">
        <dgm:presLayoutVars>
          <dgm:bulletEnabled val="1"/>
        </dgm:presLayoutVars>
      </dgm:prSet>
      <dgm:spPr/>
    </dgm:pt>
  </dgm:ptLst>
  <dgm:cxnLst>
    <dgm:cxn modelId="{CED49D18-267D-4143-B298-ECE1E5385575}" type="presOf" srcId="{4E07D9FB-745E-4489-A056-CD70DF72EE90}" destId="{1503FB67-A183-4734-AD28-AF12C5FA753D}" srcOrd="1" destOrd="0" presId="urn:microsoft.com/office/officeart/2005/8/layout/process1"/>
    <dgm:cxn modelId="{899E5A1B-C1AA-4ED4-9B10-EBB057674635}" type="presOf" srcId="{4E07D9FB-745E-4489-A056-CD70DF72EE90}" destId="{BA7A9174-3BD8-4F76-B3AB-ABAD161D66F1}" srcOrd="0" destOrd="0" presId="urn:microsoft.com/office/officeart/2005/8/layout/process1"/>
    <dgm:cxn modelId="{59346423-BBA6-48AE-91C0-1EF27A1599AC}" srcId="{F5DFB0FC-0765-4DB4-9803-557F72276A06}" destId="{E68169F3-E25F-4947-9B1F-86B28960794B}" srcOrd="0" destOrd="0" parTransId="{C365B86C-7885-4BD5-A915-B9200DB4EA03}" sibTransId="{A0D61027-8C9D-47DF-985C-BB3F7F542DA2}"/>
    <dgm:cxn modelId="{E32B705C-ACAC-4EDC-98DC-928D6368A348}" type="presOf" srcId="{F5DFB0FC-0765-4DB4-9803-557F72276A06}" destId="{1AE264BE-0DC7-451F-856B-6ECCA7DA5BF9}" srcOrd="0" destOrd="0" presId="urn:microsoft.com/office/officeart/2005/8/layout/process1"/>
    <dgm:cxn modelId="{C8B16E5E-8BE5-48EF-A36D-B51F9CF760F1}" srcId="{589DA80E-CD71-4D2C-AEBD-FBCEE720B721}" destId="{EC62ED94-1053-4BD1-B3C1-9C931E6786AA}" srcOrd="1" destOrd="0" parTransId="{D0B5E580-3F5A-4586-82D4-D256D1472CF5}" sibTransId="{D285814E-0EE1-4C4E-8A07-46A6C75CB24A}"/>
    <dgm:cxn modelId="{DFA34A66-70E7-40B2-94CF-B27EE9C04D19}" type="presOf" srcId="{DB2D7661-1AB2-48F9-B5BB-75DA7FAD3869}" destId="{6DD4A1B3-CB75-477F-8F0F-42B0EA233851}" srcOrd="0" destOrd="0" presId="urn:microsoft.com/office/officeart/2005/8/layout/process1"/>
    <dgm:cxn modelId="{A117596E-B059-41D6-A56F-675E00E06EC4}" type="presOf" srcId="{D285814E-0EE1-4C4E-8A07-46A6C75CB24A}" destId="{E8AC005E-C513-4981-B093-971089641EB1}" srcOrd="1" destOrd="0" presId="urn:microsoft.com/office/officeart/2005/8/layout/process1"/>
    <dgm:cxn modelId="{567DD89E-86AE-444E-B422-9F24D32E9780}" type="presOf" srcId="{E68169F3-E25F-4947-9B1F-86B28960794B}" destId="{1AE264BE-0DC7-451F-856B-6ECCA7DA5BF9}" srcOrd="0" destOrd="1" presId="urn:microsoft.com/office/officeart/2005/8/layout/process1"/>
    <dgm:cxn modelId="{EB5D24A6-D529-456B-BC13-BDC31DE0CE54}" srcId="{589DA80E-CD71-4D2C-AEBD-FBCEE720B721}" destId="{F5DFB0FC-0765-4DB4-9803-557F72276A06}" srcOrd="2" destOrd="0" parTransId="{0D0F9988-2BF9-412C-8CDD-D72AF5E400CB}" sibTransId="{377A1D34-5FBC-4B21-AC0B-3C09C2150D49}"/>
    <dgm:cxn modelId="{7C4F61B9-3635-4D32-A1F6-088C4F89A52D}" type="presOf" srcId="{589DA80E-CD71-4D2C-AEBD-FBCEE720B721}" destId="{FB387BBB-FD67-4C65-9ED3-37B9EA66CC03}" srcOrd="0" destOrd="0" presId="urn:microsoft.com/office/officeart/2005/8/layout/process1"/>
    <dgm:cxn modelId="{FD333ECE-0511-4998-B6B2-5F66048B02CB}" type="presOf" srcId="{EC62ED94-1053-4BD1-B3C1-9C931E6786AA}" destId="{DE102143-B5DA-4B54-8EA4-8B48A449711D}" srcOrd="0" destOrd="0" presId="urn:microsoft.com/office/officeart/2005/8/layout/process1"/>
    <dgm:cxn modelId="{52CA52D5-7FE9-48F0-A487-56D7F529A13C}" type="presOf" srcId="{D285814E-0EE1-4C4E-8A07-46A6C75CB24A}" destId="{D7EE486F-3A0B-4D1D-8174-DE97A34F158E}" srcOrd="0" destOrd="0" presId="urn:microsoft.com/office/officeart/2005/8/layout/process1"/>
    <dgm:cxn modelId="{389391F1-0A68-4673-AA54-A8711E883180}" srcId="{589DA80E-CD71-4D2C-AEBD-FBCEE720B721}" destId="{DB2D7661-1AB2-48F9-B5BB-75DA7FAD3869}" srcOrd="0" destOrd="0" parTransId="{3BD0E0A5-F93A-44CA-A4CE-F6E889F0E9DB}" sibTransId="{4E07D9FB-745E-4489-A056-CD70DF72EE90}"/>
    <dgm:cxn modelId="{274BA461-627C-44F3-A258-EA1FE72C4CB4}" type="presParOf" srcId="{FB387BBB-FD67-4C65-9ED3-37B9EA66CC03}" destId="{6DD4A1B3-CB75-477F-8F0F-42B0EA233851}" srcOrd="0" destOrd="0" presId="urn:microsoft.com/office/officeart/2005/8/layout/process1"/>
    <dgm:cxn modelId="{CFCEAD15-80D8-4035-8527-BABD0A6639E2}" type="presParOf" srcId="{FB387BBB-FD67-4C65-9ED3-37B9EA66CC03}" destId="{BA7A9174-3BD8-4F76-B3AB-ABAD161D66F1}" srcOrd="1" destOrd="0" presId="urn:microsoft.com/office/officeart/2005/8/layout/process1"/>
    <dgm:cxn modelId="{B68D920F-0ED1-4707-83CB-D817BA9340E0}" type="presParOf" srcId="{BA7A9174-3BD8-4F76-B3AB-ABAD161D66F1}" destId="{1503FB67-A183-4734-AD28-AF12C5FA753D}" srcOrd="0" destOrd="0" presId="urn:microsoft.com/office/officeart/2005/8/layout/process1"/>
    <dgm:cxn modelId="{4AFE7A93-F948-4914-A29A-017DE8A7AA35}" type="presParOf" srcId="{FB387BBB-FD67-4C65-9ED3-37B9EA66CC03}" destId="{DE102143-B5DA-4B54-8EA4-8B48A449711D}" srcOrd="2" destOrd="0" presId="urn:microsoft.com/office/officeart/2005/8/layout/process1"/>
    <dgm:cxn modelId="{F0D6A0B8-AB3D-4035-9BC9-18B82EDD52CA}" type="presParOf" srcId="{FB387BBB-FD67-4C65-9ED3-37B9EA66CC03}" destId="{D7EE486F-3A0B-4D1D-8174-DE97A34F158E}" srcOrd="3" destOrd="0" presId="urn:microsoft.com/office/officeart/2005/8/layout/process1"/>
    <dgm:cxn modelId="{97CFD1F4-2740-4F2B-ABA3-22662AEBCC2C}" type="presParOf" srcId="{D7EE486F-3A0B-4D1D-8174-DE97A34F158E}" destId="{E8AC005E-C513-4981-B093-971089641EB1}" srcOrd="0" destOrd="0" presId="urn:microsoft.com/office/officeart/2005/8/layout/process1"/>
    <dgm:cxn modelId="{331C9CB1-657B-451E-88CD-49F2D9AB037A}" type="presParOf" srcId="{FB387BBB-FD67-4C65-9ED3-37B9EA66CC03}" destId="{1AE264BE-0DC7-451F-856B-6ECCA7DA5BF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0"/>
          <a:ext cx="3398662" cy="184441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kern="1200" noProof="0" dirty="0"/>
            <a:t>Policy objectives/ functions of VET</a:t>
          </a:r>
          <a:endParaRPr lang="it-IT" sz="3200" kern="1200" dirty="0"/>
        </a:p>
      </dsp:txBody>
      <dsp:txXfrm>
        <a:off x="54021" y="54021"/>
        <a:ext cx="3290620" cy="1736374"/>
      </dsp:txXfrm>
    </dsp:sp>
    <dsp:sp modelId="{E3F29D1E-490D-46FB-877E-BBA229821AA4}">
      <dsp:nvSpPr>
        <dsp:cNvPr id="0" name=""/>
        <dsp:cNvSpPr/>
      </dsp:nvSpPr>
      <dsp:spPr>
        <a:xfrm rot="29240">
          <a:off x="3486762" y="521207"/>
          <a:ext cx="1229800" cy="8428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600" kern="1200"/>
        </a:p>
      </dsp:txBody>
      <dsp:txXfrm>
        <a:off x="3486767" y="688706"/>
        <a:ext cx="976940" cy="505720"/>
      </dsp:txXfrm>
    </dsp:sp>
    <dsp:sp modelId="{BAFABA3A-2B70-411F-BFF0-1A3652DD57A4}">
      <dsp:nvSpPr>
        <dsp:cNvPr id="0" name=""/>
        <dsp:cNvSpPr/>
      </dsp:nvSpPr>
      <dsp:spPr>
        <a:xfrm>
          <a:off x="4763710" y="0"/>
          <a:ext cx="3398662" cy="1925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0" i="0" kern="1200" noProof="0" dirty="0"/>
            <a:t>Compliance with general education </a:t>
          </a:r>
        </a:p>
      </dsp:txBody>
      <dsp:txXfrm>
        <a:off x="4820105" y="56395"/>
        <a:ext cx="3285872" cy="18126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C7513-FA5B-4B45-B00F-A30F8DF3632B}">
      <dsp:nvSpPr>
        <dsp:cNvPr id="0" name=""/>
        <dsp:cNvSpPr/>
      </dsp:nvSpPr>
      <dsp:spPr>
        <a:xfrm>
          <a:off x="0" y="0"/>
          <a:ext cx="3641621" cy="22131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Efficiently managed and well-funded VET systems </a:t>
          </a:r>
          <a:endParaRPr lang="it-IT" sz="2800" b="0" i="0" kern="1200" dirty="0"/>
        </a:p>
      </dsp:txBody>
      <dsp:txXfrm>
        <a:off x="64820" y="64820"/>
        <a:ext cx="3511981" cy="2083492"/>
      </dsp:txXfrm>
    </dsp:sp>
    <dsp:sp modelId="{E3F29D1E-490D-46FB-877E-BBA229821AA4}">
      <dsp:nvSpPr>
        <dsp:cNvPr id="0" name=""/>
        <dsp:cNvSpPr/>
      </dsp:nvSpPr>
      <dsp:spPr>
        <a:xfrm>
          <a:off x="3795166" y="655004"/>
          <a:ext cx="1195017" cy="9031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200" kern="1200"/>
        </a:p>
      </dsp:txBody>
      <dsp:txXfrm>
        <a:off x="3795166" y="835628"/>
        <a:ext cx="924080" cy="541874"/>
      </dsp:txXfrm>
    </dsp:sp>
    <dsp:sp modelId="{BAFABA3A-2B70-411F-BFF0-1A3652DD57A4}">
      <dsp:nvSpPr>
        <dsp:cNvPr id="0" name=""/>
        <dsp:cNvSpPr/>
      </dsp:nvSpPr>
      <dsp:spPr>
        <a:xfrm>
          <a:off x="5099977" y="45337"/>
          <a:ext cx="3641621" cy="21224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dirty="0"/>
            <a:t>High-level of engagement and participation of diverse stakeholders</a:t>
          </a:r>
          <a:endParaRPr lang="it-IT" sz="2800" b="0" i="0" kern="1200" dirty="0"/>
        </a:p>
      </dsp:txBody>
      <dsp:txXfrm>
        <a:off x="5162142" y="107502"/>
        <a:ext cx="3517291" cy="1998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896062-C45E-4223-802C-BBEF976DB50F}">
      <dsp:nvSpPr>
        <dsp:cNvPr id="0" name=""/>
        <dsp:cNvSpPr/>
      </dsp:nvSpPr>
      <dsp:spPr>
        <a:xfrm>
          <a:off x="8975" y="0"/>
          <a:ext cx="2682586" cy="2021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Well-trained and proportionate allocation of human resources (trainers, teachers, administrators, counsellors, and support staff)</a:t>
          </a:r>
          <a:endParaRPr lang="it-IT" sz="1800" b="0" i="0" kern="1200" dirty="0"/>
        </a:p>
      </dsp:txBody>
      <dsp:txXfrm>
        <a:off x="68181" y="59206"/>
        <a:ext cx="2564174" cy="1903037"/>
      </dsp:txXfrm>
    </dsp:sp>
    <dsp:sp modelId="{92C867C4-AC47-4ADF-85F2-A8E7EEADC95A}">
      <dsp:nvSpPr>
        <dsp:cNvPr id="0" name=""/>
        <dsp:cNvSpPr/>
      </dsp:nvSpPr>
      <dsp:spPr>
        <a:xfrm>
          <a:off x="2959820" y="678083"/>
          <a:ext cx="568708" cy="665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2959820" y="811139"/>
        <a:ext cx="398096" cy="399169"/>
      </dsp:txXfrm>
    </dsp:sp>
    <dsp:sp modelId="{DE102143-B5DA-4B54-8EA4-8B48A449711D}">
      <dsp:nvSpPr>
        <dsp:cNvPr id="0" name=""/>
        <dsp:cNvSpPr/>
      </dsp:nvSpPr>
      <dsp:spPr>
        <a:xfrm>
          <a:off x="3764595" y="0"/>
          <a:ext cx="2682586" cy="20214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Pedagogical resources widely available (textbooks, learning materials, digital resources)</a:t>
          </a:r>
          <a:endParaRPr lang="it-IT" sz="1800" b="0" i="0" kern="1200" dirty="0"/>
        </a:p>
      </dsp:txBody>
      <dsp:txXfrm>
        <a:off x="3823801" y="59206"/>
        <a:ext cx="2564174" cy="1903037"/>
      </dsp:txXfrm>
    </dsp:sp>
    <dsp:sp modelId="{D7EE486F-3A0B-4D1D-8174-DE97A34F158E}">
      <dsp:nvSpPr>
        <dsp:cNvPr id="0" name=""/>
        <dsp:cNvSpPr/>
      </dsp:nvSpPr>
      <dsp:spPr>
        <a:xfrm>
          <a:off x="6715440" y="678083"/>
          <a:ext cx="568708" cy="6652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400" kern="1200"/>
        </a:p>
      </dsp:txBody>
      <dsp:txXfrm>
        <a:off x="6715440" y="811139"/>
        <a:ext cx="398096" cy="399169"/>
      </dsp:txXfrm>
    </dsp:sp>
    <dsp:sp modelId="{1AE264BE-0DC7-451F-856B-6ECCA7DA5BF9}">
      <dsp:nvSpPr>
        <dsp:cNvPr id="0" name=""/>
        <dsp:cNvSpPr/>
      </dsp:nvSpPr>
      <dsp:spPr>
        <a:xfrm>
          <a:off x="7520216" y="10944"/>
          <a:ext cx="2682586" cy="19995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Modern and adequate VET physical &amp; digital infrastructures and equipment</a:t>
          </a:r>
          <a:endParaRPr lang="it-IT" sz="1800" b="0" i="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400" kern="1200" dirty="0"/>
        </a:p>
      </dsp:txBody>
      <dsp:txXfrm>
        <a:off x="7578781" y="69509"/>
        <a:ext cx="2565456" cy="1882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4A1B3-CB75-477F-8F0F-42B0EA233851}">
      <dsp:nvSpPr>
        <dsp:cNvPr id="0" name=""/>
        <dsp:cNvSpPr/>
      </dsp:nvSpPr>
      <dsp:spPr>
        <a:xfrm>
          <a:off x="2234" y="32724"/>
          <a:ext cx="2728390" cy="2601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Diverse and inclusive VET modalities for learners of all ages and socio-economic backgrounds</a:t>
          </a:r>
          <a:endParaRPr lang="it-IT" sz="1900" b="0" i="0" kern="1200" dirty="0"/>
        </a:p>
      </dsp:txBody>
      <dsp:txXfrm>
        <a:off x="78419" y="108909"/>
        <a:ext cx="2576020" cy="2448763"/>
      </dsp:txXfrm>
    </dsp:sp>
    <dsp:sp modelId="{BA7A9174-3BD8-4F76-B3AB-ABAD161D66F1}">
      <dsp:nvSpPr>
        <dsp:cNvPr id="0" name=""/>
        <dsp:cNvSpPr/>
      </dsp:nvSpPr>
      <dsp:spPr>
        <a:xfrm>
          <a:off x="2855828" y="994971"/>
          <a:ext cx="873690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2855828" y="1130299"/>
        <a:ext cx="670698" cy="405984"/>
      </dsp:txXfrm>
    </dsp:sp>
    <dsp:sp modelId="{DE102143-B5DA-4B54-8EA4-8B48A449711D}">
      <dsp:nvSpPr>
        <dsp:cNvPr id="0" name=""/>
        <dsp:cNvSpPr/>
      </dsp:nvSpPr>
      <dsp:spPr>
        <a:xfrm>
          <a:off x="3821981" y="42784"/>
          <a:ext cx="2958966" cy="2581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Modern learning environments for flexible and workplace related VET learning processes</a:t>
          </a:r>
          <a:endParaRPr lang="it-IT" sz="1900" b="0" i="0" kern="1200" dirty="0"/>
        </a:p>
      </dsp:txBody>
      <dsp:txXfrm>
        <a:off x="3897576" y="118379"/>
        <a:ext cx="2807776" cy="2429823"/>
      </dsp:txXfrm>
    </dsp:sp>
    <dsp:sp modelId="{D7EE486F-3A0B-4D1D-8174-DE97A34F158E}">
      <dsp:nvSpPr>
        <dsp:cNvPr id="0" name=""/>
        <dsp:cNvSpPr/>
      </dsp:nvSpPr>
      <dsp:spPr>
        <a:xfrm>
          <a:off x="7053787" y="994971"/>
          <a:ext cx="578418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500" kern="1200"/>
        </a:p>
      </dsp:txBody>
      <dsp:txXfrm>
        <a:off x="7053787" y="1130299"/>
        <a:ext cx="404893" cy="405984"/>
      </dsp:txXfrm>
    </dsp:sp>
    <dsp:sp modelId="{1AE264BE-0DC7-451F-856B-6ECCA7DA5BF9}">
      <dsp:nvSpPr>
        <dsp:cNvPr id="0" name=""/>
        <dsp:cNvSpPr/>
      </dsp:nvSpPr>
      <dsp:spPr>
        <a:xfrm>
          <a:off x="7872304" y="52852"/>
          <a:ext cx="2728390" cy="25608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b="1" kern="1200" dirty="0"/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i="0" kern="1200" dirty="0"/>
            <a:t>Multi-channel lifelong career guidance services delivery</a:t>
          </a:r>
          <a:endParaRPr lang="it-IT" sz="1900" b="0" i="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500" kern="1200" dirty="0"/>
        </a:p>
      </dsp:txBody>
      <dsp:txXfrm>
        <a:off x="7947310" y="127858"/>
        <a:ext cx="2578378" cy="24108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4A1B3-CB75-477F-8F0F-42B0EA233851}">
      <dsp:nvSpPr>
        <dsp:cNvPr id="0" name=""/>
        <dsp:cNvSpPr/>
      </dsp:nvSpPr>
      <dsp:spPr>
        <a:xfrm>
          <a:off x="0" y="0"/>
          <a:ext cx="2728390" cy="2666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0" i="0" kern="1200" noProof="0" dirty="0"/>
            <a:t>Learning outcomes based on qualifications linked to integrated NQFs</a:t>
          </a:r>
        </a:p>
      </dsp:txBody>
      <dsp:txXfrm>
        <a:off x="78102" y="78102"/>
        <a:ext cx="2572186" cy="2510378"/>
      </dsp:txXfrm>
    </dsp:sp>
    <dsp:sp modelId="{BA7A9174-3BD8-4F76-B3AB-ABAD161D66F1}">
      <dsp:nvSpPr>
        <dsp:cNvPr id="0" name=""/>
        <dsp:cNvSpPr/>
      </dsp:nvSpPr>
      <dsp:spPr>
        <a:xfrm>
          <a:off x="2853850" y="994971"/>
          <a:ext cx="875478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000" kern="1200"/>
        </a:p>
      </dsp:txBody>
      <dsp:txXfrm>
        <a:off x="2853850" y="1130299"/>
        <a:ext cx="672486" cy="405984"/>
      </dsp:txXfrm>
    </dsp:sp>
    <dsp:sp modelId="{DE102143-B5DA-4B54-8EA4-8B48A449711D}">
      <dsp:nvSpPr>
        <dsp:cNvPr id="0" name=""/>
        <dsp:cNvSpPr/>
      </dsp:nvSpPr>
      <dsp:spPr>
        <a:xfrm>
          <a:off x="3821981" y="10312"/>
          <a:ext cx="2958966" cy="26459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2400" b="0" i="0" kern="1200" noProof="0" dirty="0"/>
            <a:t>Updated VET curricula and programmes based on labour market needs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500" b="0" i="0" kern="1200" dirty="0"/>
        </a:p>
      </dsp:txBody>
      <dsp:txXfrm>
        <a:off x="3899478" y="87809"/>
        <a:ext cx="2803972" cy="2490963"/>
      </dsp:txXfrm>
    </dsp:sp>
    <dsp:sp modelId="{D7EE486F-3A0B-4D1D-8174-DE97A34F158E}">
      <dsp:nvSpPr>
        <dsp:cNvPr id="0" name=""/>
        <dsp:cNvSpPr/>
      </dsp:nvSpPr>
      <dsp:spPr>
        <a:xfrm>
          <a:off x="7053787" y="994971"/>
          <a:ext cx="578418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000" kern="1200"/>
        </a:p>
      </dsp:txBody>
      <dsp:txXfrm>
        <a:off x="7053787" y="1130299"/>
        <a:ext cx="404893" cy="405984"/>
      </dsp:txXfrm>
    </dsp:sp>
    <dsp:sp modelId="{1AE264BE-0DC7-451F-856B-6ECCA7DA5BF9}">
      <dsp:nvSpPr>
        <dsp:cNvPr id="0" name=""/>
        <dsp:cNvSpPr/>
      </dsp:nvSpPr>
      <dsp:spPr>
        <a:xfrm>
          <a:off x="7872304" y="20633"/>
          <a:ext cx="2728390" cy="26253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b="1" kern="1200" dirty="0"/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b="0" i="0" kern="1200" dirty="0"/>
            <a:t>Robust quality assurance mechanisms</a:t>
          </a:r>
          <a:endParaRPr lang="it-IT" sz="2800" b="0" i="0" kern="1200" dirty="0"/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</a:pPr>
          <a:endParaRPr lang="it-IT" sz="2700" kern="1200" dirty="0"/>
        </a:p>
      </dsp:txBody>
      <dsp:txXfrm>
        <a:off x="7949197" y="97526"/>
        <a:ext cx="2574604" cy="24715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D4A1B3-CB75-477F-8F0F-42B0EA233851}">
      <dsp:nvSpPr>
        <dsp:cNvPr id="0" name=""/>
        <dsp:cNvSpPr/>
      </dsp:nvSpPr>
      <dsp:spPr>
        <a:xfrm>
          <a:off x="2234" y="32724"/>
          <a:ext cx="2728390" cy="26011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Integrated information management systems and data analysis</a:t>
          </a:r>
          <a:endParaRPr lang="it-IT" sz="2000" b="0" i="0" kern="1200" dirty="0"/>
        </a:p>
      </dsp:txBody>
      <dsp:txXfrm>
        <a:off x="78419" y="108909"/>
        <a:ext cx="2576020" cy="2448763"/>
      </dsp:txXfrm>
    </dsp:sp>
    <dsp:sp modelId="{BA7A9174-3BD8-4F76-B3AB-ABAD161D66F1}">
      <dsp:nvSpPr>
        <dsp:cNvPr id="0" name=""/>
        <dsp:cNvSpPr/>
      </dsp:nvSpPr>
      <dsp:spPr>
        <a:xfrm>
          <a:off x="2855828" y="994971"/>
          <a:ext cx="873690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2855828" y="1130299"/>
        <a:ext cx="670698" cy="405984"/>
      </dsp:txXfrm>
    </dsp:sp>
    <dsp:sp modelId="{DE102143-B5DA-4B54-8EA4-8B48A449711D}">
      <dsp:nvSpPr>
        <dsp:cNvPr id="0" name=""/>
        <dsp:cNvSpPr/>
      </dsp:nvSpPr>
      <dsp:spPr>
        <a:xfrm>
          <a:off x="3821981" y="42784"/>
          <a:ext cx="2958966" cy="25810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0" i="0" kern="1200" noProof="0" dirty="0"/>
            <a:t>Skill needs identification and forecasting analysis from the labour market</a:t>
          </a:r>
        </a:p>
      </dsp:txBody>
      <dsp:txXfrm>
        <a:off x="3897576" y="118379"/>
        <a:ext cx="2807776" cy="2429823"/>
      </dsp:txXfrm>
    </dsp:sp>
    <dsp:sp modelId="{D7EE486F-3A0B-4D1D-8174-DE97A34F158E}">
      <dsp:nvSpPr>
        <dsp:cNvPr id="0" name=""/>
        <dsp:cNvSpPr/>
      </dsp:nvSpPr>
      <dsp:spPr>
        <a:xfrm>
          <a:off x="7053787" y="994971"/>
          <a:ext cx="578418" cy="67664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kern="1200"/>
        </a:p>
      </dsp:txBody>
      <dsp:txXfrm>
        <a:off x="7053787" y="1130299"/>
        <a:ext cx="404893" cy="405984"/>
      </dsp:txXfrm>
    </dsp:sp>
    <dsp:sp modelId="{1AE264BE-0DC7-451F-856B-6ECCA7DA5BF9}">
      <dsp:nvSpPr>
        <dsp:cNvPr id="0" name=""/>
        <dsp:cNvSpPr/>
      </dsp:nvSpPr>
      <dsp:spPr>
        <a:xfrm>
          <a:off x="7872304" y="52852"/>
          <a:ext cx="2728390" cy="25608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/>
            <a:t>Continuous monitoring of results through beneficiaries/ impact </a:t>
          </a:r>
          <a:endParaRPr lang="it-IT" sz="2000" b="0" i="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it-IT" sz="1600" kern="1200" dirty="0"/>
        </a:p>
      </dsp:txBody>
      <dsp:txXfrm>
        <a:off x="7947310" y="127858"/>
        <a:ext cx="2578378" cy="24108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svg"/><Relationship Id="rId3" Type="http://schemas.openxmlformats.org/officeDocument/2006/relationships/image" Target="../media/image1.png"/><Relationship Id="rId21" Type="http://schemas.openxmlformats.org/officeDocument/2006/relationships/image" Target="../media/image29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svg"/><Relationship Id="rId25" Type="http://schemas.openxmlformats.org/officeDocument/2006/relationships/image" Target="../media/image33.png"/><Relationship Id="rId2" Type="http://schemas.openxmlformats.org/officeDocument/2006/relationships/slideMaster" Target="../slideMasters/slideMaster1.xml"/><Relationship Id="rId16" Type="http://schemas.openxmlformats.org/officeDocument/2006/relationships/image" Target="../media/image24.png"/><Relationship Id="rId20" Type="http://schemas.openxmlformats.org/officeDocument/2006/relationships/image" Target="../media/image28.jpeg"/><Relationship Id="rId29" Type="http://schemas.openxmlformats.org/officeDocument/2006/relationships/image" Target="../media/image37.png"/><Relationship Id="rId1" Type="http://schemas.openxmlformats.org/officeDocument/2006/relationships/tags" Target="../tags/tag13.xml"/><Relationship Id="rId6" Type="http://schemas.openxmlformats.org/officeDocument/2006/relationships/image" Target="../media/image14.jpeg"/><Relationship Id="rId11" Type="http://schemas.openxmlformats.org/officeDocument/2006/relationships/image" Target="../media/image19.svg"/><Relationship Id="rId24" Type="http://schemas.openxmlformats.org/officeDocument/2006/relationships/image" Target="../media/image32.svg"/><Relationship Id="rId32" Type="http://schemas.openxmlformats.org/officeDocument/2006/relationships/image" Target="../media/image40.svg"/><Relationship Id="rId5" Type="http://schemas.openxmlformats.org/officeDocument/2006/relationships/image" Target="../media/image13.png"/><Relationship Id="rId15" Type="http://schemas.openxmlformats.org/officeDocument/2006/relationships/image" Target="../media/image23.svg"/><Relationship Id="rId23" Type="http://schemas.openxmlformats.org/officeDocument/2006/relationships/image" Target="../media/image31.png"/><Relationship Id="rId28" Type="http://schemas.openxmlformats.org/officeDocument/2006/relationships/image" Target="../media/image36.sv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31" Type="http://schemas.openxmlformats.org/officeDocument/2006/relationships/image" Target="../media/image39.png"/><Relationship Id="rId4" Type="http://schemas.openxmlformats.org/officeDocument/2006/relationships/image" Target="../media/image12.svg"/><Relationship Id="rId9" Type="http://schemas.openxmlformats.org/officeDocument/2006/relationships/image" Target="../media/image17.jpeg"/><Relationship Id="rId14" Type="http://schemas.openxmlformats.org/officeDocument/2006/relationships/image" Target="../media/image22.png"/><Relationship Id="rId22" Type="http://schemas.openxmlformats.org/officeDocument/2006/relationships/image" Target="../media/image30.svg"/><Relationship Id="rId27" Type="http://schemas.openxmlformats.org/officeDocument/2006/relationships/image" Target="../media/image35.png"/><Relationship Id="rId30" Type="http://schemas.openxmlformats.org/officeDocument/2006/relationships/image" Target="../media/image38.sv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79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953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725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B5857A2-CD0C-4DF9-AA5A-71C928261642}"/>
              </a:ext>
            </a:extLst>
          </p:cNvPr>
          <p:cNvGrpSpPr/>
          <p:nvPr userDrawn="1"/>
        </p:nvGrpSpPr>
        <p:grpSpPr>
          <a:xfrm>
            <a:off x="13727" y="4637103"/>
            <a:ext cx="12159138" cy="2203747"/>
            <a:chOff x="13727" y="4637103"/>
            <a:chExt cx="12159138" cy="2203747"/>
          </a:xfrm>
          <a:solidFill>
            <a:schemeClr val="bg2">
              <a:alpha val="24000"/>
            </a:schemeClr>
          </a:solidFill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97E0D8-1DEB-422B-83A9-F32F4D6BB0CF}"/>
                </a:ext>
              </a:extLst>
            </p:cNvPr>
            <p:cNvGrpSpPr/>
            <p:nvPr userDrawn="1"/>
          </p:nvGrpSpPr>
          <p:grpSpPr>
            <a:xfrm>
              <a:off x="13727" y="6705874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C209829D-92D3-4879-9DAA-23AEAB25CCC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E7D02C74-467C-4A57-B5D0-A3FFA925CA7E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B449E3B5-2EE9-4D50-B05A-F5C4CA1832EA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06C298A8-FBE4-429C-B5A4-6E6DD678BC2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4BEA00DE-9840-4CC8-863E-CC6F0EA238A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50F09EB3-52F2-4CF1-ABC8-2BC299A6FEF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03AD9D-2F6D-4677-9820-85CC36A2C72E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6EF7A6A-BDE9-4686-AFA2-00D89FD92703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D2C1677C-C774-473B-A86F-9E8FD563DB2C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942677C4-51D9-4469-AAC7-7770BE1616DA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Oval 227">
                <a:extLst>
                  <a:ext uri="{FF2B5EF4-FFF2-40B4-BE49-F238E27FC236}">
                    <a16:creationId xmlns:a16="http://schemas.microsoft.com/office/drawing/2014/main" id="{17BF8785-0FC3-4FA2-9ACA-D659A3D310C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C243A011-641E-4EA9-BC5C-7687FC46713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F72279FC-643E-479A-BD50-0EE971598634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Oval 230">
                <a:extLst>
                  <a:ext uri="{FF2B5EF4-FFF2-40B4-BE49-F238E27FC236}">
                    <a16:creationId xmlns:a16="http://schemas.microsoft.com/office/drawing/2014/main" id="{AA9D0FEB-3654-449F-B117-CB4F349B8E07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E34639B4-22A6-4D72-B571-E77DA58FB974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253882B7-1BBE-4334-A598-5A7B15AE41CE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A418184D-5DB2-4D87-86DD-334C9A2C56E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B76FDA3B-6C28-4267-B048-2CAA31770F92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C8D93B-F240-4009-96F9-D99F5149919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5C28C99E-BD2E-446A-9664-0BAC14D62849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017DFB76-91AD-4D19-BC6B-6E766A0860C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B319330E-0B8A-403A-8B2C-9C58A0912591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9645E08B-5398-4864-8836-1F6C7CA2E4C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6C022921-7EE2-4D83-A4C8-B9D58B0D507D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C776FD2F-7466-4B0B-9F0B-EDD46A29938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F3AA0D-BDC7-458C-B82D-B8B670465F8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C8C7CD3B-F7F0-4D5B-9F72-6CF5CBA2DE7A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144A81FE-A529-43BA-9D4D-31192DB3DE38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9C19C78D-FA1E-4B96-BF1B-7D2034F4DC88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DC047E70-A9F4-4ED3-BADE-3536AAEED4A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A0EA9337-A660-44E5-8A35-7CE33E03C404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F36CC8D6-4C50-4023-93B3-900B54373EDE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29B89DCB-2634-4B2F-985A-7278AB2C142B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F689321C-8F27-4EFD-864A-70F423A6BBB1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Oval 251">
                <a:extLst>
                  <a:ext uri="{FF2B5EF4-FFF2-40B4-BE49-F238E27FC236}">
                    <a16:creationId xmlns:a16="http://schemas.microsoft.com/office/drawing/2014/main" id="{93664686-FED2-4A47-A701-1150CA2770A5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Oval 252">
                <a:extLst>
                  <a:ext uri="{FF2B5EF4-FFF2-40B4-BE49-F238E27FC236}">
                    <a16:creationId xmlns:a16="http://schemas.microsoft.com/office/drawing/2014/main" id="{9B5DE731-8D5C-48B6-810A-6C8BADAB7297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FC37072A-47BA-45C7-BFF5-35005D65BCFC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3EEF6509-4B73-47F6-A172-63AD1EF84239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F9CFF651-71FA-497A-A95D-33FE289D9333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25816AF4-33B0-443D-A99F-07744B0FB94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Oval 257">
                <a:extLst>
                  <a:ext uri="{FF2B5EF4-FFF2-40B4-BE49-F238E27FC236}">
                    <a16:creationId xmlns:a16="http://schemas.microsoft.com/office/drawing/2014/main" id="{D983164E-BDFF-48F0-9A83-1275565294C6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5" name="Group 314">
              <a:extLst>
                <a:ext uri="{FF2B5EF4-FFF2-40B4-BE49-F238E27FC236}">
                  <a16:creationId xmlns:a16="http://schemas.microsoft.com/office/drawing/2014/main" id="{B338AC90-94C8-4A21-9B91-FEF329A9D7F1}"/>
                </a:ext>
              </a:extLst>
            </p:cNvPr>
            <p:cNvGrpSpPr/>
            <p:nvPr userDrawn="1"/>
          </p:nvGrpSpPr>
          <p:grpSpPr>
            <a:xfrm>
              <a:off x="13727" y="6292119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16" name="Oval 315">
                <a:extLst>
                  <a:ext uri="{FF2B5EF4-FFF2-40B4-BE49-F238E27FC236}">
                    <a16:creationId xmlns:a16="http://schemas.microsoft.com/office/drawing/2014/main" id="{64CC223A-3190-4C76-B491-E40FEB1300C5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>
                <a:extLst>
                  <a:ext uri="{FF2B5EF4-FFF2-40B4-BE49-F238E27FC236}">
                    <a16:creationId xmlns:a16="http://schemas.microsoft.com/office/drawing/2014/main" id="{F51ABBE8-C36D-48D2-A7EB-737DD441438C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>
                <a:extLst>
                  <a:ext uri="{FF2B5EF4-FFF2-40B4-BE49-F238E27FC236}">
                    <a16:creationId xmlns:a16="http://schemas.microsoft.com/office/drawing/2014/main" id="{ED36D01E-4C2F-48FE-B2F7-68203B7F1034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>
                <a:extLst>
                  <a:ext uri="{FF2B5EF4-FFF2-40B4-BE49-F238E27FC236}">
                    <a16:creationId xmlns:a16="http://schemas.microsoft.com/office/drawing/2014/main" id="{3C878A93-E2D8-40F2-B1B1-8BD5E19E911E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>
                <a:extLst>
                  <a:ext uri="{FF2B5EF4-FFF2-40B4-BE49-F238E27FC236}">
                    <a16:creationId xmlns:a16="http://schemas.microsoft.com/office/drawing/2014/main" id="{872DB3FA-733D-4CC9-A492-4A45C475C8F9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>
                <a:extLst>
                  <a:ext uri="{FF2B5EF4-FFF2-40B4-BE49-F238E27FC236}">
                    <a16:creationId xmlns:a16="http://schemas.microsoft.com/office/drawing/2014/main" id="{97693CF6-5A69-48C1-9E24-1BDFA1634A50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>
                <a:extLst>
                  <a:ext uri="{FF2B5EF4-FFF2-40B4-BE49-F238E27FC236}">
                    <a16:creationId xmlns:a16="http://schemas.microsoft.com/office/drawing/2014/main" id="{968D62E8-9A91-4CC9-A92F-97ADB40F4833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>
                <a:extLst>
                  <a:ext uri="{FF2B5EF4-FFF2-40B4-BE49-F238E27FC236}">
                    <a16:creationId xmlns:a16="http://schemas.microsoft.com/office/drawing/2014/main" id="{67A5A9A9-7785-4CE8-8841-98CD8292F101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05C2F779-DB48-4EF7-8165-2C62D0EB4FF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572BE40E-A575-4624-8BB9-6BB28EAE731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>
                <a:extLst>
                  <a:ext uri="{FF2B5EF4-FFF2-40B4-BE49-F238E27FC236}">
                    <a16:creationId xmlns:a16="http://schemas.microsoft.com/office/drawing/2014/main" id="{212FAED8-C075-4694-8117-4F25F4B6D1D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8CB047A1-A74C-4D1E-BE94-24C5FB466B8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845AB211-413E-414B-ABA6-C98EE0EC843B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9FE7C3BD-9C41-4FC8-B8DE-D87A989121B3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CA754E48-B3C2-45D4-9939-A84629AB8143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>
                <a:extLst>
                  <a:ext uri="{FF2B5EF4-FFF2-40B4-BE49-F238E27FC236}">
                    <a16:creationId xmlns:a16="http://schemas.microsoft.com/office/drawing/2014/main" id="{D335D883-1B35-4EE4-9183-E76C8332AA1A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Oval 331">
                <a:extLst>
                  <a:ext uri="{FF2B5EF4-FFF2-40B4-BE49-F238E27FC236}">
                    <a16:creationId xmlns:a16="http://schemas.microsoft.com/office/drawing/2014/main" id="{BB03FD96-EFD1-4FC9-A563-F558541FDF12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Oval 332">
                <a:extLst>
                  <a:ext uri="{FF2B5EF4-FFF2-40B4-BE49-F238E27FC236}">
                    <a16:creationId xmlns:a16="http://schemas.microsoft.com/office/drawing/2014/main" id="{BCF096DC-F77A-42E9-9DD3-25297EC30D1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Oval 333">
                <a:extLst>
                  <a:ext uri="{FF2B5EF4-FFF2-40B4-BE49-F238E27FC236}">
                    <a16:creationId xmlns:a16="http://schemas.microsoft.com/office/drawing/2014/main" id="{3ABDE8BB-317C-4CF4-9988-B62A18907213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>
                <a:extLst>
                  <a:ext uri="{FF2B5EF4-FFF2-40B4-BE49-F238E27FC236}">
                    <a16:creationId xmlns:a16="http://schemas.microsoft.com/office/drawing/2014/main" id="{F91BCD1C-EF85-4495-A323-93D4DD892E60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>
                <a:extLst>
                  <a:ext uri="{FF2B5EF4-FFF2-40B4-BE49-F238E27FC236}">
                    <a16:creationId xmlns:a16="http://schemas.microsoft.com/office/drawing/2014/main" id="{0BBB788B-291F-4663-948A-ACFBEC4D2A2F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>
                <a:extLst>
                  <a:ext uri="{FF2B5EF4-FFF2-40B4-BE49-F238E27FC236}">
                    <a16:creationId xmlns:a16="http://schemas.microsoft.com/office/drawing/2014/main" id="{3EB9C61F-8AC8-45B6-B110-B293A8B8E79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>
                <a:extLst>
                  <a:ext uri="{FF2B5EF4-FFF2-40B4-BE49-F238E27FC236}">
                    <a16:creationId xmlns:a16="http://schemas.microsoft.com/office/drawing/2014/main" id="{0D55A959-C15A-4E83-9395-8F216967B374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>
                <a:extLst>
                  <a:ext uri="{FF2B5EF4-FFF2-40B4-BE49-F238E27FC236}">
                    <a16:creationId xmlns:a16="http://schemas.microsoft.com/office/drawing/2014/main" id="{DE72C393-F1C0-42A9-9D3F-A2F3CB28BD77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>
                <a:extLst>
                  <a:ext uri="{FF2B5EF4-FFF2-40B4-BE49-F238E27FC236}">
                    <a16:creationId xmlns:a16="http://schemas.microsoft.com/office/drawing/2014/main" id="{DBD8CECA-0BBE-4807-B97A-258BA2A4BBC8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>
                <a:extLst>
                  <a:ext uri="{FF2B5EF4-FFF2-40B4-BE49-F238E27FC236}">
                    <a16:creationId xmlns:a16="http://schemas.microsoft.com/office/drawing/2014/main" id="{A9BD2D26-850F-4601-9EAF-7A2A81F7A81A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>
                <a:extLst>
                  <a:ext uri="{FF2B5EF4-FFF2-40B4-BE49-F238E27FC236}">
                    <a16:creationId xmlns:a16="http://schemas.microsoft.com/office/drawing/2014/main" id="{43205721-D6F2-40BE-9554-69CE29D15A7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>
                <a:extLst>
                  <a:ext uri="{FF2B5EF4-FFF2-40B4-BE49-F238E27FC236}">
                    <a16:creationId xmlns:a16="http://schemas.microsoft.com/office/drawing/2014/main" id="{63A9B62C-8E99-4CE9-A1E8-AB4B705B9C10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>
                <a:extLst>
                  <a:ext uri="{FF2B5EF4-FFF2-40B4-BE49-F238E27FC236}">
                    <a16:creationId xmlns:a16="http://schemas.microsoft.com/office/drawing/2014/main" id="{E0B22E7A-148C-417C-9937-F842AA5A3FA0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5" name="Oval 344">
                <a:extLst>
                  <a:ext uri="{FF2B5EF4-FFF2-40B4-BE49-F238E27FC236}">
                    <a16:creationId xmlns:a16="http://schemas.microsoft.com/office/drawing/2014/main" id="{BF0D8C14-8CA1-4F10-AB8E-5C01FC025186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>
                <a:extLst>
                  <a:ext uri="{FF2B5EF4-FFF2-40B4-BE49-F238E27FC236}">
                    <a16:creationId xmlns:a16="http://schemas.microsoft.com/office/drawing/2014/main" id="{1109E7A2-063A-458C-BAFD-40C70C58595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>
                <a:extLst>
                  <a:ext uri="{FF2B5EF4-FFF2-40B4-BE49-F238E27FC236}">
                    <a16:creationId xmlns:a16="http://schemas.microsoft.com/office/drawing/2014/main" id="{DC31BA15-9778-451A-8984-3841F3DBBA5A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>
                <a:extLst>
                  <a:ext uri="{FF2B5EF4-FFF2-40B4-BE49-F238E27FC236}">
                    <a16:creationId xmlns:a16="http://schemas.microsoft.com/office/drawing/2014/main" id="{249D8461-94BA-4F70-9C07-47D836D1611C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>
                <a:extLst>
                  <a:ext uri="{FF2B5EF4-FFF2-40B4-BE49-F238E27FC236}">
                    <a16:creationId xmlns:a16="http://schemas.microsoft.com/office/drawing/2014/main" id="{992CAEFA-70DA-49B1-8ADF-768B963EB14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>
                <a:extLst>
                  <a:ext uri="{FF2B5EF4-FFF2-40B4-BE49-F238E27FC236}">
                    <a16:creationId xmlns:a16="http://schemas.microsoft.com/office/drawing/2014/main" id="{4FE3390A-D98D-4DBC-BA1B-4E1AADBC80AC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>
                <a:extLst>
                  <a:ext uri="{FF2B5EF4-FFF2-40B4-BE49-F238E27FC236}">
                    <a16:creationId xmlns:a16="http://schemas.microsoft.com/office/drawing/2014/main" id="{70B77CA0-F780-43CD-9C20-0DCB19221CD0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>
                <a:extLst>
                  <a:ext uri="{FF2B5EF4-FFF2-40B4-BE49-F238E27FC236}">
                    <a16:creationId xmlns:a16="http://schemas.microsoft.com/office/drawing/2014/main" id="{B7DD489A-F0E0-4E38-A3F5-E35EC5AE5B00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>
                <a:extLst>
                  <a:ext uri="{FF2B5EF4-FFF2-40B4-BE49-F238E27FC236}">
                    <a16:creationId xmlns:a16="http://schemas.microsoft.com/office/drawing/2014/main" id="{FA2815DC-5D85-45FC-BE7B-0297A5AB30D5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>
                <a:extLst>
                  <a:ext uri="{FF2B5EF4-FFF2-40B4-BE49-F238E27FC236}">
                    <a16:creationId xmlns:a16="http://schemas.microsoft.com/office/drawing/2014/main" id="{36419C3A-1EC0-4590-8F95-FE61CD45807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>
                <a:extLst>
                  <a:ext uri="{FF2B5EF4-FFF2-40B4-BE49-F238E27FC236}">
                    <a16:creationId xmlns:a16="http://schemas.microsoft.com/office/drawing/2014/main" id="{7A5F5DBE-9283-44A4-BFDC-5F5ECEFA1560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6" name="Oval 355">
                <a:extLst>
                  <a:ext uri="{FF2B5EF4-FFF2-40B4-BE49-F238E27FC236}">
                    <a16:creationId xmlns:a16="http://schemas.microsoft.com/office/drawing/2014/main" id="{C5E2FEDA-15D9-4A56-B3FB-FE3679530771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7" name="Group 356">
              <a:extLst>
                <a:ext uri="{FF2B5EF4-FFF2-40B4-BE49-F238E27FC236}">
                  <a16:creationId xmlns:a16="http://schemas.microsoft.com/office/drawing/2014/main" id="{884A9930-397B-4CF3-9E07-EBE9C07505DD}"/>
                </a:ext>
              </a:extLst>
            </p:cNvPr>
            <p:cNvGrpSpPr/>
            <p:nvPr userDrawn="1"/>
          </p:nvGrpSpPr>
          <p:grpSpPr>
            <a:xfrm>
              <a:off x="13727" y="5878365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358" name="Oval 357">
                <a:extLst>
                  <a:ext uri="{FF2B5EF4-FFF2-40B4-BE49-F238E27FC236}">
                    <a16:creationId xmlns:a16="http://schemas.microsoft.com/office/drawing/2014/main" id="{611DF956-F394-4697-ADCC-CA0A56336011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Oval 358">
                <a:extLst>
                  <a:ext uri="{FF2B5EF4-FFF2-40B4-BE49-F238E27FC236}">
                    <a16:creationId xmlns:a16="http://schemas.microsoft.com/office/drawing/2014/main" id="{A50AFEF4-0D1E-4145-BFE2-90BE15A098E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Oval 359">
                <a:extLst>
                  <a:ext uri="{FF2B5EF4-FFF2-40B4-BE49-F238E27FC236}">
                    <a16:creationId xmlns:a16="http://schemas.microsoft.com/office/drawing/2014/main" id="{4A6CB6FD-BFC7-4526-83CD-1F0272F1D665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Oval 360">
                <a:extLst>
                  <a:ext uri="{FF2B5EF4-FFF2-40B4-BE49-F238E27FC236}">
                    <a16:creationId xmlns:a16="http://schemas.microsoft.com/office/drawing/2014/main" id="{FE5DA963-CC63-4828-A74A-0C879DF825C8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Oval 361">
                <a:extLst>
                  <a:ext uri="{FF2B5EF4-FFF2-40B4-BE49-F238E27FC236}">
                    <a16:creationId xmlns:a16="http://schemas.microsoft.com/office/drawing/2014/main" id="{4D7349CE-6290-4B85-BAA2-AF6B318F690C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Oval 362">
                <a:extLst>
                  <a:ext uri="{FF2B5EF4-FFF2-40B4-BE49-F238E27FC236}">
                    <a16:creationId xmlns:a16="http://schemas.microsoft.com/office/drawing/2014/main" id="{42317BD0-0A10-4A8C-AA4F-0B92CE89969A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Oval 363">
                <a:extLst>
                  <a:ext uri="{FF2B5EF4-FFF2-40B4-BE49-F238E27FC236}">
                    <a16:creationId xmlns:a16="http://schemas.microsoft.com/office/drawing/2014/main" id="{05C14FE9-EB44-4E9F-B9B1-8BEB5ED12B7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Oval 364">
                <a:extLst>
                  <a:ext uri="{FF2B5EF4-FFF2-40B4-BE49-F238E27FC236}">
                    <a16:creationId xmlns:a16="http://schemas.microsoft.com/office/drawing/2014/main" id="{8D60C536-E379-43BF-8B7E-3B195B0E9FCD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6" name="Oval 365">
                <a:extLst>
                  <a:ext uri="{FF2B5EF4-FFF2-40B4-BE49-F238E27FC236}">
                    <a16:creationId xmlns:a16="http://schemas.microsoft.com/office/drawing/2014/main" id="{002CD7AC-A2DC-4A85-A39F-04F69E33B028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7" name="Oval 366">
                <a:extLst>
                  <a:ext uri="{FF2B5EF4-FFF2-40B4-BE49-F238E27FC236}">
                    <a16:creationId xmlns:a16="http://schemas.microsoft.com/office/drawing/2014/main" id="{91525687-6B28-4976-A4D8-DF57EC3D55CD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8" name="Oval 367">
                <a:extLst>
                  <a:ext uri="{FF2B5EF4-FFF2-40B4-BE49-F238E27FC236}">
                    <a16:creationId xmlns:a16="http://schemas.microsoft.com/office/drawing/2014/main" id="{15F8A1D6-379F-40DB-9195-0E2203B445DC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9" name="Oval 368">
                <a:extLst>
                  <a:ext uri="{FF2B5EF4-FFF2-40B4-BE49-F238E27FC236}">
                    <a16:creationId xmlns:a16="http://schemas.microsoft.com/office/drawing/2014/main" id="{E3E3403B-1C3A-4ACF-BCC3-27C7567061EC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0" name="Oval 369">
                <a:extLst>
                  <a:ext uri="{FF2B5EF4-FFF2-40B4-BE49-F238E27FC236}">
                    <a16:creationId xmlns:a16="http://schemas.microsoft.com/office/drawing/2014/main" id="{23111FA0-3579-401D-B85F-65C5C63D7C5C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1" name="Oval 370">
                <a:extLst>
                  <a:ext uri="{FF2B5EF4-FFF2-40B4-BE49-F238E27FC236}">
                    <a16:creationId xmlns:a16="http://schemas.microsoft.com/office/drawing/2014/main" id="{BCABBCF1-8F20-4662-B274-A79B6738FCDD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2" name="Oval 371">
                <a:extLst>
                  <a:ext uri="{FF2B5EF4-FFF2-40B4-BE49-F238E27FC236}">
                    <a16:creationId xmlns:a16="http://schemas.microsoft.com/office/drawing/2014/main" id="{CA6FE37B-87A5-4A02-B5F0-D2178B08B71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3" name="Oval 372">
                <a:extLst>
                  <a:ext uri="{FF2B5EF4-FFF2-40B4-BE49-F238E27FC236}">
                    <a16:creationId xmlns:a16="http://schemas.microsoft.com/office/drawing/2014/main" id="{986E370C-69D5-4627-AC30-3FEA734D2AD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B4311047-B0E5-418B-A3B4-B481041474B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58586705-F350-4E5E-8325-CF7092B44D3B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3987545E-EEB6-4FCB-A410-33447FC5AEC7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C711AD00-EFE8-4D6E-8245-3590AD927C13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0CDD6A63-2049-4665-AB46-91EFEDB4D984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4BC9A2DF-280E-4471-8F80-2FAAEF6FB3CB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10565709-3EB7-4DD8-A576-CA759ED9B30B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98BA7AE2-C20C-471B-B631-766A6F89138B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C4728C4E-3C7C-40C2-B4A0-DAF742936644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3" name="Oval 382">
                <a:extLst>
                  <a:ext uri="{FF2B5EF4-FFF2-40B4-BE49-F238E27FC236}">
                    <a16:creationId xmlns:a16="http://schemas.microsoft.com/office/drawing/2014/main" id="{B0A4580E-C208-4DEA-83D9-2E0FFF26CE0B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4" name="Oval 383">
                <a:extLst>
                  <a:ext uri="{FF2B5EF4-FFF2-40B4-BE49-F238E27FC236}">
                    <a16:creationId xmlns:a16="http://schemas.microsoft.com/office/drawing/2014/main" id="{6F0418B9-C7D1-400E-BD72-3477A1CD2688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5" name="Oval 384">
                <a:extLst>
                  <a:ext uri="{FF2B5EF4-FFF2-40B4-BE49-F238E27FC236}">
                    <a16:creationId xmlns:a16="http://schemas.microsoft.com/office/drawing/2014/main" id="{9E239BB1-2870-44CF-89DB-282662404243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6" name="Oval 385">
                <a:extLst>
                  <a:ext uri="{FF2B5EF4-FFF2-40B4-BE49-F238E27FC236}">
                    <a16:creationId xmlns:a16="http://schemas.microsoft.com/office/drawing/2014/main" id="{C7C7B5C7-9A3C-4658-87B9-AC3D1FF582C5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7" name="Oval 386">
                <a:extLst>
                  <a:ext uri="{FF2B5EF4-FFF2-40B4-BE49-F238E27FC236}">
                    <a16:creationId xmlns:a16="http://schemas.microsoft.com/office/drawing/2014/main" id="{BD6289BE-5BBA-43D3-959C-3128930E7987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8" name="Oval 387">
                <a:extLst>
                  <a:ext uri="{FF2B5EF4-FFF2-40B4-BE49-F238E27FC236}">
                    <a16:creationId xmlns:a16="http://schemas.microsoft.com/office/drawing/2014/main" id="{8A970C4B-587F-452C-986A-6311B31F04D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9" name="Oval 388">
                <a:extLst>
                  <a:ext uri="{FF2B5EF4-FFF2-40B4-BE49-F238E27FC236}">
                    <a16:creationId xmlns:a16="http://schemas.microsoft.com/office/drawing/2014/main" id="{48C0B593-1BC7-4D66-A78F-2A46A04FBBB5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0" name="Oval 389">
                <a:extLst>
                  <a:ext uri="{FF2B5EF4-FFF2-40B4-BE49-F238E27FC236}">
                    <a16:creationId xmlns:a16="http://schemas.microsoft.com/office/drawing/2014/main" id="{9ED122FB-5920-4980-B0F0-E1C80DBE1199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Oval 390">
                <a:extLst>
                  <a:ext uri="{FF2B5EF4-FFF2-40B4-BE49-F238E27FC236}">
                    <a16:creationId xmlns:a16="http://schemas.microsoft.com/office/drawing/2014/main" id="{86C1D82B-5423-459E-A411-ADE55B14C989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2" name="Oval 391">
                <a:extLst>
                  <a:ext uri="{FF2B5EF4-FFF2-40B4-BE49-F238E27FC236}">
                    <a16:creationId xmlns:a16="http://schemas.microsoft.com/office/drawing/2014/main" id="{A9DA4FC6-A0F7-4F70-BEF4-CAF065082E26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3" name="Oval 392">
                <a:extLst>
                  <a:ext uri="{FF2B5EF4-FFF2-40B4-BE49-F238E27FC236}">
                    <a16:creationId xmlns:a16="http://schemas.microsoft.com/office/drawing/2014/main" id="{1F1FC208-3191-4944-BECF-F11C2EE0EEC2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4" name="Oval 393">
                <a:extLst>
                  <a:ext uri="{FF2B5EF4-FFF2-40B4-BE49-F238E27FC236}">
                    <a16:creationId xmlns:a16="http://schemas.microsoft.com/office/drawing/2014/main" id="{55C348C0-074C-4248-A30B-990089909D5F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Oval 394">
                <a:extLst>
                  <a:ext uri="{FF2B5EF4-FFF2-40B4-BE49-F238E27FC236}">
                    <a16:creationId xmlns:a16="http://schemas.microsoft.com/office/drawing/2014/main" id="{A48BB617-4DE2-4FE1-97ED-6437DAA7A19E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Oval 395">
                <a:extLst>
                  <a:ext uri="{FF2B5EF4-FFF2-40B4-BE49-F238E27FC236}">
                    <a16:creationId xmlns:a16="http://schemas.microsoft.com/office/drawing/2014/main" id="{4AB24BB6-2712-4B08-8A78-BB9A323FFF6A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7" name="Oval 396">
                <a:extLst>
                  <a:ext uri="{FF2B5EF4-FFF2-40B4-BE49-F238E27FC236}">
                    <a16:creationId xmlns:a16="http://schemas.microsoft.com/office/drawing/2014/main" id="{BE50AA08-6341-4932-9DE2-145BB67A4E97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8" name="Oval 397">
                <a:extLst>
                  <a:ext uri="{FF2B5EF4-FFF2-40B4-BE49-F238E27FC236}">
                    <a16:creationId xmlns:a16="http://schemas.microsoft.com/office/drawing/2014/main" id="{C7FB4807-351F-4E64-AEF1-7C5A70BF6BD5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id="{3E383E4D-E8D2-42DC-BF96-A3AF892AA64F}"/>
                </a:ext>
              </a:extLst>
            </p:cNvPr>
            <p:cNvGrpSpPr/>
            <p:nvPr userDrawn="1"/>
          </p:nvGrpSpPr>
          <p:grpSpPr>
            <a:xfrm>
              <a:off x="13727" y="5464611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400" name="Oval 399">
                <a:extLst>
                  <a:ext uri="{FF2B5EF4-FFF2-40B4-BE49-F238E27FC236}">
                    <a16:creationId xmlns:a16="http://schemas.microsoft.com/office/drawing/2014/main" id="{A65D162A-9BC5-4631-9056-9C122C607ADE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Oval 400">
                <a:extLst>
                  <a:ext uri="{FF2B5EF4-FFF2-40B4-BE49-F238E27FC236}">
                    <a16:creationId xmlns:a16="http://schemas.microsoft.com/office/drawing/2014/main" id="{3838593C-25F1-4317-A255-EBF39D026782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Oval 401">
                <a:extLst>
                  <a:ext uri="{FF2B5EF4-FFF2-40B4-BE49-F238E27FC236}">
                    <a16:creationId xmlns:a16="http://schemas.microsoft.com/office/drawing/2014/main" id="{19935CF5-39F2-46D8-A8AC-7063ED50FE13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3" name="Oval 402">
                <a:extLst>
                  <a:ext uri="{FF2B5EF4-FFF2-40B4-BE49-F238E27FC236}">
                    <a16:creationId xmlns:a16="http://schemas.microsoft.com/office/drawing/2014/main" id="{3F78CBBE-1EC2-4185-AC5C-7BC8EF327DE2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4" name="Oval 403">
                <a:extLst>
                  <a:ext uri="{FF2B5EF4-FFF2-40B4-BE49-F238E27FC236}">
                    <a16:creationId xmlns:a16="http://schemas.microsoft.com/office/drawing/2014/main" id="{E6DB25AE-CCE5-4E66-AE5C-35EF54D7B600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5" name="Oval 404">
                <a:extLst>
                  <a:ext uri="{FF2B5EF4-FFF2-40B4-BE49-F238E27FC236}">
                    <a16:creationId xmlns:a16="http://schemas.microsoft.com/office/drawing/2014/main" id="{7B043E7C-C482-4229-B17B-D115D682596F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6" name="Oval 405">
                <a:extLst>
                  <a:ext uri="{FF2B5EF4-FFF2-40B4-BE49-F238E27FC236}">
                    <a16:creationId xmlns:a16="http://schemas.microsoft.com/office/drawing/2014/main" id="{036A6591-6D59-4D4E-ABAA-5A162F2E0ADC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7" name="Oval 406">
                <a:extLst>
                  <a:ext uri="{FF2B5EF4-FFF2-40B4-BE49-F238E27FC236}">
                    <a16:creationId xmlns:a16="http://schemas.microsoft.com/office/drawing/2014/main" id="{45A930EB-D5A0-49F6-81FC-1A8463AB2B08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8" name="Oval 407">
                <a:extLst>
                  <a:ext uri="{FF2B5EF4-FFF2-40B4-BE49-F238E27FC236}">
                    <a16:creationId xmlns:a16="http://schemas.microsoft.com/office/drawing/2014/main" id="{30F47291-55B4-48B7-A7D4-F05015CF69E0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9" name="Oval 408">
                <a:extLst>
                  <a:ext uri="{FF2B5EF4-FFF2-40B4-BE49-F238E27FC236}">
                    <a16:creationId xmlns:a16="http://schemas.microsoft.com/office/drawing/2014/main" id="{4F702A6F-441E-4B5D-AE70-BABEADE03ED5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0" name="Oval 409">
                <a:extLst>
                  <a:ext uri="{FF2B5EF4-FFF2-40B4-BE49-F238E27FC236}">
                    <a16:creationId xmlns:a16="http://schemas.microsoft.com/office/drawing/2014/main" id="{86564437-9B37-418A-BEB1-11572EE8EC89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1" name="Oval 410">
                <a:extLst>
                  <a:ext uri="{FF2B5EF4-FFF2-40B4-BE49-F238E27FC236}">
                    <a16:creationId xmlns:a16="http://schemas.microsoft.com/office/drawing/2014/main" id="{B784A5E2-D9BF-459D-9B01-5322BA36C217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2" name="Oval 411">
                <a:extLst>
                  <a:ext uri="{FF2B5EF4-FFF2-40B4-BE49-F238E27FC236}">
                    <a16:creationId xmlns:a16="http://schemas.microsoft.com/office/drawing/2014/main" id="{10BC9D46-2EA6-496D-A49E-E6EE2981CB83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3" name="Oval 412">
                <a:extLst>
                  <a:ext uri="{FF2B5EF4-FFF2-40B4-BE49-F238E27FC236}">
                    <a16:creationId xmlns:a16="http://schemas.microsoft.com/office/drawing/2014/main" id="{AE2E46DA-CBE1-43F3-B110-9B45F2BD63FE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4" name="Oval 413">
                <a:extLst>
                  <a:ext uri="{FF2B5EF4-FFF2-40B4-BE49-F238E27FC236}">
                    <a16:creationId xmlns:a16="http://schemas.microsoft.com/office/drawing/2014/main" id="{00D9F43F-FDFF-4203-9267-AE94DB7516F7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5" name="Oval 414">
                <a:extLst>
                  <a:ext uri="{FF2B5EF4-FFF2-40B4-BE49-F238E27FC236}">
                    <a16:creationId xmlns:a16="http://schemas.microsoft.com/office/drawing/2014/main" id="{492E0981-E96F-46AA-88B5-0B7F8AA94F38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6" name="Oval 415">
                <a:extLst>
                  <a:ext uri="{FF2B5EF4-FFF2-40B4-BE49-F238E27FC236}">
                    <a16:creationId xmlns:a16="http://schemas.microsoft.com/office/drawing/2014/main" id="{F4663BE5-116A-424B-BEEE-0AA22D65804B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7" name="Oval 416">
                <a:extLst>
                  <a:ext uri="{FF2B5EF4-FFF2-40B4-BE49-F238E27FC236}">
                    <a16:creationId xmlns:a16="http://schemas.microsoft.com/office/drawing/2014/main" id="{3745B283-D727-4E40-BC97-28E8AE0A1B9C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8" name="Oval 417">
                <a:extLst>
                  <a:ext uri="{FF2B5EF4-FFF2-40B4-BE49-F238E27FC236}">
                    <a16:creationId xmlns:a16="http://schemas.microsoft.com/office/drawing/2014/main" id="{BC6ED8BD-E126-4717-A7F6-00DD0E83190A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9" name="Oval 418">
                <a:extLst>
                  <a:ext uri="{FF2B5EF4-FFF2-40B4-BE49-F238E27FC236}">
                    <a16:creationId xmlns:a16="http://schemas.microsoft.com/office/drawing/2014/main" id="{6CCDA6E1-858D-4044-83C5-91C5CD95155C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0" name="Oval 419">
                <a:extLst>
                  <a:ext uri="{FF2B5EF4-FFF2-40B4-BE49-F238E27FC236}">
                    <a16:creationId xmlns:a16="http://schemas.microsoft.com/office/drawing/2014/main" id="{76BA8583-BF7E-4FE3-A38D-5ADDDD4E8447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1" name="Oval 420">
                <a:extLst>
                  <a:ext uri="{FF2B5EF4-FFF2-40B4-BE49-F238E27FC236}">
                    <a16:creationId xmlns:a16="http://schemas.microsoft.com/office/drawing/2014/main" id="{07EB62E0-1753-4DEC-8F68-5156A8CC7466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2" name="Oval 421">
                <a:extLst>
                  <a:ext uri="{FF2B5EF4-FFF2-40B4-BE49-F238E27FC236}">
                    <a16:creationId xmlns:a16="http://schemas.microsoft.com/office/drawing/2014/main" id="{5F12A203-7546-4EF6-9968-3CFF53378722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3" name="Oval 422">
                <a:extLst>
                  <a:ext uri="{FF2B5EF4-FFF2-40B4-BE49-F238E27FC236}">
                    <a16:creationId xmlns:a16="http://schemas.microsoft.com/office/drawing/2014/main" id="{07BC045A-B5D8-474D-8FA4-3A0AA883E085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4" name="Oval 423">
                <a:extLst>
                  <a:ext uri="{FF2B5EF4-FFF2-40B4-BE49-F238E27FC236}">
                    <a16:creationId xmlns:a16="http://schemas.microsoft.com/office/drawing/2014/main" id="{58A86C28-D9C6-47F2-8A8E-95A20EB177AC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5" name="Oval 424">
                <a:extLst>
                  <a:ext uri="{FF2B5EF4-FFF2-40B4-BE49-F238E27FC236}">
                    <a16:creationId xmlns:a16="http://schemas.microsoft.com/office/drawing/2014/main" id="{E0AAF1D1-7489-4320-8C32-E2FE2F93C8BF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6" name="Oval 425">
                <a:extLst>
                  <a:ext uri="{FF2B5EF4-FFF2-40B4-BE49-F238E27FC236}">
                    <a16:creationId xmlns:a16="http://schemas.microsoft.com/office/drawing/2014/main" id="{9080AA57-8EFA-4FC1-B61E-F79748FB9776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7" name="Oval 426">
                <a:extLst>
                  <a:ext uri="{FF2B5EF4-FFF2-40B4-BE49-F238E27FC236}">
                    <a16:creationId xmlns:a16="http://schemas.microsoft.com/office/drawing/2014/main" id="{C7AF1807-2C49-4072-B0D8-9F6F43DB9B15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Oval 427">
                <a:extLst>
                  <a:ext uri="{FF2B5EF4-FFF2-40B4-BE49-F238E27FC236}">
                    <a16:creationId xmlns:a16="http://schemas.microsoft.com/office/drawing/2014/main" id="{88E0706C-0850-43A8-ABE2-D17DE76ED626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Oval 428">
                <a:extLst>
                  <a:ext uri="{FF2B5EF4-FFF2-40B4-BE49-F238E27FC236}">
                    <a16:creationId xmlns:a16="http://schemas.microsoft.com/office/drawing/2014/main" id="{840C93CD-58CD-40B3-8AC4-8342C03142AE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Oval 429">
                <a:extLst>
                  <a:ext uri="{FF2B5EF4-FFF2-40B4-BE49-F238E27FC236}">
                    <a16:creationId xmlns:a16="http://schemas.microsoft.com/office/drawing/2014/main" id="{B5D6725C-EB1A-4807-85B9-7591844405E0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Oval 430">
                <a:extLst>
                  <a:ext uri="{FF2B5EF4-FFF2-40B4-BE49-F238E27FC236}">
                    <a16:creationId xmlns:a16="http://schemas.microsoft.com/office/drawing/2014/main" id="{387CFB1E-F0DC-4BF1-A46E-73124F7C44AF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Oval 431">
                <a:extLst>
                  <a:ext uri="{FF2B5EF4-FFF2-40B4-BE49-F238E27FC236}">
                    <a16:creationId xmlns:a16="http://schemas.microsoft.com/office/drawing/2014/main" id="{2025B298-A9CF-4380-B3D6-7E657C9CBC2E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Oval 432">
                <a:extLst>
                  <a:ext uri="{FF2B5EF4-FFF2-40B4-BE49-F238E27FC236}">
                    <a16:creationId xmlns:a16="http://schemas.microsoft.com/office/drawing/2014/main" id="{CB6EB57D-1544-4977-A4BA-88AB63C6BCBD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Oval 433">
                <a:extLst>
                  <a:ext uri="{FF2B5EF4-FFF2-40B4-BE49-F238E27FC236}">
                    <a16:creationId xmlns:a16="http://schemas.microsoft.com/office/drawing/2014/main" id="{5DAA78A2-EE3A-4500-BC96-16484929EC54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Oval 434">
                <a:extLst>
                  <a:ext uri="{FF2B5EF4-FFF2-40B4-BE49-F238E27FC236}">
                    <a16:creationId xmlns:a16="http://schemas.microsoft.com/office/drawing/2014/main" id="{06EC0AA0-3A2E-4314-8BE0-9C52B5194FBE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Oval 435">
                <a:extLst>
                  <a:ext uri="{FF2B5EF4-FFF2-40B4-BE49-F238E27FC236}">
                    <a16:creationId xmlns:a16="http://schemas.microsoft.com/office/drawing/2014/main" id="{E58BB148-5223-47A1-AF9B-E04696A205C9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7" name="Oval 436">
                <a:extLst>
                  <a:ext uri="{FF2B5EF4-FFF2-40B4-BE49-F238E27FC236}">
                    <a16:creationId xmlns:a16="http://schemas.microsoft.com/office/drawing/2014/main" id="{5BA01823-324E-430F-A686-7E738B2A0188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8" name="Oval 437">
                <a:extLst>
                  <a:ext uri="{FF2B5EF4-FFF2-40B4-BE49-F238E27FC236}">
                    <a16:creationId xmlns:a16="http://schemas.microsoft.com/office/drawing/2014/main" id="{3C4433E3-919F-4D6E-B838-4048CF358C85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Oval 438">
                <a:extLst>
                  <a:ext uri="{FF2B5EF4-FFF2-40B4-BE49-F238E27FC236}">
                    <a16:creationId xmlns:a16="http://schemas.microsoft.com/office/drawing/2014/main" id="{BC2182F3-46DE-4E1C-8900-E578F3CABB7C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Oval 439">
                <a:extLst>
                  <a:ext uri="{FF2B5EF4-FFF2-40B4-BE49-F238E27FC236}">
                    <a16:creationId xmlns:a16="http://schemas.microsoft.com/office/drawing/2014/main" id="{67A23839-A8F8-47C8-82A2-4664A8455878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98454094-72D8-439E-857D-2F318B23F385}"/>
                </a:ext>
              </a:extLst>
            </p:cNvPr>
            <p:cNvGrpSpPr/>
            <p:nvPr userDrawn="1"/>
          </p:nvGrpSpPr>
          <p:grpSpPr>
            <a:xfrm>
              <a:off x="13727" y="5050857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26" name="Oval 525">
                <a:extLst>
                  <a:ext uri="{FF2B5EF4-FFF2-40B4-BE49-F238E27FC236}">
                    <a16:creationId xmlns:a16="http://schemas.microsoft.com/office/drawing/2014/main" id="{67D261E1-D623-4F3A-9528-5336D8F2066C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7" name="Oval 526">
                <a:extLst>
                  <a:ext uri="{FF2B5EF4-FFF2-40B4-BE49-F238E27FC236}">
                    <a16:creationId xmlns:a16="http://schemas.microsoft.com/office/drawing/2014/main" id="{E88A510C-1079-4F09-8826-9C72F95BD897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8" name="Oval 527">
                <a:extLst>
                  <a:ext uri="{FF2B5EF4-FFF2-40B4-BE49-F238E27FC236}">
                    <a16:creationId xmlns:a16="http://schemas.microsoft.com/office/drawing/2014/main" id="{DDC74403-53C9-4905-A574-AE25757E2C58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9" name="Oval 528">
                <a:extLst>
                  <a:ext uri="{FF2B5EF4-FFF2-40B4-BE49-F238E27FC236}">
                    <a16:creationId xmlns:a16="http://schemas.microsoft.com/office/drawing/2014/main" id="{42D3AE5D-2C0C-48DF-835A-42C5BD95F255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0" name="Oval 529">
                <a:extLst>
                  <a:ext uri="{FF2B5EF4-FFF2-40B4-BE49-F238E27FC236}">
                    <a16:creationId xmlns:a16="http://schemas.microsoft.com/office/drawing/2014/main" id="{79395A6C-E534-4A9F-8E4F-7458DD27F9B8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1" name="Oval 530">
                <a:extLst>
                  <a:ext uri="{FF2B5EF4-FFF2-40B4-BE49-F238E27FC236}">
                    <a16:creationId xmlns:a16="http://schemas.microsoft.com/office/drawing/2014/main" id="{0085481E-6263-42CC-B37B-44EDBC49EE6D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Oval 531">
                <a:extLst>
                  <a:ext uri="{FF2B5EF4-FFF2-40B4-BE49-F238E27FC236}">
                    <a16:creationId xmlns:a16="http://schemas.microsoft.com/office/drawing/2014/main" id="{8694394A-6412-4DBF-925B-B8EF6B925057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3" name="Oval 532">
                <a:extLst>
                  <a:ext uri="{FF2B5EF4-FFF2-40B4-BE49-F238E27FC236}">
                    <a16:creationId xmlns:a16="http://schemas.microsoft.com/office/drawing/2014/main" id="{24F04B26-DA80-4ADB-B40F-E9DD0B077265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4" name="Oval 533">
                <a:extLst>
                  <a:ext uri="{FF2B5EF4-FFF2-40B4-BE49-F238E27FC236}">
                    <a16:creationId xmlns:a16="http://schemas.microsoft.com/office/drawing/2014/main" id="{DA91B2C7-09A4-4A7C-A6A4-49F47DD943C2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5" name="Oval 534">
                <a:extLst>
                  <a:ext uri="{FF2B5EF4-FFF2-40B4-BE49-F238E27FC236}">
                    <a16:creationId xmlns:a16="http://schemas.microsoft.com/office/drawing/2014/main" id="{8F5B32AB-738A-4FBB-B783-83F3FE691203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6" name="Oval 535">
                <a:extLst>
                  <a:ext uri="{FF2B5EF4-FFF2-40B4-BE49-F238E27FC236}">
                    <a16:creationId xmlns:a16="http://schemas.microsoft.com/office/drawing/2014/main" id="{A205FFB0-E6F2-4FE8-95C0-55C6C867C78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7" name="Oval 536">
                <a:extLst>
                  <a:ext uri="{FF2B5EF4-FFF2-40B4-BE49-F238E27FC236}">
                    <a16:creationId xmlns:a16="http://schemas.microsoft.com/office/drawing/2014/main" id="{D2796341-887B-44DE-B64E-BB9F96F3864F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8" name="Oval 537">
                <a:extLst>
                  <a:ext uri="{FF2B5EF4-FFF2-40B4-BE49-F238E27FC236}">
                    <a16:creationId xmlns:a16="http://schemas.microsoft.com/office/drawing/2014/main" id="{61012A53-7828-4A92-A463-40A1DF46166E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9" name="Oval 538">
                <a:extLst>
                  <a:ext uri="{FF2B5EF4-FFF2-40B4-BE49-F238E27FC236}">
                    <a16:creationId xmlns:a16="http://schemas.microsoft.com/office/drawing/2014/main" id="{817D9E03-383A-45ED-88CE-CA73D02DCC52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0" name="Oval 539">
                <a:extLst>
                  <a:ext uri="{FF2B5EF4-FFF2-40B4-BE49-F238E27FC236}">
                    <a16:creationId xmlns:a16="http://schemas.microsoft.com/office/drawing/2014/main" id="{A248837E-5C83-4D60-BE30-8B486E753625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1" name="Oval 540">
                <a:extLst>
                  <a:ext uri="{FF2B5EF4-FFF2-40B4-BE49-F238E27FC236}">
                    <a16:creationId xmlns:a16="http://schemas.microsoft.com/office/drawing/2014/main" id="{68A9694C-62A0-4D31-BE95-61CE8F914E67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2" name="Oval 541">
                <a:extLst>
                  <a:ext uri="{FF2B5EF4-FFF2-40B4-BE49-F238E27FC236}">
                    <a16:creationId xmlns:a16="http://schemas.microsoft.com/office/drawing/2014/main" id="{A40C99AE-25C0-4A62-A682-505307747FA4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Oval 542">
                <a:extLst>
                  <a:ext uri="{FF2B5EF4-FFF2-40B4-BE49-F238E27FC236}">
                    <a16:creationId xmlns:a16="http://schemas.microsoft.com/office/drawing/2014/main" id="{DF8BC5BC-1C51-4530-BE49-5B9828BE06F6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Oval 543">
                <a:extLst>
                  <a:ext uri="{FF2B5EF4-FFF2-40B4-BE49-F238E27FC236}">
                    <a16:creationId xmlns:a16="http://schemas.microsoft.com/office/drawing/2014/main" id="{0F8AD882-077D-44D6-B829-69B7F26A4B79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5" name="Oval 544">
                <a:extLst>
                  <a:ext uri="{FF2B5EF4-FFF2-40B4-BE49-F238E27FC236}">
                    <a16:creationId xmlns:a16="http://schemas.microsoft.com/office/drawing/2014/main" id="{21799AF3-EAD8-4A1F-B96A-9DBD9AC741CB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14BD8487-F7D4-4AF6-B351-D0F3C0242472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D73476CE-9EBB-4A14-A0DD-3EEAFE3B13BC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030B99B4-D285-447D-8B0C-3BD6D679C1B8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D7432619-3F7E-48B2-98A5-29D2C3096B4E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B0C01C88-0811-4460-A411-405D71D73D0F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748303CE-A9E8-4C20-94AA-177DD57B8444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FFA2E1E2-2F37-43DB-A458-2C208E75088D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5A89ABCA-7974-4D45-9ECB-37AC306D4ABD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6AE89C59-9075-4214-B51D-2409B56976B1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B46E783E-1BC2-4C37-9872-E6AB40112C6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3DF1574C-7194-4FBA-991B-981F4329A01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1A210683-C28B-4E21-B2FE-00FA4FA7C65B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9E1743FF-ED2B-480A-9469-9487B70BD3F5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8998449-75C0-4133-9354-7DC9FC493A6E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0BC198EC-0799-44D1-8D51-2F984035956D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297288D5-9159-4C46-B70C-9A67D8CCF0A5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DC1C30F8-CAE2-407A-BF7A-25F7C20D0F5D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E3E7E213-1833-48BA-BEB0-BE562CBF6D63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DE4F67E1-CADF-4395-890D-845F9AC63C3D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90602323-D1DF-45DF-A8C4-519692189653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82BE8EF9-6F54-4E03-9556-B41EFB87A19B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7" name="Group 566">
              <a:extLst>
                <a:ext uri="{FF2B5EF4-FFF2-40B4-BE49-F238E27FC236}">
                  <a16:creationId xmlns:a16="http://schemas.microsoft.com/office/drawing/2014/main" id="{27B8281A-7039-4C04-A157-A19A9DBC9BA3}"/>
                </a:ext>
              </a:extLst>
            </p:cNvPr>
            <p:cNvGrpSpPr/>
            <p:nvPr userDrawn="1"/>
          </p:nvGrpSpPr>
          <p:grpSpPr>
            <a:xfrm>
              <a:off x="13727" y="4637103"/>
              <a:ext cx="12159138" cy="134976"/>
              <a:chOff x="13727" y="6770644"/>
              <a:chExt cx="12159138" cy="134976"/>
            </a:xfrm>
            <a:grpFill/>
          </p:grpSpPr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1CAF94FF-22DB-4270-9599-BF5F965AD568}"/>
                  </a:ext>
                </a:extLst>
              </p:cNvPr>
              <p:cNvSpPr/>
              <p:nvPr/>
            </p:nvSpPr>
            <p:spPr>
              <a:xfrm>
                <a:off x="137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796B5433-BF17-4938-AC21-CEB191922FEA}"/>
                  </a:ext>
                </a:extLst>
              </p:cNvPr>
              <p:cNvSpPr/>
              <p:nvPr/>
            </p:nvSpPr>
            <p:spPr>
              <a:xfrm>
                <a:off x="3143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0507E59-4C79-4530-BCFF-93A3262BB9B9}"/>
                  </a:ext>
                </a:extLst>
              </p:cNvPr>
              <p:cNvSpPr/>
              <p:nvPr/>
            </p:nvSpPr>
            <p:spPr>
              <a:xfrm>
                <a:off x="6149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BE51CCA6-6986-4C9F-8B32-27850FF606B6}"/>
                  </a:ext>
                </a:extLst>
              </p:cNvPr>
              <p:cNvSpPr/>
              <p:nvPr/>
            </p:nvSpPr>
            <p:spPr>
              <a:xfrm>
                <a:off x="9155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A89F68C2-9064-4FC5-A9E6-729B4B1A418D}"/>
                  </a:ext>
                </a:extLst>
              </p:cNvPr>
              <p:cNvSpPr/>
              <p:nvPr/>
            </p:nvSpPr>
            <p:spPr>
              <a:xfrm>
                <a:off x="12161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A519BBB2-11F5-4FEA-9B30-9123E6F34581}"/>
                  </a:ext>
                </a:extLst>
              </p:cNvPr>
              <p:cNvSpPr/>
              <p:nvPr/>
            </p:nvSpPr>
            <p:spPr>
              <a:xfrm>
                <a:off x="15167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04DCA288-1592-4C7B-9BCD-8CAF46B8664A}"/>
                  </a:ext>
                </a:extLst>
              </p:cNvPr>
              <p:cNvSpPr/>
              <p:nvPr/>
            </p:nvSpPr>
            <p:spPr>
              <a:xfrm>
                <a:off x="18173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0CF9D34A-443C-4A4D-9CC4-4884FC316279}"/>
                  </a:ext>
                </a:extLst>
              </p:cNvPr>
              <p:cNvSpPr/>
              <p:nvPr/>
            </p:nvSpPr>
            <p:spPr>
              <a:xfrm>
                <a:off x="21179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2E4ED872-6E43-4BB2-8AD1-65A8088DA5AE}"/>
                  </a:ext>
                </a:extLst>
              </p:cNvPr>
              <p:cNvSpPr/>
              <p:nvPr/>
            </p:nvSpPr>
            <p:spPr>
              <a:xfrm>
                <a:off x="24185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2EFF52CD-BE67-4E25-A09F-8FE8B10D4422}"/>
                  </a:ext>
                </a:extLst>
              </p:cNvPr>
              <p:cNvSpPr/>
              <p:nvPr/>
            </p:nvSpPr>
            <p:spPr>
              <a:xfrm>
                <a:off x="27191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4D690AB3-F421-48D6-A9E6-7ECBD783FC67}"/>
                  </a:ext>
                </a:extLst>
              </p:cNvPr>
              <p:cNvSpPr/>
              <p:nvPr/>
            </p:nvSpPr>
            <p:spPr>
              <a:xfrm>
                <a:off x="30197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33D1464D-A895-4366-9EDA-39667416F9B0}"/>
                  </a:ext>
                </a:extLst>
              </p:cNvPr>
              <p:cNvSpPr/>
              <p:nvPr/>
            </p:nvSpPr>
            <p:spPr>
              <a:xfrm>
                <a:off x="33203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BFCC4BBD-77E9-4F3D-8F3D-799376FFEAD0}"/>
                  </a:ext>
                </a:extLst>
              </p:cNvPr>
              <p:cNvSpPr/>
              <p:nvPr/>
            </p:nvSpPr>
            <p:spPr>
              <a:xfrm>
                <a:off x="36209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12F44125-1248-47A5-9E1D-10B898D383EA}"/>
                  </a:ext>
                </a:extLst>
              </p:cNvPr>
              <p:cNvSpPr/>
              <p:nvPr/>
            </p:nvSpPr>
            <p:spPr>
              <a:xfrm>
                <a:off x="39215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4BF4B53F-448E-4EB2-86E4-6717A1FF0F06}"/>
                  </a:ext>
                </a:extLst>
              </p:cNvPr>
              <p:cNvSpPr/>
              <p:nvPr/>
            </p:nvSpPr>
            <p:spPr>
              <a:xfrm>
                <a:off x="42221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BD7E2EBC-5FF4-43E3-8372-04D1350EAB16}"/>
                  </a:ext>
                </a:extLst>
              </p:cNvPr>
              <p:cNvSpPr/>
              <p:nvPr/>
            </p:nvSpPr>
            <p:spPr>
              <a:xfrm>
                <a:off x="45227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BE315A6C-8A30-495F-BE71-C7AA97AC4456}"/>
                  </a:ext>
                </a:extLst>
              </p:cNvPr>
              <p:cNvSpPr/>
              <p:nvPr/>
            </p:nvSpPr>
            <p:spPr>
              <a:xfrm>
                <a:off x="482339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>
                <a:extLst>
                  <a:ext uri="{FF2B5EF4-FFF2-40B4-BE49-F238E27FC236}">
                    <a16:creationId xmlns:a16="http://schemas.microsoft.com/office/drawing/2014/main" id="{285BEF07-1CB0-4BFD-8035-83D4788697A3}"/>
                  </a:ext>
                </a:extLst>
              </p:cNvPr>
              <p:cNvSpPr/>
              <p:nvPr userDrawn="1"/>
            </p:nvSpPr>
            <p:spPr>
              <a:xfrm>
                <a:off x="512399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>
                <a:extLst>
                  <a:ext uri="{FF2B5EF4-FFF2-40B4-BE49-F238E27FC236}">
                    <a16:creationId xmlns:a16="http://schemas.microsoft.com/office/drawing/2014/main" id="{13333D98-BFCB-4687-B3E6-C9B15D017E16}"/>
                  </a:ext>
                </a:extLst>
              </p:cNvPr>
              <p:cNvSpPr/>
              <p:nvPr userDrawn="1"/>
            </p:nvSpPr>
            <p:spPr>
              <a:xfrm>
                <a:off x="542459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>
                <a:extLst>
                  <a:ext uri="{FF2B5EF4-FFF2-40B4-BE49-F238E27FC236}">
                    <a16:creationId xmlns:a16="http://schemas.microsoft.com/office/drawing/2014/main" id="{2F9D05B1-FBF4-4D9B-8F76-756ED4ED2F5D}"/>
                  </a:ext>
                </a:extLst>
              </p:cNvPr>
              <p:cNvSpPr/>
              <p:nvPr userDrawn="1"/>
            </p:nvSpPr>
            <p:spPr>
              <a:xfrm>
                <a:off x="572520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6A7B055-8C01-405F-A355-2E0C2575F72C}"/>
                  </a:ext>
                </a:extLst>
              </p:cNvPr>
              <p:cNvSpPr/>
              <p:nvPr/>
            </p:nvSpPr>
            <p:spPr>
              <a:xfrm>
                <a:off x="602580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14D2FAC-FCC9-4ABF-8A9A-B9A75527C0EA}"/>
                  </a:ext>
                </a:extLst>
              </p:cNvPr>
              <p:cNvSpPr/>
              <p:nvPr/>
            </p:nvSpPr>
            <p:spPr>
              <a:xfrm>
                <a:off x="632641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>
                <a:extLst>
                  <a:ext uri="{FF2B5EF4-FFF2-40B4-BE49-F238E27FC236}">
                    <a16:creationId xmlns:a16="http://schemas.microsoft.com/office/drawing/2014/main" id="{BB266566-A204-48AE-A6E4-F93931734CAE}"/>
                  </a:ext>
                </a:extLst>
              </p:cNvPr>
              <p:cNvSpPr/>
              <p:nvPr/>
            </p:nvSpPr>
            <p:spPr>
              <a:xfrm>
                <a:off x="662701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>
                <a:extLst>
                  <a:ext uri="{FF2B5EF4-FFF2-40B4-BE49-F238E27FC236}">
                    <a16:creationId xmlns:a16="http://schemas.microsoft.com/office/drawing/2014/main" id="{EF761CCA-3012-4C4B-891D-D2C25B9C5B49}"/>
                  </a:ext>
                </a:extLst>
              </p:cNvPr>
              <p:cNvSpPr/>
              <p:nvPr/>
            </p:nvSpPr>
            <p:spPr>
              <a:xfrm>
                <a:off x="692761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>
                <a:extLst>
                  <a:ext uri="{FF2B5EF4-FFF2-40B4-BE49-F238E27FC236}">
                    <a16:creationId xmlns:a16="http://schemas.microsoft.com/office/drawing/2014/main" id="{2A9790B9-B6D9-4BDD-9BAD-BD0A0FB2B811}"/>
                  </a:ext>
                </a:extLst>
              </p:cNvPr>
              <p:cNvSpPr/>
              <p:nvPr/>
            </p:nvSpPr>
            <p:spPr>
              <a:xfrm>
                <a:off x="722822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>
                <a:extLst>
                  <a:ext uri="{FF2B5EF4-FFF2-40B4-BE49-F238E27FC236}">
                    <a16:creationId xmlns:a16="http://schemas.microsoft.com/office/drawing/2014/main" id="{7095DA83-B391-41D7-8F32-8F8BC945A242}"/>
                  </a:ext>
                </a:extLst>
              </p:cNvPr>
              <p:cNvSpPr/>
              <p:nvPr/>
            </p:nvSpPr>
            <p:spPr>
              <a:xfrm>
                <a:off x="752882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>
                <a:extLst>
                  <a:ext uri="{FF2B5EF4-FFF2-40B4-BE49-F238E27FC236}">
                    <a16:creationId xmlns:a16="http://schemas.microsoft.com/office/drawing/2014/main" id="{022EAACE-1892-4562-9E87-DD34DC2F90F7}"/>
                  </a:ext>
                </a:extLst>
              </p:cNvPr>
              <p:cNvSpPr/>
              <p:nvPr/>
            </p:nvSpPr>
            <p:spPr>
              <a:xfrm>
                <a:off x="782943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>
                <a:extLst>
                  <a:ext uri="{FF2B5EF4-FFF2-40B4-BE49-F238E27FC236}">
                    <a16:creationId xmlns:a16="http://schemas.microsoft.com/office/drawing/2014/main" id="{99E96147-3F32-4830-825E-52138EB0C4D4}"/>
                  </a:ext>
                </a:extLst>
              </p:cNvPr>
              <p:cNvSpPr/>
              <p:nvPr/>
            </p:nvSpPr>
            <p:spPr>
              <a:xfrm>
                <a:off x="813003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Oval 595">
                <a:extLst>
                  <a:ext uri="{FF2B5EF4-FFF2-40B4-BE49-F238E27FC236}">
                    <a16:creationId xmlns:a16="http://schemas.microsoft.com/office/drawing/2014/main" id="{27827731-6C97-4ABD-B771-8B6591AE662C}"/>
                  </a:ext>
                </a:extLst>
              </p:cNvPr>
              <p:cNvSpPr/>
              <p:nvPr/>
            </p:nvSpPr>
            <p:spPr>
              <a:xfrm>
                <a:off x="843063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Oval 596">
                <a:extLst>
                  <a:ext uri="{FF2B5EF4-FFF2-40B4-BE49-F238E27FC236}">
                    <a16:creationId xmlns:a16="http://schemas.microsoft.com/office/drawing/2014/main" id="{AA258A1B-450D-4202-BE74-A8432B6A43B4}"/>
                  </a:ext>
                </a:extLst>
              </p:cNvPr>
              <p:cNvSpPr/>
              <p:nvPr/>
            </p:nvSpPr>
            <p:spPr>
              <a:xfrm>
                <a:off x="873124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Oval 597">
                <a:extLst>
                  <a:ext uri="{FF2B5EF4-FFF2-40B4-BE49-F238E27FC236}">
                    <a16:creationId xmlns:a16="http://schemas.microsoft.com/office/drawing/2014/main" id="{F1788574-D0FF-45E7-8ACC-D824B74FBD22}"/>
                  </a:ext>
                </a:extLst>
              </p:cNvPr>
              <p:cNvSpPr/>
              <p:nvPr/>
            </p:nvSpPr>
            <p:spPr>
              <a:xfrm>
                <a:off x="903184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>
                <a:extLst>
                  <a:ext uri="{FF2B5EF4-FFF2-40B4-BE49-F238E27FC236}">
                    <a16:creationId xmlns:a16="http://schemas.microsoft.com/office/drawing/2014/main" id="{A50DB99C-9724-4527-B5A5-329D5C116EEC}"/>
                  </a:ext>
                </a:extLst>
              </p:cNvPr>
              <p:cNvSpPr/>
              <p:nvPr/>
            </p:nvSpPr>
            <p:spPr>
              <a:xfrm>
                <a:off x="933245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>
                <a:extLst>
                  <a:ext uri="{FF2B5EF4-FFF2-40B4-BE49-F238E27FC236}">
                    <a16:creationId xmlns:a16="http://schemas.microsoft.com/office/drawing/2014/main" id="{A4A293D0-F0CE-4136-8806-D0B311BB5513}"/>
                  </a:ext>
                </a:extLst>
              </p:cNvPr>
              <p:cNvSpPr/>
              <p:nvPr/>
            </p:nvSpPr>
            <p:spPr>
              <a:xfrm>
                <a:off x="963305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>
                <a:extLst>
                  <a:ext uri="{FF2B5EF4-FFF2-40B4-BE49-F238E27FC236}">
                    <a16:creationId xmlns:a16="http://schemas.microsoft.com/office/drawing/2014/main" id="{BBED6E39-4F9F-432E-8A88-1D4A1D0A0DC8}"/>
                  </a:ext>
                </a:extLst>
              </p:cNvPr>
              <p:cNvSpPr/>
              <p:nvPr/>
            </p:nvSpPr>
            <p:spPr>
              <a:xfrm>
                <a:off x="993365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>
                <a:extLst>
                  <a:ext uri="{FF2B5EF4-FFF2-40B4-BE49-F238E27FC236}">
                    <a16:creationId xmlns:a16="http://schemas.microsoft.com/office/drawing/2014/main" id="{2EDE016E-BF79-4DA7-8E2A-0368D5E18A52}"/>
                  </a:ext>
                </a:extLst>
              </p:cNvPr>
              <p:cNvSpPr/>
              <p:nvPr/>
            </p:nvSpPr>
            <p:spPr>
              <a:xfrm>
                <a:off x="1023426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>
                <a:extLst>
                  <a:ext uri="{FF2B5EF4-FFF2-40B4-BE49-F238E27FC236}">
                    <a16:creationId xmlns:a16="http://schemas.microsoft.com/office/drawing/2014/main" id="{1A7D1EBF-3380-4372-9916-D7DF94752B9F}"/>
                  </a:ext>
                </a:extLst>
              </p:cNvPr>
              <p:cNvSpPr/>
              <p:nvPr/>
            </p:nvSpPr>
            <p:spPr>
              <a:xfrm>
                <a:off x="1053486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>
                <a:extLst>
                  <a:ext uri="{FF2B5EF4-FFF2-40B4-BE49-F238E27FC236}">
                    <a16:creationId xmlns:a16="http://schemas.microsoft.com/office/drawing/2014/main" id="{D7FC8210-9C7A-453B-8807-96EE8F532393}"/>
                  </a:ext>
                </a:extLst>
              </p:cNvPr>
              <p:cNvSpPr/>
              <p:nvPr/>
            </p:nvSpPr>
            <p:spPr>
              <a:xfrm>
                <a:off x="10835471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>
                <a:extLst>
                  <a:ext uri="{FF2B5EF4-FFF2-40B4-BE49-F238E27FC236}">
                    <a16:creationId xmlns:a16="http://schemas.microsoft.com/office/drawing/2014/main" id="{418D0CF5-9F26-47C2-AEE5-7C0B85CE0792}"/>
                  </a:ext>
                </a:extLst>
              </p:cNvPr>
              <p:cNvSpPr/>
              <p:nvPr/>
            </p:nvSpPr>
            <p:spPr>
              <a:xfrm>
                <a:off x="11136075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>
                <a:extLst>
                  <a:ext uri="{FF2B5EF4-FFF2-40B4-BE49-F238E27FC236}">
                    <a16:creationId xmlns:a16="http://schemas.microsoft.com/office/drawing/2014/main" id="{3FD37435-0273-4525-8493-08565164F622}"/>
                  </a:ext>
                </a:extLst>
              </p:cNvPr>
              <p:cNvSpPr/>
              <p:nvPr/>
            </p:nvSpPr>
            <p:spPr>
              <a:xfrm>
                <a:off x="11436679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>
                <a:extLst>
                  <a:ext uri="{FF2B5EF4-FFF2-40B4-BE49-F238E27FC236}">
                    <a16:creationId xmlns:a16="http://schemas.microsoft.com/office/drawing/2014/main" id="{C31F6812-30B2-4860-A966-BE16108E0058}"/>
                  </a:ext>
                </a:extLst>
              </p:cNvPr>
              <p:cNvSpPr/>
              <p:nvPr/>
            </p:nvSpPr>
            <p:spPr>
              <a:xfrm>
                <a:off x="11737283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>
                <a:extLst>
                  <a:ext uri="{FF2B5EF4-FFF2-40B4-BE49-F238E27FC236}">
                    <a16:creationId xmlns:a16="http://schemas.microsoft.com/office/drawing/2014/main" id="{79E3C9EA-2383-4A35-96BE-783CD140A87D}"/>
                  </a:ext>
                </a:extLst>
              </p:cNvPr>
              <p:cNvSpPr/>
              <p:nvPr/>
            </p:nvSpPr>
            <p:spPr>
              <a:xfrm>
                <a:off x="12037887" y="6770644"/>
                <a:ext cx="134978" cy="13497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8" name="Title 1">
            <a:extLst>
              <a:ext uri="{FF2B5EF4-FFF2-40B4-BE49-F238E27FC236}">
                <a16:creationId xmlns:a16="http://schemas.microsoft.com/office/drawing/2014/main" id="{223CC4EE-2F30-41F5-95BD-E71FD504C36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11188" y="2457981"/>
            <a:ext cx="4763691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Enter Presentation Title Here Can Span Over 3 Lines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26A71-0DA5-428F-AEA8-7A8DF11EDCC1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11188" y="4468812"/>
            <a:ext cx="3813175" cy="169703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9FAF7663-D22B-46C4-8D7C-DBFA5547B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22" t="31089" r="30955"/>
          <a:stretch/>
        </p:blipFill>
        <p:spPr>
          <a:xfrm>
            <a:off x="5999948" y="1322652"/>
            <a:ext cx="2110986" cy="2110986"/>
          </a:xfrm>
          <a:custGeom>
            <a:avLst/>
            <a:gdLst>
              <a:gd name="connsiteX0" fmla="*/ 875450 w 1750900"/>
              <a:gd name="connsiteY0" fmla="*/ 0 h 1750900"/>
              <a:gd name="connsiteX1" fmla="*/ 1750900 w 1750900"/>
              <a:gd name="connsiteY1" fmla="*/ 875450 h 1750900"/>
              <a:gd name="connsiteX2" fmla="*/ 875450 w 1750900"/>
              <a:gd name="connsiteY2" fmla="*/ 1750900 h 1750900"/>
              <a:gd name="connsiteX3" fmla="*/ 0 w 1750900"/>
              <a:gd name="connsiteY3" fmla="*/ 875450 h 1750900"/>
              <a:gd name="connsiteX4" fmla="*/ 875450 w 1750900"/>
              <a:gd name="connsiteY4" fmla="*/ 0 h 175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0900" h="1750900">
                <a:moveTo>
                  <a:pt x="875450" y="0"/>
                </a:moveTo>
                <a:cubicBezTo>
                  <a:pt x="1358948" y="0"/>
                  <a:pt x="1750900" y="391952"/>
                  <a:pt x="1750900" y="875450"/>
                </a:cubicBezTo>
                <a:cubicBezTo>
                  <a:pt x="1750900" y="1358948"/>
                  <a:pt x="1358948" y="1750900"/>
                  <a:pt x="875450" y="1750900"/>
                </a:cubicBezTo>
                <a:cubicBezTo>
                  <a:pt x="391952" y="1750900"/>
                  <a:pt x="0" y="1358948"/>
                  <a:pt x="0" y="875450"/>
                </a:cubicBezTo>
                <a:cubicBezTo>
                  <a:pt x="0" y="391952"/>
                  <a:pt x="391952" y="0"/>
                  <a:pt x="875450" y="0"/>
                </a:cubicBezTo>
                <a:close/>
              </a:path>
            </a:pathLst>
          </a:cu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8CB34965-076D-4717-ACC8-2E794998A54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alphaModFix amt="7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49" t="4971" r="21388" b="11834"/>
          <a:stretch/>
        </p:blipFill>
        <p:spPr>
          <a:xfrm>
            <a:off x="7553889" y="1401753"/>
            <a:ext cx="3897696" cy="3897696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6" name="Picture 275">
            <a:extLst>
              <a:ext uri="{FF2B5EF4-FFF2-40B4-BE49-F238E27FC236}">
                <a16:creationId xmlns:a16="http://schemas.microsoft.com/office/drawing/2014/main" id="{695ED9D2-0E78-4704-B70C-0012E2230D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064" r="13987" b="16076"/>
          <a:stretch/>
        </p:blipFill>
        <p:spPr>
          <a:xfrm>
            <a:off x="5770561" y="2859038"/>
            <a:ext cx="3228413" cy="3228413"/>
          </a:xfrm>
          <a:custGeom>
            <a:avLst/>
            <a:gdLst>
              <a:gd name="connsiteX0" fmla="*/ 1018573 w 2037145"/>
              <a:gd name="connsiteY0" fmla="*/ 0 h 2037145"/>
              <a:gd name="connsiteX1" fmla="*/ 2037145 w 2037145"/>
              <a:gd name="connsiteY1" fmla="*/ 1018573 h 2037145"/>
              <a:gd name="connsiteX2" fmla="*/ 1018573 w 2037145"/>
              <a:gd name="connsiteY2" fmla="*/ 2037145 h 2037145"/>
              <a:gd name="connsiteX3" fmla="*/ 0 w 2037145"/>
              <a:gd name="connsiteY3" fmla="*/ 1018573 h 2037145"/>
              <a:gd name="connsiteX4" fmla="*/ 1018573 w 2037145"/>
              <a:gd name="connsiteY4" fmla="*/ 0 h 2037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7145" h="2037145">
                <a:moveTo>
                  <a:pt x="1018573" y="0"/>
                </a:moveTo>
                <a:cubicBezTo>
                  <a:pt x="1581115" y="0"/>
                  <a:pt x="2037145" y="456030"/>
                  <a:pt x="2037145" y="1018573"/>
                </a:cubicBezTo>
                <a:cubicBezTo>
                  <a:pt x="2037145" y="1581115"/>
                  <a:pt x="1581115" y="2037145"/>
                  <a:pt x="1018573" y="2037145"/>
                </a:cubicBezTo>
                <a:cubicBezTo>
                  <a:pt x="456030" y="2037145"/>
                  <a:pt x="0" y="1581115"/>
                  <a:pt x="0" y="1018573"/>
                </a:cubicBezTo>
                <a:cubicBezTo>
                  <a:pt x="0" y="456030"/>
                  <a:pt x="456030" y="0"/>
                  <a:pt x="1018573" y="0"/>
                </a:cubicBezTo>
                <a:close/>
              </a:path>
            </a:pathLst>
          </a:custGeom>
        </p:spPr>
      </p:pic>
      <p:pic>
        <p:nvPicPr>
          <p:cNvPr id="277" name="Picture 276">
            <a:extLst>
              <a:ext uri="{FF2B5EF4-FFF2-40B4-BE49-F238E27FC236}">
                <a16:creationId xmlns:a16="http://schemas.microsoft.com/office/drawing/2014/main" id="{CEFD1932-56E8-4F21-B8FF-244F82F735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64" r="6170"/>
          <a:stretch/>
        </p:blipFill>
        <p:spPr>
          <a:xfrm flipH="1">
            <a:off x="3742356" y="838510"/>
            <a:ext cx="1253998" cy="1253998"/>
          </a:xfrm>
          <a:custGeom>
            <a:avLst/>
            <a:gdLst>
              <a:gd name="connsiteX0" fmla="*/ 878123 w 1756246"/>
              <a:gd name="connsiteY0" fmla="*/ 0 h 1756246"/>
              <a:gd name="connsiteX1" fmla="*/ 1756246 w 1756246"/>
              <a:gd name="connsiteY1" fmla="*/ 878123 h 1756246"/>
              <a:gd name="connsiteX2" fmla="*/ 878123 w 1756246"/>
              <a:gd name="connsiteY2" fmla="*/ 1756246 h 1756246"/>
              <a:gd name="connsiteX3" fmla="*/ 0 w 1756246"/>
              <a:gd name="connsiteY3" fmla="*/ 878123 h 1756246"/>
              <a:gd name="connsiteX4" fmla="*/ 878123 w 1756246"/>
              <a:gd name="connsiteY4" fmla="*/ 0 h 1756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6246" h="1756246">
                <a:moveTo>
                  <a:pt x="878123" y="0"/>
                </a:moveTo>
                <a:cubicBezTo>
                  <a:pt x="1363097" y="0"/>
                  <a:pt x="1756246" y="393149"/>
                  <a:pt x="1756246" y="878123"/>
                </a:cubicBezTo>
                <a:cubicBezTo>
                  <a:pt x="1756246" y="1363097"/>
                  <a:pt x="1363097" y="1756246"/>
                  <a:pt x="878123" y="1756246"/>
                </a:cubicBezTo>
                <a:cubicBezTo>
                  <a:pt x="393149" y="1756246"/>
                  <a:pt x="0" y="1363097"/>
                  <a:pt x="0" y="878123"/>
                </a:cubicBezTo>
                <a:cubicBezTo>
                  <a:pt x="0" y="393149"/>
                  <a:pt x="393149" y="0"/>
                  <a:pt x="878123" y="0"/>
                </a:cubicBezTo>
                <a:close/>
              </a:path>
            </a:pathLst>
          </a:custGeom>
        </p:spPr>
      </p:pic>
      <p:pic>
        <p:nvPicPr>
          <p:cNvPr id="278" name="Graphic 277">
            <a:extLst>
              <a:ext uri="{FF2B5EF4-FFF2-40B4-BE49-F238E27FC236}">
                <a16:creationId xmlns:a16="http://schemas.microsoft.com/office/drawing/2014/main" id="{04293564-A6A5-4D4B-918F-FD26B2CC5D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4185" y="5553842"/>
            <a:ext cx="643952" cy="643952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4C94824F-BC4F-47D2-87B8-97A97C922BD1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23149" t="36464" r="56288" b="14396"/>
          <a:stretch/>
        </p:blipFill>
        <p:spPr>
          <a:xfrm>
            <a:off x="7553890" y="2877202"/>
            <a:ext cx="1445085" cy="2302208"/>
          </a:xfrm>
          <a:custGeom>
            <a:avLst/>
            <a:gdLst>
              <a:gd name="connsiteX0" fmla="*/ 60328 w 1445085"/>
              <a:gd name="connsiteY0" fmla="*/ 0 h 2302208"/>
              <a:gd name="connsiteX1" fmla="*/ 156198 w 1445085"/>
              <a:gd name="connsiteY1" fmla="*/ 14631 h 2302208"/>
              <a:gd name="connsiteX2" fmla="*/ 1445085 w 1445085"/>
              <a:gd name="connsiteY2" fmla="*/ 1596043 h 2302208"/>
              <a:gd name="connsiteX3" fmla="*/ 1318233 w 1445085"/>
              <a:gd name="connsiteY3" fmla="*/ 2224365 h 2302208"/>
              <a:gd name="connsiteX4" fmla="*/ 1280734 w 1445085"/>
              <a:gd name="connsiteY4" fmla="*/ 2302208 h 2302208"/>
              <a:gd name="connsiteX5" fmla="*/ 1190268 w 1445085"/>
              <a:gd name="connsiteY5" fmla="*/ 2269097 h 2302208"/>
              <a:gd name="connsiteX6" fmla="*/ 0 w 1445085"/>
              <a:gd name="connsiteY6" fmla="*/ 473399 h 2302208"/>
              <a:gd name="connsiteX7" fmla="*/ 39594 w 1445085"/>
              <a:gd name="connsiteY7" fmla="*/ 80638 h 230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5085" h="2302208">
                <a:moveTo>
                  <a:pt x="60328" y="0"/>
                </a:moveTo>
                <a:lnTo>
                  <a:pt x="156198" y="14631"/>
                </a:lnTo>
                <a:cubicBezTo>
                  <a:pt x="891765" y="165150"/>
                  <a:pt x="1445085" y="815978"/>
                  <a:pt x="1445085" y="1596043"/>
                </a:cubicBezTo>
                <a:cubicBezTo>
                  <a:pt x="1445085" y="1818919"/>
                  <a:pt x="1399916" y="2031244"/>
                  <a:pt x="1318233" y="2224365"/>
                </a:cubicBezTo>
                <a:lnTo>
                  <a:pt x="1280734" y="2302208"/>
                </a:lnTo>
                <a:lnTo>
                  <a:pt x="1190268" y="2269097"/>
                </a:lnTo>
                <a:cubicBezTo>
                  <a:pt x="490798" y="1973246"/>
                  <a:pt x="0" y="1280638"/>
                  <a:pt x="0" y="473399"/>
                </a:cubicBezTo>
                <a:cubicBezTo>
                  <a:pt x="0" y="338859"/>
                  <a:pt x="13634" y="207504"/>
                  <a:pt x="39594" y="80638"/>
                </a:cubicBezTo>
                <a:close/>
              </a:path>
            </a:pathLst>
          </a:custGeom>
          <a:solidFill>
            <a:schemeClr val="bg1">
              <a:alpha val="29000"/>
            </a:schemeClr>
          </a:solidFill>
        </p:spPr>
      </p:pic>
      <p:pic>
        <p:nvPicPr>
          <p:cNvPr id="280" name="Picture 279">
            <a:extLst>
              <a:ext uri="{FF2B5EF4-FFF2-40B4-BE49-F238E27FC236}">
                <a16:creationId xmlns:a16="http://schemas.microsoft.com/office/drawing/2014/main" id="{3D7C6B7D-8F32-42BD-AC8B-B1F0FAA23BB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0"/>
          </a:blip>
          <a:srcRect l="28610" t="72780" r="21325"/>
          <a:stretch/>
        </p:blipFill>
        <p:spPr>
          <a:xfrm>
            <a:off x="6397921" y="2859038"/>
            <a:ext cx="1538993" cy="574600"/>
          </a:xfrm>
          <a:custGeom>
            <a:avLst/>
            <a:gdLst>
              <a:gd name="connsiteX0" fmla="*/ 986848 w 1538993"/>
              <a:gd name="connsiteY0" fmla="*/ 0 h 574600"/>
              <a:gd name="connsiteX1" fmla="*/ 1466864 w 1538993"/>
              <a:gd name="connsiteY1" fmla="*/ 72572 h 574600"/>
              <a:gd name="connsiteX2" fmla="*/ 1538993 w 1538993"/>
              <a:gd name="connsiteY2" fmla="*/ 98971 h 574600"/>
              <a:gd name="connsiteX3" fmla="*/ 1532753 w 1538993"/>
              <a:gd name="connsiteY3" fmla="*/ 109244 h 574600"/>
              <a:gd name="connsiteX4" fmla="*/ 657521 w 1538993"/>
              <a:gd name="connsiteY4" fmla="*/ 574600 h 574600"/>
              <a:gd name="connsiteX5" fmla="*/ 67385 w 1538993"/>
              <a:gd name="connsiteY5" fmla="*/ 394339 h 574600"/>
              <a:gd name="connsiteX6" fmla="*/ 0 w 1538993"/>
              <a:gd name="connsiteY6" fmla="*/ 338741 h 574600"/>
              <a:gd name="connsiteX7" fmla="*/ 84329 w 1538993"/>
              <a:gd name="connsiteY7" fmla="*/ 275681 h 574600"/>
              <a:gd name="connsiteX8" fmla="*/ 986848 w 1538993"/>
              <a:gd name="connsiteY8" fmla="*/ 0 h 57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8993" h="574600">
                <a:moveTo>
                  <a:pt x="986848" y="0"/>
                </a:moveTo>
                <a:cubicBezTo>
                  <a:pt x="1154005" y="0"/>
                  <a:pt x="1315227" y="25408"/>
                  <a:pt x="1466864" y="72572"/>
                </a:cubicBezTo>
                <a:lnTo>
                  <a:pt x="1538993" y="98971"/>
                </a:lnTo>
                <a:lnTo>
                  <a:pt x="1532753" y="109244"/>
                </a:lnTo>
                <a:cubicBezTo>
                  <a:pt x="1343073" y="390006"/>
                  <a:pt x="1021854" y="574600"/>
                  <a:pt x="657521" y="574600"/>
                </a:cubicBezTo>
                <a:cubicBezTo>
                  <a:pt x="438921" y="574600"/>
                  <a:pt x="235843" y="508146"/>
                  <a:pt x="67385" y="394339"/>
                </a:cubicBezTo>
                <a:lnTo>
                  <a:pt x="0" y="338741"/>
                </a:lnTo>
                <a:lnTo>
                  <a:pt x="84329" y="275681"/>
                </a:lnTo>
                <a:cubicBezTo>
                  <a:pt x="341958" y="101630"/>
                  <a:pt x="652535" y="0"/>
                  <a:pt x="986848" y="0"/>
                </a:cubicBezTo>
                <a:close/>
              </a:path>
            </a:pathLst>
          </a:custGeom>
          <a:solidFill>
            <a:schemeClr val="bg1">
              <a:alpha val="27000"/>
            </a:schemeClr>
          </a:solidFill>
        </p:spPr>
      </p:pic>
      <p:pic>
        <p:nvPicPr>
          <p:cNvPr id="292" name="Graphic 291">
            <a:extLst>
              <a:ext uri="{FF2B5EF4-FFF2-40B4-BE49-F238E27FC236}">
                <a16:creationId xmlns:a16="http://schemas.microsoft.com/office/drawing/2014/main" id="{B7241546-EB0D-4B7F-B698-33496CC5F86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37517" y="4609723"/>
            <a:ext cx="1080000" cy="1080000"/>
          </a:xfrm>
          <a:prstGeom prst="rect">
            <a:avLst/>
          </a:prstGeom>
        </p:spPr>
      </p:pic>
      <p:pic>
        <p:nvPicPr>
          <p:cNvPr id="293" name="Graphic 292">
            <a:extLst>
              <a:ext uri="{FF2B5EF4-FFF2-40B4-BE49-F238E27FC236}">
                <a16:creationId xmlns:a16="http://schemas.microsoft.com/office/drawing/2014/main" id="{223CB996-D755-41F5-A801-4B1079DC0CF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70561" y="627929"/>
            <a:ext cx="1080000" cy="1080000"/>
          </a:xfrm>
          <a:prstGeom prst="rect">
            <a:avLst/>
          </a:prstGeom>
        </p:spPr>
      </p:pic>
      <p:pic>
        <p:nvPicPr>
          <p:cNvPr id="296" name="Graphic 295">
            <a:extLst>
              <a:ext uri="{FF2B5EF4-FFF2-40B4-BE49-F238E27FC236}">
                <a16:creationId xmlns:a16="http://schemas.microsoft.com/office/drawing/2014/main" id="{2611BD7E-1068-4D42-B640-ED23D8CB3A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8128" y="5048907"/>
            <a:ext cx="1080000" cy="1080000"/>
          </a:xfrm>
          <a:prstGeom prst="rect">
            <a:avLst/>
          </a:prstGeom>
        </p:spPr>
      </p:pic>
      <p:sp>
        <p:nvSpPr>
          <p:cNvPr id="297" name="Freeform: Shape 296">
            <a:extLst>
              <a:ext uri="{FF2B5EF4-FFF2-40B4-BE49-F238E27FC236}">
                <a16:creationId xmlns:a16="http://schemas.microsoft.com/office/drawing/2014/main" id="{BFD7AF46-B3C3-4CFD-8A9A-DFD6FED1AD66}"/>
              </a:ext>
            </a:extLst>
          </p:cNvPr>
          <p:cNvSpPr/>
          <p:nvPr userDrawn="1"/>
        </p:nvSpPr>
        <p:spPr>
          <a:xfrm>
            <a:off x="6245833" y="1350813"/>
            <a:ext cx="570770" cy="357117"/>
          </a:xfrm>
          <a:custGeom>
            <a:avLst/>
            <a:gdLst>
              <a:gd name="connsiteX0" fmla="*/ 570770 w 570770"/>
              <a:gd name="connsiteY0" fmla="*/ 0 h 357117"/>
              <a:gd name="connsiteX1" fmla="*/ 562292 w 570770"/>
              <a:gd name="connsiteY1" fmla="*/ 27310 h 357117"/>
              <a:gd name="connsiteX2" fmla="*/ 64728 w 570770"/>
              <a:gd name="connsiteY2" fmla="*/ 357117 h 357117"/>
              <a:gd name="connsiteX3" fmla="*/ 0 w 570770"/>
              <a:gd name="connsiteY3" fmla="*/ 350592 h 357117"/>
              <a:gd name="connsiteX4" fmla="*/ 63262 w 570770"/>
              <a:gd name="connsiteY4" fmla="*/ 280987 h 357117"/>
              <a:gd name="connsiteX5" fmla="*/ 495737 w 570770"/>
              <a:gd name="connsiteY5" fmla="*/ 19293 h 35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0770" h="357117">
                <a:moveTo>
                  <a:pt x="570770" y="0"/>
                </a:moveTo>
                <a:lnTo>
                  <a:pt x="562292" y="27310"/>
                </a:lnTo>
                <a:cubicBezTo>
                  <a:pt x="480316" y="221124"/>
                  <a:pt x="288404" y="357117"/>
                  <a:pt x="64728" y="357117"/>
                </a:cubicBezTo>
                <a:lnTo>
                  <a:pt x="0" y="350592"/>
                </a:lnTo>
                <a:lnTo>
                  <a:pt x="63262" y="280987"/>
                </a:lnTo>
                <a:cubicBezTo>
                  <a:pt x="182641" y="161608"/>
                  <a:pt x="330484" y="70692"/>
                  <a:pt x="495737" y="1929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57D65471-38D9-46EC-B2FC-D1E86588910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0"/>
          </a:blip>
          <a:srcRect l="57323" t="82818" r="35722" b="13008"/>
          <a:stretch/>
        </p:blipFill>
        <p:spPr>
          <a:xfrm>
            <a:off x="9955458" y="5048908"/>
            <a:ext cx="488810" cy="195531"/>
          </a:xfrm>
          <a:custGeom>
            <a:avLst/>
            <a:gdLst>
              <a:gd name="connsiteX0" fmla="*/ 412670 w 488810"/>
              <a:gd name="connsiteY0" fmla="*/ 0 h 195531"/>
              <a:gd name="connsiteX1" fmla="*/ 488810 w 488810"/>
              <a:gd name="connsiteY1" fmla="*/ 7676 h 195531"/>
              <a:gd name="connsiteX2" fmla="*/ 476216 w 488810"/>
              <a:gd name="connsiteY2" fmla="*/ 15327 h 195531"/>
              <a:gd name="connsiteX3" fmla="*/ 126807 w 488810"/>
              <a:gd name="connsiteY3" fmla="*/ 162926 h 195531"/>
              <a:gd name="connsiteX4" fmla="*/ 0 w 488810"/>
              <a:gd name="connsiteY4" fmla="*/ 195531 h 195531"/>
              <a:gd name="connsiteX5" fmla="*/ 30832 w 488810"/>
              <a:gd name="connsiteY5" fmla="*/ 158163 h 195531"/>
              <a:gd name="connsiteX6" fmla="*/ 412670 w 488810"/>
              <a:gd name="connsiteY6" fmla="*/ 0 h 19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810" h="195531">
                <a:moveTo>
                  <a:pt x="412670" y="0"/>
                </a:moveTo>
                <a:lnTo>
                  <a:pt x="488810" y="7676"/>
                </a:lnTo>
                <a:lnTo>
                  <a:pt x="476216" y="15327"/>
                </a:lnTo>
                <a:cubicBezTo>
                  <a:pt x="365760" y="75330"/>
                  <a:pt x="248855" y="124965"/>
                  <a:pt x="126807" y="162926"/>
                </a:cubicBezTo>
                <a:lnTo>
                  <a:pt x="0" y="195531"/>
                </a:lnTo>
                <a:lnTo>
                  <a:pt x="30832" y="158163"/>
                </a:lnTo>
                <a:cubicBezTo>
                  <a:pt x="128553" y="60442"/>
                  <a:pt x="263553" y="0"/>
                  <a:pt x="412670" y="0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8C15D5DE-3E24-4B7B-B618-FCA735D02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alphaModFix amt="0"/>
          </a:blip>
          <a:srcRect l="30400" t="48132" r="65656" b="36731"/>
          <a:stretch/>
        </p:blipFill>
        <p:spPr>
          <a:xfrm>
            <a:off x="5789932" y="4710607"/>
            <a:ext cx="227585" cy="582274"/>
          </a:xfrm>
          <a:custGeom>
            <a:avLst/>
            <a:gdLst>
              <a:gd name="connsiteX0" fmla="*/ 0 w 227585"/>
              <a:gd name="connsiteY0" fmla="*/ 0 h 582274"/>
              <a:gd name="connsiteX1" fmla="*/ 69423 w 227585"/>
              <a:gd name="connsiteY1" fmla="*/ 57279 h 582274"/>
              <a:gd name="connsiteX2" fmla="*/ 227585 w 227585"/>
              <a:gd name="connsiteY2" fmla="*/ 439116 h 582274"/>
              <a:gd name="connsiteX3" fmla="*/ 216614 w 227585"/>
              <a:gd name="connsiteY3" fmla="*/ 547945 h 582274"/>
              <a:gd name="connsiteX4" fmla="*/ 205958 w 227585"/>
              <a:gd name="connsiteY4" fmla="*/ 582274 h 582274"/>
              <a:gd name="connsiteX5" fmla="*/ 175455 w 227585"/>
              <a:gd name="connsiteY5" fmla="*/ 532065 h 582274"/>
              <a:gd name="connsiteX6" fmla="*/ 13424 w 227585"/>
              <a:gd name="connsiteY6" fmla="*/ 87957 h 58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585" h="582274">
                <a:moveTo>
                  <a:pt x="0" y="0"/>
                </a:moveTo>
                <a:lnTo>
                  <a:pt x="69423" y="57279"/>
                </a:lnTo>
                <a:cubicBezTo>
                  <a:pt x="167144" y="154999"/>
                  <a:pt x="227585" y="289999"/>
                  <a:pt x="227585" y="439116"/>
                </a:cubicBezTo>
                <a:cubicBezTo>
                  <a:pt x="227585" y="476396"/>
                  <a:pt x="223808" y="512792"/>
                  <a:pt x="216614" y="547945"/>
                </a:cubicBezTo>
                <a:lnTo>
                  <a:pt x="205958" y="582274"/>
                </a:lnTo>
                <a:lnTo>
                  <a:pt x="175455" y="532065"/>
                </a:lnTo>
                <a:cubicBezTo>
                  <a:pt x="100906" y="394832"/>
                  <a:pt x="45678" y="245579"/>
                  <a:pt x="13424" y="87957"/>
                </a:cubicBezTo>
                <a:close/>
              </a:path>
            </a:pathLst>
          </a:custGeom>
          <a:solidFill>
            <a:schemeClr val="bg1">
              <a:alpha val="15000"/>
            </a:schemeClr>
          </a:solidFill>
        </p:spPr>
      </p:pic>
      <p:pic>
        <p:nvPicPr>
          <p:cNvPr id="300" name="Graphic 299">
            <a:extLst>
              <a:ext uri="{FF2B5EF4-FFF2-40B4-BE49-F238E27FC236}">
                <a16:creationId xmlns:a16="http://schemas.microsoft.com/office/drawing/2014/main" id="{B68912B3-0FB2-4C6E-8AEE-2E1E7A77366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039028" y="1700958"/>
            <a:ext cx="529743" cy="529743"/>
          </a:xfrm>
          <a:prstGeom prst="rect">
            <a:avLst/>
          </a:prstGeom>
        </p:spPr>
      </p:pic>
      <p:pic>
        <p:nvPicPr>
          <p:cNvPr id="301" name="Graphic 300">
            <a:extLst>
              <a:ext uri="{FF2B5EF4-FFF2-40B4-BE49-F238E27FC236}">
                <a16:creationId xmlns:a16="http://schemas.microsoft.com/office/drawing/2014/main" id="{D36535C5-9DC1-4C16-9034-9330057144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057475" y="3864910"/>
            <a:ext cx="603902" cy="603902"/>
          </a:xfrm>
          <a:prstGeom prst="rect">
            <a:avLst/>
          </a:prstGeom>
        </p:spPr>
      </p:pic>
      <p:pic>
        <p:nvPicPr>
          <p:cNvPr id="302" name="Graphic 301">
            <a:extLst>
              <a:ext uri="{FF2B5EF4-FFF2-40B4-BE49-F238E27FC236}">
                <a16:creationId xmlns:a16="http://schemas.microsoft.com/office/drawing/2014/main" id="{82B5CE23-ECF8-4CC7-96D6-DC4AC284DC50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664875" y="1199800"/>
            <a:ext cx="531418" cy="531418"/>
          </a:xfrm>
          <a:prstGeom prst="rect">
            <a:avLst/>
          </a:prstGeom>
        </p:spPr>
      </p:pic>
      <p:pic>
        <p:nvPicPr>
          <p:cNvPr id="303" name="Graphic 302">
            <a:extLst>
              <a:ext uri="{FF2B5EF4-FFF2-40B4-BE49-F238E27FC236}">
                <a16:creationId xmlns:a16="http://schemas.microsoft.com/office/drawing/2014/main" id="{D475B942-FFB5-44B3-BB06-EE5847AFDC6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23737" y="1481253"/>
            <a:ext cx="440092" cy="440092"/>
          </a:xfrm>
          <a:prstGeom prst="rect">
            <a:avLst/>
          </a:prstGeom>
        </p:spPr>
      </p:pic>
      <p:pic>
        <p:nvPicPr>
          <p:cNvPr id="304" name="Graphic 303">
            <a:extLst>
              <a:ext uri="{FF2B5EF4-FFF2-40B4-BE49-F238E27FC236}">
                <a16:creationId xmlns:a16="http://schemas.microsoft.com/office/drawing/2014/main" id="{9D27CEDD-6AD4-4436-9750-13AFD65296D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4577408" y="5878365"/>
            <a:ext cx="444029" cy="444029"/>
          </a:xfrm>
          <a:prstGeom prst="rect">
            <a:avLst/>
          </a:prstGeom>
        </p:spPr>
      </p:pic>
      <p:pic>
        <p:nvPicPr>
          <p:cNvPr id="281" name="Graphic 280">
            <a:extLst>
              <a:ext uri="{FF2B5EF4-FFF2-40B4-BE49-F238E27FC236}">
                <a16:creationId xmlns:a16="http://schemas.microsoft.com/office/drawing/2014/main" id="{C690C615-A214-4DBD-A203-10CDAF8B3D7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8579164" y="430905"/>
            <a:ext cx="387805" cy="387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87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09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61A9150-DCDC-4714-9AFE-14F48CEE772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67808" y="0"/>
            <a:ext cx="7824192" cy="6858000"/>
          </a:xfrm>
          <a:custGeom>
            <a:avLst/>
            <a:gdLst>
              <a:gd name="connsiteX0" fmla="*/ 4381580 w 5868144"/>
              <a:gd name="connsiteY0" fmla="*/ 0 h 5143500"/>
              <a:gd name="connsiteX1" fmla="*/ 5868144 w 5868144"/>
              <a:gd name="connsiteY1" fmla="*/ 0 h 5143500"/>
              <a:gd name="connsiteX2" fmla="*/ 5868144 w 5868144"/>
              <a:gd name="connsiteY2" fmla="*/ 5143500 h 5143500"/>
              <a:gd name="connsiteX3" fmla="*/ 5322399 w 5868144"/>
              <a:gd name="connsiteY3" fmla="*/ 5143500 h 5143500"/>
              <a:gd name="connsiteX4" fmla="*/ 5299641 w 5868144"/>
              <a:gd name="connsiteY4" fmla="*/ 5126114 h 5143500"/>
              <a:gd name="connsiteX5" fmla="*/ 5276883 w 5868144"/>
              <a:gd name="connsiteY5" fmla="*/ 5143500 h 5143500"/>
              <a:gd name="connsiteX6" fmla="*/ 2792145 w 5868144"/>
              <a:gd name="connsiteY6" fmla="*/ 5143500 h 5143500"/>
              <a:gd name="connsiteX7" fmla="*/ 3275390 w 5868144"/>
              <a:gd name="connsiteY7" fmla="*/ 3579725 h 5143500"/>
              <a:gd name="connsiteX8" fmla="*/ 0 w 5868144"/>
              <a:gd name="connsiteY8" fmla="*/ 1077586 h 5143500"/>
              <a:gd name="connsiteX9" fmla="*/ 4048585 w 5868144"/>
              <a:gd name="connsiteY9" fmla="*/ 1077615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43500">
                <a:moveTo>
                  <a:pt x="4381580" y="0"/>
                </a:moveTo>
                <a:lnTo>
                  <a:pt x="5868144" y="0"/>
                </a:lnTo>
                <a:lnTo>
                  <a:pt x="5868144" y="5143500"/>
                </a:lnTo>
                <a:lnTo>
                  <a:pt x="5322399" y="5143500"/>
                </a:lnTo>
                <a:lnTo>
                  <a:pt x="5299641" y="5126114"/>
                </a:lnTo>
                <a:lnTo>
                  <a:pt x="5276883" y="5143500"/>
                </a:lnTo>
                <a:lnTo>
                  <a:pt x="2792145" y="5143500"/>
                </a:lnTo>
                <a:lnTo>
                  <a:pt x="3275390" y="3579725"/>
                </a:lnTo>
                <a:lnTo>
                  <a:pt x="0" y="1077586"/>
                </a:lnTo>
                <a:lnTo>
                  <a:pt x="4048585" y="107761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0000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9118AF-EBC4-4B22-8C3E-5A5F513AD2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560BBEA-C99D-4270-ACDF-0B688598F013}"/>
              </a:ext>
            </a:extLst>
          </p:cNvPr>
          <p:cNvGrpSpPr/>
          <p:nvPr userDrawn="1"/>
        </p:nvGrpSpPr>
        <p:grpSpPr>
          <a:xfrm>
            <a:off x="285714" y="1858419"/>
            <a:ext cx="3613575" cy="1917275"/>
            <a:chOff x="176857" y="1420444"/>
            <a:chExt cx="3394376" cy="180097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E53BF5-1C73-4813-BA4F-1D9B1B5CC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3" t="31958" r="66264" b="57413"/>
            <a:stretch/>
          </p:blipFill>
          <p:spPr>
            <a:xfrm>
              <a:off x="176857" y="1420444"/>
              <a:ext cx="2738959" cy="54670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8B5A496-E524-4D10-BE19-37D1C557D9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18" t="31099" r="39011" b="56950"/>
            <a:stretch/>
          </p:blipFill>
          <p:spPr>
            <a:xfrm>
              <a:off x="317080" y="1985777"/>
              <a:ext cx="2520281" cy="6147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FA6E2E-4729-45CE-8759-EA45A67DA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1" t="30718" r="3108" b="57104"/>
            <a:stretch/>
          </p:blipFill>
          <p:spPr>
            <a:xfrm>
              <a:off x="223675" y="2595006"/>
              <a:ext cx="3347558" cy="626410"/>
            </a:xfrm>
            <a:prstGeom prst="rect">
              <a:avLst/>
            </a:prstGeom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677D912-BC17-44AB-A788-A13D546F5A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4618" y="3863387"/>
            <a:ext cx="5609167" cy="7175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BD02FE3-86AB-483A-B562-293D40B29D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11" y="5555952"/>
            <a:ext cx="1416235" cy="114623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F45A45B-EBBF-4A9F-BBCD-CF5435CE63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4618" y="4802718"/>
            <a:ext cx="5630333" cy="64134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87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0" pos="43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846FA30-1325-4C98-946E-11F497CFBE4A}"/>
              </a:ext>
            </a:extLst>
          </p:cNvPr>
          <p:cNvSpPr/>
          <p:nvPr userDrawn="1"/>
        </p:nvSpPr>
        <p:spPr>
          <a:xfrm>
            <a:off x="4463423" y="-2379"/>
            <a:ext cx="7724043" cy="6860380"/>
          </a:xfrm>
          <a:custGeom>
            <a:avLst/>
            <a:gdLst>
              <a:gd name="connsiteX0" fmla="*/ 5143337 w 5793032"/>
              <a:gd name="connsiteY0" fmla="*/ 0 h 5145285"/>
              <a:gd name="connsiteX1" fmla="*/ 5793032 w 5793032"/>
              <a:gd name="connsiteY1" fmla="*/ 0 h 5145285"/>
              <a:gd name="connsiteX2" fmla="*/ 5793032 w 5793032"/>
              <a:gd name="connsiteY2" fmla="*/ 5145285 h 5145285"/>
              <a:gd name="connsiteX3" fmla="*/ 3553361 w 5793032"/>
              <a:gd name="connsiteY3" fmla="*/ 5145285 h 5145285"/>
              <a:gd name="connsiteX4" fmla="*/ 3803456 w 5793032"/>
              <a:gd name="connsiteY4" fmla="*/ 4335978 h 5145285"/>
              <a:gd name="connsiteX5" fmla="*/ 0 w 5793032"/>
              <a:gd name="connsiteY5" fmla="*/ 1430439 h 5145285"/>
              <a:gd name="connsiteX6" fmla="*/ 4701307 w 5793032"/>
              <a:gd name="connsiteY6" fmla="*/ 1430472 h 514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3032" h="5145285">
                <a:moveTo>
                  <a:pt x="5143337" y="0"/>
                </a:moveTo>
                <a:lnTo>
                  <a:pt x="5793032" y="0"/>
                </a:lnTo>
                <a:lnTo>
                  <a:pt x="5793032" y="5145285"/>
                </a:lnTo>
                <a:lnTo>
                  <a:pt x="3553361" y="5145285"/>
                </a:lnTo>
                <a:lnTo>
                  <a:pt x="3803456" y="4335978"/>
                </a:lnTo>
                <a:lnTo>
                  <a:pt x="0" y="1430439"/>
                </a:lnTo>
                <a:lnTo>
                  <a:pt x="4701307" y="1430472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42EF3-4014-45F0-A80B-CA144DEF8F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760BC7-30ED-42E1-B7A3-21A1A35AF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19979"/>
            <a:ext cx="8890003" cy="2887709"/>
          </a:xfrm>
        </p:spPr>
        <p:txBody>
          <a:bodyPr anchor="ctr">
            <a:norm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sz="4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Insert title here </a:t>
            </a:r>
          </a:p>
          <a:p>
            <a:pPr lvl="0"/>
            <a:r>
              <a:rPr lang="en-US" dirty="0"/>
              <a:t>Can span two lines</a:t>
            </a:r>
          </a:p>
        </p:txBody>
      </p:sp>
    </p:spTree>
    <p:extLst>
      <p:ext uri="{BB962C8B-B14F-4D97-AF65-F5344CB8AC3E}">
        <p14:creationId xmlns:p14="http://schemas.microsoft.com/office/powerpoint/2010/main" val="30962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blue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52222A9-9904-4377-8973-4B050E96CAD7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bg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11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grey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2B974E0-6AF5-4ADC-B03C-6ECB10395BE6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51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pink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3305A8AB-B78D-4A4F-BBA0-02349F10B57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3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61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(yellow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16AA345-A8AD-4DD2-92A7-FB7D44573431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accent6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9B0A63-9F1A-4C96-B41F-41B8208767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5" y="18664"/>
            <a:ext cx="2367455" cy="1916105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CCAA0-0320-416D-AD6A-79DC2E99B5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0768" y="2444751"/>
            <a:ext cx="4936067" cy="3191933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32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Divider slide title goes </a:t>
            </a:r>
            <a:br>
              <a:rPr lang="en-US" dirty="0"/>
            </a:br>
            <a:r>
              <a:rPr lang="en-US" dirty="0"/>
              <a:t>here can span four </a:t>
            </a:r>
            <a:br>
              <a:rPr lang="en-US" dirty="0"/>
            </a:br>
            <a:r>
              <a:rPr lang="en-US" dirty="0"/>
              <a:t>lines if necessary. </a:t>
            </a:r>
            <a:br>
              <a:rPr lang="en-US" dirty="0"/>
            </a:b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F04CA45-8F4F-464F-BD51-E080D70EB6C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983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049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90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A4DAB3-B493-4998-91F8-87C264C83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6A24BF-089A-4C42-86AE-5DA645AE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569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975CCF6-A42E-48EF-9E0F-054032E73219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CC2F-8ADE-4ED0-BA06-5147A1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3" cy="736609"/>
          </a:xfrm>
        </p:spPr>
        <p:txBody>
          <a:bodyPr/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E2930-091E-4862-8CF1-7F3FB7CDDA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967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8D0C1D8-6A4B-4DAE-996E-41E2B62190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6835" y="1604433"/>
            <a:ext cx="5323200" cy="403225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88410-D031-47CD-8DA5-41EFDA7146E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A59023-DB21-4DAE-A1ED-7D5F59485FD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84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3F30-EC7D-4A86-804A-F7567CB62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61C6E3-BB03-45B3-BA28-C3ADD4154254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real"/>
              <a:ea typeface="+mn-ea"/>
              <a:cs typeface="+mn-cs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894DB34-CDDF-4C75-9236-3075A7B7246E}"/>
              </a:ext>
            </a:extLst>
          </p:cNvPr>
          <p:cNvSpPr/>
          <p:nvPr userDrawn="1"/>
        </p:nvSpPr>
        <p:spPr>
          <a:xfrm flipH="1">
            <a:off x="6653752" y="2"/>
            <a:ext cx="5538248" cy="6857999"/>
          </a:xfrm>
          <a:custGeom>
            <a:avLst/>
            <a:gdLst>
              <a:gd name="connsiteX0" fmla="*/ 290616 w 4153686"/>
              <a:gd name="connsiteY0" fmla="*/ 0 h 5143499"/>
              <a:gd name="connsiteX1" fmla="*/ 0 w 4153686"/>
              <a:gd name="connsiteY1" fmla="*/ 0 h 5143499"/>
              <a:gd name="connsiteX2" fmla="*/ 0 w 4153686"/>
              <a:gd name="connsiteY2" fmla="*/ 5134864 h 5143499"/>
              <a:gd name="connsiteX3" fmla="*/ 11304 w 4153686"/>
              <a:gd name="connsiteY3" fmla="*/ 5143499 h 5143499"/>
              <a:gd name="connsiteX4" fmla="*/ 1880046 w 4153686"/>
              <a:gd name="connsiteY4" fmla="*/ 5143499 h 5143499"/>
              <a:gd name="connsiteX5" fmla="*/ 1409248 w 4153686"/>
              <a:gd name="connsiteY5" fmla="*/ 3620001 h 5143499"/>
              <a:gd name="connsiteX6" fmla="*/ 4153686 w 4153686"/>
              <a:gd name="connsiteY6" fmla="*/ 1523467 h 5143499"/>
              <a:gd name="connsiteX7" fmla="*/ 761390 w 4153686"/>
              <a:gd name="connsiteY7" fmla="*/ 1523491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3686" h="5143499">
                <a:moveTo>
                  <a:pt x="290616" y="0"/>
                </a:moveTo>
                <a:lnTo>
                  <a:pt x="0" y="0"/>
                </a:lnTo>
                <a:lnTo>
                  <a:pt x="0" y="5134864"/>
                </a:lnTo>
                <a:lnTo>
                  <a:pt x="11304" y="5143499"/>
                </a:lnTo>
                <a:lnTo>
                  <a:pt x="1880046" y="5143499"/>
                </a:lnTo>
                <a:lnTo>
                  <a:pt x="1409248" y="3620001"/>
                </a:lnTo>
                <a:lnTo>
                  <a:pt x="4153686" y="1523467"/>
                </a:lnTo>
                <a:lnTo>
                  <a:pt x="761390" y="1523491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B7291-E93A-47BD-A511-1AC68590D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53753" y="1508786"/>
            <a:ext cx="608223" cy="427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C388D8-6741-4D49-8A0E-7BA7345A2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1984" y="4773149"/>
            <a:ext cx="612816" cy="43027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7D43D85-E2A9-454D-A1BA-E7874BF4B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00800" y="2084919"/>
            <a:ext cx="5486400" cy="2588683"/>
          </a:xfrm>
        </p:spPr>
        <p:txBody>
          <a:bodyPr>
            <a:normAutofit/>
          </a:bodyPr>
          <a:lstStyle>
            <a:lvl1pPr algn="ctr">
              <a:defRPr sz="2667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6050808-E3C5-4EDD-B122-62362ADD2C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2AF3C6-8A04-43A1-91D5-6D76858ED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4F747C-0622-4439-AE0D-65BEC95553E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388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>
            <a:off x="643952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41EC0-8590-426C-B9ED-DD806B9E067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1" y="1524000"/>
            <a:ext cx="5609167" cy="46079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10484-E012-45C2-9548-2764C062D59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4B01FCF-FEB0-48A2-B1C4-C0FD31E2E4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B46601-6F4F-461B-99F8-9195194AAD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75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(pi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8FA70DF-5AEB-41FD-91F5-E904200433C1}"/>
              </a:ext>
            </a:extLst>
          </p:cNvPr>
          <p:cNvSpPr/>
          <p:nvPr userDrawn="1"/>
        </p:nvSpPr>
        <p:spPr>
          <a:xfrm flipH="1">
            <a:off x="0" y="0"/>
            <a:ext cx="5752480" cy="6858000"/>
          </a:xfrm>
          <a:custGeom>
            <a:avLst/>
            <a:gdLst>
              <a:gd name="connsiteX0" fmla="*/ 4314360 w 4314360"/>
              <a:gd name="connsiteY0" fmla="*/ 0 h 5143500"/>
              <a:gd name="connsiteX1" fmla="*/ 3907680 w 4314360"/>
              <a:gd name="connsiteY1" fmla="*/ 0 h 5143500"/>
              <a:gd name="connsiteX2" fmla="*/ 3392296 w 4314360"/>
              <a:gd name="connsiteY2" fmla="*/ 1667854 h 5143500"/>
              <a:gd name="connsiteX3" fmla="*/ 0 w 4314360"/>
              <a:gd name="connsiteY3" fmla="*/ 1667830 h 5143500"/>
              <a:gd name="connsiteX4" fmla="*/ 2744438 w 4314360"/>
              <a:gd name="connsiteY4" fmla="*/ 3764364 h 5143500"/>
              <a:gd name="connsiteX5" fmla="*/ 2318252 w 4314360"/>
              <a:gd name="connsiteY5" fmla="*/ 5143500 h 5143500"/>
              <a:gd name="connsiteX6" fmla="*/ 4314360 w 4314360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4360" h="5143500">
                <a:moveTo>
                  <a:pt x="4314360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436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74DA8A-1586-4CBD-A8C0-283C1022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944817"/>
          </a:xfrm>
        </p:spPr>
        <p:txBody>
          <a:bodyPr>
            <a:normAutofit/>
          </a:bodyPr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97AD07-55F3-4C61-B0F1-14EDDE795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9" name="Picture Placeholder 12">
            <a:extLst>
              <a:ext uri="{FF2B5EF4-FFF2-40B4-BE49-F238E27FC236}">
                <a16:creationId xmlns:a16="http://schemas.microsoft.com/office/drawing/2014/main" id="{73842F04-49F1-4824-BF21-112FD365F2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50000"/>
              <a:alpha val="46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1F1A25-D163-4557-81EF-3BFD0338EB1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14670-9F03-43EE-A9AA-E1F5C7BA540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EC5FED7F-FB03-4649-A585-F7FF428BFC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835" y="1605279"/>
            <a:ext cx="5321133" cy="4031404"/>
          </a:xfrm>
        </p:spPr>
        <p:txBody>
          <a:bodyPr/>
          <a:lstStyle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43C34C-0538-4BD7-8286-749968750773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B1621A-DC59-4846-B7C4-859DAAD35E8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04AD8-DC54-4049-BC27-13E296FD2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67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01C0DD-9A11-41D5-8F04-2F94AAD17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37E97-2FA9-4058-955E-4413AB3B4B7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35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16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A57A72-39E4-4062-A3BB-65944D75D03F}"/>
              </a:ext>
            </a:extLst>
          </p:cNvPr>
          <p:cNvSpPr/>
          <p:nvPr userDrawn="1"/>
        </p:nvSpPr>
        <p:spPr>
          <a:xfrm flipH="1">
            <a:off x="1" y="0"/>
            <a:ext cx="5753500" cy="6858000"/>
          </a:xfrm>
          <a:custGeom>
            <a:avLst/>
            <a:gdLst>
              <a:gd name="connsiteX0" fmla="*/ 4315125 w 4315125"/>
              <a:gd name="connsiteY0" fmla="*/ 0 h 5143500"/>
              <a:gd name="connsiteX1" fmla="*/ 3907680 w 4315125"/>
              <a:gd name="connsiteY1" fmla="*/ 0 h 5143500"/>
              <a:gd name="connsiteX2" fmla="*/ 3392296 w 4315125"/>
              <a:gd name="connsiteY2" fmla="*/ 1667854 h 5143500"/>
              <a:gd name="connsiteX3" fmla="*/ 0 w 4315125"/>
              <a:gd name="connsiteY3" fmla="*/ 1667830 h 5143500"/>
              <a:gd name="connsiteX4" fmla="*/ 2744438 w 4315125"/>
              <a:gd name="connsiteY4" fmla="*/ 3764364 h 5143500"/>
              <a:gd name="connsiteX5" fmla="*/ 2318252 w 4315125"/>
              <a:gd name="connsiteY5" fmla="*/ 5143500 h 5143500"/>
              <a:gd name="connsiteX6" fmla="*/ 4315125 w 431512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15125" h="5143500">
                <a:moveTo>
                  <a:pt x="4315125" y="0"/>
                </a:moveTo>
                <a:lnTo>
                  <a:pt x="3907680" y="0"/>
                </a:lnTo>
                <a:lnTo>
                  <a:pt x="3392296" y="1667854"/>
                </a:lnTo>
                <a:lnTo>
                  <a:pt x="0" y="1667830"/>
                </a:lnTo>
                <a:lnTo>
                  <a:pt x="2744438" y="3764364"/>
                </a:lnTo>
                <a:lnTo>
                  <a:pt x="2318252" y="5143500"/>
                </a:lnTo>
                <a:lnTo>
                  <a:pt x="4315125" y="5143500"/>
                </a:lnTo>
                <a:close/>
              </a:path>
            </a:pathLst>
          </a:custGeom>
          <a:solidFill>
            <a:schemeClr val="tx2">
              <a:lumMod val="7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EC5BF-F1AF-4C79-BA5E-14AFBEDCD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5" y="580157"/>
            <a:ext cx="5321133" cy="736609"/>
          </a:xfrm>
        </p:spPr>
        <p:txBody>
          <a:bodyPr/>
          <a:lstStyle>
            <a:lvl1pPr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9FEB5-CAC4-46CB-8343-8ED780923E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9AE3B326-012B-490C-9AF2-1CE43DE77F6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540000" anchor="ctr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0E2B8E-A6C6-434E-BC49-84B1E380E620}"/>
              </a:ext>
            </a:extLst>
          </p:cNvPr>
          <p:cNvSpPr txBox="1"/>
          <p:nvPr userDrawn="1"/>
        </p:nvSpPr>
        <p:spPr>
          <a:xfrm>
            <a:off x="352663" y="1391073"/>
            <a:ext cx="5455307" cy="412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Website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Twitter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www.youtube.com/user/etfeuropa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instagram.com/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etfeuropa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linkedin.com/company/</a:t>
            </a:r>
            <a:r>
              <a:rPr kumimoji="0" lang="en-GB" sz="14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</a:t>
            </a: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-training-foundation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srgbClr val="66BE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E-mail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info@etf.europa.eu</a:t>
            </a:r>
          </a:p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425453" y="1699200"/>
            <a:ext cx="11233151" cy="3953933"/>
          </a:xfrm>
        </p:spPr>
        <p:txBody>
          <a:bodyPr/>
          <a:lstStyle>
            <a:lvl1pPr>
              <a:spcAft>
                <a:spcPts val="800"/>
              </a:spcAft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F46615-ECA1-4D27-BABE-331BAEB587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36302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1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24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92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62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55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193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191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56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2090721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90" r:id="rId13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5E141F-1F8A-4278-B18D-F060F20C48E2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5645381"/>
            <a:ext cx="1524695" cy="123401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3369B1-8063-4C72-85A7-3B78B591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80157"/>
            <a:ext cx="11218332" cy="736609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ECFEB7-B49E-4A6C-A617-658E11084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6833" y="1604433"/>
            <a:ext cx="11218332" cy="403225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A486B7-65E2-4E01-AB6F-54EE2276A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5772" y="6131983"/>
            <a:ext cx="227489" cy="1748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A7DDD0C-F7B3-44FD-8FF2-ED85422D685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AB1987-6E12-455A-A1D9-026A7574F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90367" y="6309321"/>
            <a:ext cx="4114800" cy="17483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GB"/>
              <a:t>To edit footer go to insert&gt;header &amp; footer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5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lang="en-GB" sz="2667" b="1" kern="1200" cap="all" baseline="0" dirty="0">
          <a:solidFill>
            <a:schemeClr val="bg2"/>
          </a:solidFill>
          <a:effectLst/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Font typeface="Arial" panose="020B0604020202020204" pitchFamily="34" charset="0"/>
        <a:buNone/>
        <a:defRPr sz="2133" b="0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237061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2133" kern="1200" dirty="0" smtClean="0">
          <a:solidFill>
            <a:schemeClr val="tx2"/>
          </a:solidFill>
          <a:latin typeface="+mn-lt"/>
          <a:ea typeface="+mn-ea"/>
          <a:cs typeface="+mn-cs"/>
        </a:defRPr>
      </a:lvl2pPr>
      <a:lvl3pPr marL="482588" indent="-245527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867" kern="1200" dirty="0" smtClean="0">
          <a:solidFill>
            <a:schemeClr val="tx2"/>
          </a:solidFill>
          <a:latin typeface="+mn-lt"/>
          <a:ea typeface="+mn-ea"/>
          <a:cs typeface="+mn-cs"/>
        </a:defRPr>
      </a:lvl3pPr>
      <a:lvl4pPr marL="71964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US" sz="1600" kern="1200" dirty="0" smtClean="0">
          <a:solidFill>
            <a:schemeClr val="tx2"/>
          </a:solidFill>
          <a:latin typeface="+mn-lt"/>
          <a:ea typeface="+mn-ea"/>
          <a:cs typeface="+mn-cs"/>
        </a:defRPr>
      </a:lvl4pPr>
      <a:lvl5pPr marL="956709" indent="-237061" algn="l" defTabSz="1219170" rtl="0" eaLnBrk="1" latinLnBrk="0" hangingPunct="1">
        <a:lnSpc>
          <a:spcPct val="100000"/>
        </a:lnSpc>
        <a:spcBef>
          <a:spcPts val="512"/>
        </a:spcBef>
        <a:spcAft>
          <a:spcPts val="800"/>
        </a:spcAft>
        <a:buClr>
          <a:schemeClr val="bg2"/>
        </a:buClr>
        <a:buFont typeface="Arial" panose="020B0604020202020204" pitchFamily="34" charset="0"/>
        <a:buChar char="•"/>
        <a:defRPr lang="en-GB" sz="1467" kern="1200" dirty="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30">
          <p15:clr>
            <a:srgbClr val="F26B43"/>
          </p15:clr>
        </p15:guide>
        <p15:guide id="1" orient="horz" pos="2663">
          <p15:clr>
            <a:srgbClr val="F26B43"/>
          </p15:clr>
        </p15:guide>
        <p15:guide id="2" pos="2880">
          <p15:clr>
            <a:srgbClr val="F26B43"/>
          </p15:clr>
        </p15:guide>
        <p15:guide id="10" orient="horz" pos="758">
          <p15:clr>
            <a:srgbClr val="F26B43"/>
          </p15:clr>
        </p15:guide>
        <p15:guide id="11" pos="553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0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ettoolbox.eu/" TargetMode="External"/><Relationship Id="rId2" Type="http://schemas.openxmlformats.org/officeDocument/2006/relationships/hyperlink" Target="https://op.europa.eu/en/publication-detail/-/publication/1d42f3eb-297c-11e7-ab65-01aa75ed71a1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ucation.ec.europa.eu/education-levels/vocational-education-and-training/about-vocational-education-and-training" TargetMode="External"/><Relationship Id="rId5" Type="http://schemas.openxmlformats.org/officeDocument/2006/relationships/hyperlink" Target="https://www.cedefop.europa.eu/en/projects/future-vet" TargetMode="External"/><Relationship Id="rId4" Type="http://schemas.openxmlformats.org/officeDocument/2006/relationships/hyperlink" Target="https://www.cedefop.europa.eu/en/projects/vet-europ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5.xml"/><Relationship Id="rId5" Type="http://schemas.openxmlformats.org/officeDocument/2006/relationships/slide" Target="slide5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B3C67-8DFC-46D3-B51E-BFBBBDA8A0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2457981"/>
            <a:ext cx="5358538" cy="1788836"/>
          </a:xfrm>
        </p:spPr>
        <p:txBody>
          <a:bodyPr anchor="t">
            <a:normAutofit/>
          </a:bodyPr>
          <a:lstStyle/>
          <a:p>
            <a:r>
              <a:rPr lang="en-GB" sz="3600" dirty="0"/>
              <a:t>Vocational Education and Training: What we need to know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0193E-8393-E2F2-F3B9-B2541BCCD7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33423" cy="16970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GB" b="1" dirty="0">
                <a:cs typeface="Arial"/>
              </a:rPr>
              <a:t>INTPA VET training – practical training about VET and employability opportunities</a:t>
            </a:r>
            <a:r>
              <a:rPr lang="en-GB" dirty="0">
                <a:cs typeface="Arial"/>
              </a:rPr>
              <a:t> </a:t>
            </a:r>
          </a:p>
          <a:p>
            <a:r>
              <a:rPr lang="en-GB" dirty="0">
                <a:cs typeface="Arial"/>
              </a:rPr>
              <a:t>Ummuhan BARDAK</a:t>
            </a:r>
          </a:p>
          <a:p>
            <a:r>
              <a:rPr lang="en-GB" dirty="0">
                <a:ea typeface="+mj-lt"/>
                <a:cs typeface="+mj-lt"/>
              </a:rPr>
              <a:t>28 March 2023, Vientiane (LAOS)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7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99725"/>
              </p:ext>
            </p:extLst>
          </p:nvPr>
        </p:nvGraphicFramePr>
        <p:xfrm>
          <a:off x="2034283" y="3102796"/>
          <a:ext cx="8167955" cy="1925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49D9ABB-9F76-6C50-36FE-6AFC927603E5}"/>
              </a:ext>
            </a:extLst>
          </p:cNvPr>
          <p:cNvSpPr/>
          <p:nvPr/>
        </p:nvSpPr>
        <p:spPr>
          <a:xfrm>
            <a:off x="2301412" y="1150706"/>
            <a:ext cx="7674794" cy="139728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VET Vision &amp; Policies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4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961A251-E02D-6E8F-0710-95FDAB5370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1562026"/>
              </p:ext>
            </p:extLst>
          </p:nvPr>
        </p:nvGraphicFramePr>
        <p:xfrm>
          <a:off x="1520575" y="2815120"/>
          <a:ext cx="8743307" cy="221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hlinkClick r:id="" action="ppaction://hlinkshowjump?jump=nextslide"/>
            <a:hlinkHover r:id="rId8" action="ppaction://hlinksldjump">
              <a:snd r:embed="rId9" name="camera.wav"/>
            </a:hlinkHover>
            <a:extLst>
              <a:ext uri="{FF2B5EF4-FFF2-40B4-BE49-F238E27FC236}">
                <a16:creationId xmlns:a16="http://schemas.microsoft.com/office/drawing/2014/main" id="{20224711-4E06-DB47-5ADF-D7F11210ECB1}"/>
              </a:ext>
            </a:extLst>
          </p:cNvPr>
          <p:cNvSpPr/>
          <p:nvPr/>
        </p:nvSpPr>
        <p:spPr>
          <a:xfrm>
            <a:off x="2167848" y="1140431"/>
            <a:ext cx="7654246" cy="139728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Governance &amp; Financing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253496-D4B5-D774-65BE-0702EDDAE5BF}"/>
              </a:ext>
            </a:extLst>
          </p:cNvPr>
          <p:cNvSpPr/>
          <p:nvPr/>
        </p:nvSpPr>
        <p:spPr>
          <a:xfrm>
            <a:off x="1982911" y="1140431"/>
            <a:ext cx="8116585" cy="1453299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Human, Pedagogical and Physical Resources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EDEAEAF-42EB-0077-35FE-794A1C4868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6967617"/>
              </p:ext>
            </p:extLst>
          </p:nvPr>
        </p:nvGraphicFramePr>
        <p:xfrm>
          <a:off x="1110343" y="2968562"/>
          <a:ext cx="10211778" cy="202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1694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F2034-9DD1-2FC9-4BE4-C92C7F4A6694}"/>
              </a:ext>
            </a:extLst>
          </p:cNvPr>
          <p:cNvSpPr/>
          <p:nvPr/>
        </p:nvSpPr>
        <p:spPr>
          <a:xfrm>
            <a:off x="2589088" y="1150706"/>
            <a:ext cx="6852863" cy="143278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VET Provision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1194EB-22C4-68A3-64A7-636CE1A35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699894"/>
              </p:ext>
            </p:extLst>
          </p:nvPr>
        </p:nvGraphicFramePr>
        <p:xfrm>
          <a:off x="873304" y="2845942"/>
          <a:ext cx="10602930" cy="266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3076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F2034-9DD1-2FC9-4BE4-C92C7F4A6694}"/>
              </a:ext>
            </a:extLst>
          </p:cNvPr>
          <p:cNvSpPr/>
          <p:nvPr/>
        </p:nvSpPr>
        <p:spPr>
          <a:xfrm>
            <a:off x="2589088" y="1099336"/>
            <a:ext cx="6852863" cy="1484156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3200" b="1" dirty="0">
                <a:solidFill>
                  <a:srgbClr val="FFFFFF"/>
                </a:solidFill>
              </a:rPr>
              <a:t>Standards &amp; Quality Assurance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1194EB-22C4-68A3-64A7-636CE1A35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4632523"/>
              </p:ext>
            </p:extLst>
          </p:nvPr>
        </p:nvGraphicFramePr>
        <p:xfrm>
          <a:off x="873304" y="2845942"/>
          <a:ext cx="10602930" cy="266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6324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6F2034-9DD1-2FC9-4BE4-C92C7F4A6694}"/>
              </a:ext>
            </a:extLst>
          </p:cNvPr>
          <p:cNvSpPr/>
          <p:nvPr/>
        </p:nvSpPr>
        <p:spPr>
          <a:xfrm>
            <a:off x="2589088" y="1202076"/>
            <a:ext cx="6852863" cy="1381415"/>
          </a:xfrm>
          <a:prstGeom prst="rect">
            <a:avLst/>
          </a:prstGeom>
          <a:solidFill>
            <a:srgbClr val="F0B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Research / Data analysis / Results monitoring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B1194EB-22C4-68A3-64A7-636CE1A356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522770"/>
              </p:ext>
            </p:extLst>
          </p:nvPr>
        </p:nvGraphicFramePr>
        <p:xfrm>
          <a:off x="873304" y="2845942"/>
          <a:ext cx="10602930" cy="2666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74928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8F54BB-2DB8-61E3-0DA0-B8B8C40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5" y="238540"/>
            <a:ext cx="11435138" cy="9532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>
                <a:latin typeface="+mj-lt"/>
                <a:cs typeface="+mj-cs"/>
              </a:rPr>
              <a:t>RESOURCES TO READ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199458-6745-1380-4823-17937516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5" y="1458930"/>
            <a:ext cx="11435137" cy="472275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2200" dirty="0">
              <a:latin typeface="+mn-lt"/>
              <a:hlinkClick r:id="rId2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hlinkClick r:id="rId2"/>
              </a:rPr>
              <a:t>Vocational education and training for inclusive growth in development cooperation - Publications Office of the EU (europa.eu)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hlinkClick r:id="rId3"/>
              </a:rPr>
              <a:t>VET Toolbox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>
                <a:hlinkClick r:id="rId4"/>
              </a:rPr>
              <a:t>VET in Europe | CEDEFOP (europa.eu)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hlinkClick r:id="rId5"/>
              </a:rPr>
              <a:t>Future of VET | CEDEFOP (europa.eu)</a:t>
            </a: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>
              <a:hlinkClick r:id="rId6"/>
            </a:endParaRPr>
          </a:p>
          <a:p>
            <a:pPr>
              <a:lnSpc>
                <a:spcPct val="90000"/>
              </a:lnSpc>
            </a:pPr>
            <a:r>
              <a:rPr lang="en-GB" sz="2400" dirty="0">
                <a:hlinkClick r:id="rId6"/>
              </a:rPr>
              <a:t>Vocational education and training initiatives | European Education Area (europa.eu)</a:t>
            </a:r>
            <a:endParaRPr lang="en-GB" sz="24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en-US" sz="2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1144-9FB7-1653-08E3-177228C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DB84476-BC29-4407-9D57-B2E562B8968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689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69145-FF92-3056-4D09-91F886BB14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BA7DDD0C-F7B3-44FD-8FF2-ED85422D685B}" type="slidenum">
              <a:rPr lang="en-GB">
                <a:solidFill>
                  <a:srgbClr val="455560"/>
                </a:solidFill>
                <a:latin typeface="Arial"/>
              </a:rPr>
              <a:pPr defTabSz="1219170"/>
              <a:t>2</a:t>
            </a:fld>
            <a:endParaRPr lang="en-GB" dirty="0">
              <a:solidFill>
                <a:srgbClr val="455560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C8B324-C84E-E368-218C-B4B9B25071E2}"/>
              </a:ext>
            </a:extLst>
          </p:cNvPr>
          <p:cNvSpPr/>
          <p:nvPr/>
        </p:nvSpPr>
        <p:spPr>
          <a:xfrm>
            <a:off x="331592" y="1431359"/>
            <a:ext cx="3264363" cy="1231106"/>
          </a:xfrm>
          <a:prstGeom prst="rect">
            <a:avLst/>
          </a:prstGeom>
          <a:noFill/>
          <a:ln>
            <a:solidFill>
              <a:schemeClr val="accent5"/>
            </a:solidFill>
          </a:ln>
          <a:effectLst/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9CDA"/>
                </a:solidFill>
                <a:effectLst>
                  <a:outerShdw blurRad="12700" dist="38100" dir="2700000" algn="tl" rotWithShape="0">
                    <a:srgbClr val="009CDA">
                      <a:lumMod val="60000"/>
                      <a:lumOff val="40000"/>
                    </a:srgbClr>
                  </a:outerShdw>
                </a:effectLst>
                <a:latin typeface="Arial"/>
              </a:rPr>
              <a:t>Skills development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AF6C20-02F8-61F0-1355-1175CED79D11}"/>
              </a:ext>
            </a:extLst>
          </p:cNvPr>
          <p:cNvSpPr/>
          <p:nvPr/>
        </p:nvSpPr>
        <p:spPr>
          <a:xfrm>
            <a:off x="6054855" y="4343865"/>
            <a:ext cx="4358901" cy="6975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733" b="1" dirty="0">
                <a:ln w="6600">
                  <a:solidFill>
                    <a:srgbClr val="00B050"/>
                  </a:solidFill>
                  <a:prstDash val="solid"/>
                </a:ln>
                <a:solidFill>
                  <a:srgbClr val="00A070"/>
                </a:solidFill>
                <a:effectLst>
                  <a:outerShdw dist="38100" dir="2700000" algn="tl" rotWithShape="0">
                    <a:srgbClr val="CBD300"/>
                  </a:outerShdw>
                </a:effectLst>
                <a:latin typeface="Arial"/>
              </a:rPr>
              <a:t>Adult learning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F8261-2283-F0E1-F6E6-A0519C19ECA5}"/>
              </a:ext>
            </a:extLst>
          </p:cNvPr>
          <p:cNvSpPr/>
          <p:nvPr/>
        </p:nvSpPr>
        <p:spPr>
          <a:xfrm>
            <a:off x="4155696" y="2834696"/>
            <a:ext cx="3840427" cy="127201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GB" sz="3733" b="1" dirty="0">
                <a:ln w="12700" cmpd="sng">
                  <a:solidFill>
                    <a:srgbClr val="F39900">
                      <a:lumMod val="50000"/>
                    </a:srgbClr>
                  </a:solidFill>
                  <a:prstDash val="solid"/>
                </a:ln>
                <a:solidFill>
                  <a:srgbClr val="F39900"/>
                </a:solidFill>
                <a:latin typeface="Arial" panose="020B0604020202020204" pitchFamily="34" charset="0"/>
              </a:rPr>
              <a:t>Upskilling and reskilling</a:t>
            </a:r>
            <a:endParaRPr lang="en-GB" sz="3733" b="1" dirty="0">
              <a:ln w="12700" cmpd="sng">
                <a:solidFill>
                  <a:srgbClr val="F39900">
                    <a:lumMod val="50000"/>
                  </a:srgbClr>
                </a:solidFill>
                <a:prstDash val="solid"/>
              </a:ln>
              <a:solidFill>
                <a:srgbClr val="F39900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FB6BEA-A0B4-E2D9-9522-B7162864A6EE}"/>
              </a:ext>
            </a:extLst>
          </p:cNvPr>
          <p:cNvSpPr/>
          <p:nvPr/>
        </p:nvSpPr>
        <p:spPr>
          <a:xfrm>
            <a:off x="8272035" y="5208342"/>
            <a:ext cx="3264363" cy="127201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US" sz="3733" dirty="0">
                <a:ln w="0">
                  <a:solidFill>
                    <a:srgbClr val="0092BB">
                      <a:lumMod val="75000"/>
                    </a:srgbClr>
                  </a:solidFill>
                </a:ln>
                <a:gradFill>
                  <a:gsLst>
                    <a:gs pos="0">
                      <a:srgbClr val="009CDA">
                        <a:lumMod val="50000"/>
                      </a:srgbClr>
                    </a:gs>
                    <a:gs pos="50000">
                      <a:srgbClr val="009CDA"/>
                    </a:gs>
                    <a:gs pos="100000">
                      <a:srgbClr val="009CDA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In-company training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315A2D-57F0-78D8-5053-31CFA7966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26" y="4297370"/>
            <a:ext cx="4545247" cy="100495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BD6DD0-A2E9-C054-0131-D0E5755B71F4}"/>
              </a:ext>
            </a:extLst>
          </p:cNvPr>
          <p:cNvSpPr/>
          <p:nvPr/>
        </p:nvSpPr>
        <p:spPr>
          <a:xfrm>
            <a:off x="5338392" y="5355783"/>
            <a:ext cx="2697914" cy="6975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lIns="121920" tIns="60960" rIns="121920" bIns="60960">
            <a:spAutoFit/>
          </a:bodyPr>
          <a:lstStyle/>
          <a:p>
            <a:pPr algn="ctr" defTabSz="1219170"/>
            <a:r>
              <a:rPr lang="en-GB" sz="3733" b="1" dirty="0">
                <a:ln w="12700" cmpd="sng">
                  <a:solidFill>
                    <a:srgbClr val="F39900">
                      <a:lumMod val="50000"/>
                    </a:srgbClr>
                  </a:solidFill>
                  <a:prstDash val="solid"/>
                </a:ln>
                <a:solidFill>
                  <a:srgbClr val="CBD300"/>
                </a:solidFill>
                <a:latin typeface="Arial" panose="020B0604020202020204" pitchFamily="34" charset="0"/>
              </a:rPr>
              <a:t>ALMPs</a:t>
            </a:r>
            <a:endParaRPr lang="en-GB" sz="3733" b="1" dirty="0">
              <a:ln w="12700" cmpd="sng">
                <a:solidFill>
                  <a:srgbClr val="F39900">
                    <a:lumMod val="50000"/>
                  </a:srgbClr>
                </a:solidFill>
                <a:prstDash val="solid"/>
              </a:ln>
              <a:solidFill>
                <a:srgbClr val="CBD300"/>
              </a:solidFill>
              <a:latin typeface="Arial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D6BC656-8026-CA20-5409-51D65DF36C9E}"/>
              </a:ext>
            </a:extLst>
          </p:cNvPr>
          <p:cNvSpPr/>
          <p:nvPr/>
        </p:nvSpPr>
        <p:spPr>
          <a:xfrm>
            <a:off x="199170" y="321811"/>
            <a:ext cx="11753481" cy="791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GB" sz="4400" b="1" dirty="0">
                <a:ln w="13462">
                  <a:solidFill>
                    <a:srgbClr val="CBD300">
                      <a:lumMod val="7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rial"/>
              </a:rPr>
              <a:t>TERMS USED FOR VET</a:t>
            </a:r>
            <a:endParaRPr lang="en-GB" sz="4400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9B67808-F073-D650-74CD-5BB899566C67}"/>
              </a:ext>
            </a:extLst>
          </p:cNvPr>
          <p:cNvSpPr/>
          <p:nvPr/>
        </p:nvSpPr>
        <p:spPr>
          <a:xfrm>
            <a:off x="7728181" y="1449788"/>
            <a:ext cx="3526323" cy="119424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GB" sz="3600" b="1" dirty="0">
                <a:ln w="12700" cmpd="sng">
                  <a:solidFill>
                    <a:srgbClr val="F39900">
                      <a:lumMod val="50000"/>
                    </a:srgbClr>
                  </a:solidFill>
                  <a:prstDash val="solid"/>
                </a:ln>
                <a:solidFill>
                  <a:srgbClr val="455560"/>
                </a:solidFill>
                <a:latin typeface="Arial" panose="020B0604020202020204" pitchFamily="34" charset="0"/>
              </a:rPr>
              <a:t>Continuing VET</a:t>
            </a:r>
            <a:endParaRPr lang="en-GB" sz="3600" b="1" dirty="0">
              <a:ln w="12700" cmpd="sng">
                <a:solidFill>
                  <a:srgbClr val="F39900">
                    <a:lumMod val="50000"/>
                  </a:srgbClr>
                </a:solidFill>
                <a:prstDash val="solid"/>
              </a:ln>
              <a:solidFill>
                <a:srgbClr val="455560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E0F8AD-7E09-A9DD-3D0D-FD999D99C7CD}"/>
              </a:ext>
            </a:extLst>
          </p:cNvPr>
          <p:cNvSpPr/>
          <p:nvPr/>
        </p:nvSpPr>
        <p:spPr>
          <a:xfrm>
            <a:off x="8426327" y="2810951"/>
            <a:ext cx="3526324" cy="119424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GB" sz="3200" b="1" dirty="0">
                <a:solidFill>
                  <a:srgbClr val="DC006B">
                    <a:lumMod val="60000"/>
                    <a:lumOff val="40000"/>
                  </a:srgbClr>
                </a:solidFill>
                <a:latin typeface="Arial"/>
              </a:rPr>
              <a:t>Apprenticeship/ traineeship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9B06A5-F864-0CAC-CD05-F751EE311460}"/>
              </a:ext>
            </a:extLst>
          </p:cNvPr>
          <p:cNvSpPr/>
          <p:nvPr/>
        </p:nvSpPr>
        <p:spPr>
          <a:xfrm>
            <a:off x="3940595" y="1357887"/>
            <a:ext cx="3432084" cy="13169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1219170"/>
            <a:r>
              <a:rPr lang="en-GB" sz="4267" b="1" dirty="0">
                <a:ln/>
                <a:solidFill>
                  <a:srgbClr val="DC006B"/>
                </a:solidFill>
                <a:latin typeface="Arial"/>
              </a:rPr>
              <a:t>Initial VET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8B19AC-2ED9-3D4C-DEF2-EFDA159BD340}"/>
              </a:ext>
            </a:extLst>
          </p:cNvPr>
          <p:cNvSpPr/>
          <p:nvPr/>
        </p:nvSpPr>
        <p:spPr>
          <a:xfrm>
            <a:off x="469326" y="2914975"/>
            <a:ext cx="3471268" cy="11114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/>
            <a:r>
              <a:rPr lang="en-GB" sz="3733" b="1" dirty="0">
                <a:ln w="22225">
                  <a:solidFill>
                    <a:srgbClr val="CBD300"/>
                  </a:solidFill>
                  <a:prstDash val="solid"/>
                </a:ln>
                <a:solidFill>
                  <a:srgbClr val="CBD300">
                    <a:lumMod val="40000"/>
                    <a:lumOff val="60000"/>
                  </a:srgbClr>
                </a:solidFill>
                <a:latin typeface="Arial"/>
              </a:rPr>
              <a:t>Dual education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8FDF78B-F849-F86B-C036-D99831B1D0F4}"/>
              </a:ext>
            </a:extLst>
          </p:cNvPr>
          <p:cNvSpPr/>
          <p:nvPr/>
        </p:nvSpPr>
        <p:spPr>
          <a:xfrm>
            <a:off x="1750209" y="5573268"/>
            <a:ext cx="3264363" cy="10843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3200" b="1" dirty="0">
                <a:ln/>
                <a:solidFill>
                  <a:schemeClr val="accent3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18116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F0534A-9FF0-7541-4D17-1CB3E66E1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708" y="1628801"/>
            <a:ext cx="5510856" cy="4391854"/>
          </a:xfrm>
          <a:solidFill>
            <a:schemeClr val="accent4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3200" dirty="0">
                <a:solidFill>
                  <a:schemeClr val="tx2"/>
                </a:solidFill>
              </a:rPr>
              <a:t>INITIAL VET (I-VET)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Usually part of the education system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Ministry of Education has a strong role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Young(er) people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The “education” logic prevails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Working on long-term employability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Often an organised system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Longer time for response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Taken care by public actors</a:t>
            </a:r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361A5D9-B168-9B7B-2F07-ABB15BA09FE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7" y="1628802"/>
            <a:ext cx="5791682" cy="4391854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GB" sz="3200" dirty="0">
                <a:solidFill>
                  <a:schemeClr val="tx2"/>
                </a:solidFill>
              </a:rPr>
              <a:t>CONTINUING VET (C-VET)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Part of several systems (employment, sectoral)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Several ministries involved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Adults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The “training”  prevails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Working (primarily) on short-term employability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Often not organised system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Short to medium term responsiveness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000" b="0" dirty="0"/>
              <a:t>Rather neglected by public actors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F35C51-CAAF-769F-29E5-987CFE7F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TRADITIONAL CATEGORIES OF VET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7B63B-0EB5-A9D0-62B2-FA97B3AE8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0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DAE6D-2897-A944-62FC-6DDB7314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9E066F0-E29F-A8E3-BC4C-2483180CC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9" y="332657"/>
            <a:ext cx="11897473" cy="1080120"/>
          </a:xfrm>
        </p:spPr>
        <p:txBody>
          <a:bodyPr>
            <a:normAutofit/>
          </a:bodyPr>
          <a:lstStyle/>
          <a:p>
            <a:pPr algn="ctr"/>
            <a:r>
              <a:rPr lang="en-GB" sz="4400" dirty="0"/>
              <a:t>DIVERSITY OF VET TODAY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5A0B7F5-EDCD-2256-8CBF-AED2E7864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330776"/>
              </p:ext>
            </p:extLst>
          </p:nvPr>
        </p:nvGraphicFramePr>
        <p:xfrm>
          <a:off x="143839" y="1520575"/>
          <a:ext cx="11897474" cy="4607211"/>
        </p:xfrm>
        <a:graphic>
          <a:graphicData uri="http://schemas.openxmlformats.org/drawingml/2006/table">
            <a:tbl>
              <a:tblPr firstRow="1" firstCol="1" bandRow="1"/>
              <a:tblGrid>
                <a:gridCol w="2054831">
                  <a:extLst>
                    <a:ext uri="{9D8B030D-6E8A-4147-A177-3AD203B41FA5}">
                      <a16:colId xmlns:a16="http://schemas.microsoft.com/office/drawing/2014/main" val="1280418610"/>
                    </a:ext>
                  </a:extLst>
                </a:gridCol>
                <a:gridCol w="2476072">
                  <a:extLst>
                    <a:ext uri="{9D8B030D-6E8A-4147-A177-3AD203B41FA5}">
                      <a16:colId xmlns:a16="http://schemas.microsoft.com/office/drawing/2014/main" val="3958880587"/>
                    </a:ext>
                  </a:extLst>
                </a:gridCol>
                <a:gridCol w="2345046">
                  <a:extLst>
                    <a:ext uri="{9D8B030D-6E8A-4147-A177-3AD203B41FA5}">
                      <a16:colId xmlns:a16="http://schemas.microsoft.com/office/drawing/2014/main" val="3361990881"/>
                    </a:ext>
                  </a:extLst>
                </a:gridCol>
                <a:gridCol w="2281564">
                  <a:extLst>
                    <a:ext uri="{9D8B030D-6E8A-4147-A177-3AD203B41FA5}">
                      <a16:colId xmlns:a16="http://schemas.microsoft.com/office/drawing/2014/main" val="3940874479"/>
                    </a:ext>
                  </a:extLst>
                </a:gridCol>
                <a:gridCol w="2739961">
                  <a:extLst>
                    <a:ext uri="{9D8B030D-6E8A-4147-A177-3AD203B41FA5}">
                      <a16:colId xmlns:a16="http://schemas.microsoft.com/office/drawing/2014/main" val="3870695821"/>
                    </a:ext>
                  </a:extLst>
                </a:gridCol>
              </a:tblGrid>
              <a:tr h="912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 for: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 to develop: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 levels: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 format: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800" b="1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VET duration:</a:t>
                      </a:r>
                      <a:endParaRPr lang="en-GB" sz="2800" dirty="0">
                        <a:solidFill>
                          <a:schemeClr val="tx2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938228"/>
                  </a:ext>
                </a:extLst>
              </a:tr>
              <a:tr h="3440462"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Youth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Adults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Workers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Employed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Unemployed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Inactive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Basic skills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Key competences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Professional skills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Technical skills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Soft skills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Low level (ISCED 1-2)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Intermediate level (ISCED 3-4)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 level (ISCED 5-6)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Formal learning in school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Formal learning both in school and workplace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Non-formal learning (often at workplace)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Informal learning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A-week(s)/ month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3-months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6-months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One year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Two-year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Three-year</a:t>
                      </a:r>
                    </a:p>
                    <a:p>
                      <a:pPr marL="342900" lvl="0" indent="-342900" rtl="0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Wingdings" panose="05000000000000000000" pitchFamily="2" charset="2"/>
                        <a:buChar char="Ø"/>
                      </a:pPr>
                      <a:r>
                        <a:rPr lang="en-GB" sz="20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Four/Five years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881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838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8F54BB-2DB8-61E3-0DA0-B8B8C40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23" y="238540"/>
            <a:ext cx="11735948" cy="12823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400" dirty="0">
                <a:latin typeface="+mj-lt"/>
                <a:cs typeface="+mj-cs"/>
              </a:rPr>
              <a:t>WHAT DISTINGUISHES VET?  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1144-9FB7-1653-08E3-177228C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DB84476-BC29-4407-9D57-B2E562B8968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199458-6745-1380-4823-17937516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093" y="1922622"/>
            <a:ext cx="7589478" cy="4433728"/>
          </a:xfrm>
        </p:spPr>
        <p:txBody>
          <a:bodyPr/>
          <a:lstStyle/>
          <a:p>
            <a:endParaRPr lang="en-US" sz="1800" cap="none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cap="none" dirty="0">
                <a:latin typeface="+mn-lt"/>
              </a:rPr>
              <a:t>E&amp;T beyond compulsory education </a:t>
            </a:r>
            <a:r>
              <a:rPr lang="en-GB" sz="2000" b="0" cap="none" dirty="0">
                <a:latin typeface="+mn-lt"/>
              </a:rPr>
              <a:t>providing individuals with work-related knowledge and competences, and practical skills required in particular jobs </a:t>
            </a:r>
          </a:p>
          <a:p>
            <a:pPr marL="342900" lvl="0" indent="-342900" rtl="0">
              <a:spcBef>
                <a:spcPts val="600"/>
              </a:spcBef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Managed by different actors: </a:t>
            </a:r>
            <a:r>
              <a:rPr lang="en-GB" sz="2000" b="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ministries of education, labour/ employment, PES, sectorial ministries, executive institutions, universities, private, public &amp; international providers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Complex policy area </a:t>
            </a:r>
            <a:r>
              <a:rPr lang="en-GB" sz="2000" b="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at the intersection of education, labour market, economic and social policies; catering for different types of clients, having multiple stakeholders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b="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Often with very </a:t>
            </a:r>
            <a:r>
              <a:rPr lang="en-GB" sz="200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diverse policy objectives </a:t>
            </a:r>
            <a:r>
              <a:rPr lang="en-GB" sz="2000" b="0" dirty="0"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for VET provision</a:t>
            </a:r>
            <a:endParaRPr lang="en-GB" sz="2000" b="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cap="none" dirty="0">
              <a:latin typeface="+mn-lt"/>
            </a:endParaRPr>
          </a:p>
          <a:p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570B92-65BC-A474-6FE7-FCC5021D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55" y="2032785"/>
            <a:ext cx="3938357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9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98F54BB-2DB8-61E3-0DA0-B8B8C40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965" y="238540"/>
            <a:ext cx="11435138" cy="95326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600" dirty="0">
                <a:latin typeface="+mj-lt"/>
                <a:cs typeface="+mj-cs"/>
              </a:rPr>
              <a:t>WHAT IS VET FOR?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199458-6745-1380-4823-17937516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965" y="1458930"/>
            <a:ext cx="11435137" cy="472275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contribute to country’s economic development and competitiveness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facilitate easier transition for young people from school to work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meet job-specific skills demanded by employers in the labour market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Social inclusion of more vulnerable groups in education (e.g., poor socio-economic background, low academic success, etc.)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reduce skills mismatch with relevant and up-to-date training for new tasks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reduce poverty and inequality by providing more accessible training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dirty="0">
                <a:latin typeface="+mn-lt"/>
                <a:cs typeface="Arial" panose="020B0604020202020204" pitchFamily="34" charset="0"/>
              </a:rPr>
              <a:t>To provide continuous learning, upskilling and reskilling opportunities for adults </a:t>
            </a:r>
          </a:p>
          <a:p>
            <a:pPr marL="457200" indent="-45720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sz="2600" b="0" spc="2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To support personal fulfilment with initiative-taking and entrepreneurship skills</a:t>
            </a:r>
            <a:endParaRPr lang="en-GB" sz="2600" b="0" dirty="0">
              <a:effectLst/>
              <a:latin typeface="+mn-lt"/>
            </a:endParaRP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b="0" cap="none" dirty="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1144-9FB7-1653-08E3-177228C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DB84476-BC29-4407-9D57-B2E562B8968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11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98F54BB-2DB8-61E3-0DA0-B8B8C40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>
                <a:latin typeface="+mj-lt"/>
                <a:cs typeface="+mj-cs"/>
              </a:rPr>
              <a:t>ENTRY POINTS FOR VET REFORMS </a:t>
            </a:r>
            <a:endParaRPr lang="en-US" sz="4600">
              <a:latin typeface="+mj-lt"/>
              <a:cs typeface="+mj-cs"/>
            </a:endParaRPr>
          </a:p>
        </p:txBody>
      </p:sp>
      <p:sp>
        <p:nvSpPr>
          <p:cNvPr id="308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199458-6745-1380-4823-17937516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44" y="1726710"/>
            <a:ext cx="7746713" cy="4976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cap="none" dirty="0">
              <a:latin typeface="+mn-lt"/>
            </a:endParaRP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cap="none" dirty="0">
                <a:latin typeface="+mn-lt"/>
              </a:rPr>
              <a:t>Part of the education reforms (at the upper/ post-secondary/ higher education levels)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dirty="0">
                <a:latin typeface="+mn-lt"/>
              </a:rPr>
              <a:t>Part of active labour market programmes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dirty="0">
                <a:latin typeface="+mn-lt"/>
              </a:rPr>
              <a:t>Part of regional/ rural development programmes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cap="none" dirty="0">
                <a:latin typeface="+mn-lt"/>
              </a:rPr>
              <a:t>Part of poverty reduction programmes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dirty="0">
                <a:latin typeface="+mn-lt"/>
              </a:rPr>
              <a:t>P</a:t>
            </a:r>
            <a:r>
              <a:rPr lang="en-GB" sz="2200" b="0" cap="none" dirty="0">
                <a:latin typeface="+mn-lt"/>
              </a:rPr>
              <a:t>art of SME support programmes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dirty="0">
                <a:latin typeface="+mn-lt"/>
              </a:rPr>
              <a:t>Part of social inclusion programmes </a:t>
            </a:r>
          </a:p>
          <a:p>
            <a:pPr marL="457200" indent="-3429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200" b="0" dirty="0">
                <a:latin typeface="+mn-lt"/>
              </a:rPr>
              <a:t>Part of industrial development programmes </a:t>
            </a:r>
            <a:r>
              <a:rPr lang="en-GB" sz="2200" b="0" cap="none" dirty="0">
                <a:latin typeface="+mn-lt"/>
              </a:rPr>
              <a:t>   </a:t>
            </a:r>
            <a:endParaRPr lang="en-GB" sz="2200" b="0" dirty="0">
              <a:effectLst/>
              <a:latin typeface="+mn-lt"/>
            </a:endParaRPr>
          </a:p>
          <a:p>
            <a:pPr marL="342900"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200" b="0" cap="none" dirty="0">
              <a:latin typeface="+mn-lt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200" dirty="0"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9DEEB5-35D2-8EB0-0146-50582A8D3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41" b="1"/>
          <a:stretch/>
        </p:blipFill>
        <p:spPr>
          <a:xfrm>
            <a:off x="8198778" y="2093976"/>
            <a:ext cx="3990174" cy="40965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C71144-9FB7-1653-08E3-177228C5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3DB84476-BC29-4407-9D57-B2E562B8968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643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0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293CE-AA6D-D21E-C55B-0E48743F6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0715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latin typeface="+mj-lt"/>
                <a:cs typeface="+mj-cs"/>
              </a:rPr>
              <a:t>TYPICAL CHALLENGES IN VET</a:t>
            </a:r>
          </a:p>
        </p:txBody>
      </p:sp>
      <p:sp>
        <p:nvSpPr>
          <p:cNvPr id="1029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B2EC8-4F7E-7CE0-3AEF-80904961F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5482" y="1900719"/>
            <a:ext cx="7940341" cy="482075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Vision:</a:t>
            </a:r>
            <a:r>
              <a:rPr lang="en-GB" sz="2000" b="0" dirty="0">
                <a:latin typeface="+mn-lt"/>
              </a:rPr>
              <a:t> compliance with general education, horizontal and vertical pathways in education system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Accessibility/ attendance/ inclusiveness: </a:t>
            </a:r>
            <a:r>
              <a:rPr lang="en-GB" sz="2000" b="0" dirty="0">
                <a:latin typeface="+mn-lt"/>
              </a:rPr>
              <a:t>age, gender, rural, regions, social/ ethnic groups 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Governance:</a:t>
            </a:r>
            <a:r>
              <a:rPr lang="en-GB" sz="2000" b="0" dirty="0">
                <a:latin typeface="+mn-lt"/>
              </a:rPr>
              <a:t> coordination, fragmentation and missing partners 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Quality and internal efficiency of VET provision: </a:t>
            </a:r>
            <a:r>
              <a:rPr lang="en-GB" sz="2000" b="0" dirty="0">
                <a:latin typeface="+mn-lt"/>
              </a:rPr>
              <a:t>curricula, teachers/ trainers, infrastructure, teaching methodologies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Relevance/ responsiveness to labour market needs:</a:t>
            </a:r>
            <a:r>
              <a:rPr lang="en-GB" sz="2000" b="0" dirty="0">
                <a:latin typeface="+mn-lt"/>
              </a:rPr>
              <a:t> links with business, employers involvement 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Attractiveness: </a:t>
            </a:r>
            <a:r>
              <a:rPr lang="en-GB" sz="2000" b="0" dirty="0">
                <a:latin typeface="+mn-lt"/>
              </a:rPr>
              <a:t>training need for both technical and core skills, career guidance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Missing skills </a:t>
            </a:r>
            <a:r>
              <a:rPr lang="en-GB" sz="2000" b="0" dirty="0">
                <a:latin typeface="+mn-lt"/>
              </a:rPr>
              <a:t>needed for SMEs and continuous learning (LLL) for adults  </a:t>
            </a:r>
          </a:p>
          <a:p>
            <a:pPr marL="495290" indent="-34290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en-GB" sz="2000" dirty="0">
                <a:latin typeface="+mn-lt"/>
              </a:rPr>
              <a:t>Slow implementation of reforms: </a:t>
            </a:r>
            <a:r>
              <a:rPr lang="en-GB" sz="2000" b="0" dirty="0">
                <a:latin typeface="+mn-lt"/>
              </a:rPr>
              <a:t>from experimentation to mainstreaming</a:t>
            </a:r>
          </a:p>
        </p:txBody>
      </p:sp>
      <p:pic>
        <p:nvPicPr>
          <p:cNvPr id="1026" name="Picture 2" descr="questo è troppo - bad school foto e immagini stock">
            <a:extLst>
              <a:ext uri="{FF2B5EF4-FFF2-40B4-BE49-F238E27FC236}">
                <a16:creationId xmlns:a16="http://schemas.microsoft.com/office/drawing/2014/main" id="{DE247012-7079-2E3B-7C03-147B83D8D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42" b="3"/>
          <a:stretch/>
        </p:blipFill>
        <p:spPr bwMode="auto">
          <a:xfrm>
            <a:off x="8145823" y="2089603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69145-FF92-3056-4D09-91F886BB14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BA7DDD0C-F7B3-44FD-8FF2-ED85422D685B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552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284EA43-0BCA-4C2E-97A5-88A9D52C8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692" y="332657"/>
            <a:ext cx="11486508" cy="1080120"/>
          </a:xfrm>
        </p:spPr>
        <p:txBody>
          <a:bodyPr>
            <a:normAutofit/>
          </a:bodyPr>
          <a:lstStyle/>
          <a:p>
            <a:pPr algn="ctr"/>
            <a:r>
              <a:rPr lang="en-GB" sz="3200" dirty="0"/>
              <a:t>BUILDING BLOCKS FOR ACTION FOR VET REFORMS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84476-BC29-4407-9D57-B2E562B8968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hlinkClick r:id="" action="ppaction://hlinkshowjump?jump=nextslide"/>
            <a:hlinkHover r:id="rId3" action="ppaction://hlinksldjump">
              <a:snd r:embed="rId4" name="camera.wav"/>
            </a:hlinkHover>
            <a:extLst>
              <a:ext uri="{FF2B5EF4-FFF2-40B4-BE49-F238E27FC236}">
                <a16:creationId xmlns:a16="http://schemas.microsoft.com/office/drawing/2014/main" id="{F9D29612-C700-1D59-6B51-55AA5ED1D74D}"/>
              </a:ext>
            </a:extLst>
          </p:cNvPr>
          <p:cNvSpPr/>
          <p:nvPr/>
        </p:nvSpPr>
        <p:spPr>
          <a:xfrm>
            <a:off x="3955551" y="2567066"/>
            <a:ext cx="4119937" cy="1035474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Governance &amp; Financing</a:t>
            </a:r>
          </a:p>
        </p:txBody>
      </p:sp>
      <p:sp>
        <p:nvSpPr>
          <p:cNvPr id="7" name="Rectangle 6">
            <a:hlinkClick r:id="rId5" action="ppaction://hlinksldjump">
              <a:snd r:embed="rId4" name="camera.wav"/>
            </a:hlinkClick>
            <a:extLst>
              <a:ext uri="{FF2B5EF4-FFF2-40B4-BE49-F238E27FC236}">
                <a16:creationId xmlns:a16="http://schemas.microsoft.com/office/drawing/2014/main" id="{AE01D405-602B-D12A-538B-05BEC5C58AD4}"/>
              </a:ext>
            </a:extLst>
          </p:cNvPr>
          <p:cNvSpPr/>
          <p:nvPr/>
        </p:nvSpPr>
        <p:spPr>
          <a:xfrm>
            <a:off x="6524090" y="4351513"/>
            <a:ext cx="5229546" cy="150475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VET Provision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E0F405-8DE8-D61D-0CA9-D865C06180BD}"/>
              </a:ext>
            </a:extLst>
          </p:cNvPr>
          <p:cNvSpPr/>
          <p:nvPr/>
        </p:nvSpPr>
        <p:spPr>
          <a:xfrm>
            <a:off x="544530" y="4351513"/>
            <a:ext cx="5455578" cy="1504757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Human, Pedagogical and Physical Resources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3F56B5-9FA2-3A7A-8EC3-3BE959B0738B}"/>
              </a:ext>
            </a:extLst>
          </p:cNvPr>
          <p:cNvSpPr/>
          <p:nvPr/>
        </p:nvSpPr>
        <p:spPr>
          <a:xfrm>
            <a:off x="4167051" y="1687097"/>
            <a:ext cx="3672131" cy="720062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VET Vision &amp; Policies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52F75905-4054-A72B-6896-DCC21B59FAAC}"/>
              </a:ext>
            </a:extLst>
          </p:cNvPr>
          <p:cNvSpPr/>
          <p:nvPr/>
        </p:nvSpPr>
        <p:spPr>
          <a:xfrm>
            <a:off x="5188449" y="3678147"/>
            <a:ext cx="277403" cy="51923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3D738AD-5945-CC09-75CC-7EF937CBFA75}"/>
              </a:ext>
            </a:extLst>
          </p:cNvPr>
          <p:cNvSpPr/>
          <p:nvPr/>
        </p:nvSpPr>
        <p:spPr>
          <a:xfrm>
            <a:off x="7048071" y="3708971"/>
            <a:ext cx="277403" cy="488408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Star: 12 Points 13">
            <a:extLst>
              <a:ext uri="{FF2B5EF4-FFF2-40B4-BE49-F238E27FC236}">
                <a16:creationId xmlns:a16="http://schemas.microsoft.com/office/drawing/2014/main" id="{6667B897-48E0-23F6-6394-67B3360314C4}"/>
              </a:ext>
            </a:extLst>
          </p:cNvPr>
          <p:cNvSpPr/>
          <p:nvPr/>
        </p:nvSpPr>
        <p:spPr>
          <a:xfrm>
            <a:off x="873255" y="1566912"/>
            <a:ext cx="2809130" cy="2486347"/>
          </a:xfrm>
          <a:prstGeom prst="star12">
            <a:avLst/>
          </a:prstGeom>
          <a:solidFill>
            <a:srgbClr val="F0B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Standards &amp; Quality Assurance</a:t>
            </a:r>
          </a:p>
        </p:txBody>
      </p:sp>
      <p:sp>
        <p:nvSpPr>
          <p:cNvPr id="16" name="Star: 12 Points 15">
            <a:extLst>
              <a:ext uri="{FF2B5EF4-FFF2-40B4-BE49-F238E27FC236}">
                <a16:creationId xmlns:a16="http://schemas.microsoft.com/office/drawing/2014/main" id="{13107E36-FA5D-AF12-0313-23CCD244C40A}"/>
              </a:ext>
            </a:extLst>
          </p:cNvPr>
          <p:cNvSpPr/>
          <p:nvPr/>
        </p:nvSpPr>
        <p:spPr>
          <a:xfrm>
            <a:off x="8548149" y="1687097"/>
            <a:ext cx="2886988" cy="2366162"/>
          </a:xfrm>
          <a:prstGeom prst="star12">
            <a:avLst/>
          </a:prstGeom>
          <a:solidFill>
            <a:srgbClr val="F0B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Research &amp; Data analysis &amp; Results monitoring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65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Template - Blue">
  <a:themeElements>
    <a:clrScheme name="ETF">
      <a:dk1>
        <a:sysClr val="windowText" lastClr="000000"/>
      </a:dk1>
      <a:lt1>
        <a:sysClr val="window" lastClr="FFFFFF"/>
      </a:lt1>
      <a:dk2>
        <a:srgbClr val="455560"/>
      </a:dk2>
      <a:lt2>
        <a:srgbClr val="0092BB"/>
      </a:lt2>
      <a:accent1>
        <a:srgbClr val="66BED6"/>
      </a:accent1>
      <a:accent2>
        <a:srgbClr val="CBD300"/>
      </a:accent2>
      <a:accent3>
        <a:srgbClr val="DC006B"/>
      </a:accent3>
      <a:accent4>
        <a:srgbClr val="FFDC00"/>
      </a:accent4>
      <a:accent5>
        <a:srgbClr val="009CDA"/>
      </a:accent5>
      <a:accent6>
        <a:srgbClr val="F39900"/>
      </a:accent6>
      <a:hlink>
        <a:srgbClr val="DC006B"/>
      </a:hlink>
      <a:folHlink>
        <a:srgbClr val="750D68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605446CC665A48A81EE6EB83C8EB71" ma:contentTypeVersion="12" ma:contentTypeDescription="Create a new document." ma:contentTypeScope="" ma:versionID="6dc42404172279c3f99301b6991f2b05">
  <xsd:schema xmlns:xsd="http://www.w3.org/2001/XMLSchema" xmlns:xs="http://www.w3.org/2001/XMLSchema" xmlns:p="http://schemas.microsoft.com/office/2006/metadata/properties" xmlns:ns2="db2ac159-ab1f-4eee-9445-534d17aac9c4" xmlns:ns3="d6b2250c-dc3b-4a20-965d-62ac2eebb400" targetNamespace="http://schemas.microsoft.com/office/2006/metadata/properties" ma:root="true" ma:fieldsID="6850e83058afa7e3d4e3a66d01c7d4d1" ns2:_="" ns3:_="">
    <xsd:import namespace="db2ac159-ab1f-4eee-9445-534d17aac9c4"/>
    <xsd:import namespace="d6b2250c-dc3b-4a20-965d-62ac2eebb4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2ac159-ab1f-4eee-9445-534d17aac9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2250c-dc3b-4a20-965d-62ac2eebb4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4be6eda-18b1-42e9-b4e0-71b0bcc67b73}" ma:internalName="TaxCatchAll" ma:showField="CatchAllData" ma:web="d6b2250c-dc3b-4a20-965d-62ac2eebb4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b2ac159-ab1f-4eee-9445-534d17aac9c4">
      <Terms xmlns="http://schemas.microsoft.com/office/infopath/2007/PartnerControls"/>
    </lcf76f155ced4ddcb4097134ff3c332f>
    <TaxCatchAll xmlns="d6b2250c-dc3b-4a20-965d-62ac2eebb400" xsi:nil="true"/>
  </documentManagement>
</p:properties>
</file>

<file path=customXml/itemProps1.xml><?xml version="1.0" encoding="utf-8"?>
<ds:datastoreItem xmlns:ds="http://schemas.openxmlformats.org/officeDocument/2006/customXml" ds:itemID="{9F61325B-393B-4141-853D-28D24E1CE2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9D0377A-4B0F-439D-B6C2-0767AF20959E}"/>
</file>

<file path=customXml/itemProps3.xml><?xml version="1.0" encoding="utf-8"?>
<ds:datastoreItem xmlns:ds="http://schemas.openxmlformats.org/officeDocument/2006/customXml" ds:itemID="{0C1D79C3-681F-4652-9DFC-A8335601EC89}">
  <ds:schemaRefs>
    <ds:schemaRef ds:uri="d6b2250c-dc3b-4a20-965d-62ac2eebb400"/>
    <ds:schemaRef ds:uri="db2ac159-ab1f-4eee-9445-534d17aac9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873</Words>
  <Application>Microsoft Office PowerPoint</Application>
  <PresentationFormat>Widescreen</PresentationFormat>
  <Paragraphs>156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Montreal</vt:lpstr>
      <vt:lpstr>Wingdings</vt:lpstr>
      <vt:lpstr>ETF EU Training Course Template</vt:lpstr>
      <vt:lpstr>ETF Template - Blue</vt:lpstr>
      <vt:lpstr>Vocational Education and Training: What we need to know</vt:lpstr>
      <vt:lpstr>PowerPoint Presentation</vt:lpstr>
      <vt:lpstr>TRADITIONAL CATEGORIES OF VET</vt:lpstr>
      <vt:lpstr>DIVERSITY OF VET TODAY</vt:lpstr>
      <vt:lpstr>WHAT DISTINGUISHES VET?  </vt:lpstr>
      <vt:lpstr>WHAT IS VET FOR?</vt:lpstr>
      <vt:lpstr>ENTRY POINTS FOR VET REFORMS </vt:lpstr>
      <vt:lpstr>TYPICAL CHALLENGES IN VET</vt:lpstr>
      <vt:lpstr>BUILDING BLOCKS FOR ACTION FOR VET REFORMS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 TO READ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blocks of a good vocational education  and training system</dc:title>
  <dc:creator>Joanna Anstey (ETF)</dc:creator>
  <cp:lastModifiedBy>Ummuhan Bardak (ETF)</cp:lastModifiedBy>
  <cp:revision>18</cp:revision>
  <dcterms:created xsi:type="dcterms:W3CDTF">2022-10-12T12:45:04Z</dcterms:created>
  <dcterms:modified xsi:type="dcterms:W3CDTF">2023-03-27T07:10:15Z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0x0101000E605446CC665A48A81EE6EB83C8EB71</vt:lpwstr>
  </property>
</Properties>
</file>