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0" r:id="rId2"/>
  </p:sldMasterIdLst>
  <p:notesMasterIdLst>
    <p:notesMasterId r:id="rId8"/>
  </p:notesMasterIdLst>
  <p:handoutMasterIdLst>
    <p:handoutMasterId r:id="rId9"/>
  </p:handoutMasterIdLst>
  <p:sldIdLst>
    <p:sldId id="257" r:id="rId3"/>
    <p:sldId id="327" r:id="rId4"/>
    <p:sldId id="329" r:id="rId5"/>
    <p:sldId id="289" r:id="rId6"/>
    <p:sldId id="32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8A94"/>
    <a:srgbClr val="EFF0C2"/>
    <a:srgbClr val="FFEDB3"/>
    <a:srgbClr val="1E2D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B37958-891D-440F-8046-01B5E97B1B64}" v="15" dt="2023-03-27T10:38:06.4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72" autoAdjust="0"/>
    <p:restoredTop sz="89474" autoAdjust="0"/>
  </p:normalViewPr>
  <p:slideViewPr>
    <p:cSldViewPr snapToGrid="0">
      <p:cViewPr varScale="1">
        <p:scale>
          <a:sx n="60" d="100"/>
          <a:sy n="60" d="100"/>
        </p:scale>
        <p:origin x="928" y="28"/>
      </p:cViewPr>
      <p:guideLst/>
    </p:cSldViewPr>
  </p:slideViewPr>
  <p:outlineViewPr>
    <p:cViewPr>
      <p:scale>
        <a:sx n="33" d="100"/>
        <a:sy n="33" d="100"/>
      </p:scale>
      <p:origin x="0" y="-849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269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18" Type="http://schemas.openxmlformats.org/officeDocument/2006/relationships/customXml" Target="../customXml/item3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17" Type="http://schemas.openxmlformats.org/officeDocument/2006/relationships/customXml" Target="../customXml/item2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LAM, MOHAMMAD" userId="471793c4-62e1-4b59-9b88-5bc5c09196d7" providerId="ADAL" clId="{C6B37958-891D-440F-8046-01B5E97B1B64}"/>
    <pc:docChg chg="undo custSel addSld delSld modSld">
      <pc:chgData name="ISLAM, MOHAMMAD" userId="471793c4-62e1-4b59-9b88-5bc5c09196d7" providerId="ADAL" clId="{C6B37958-891D-440F-8046-01B5E97B1B64}" dt="2023-03-27T10:38:39.117" v="334" actId="14100"/>
      <pc:docMkLst>
        <pc:docMk/>
      </pc:docMkLst>
      <pc:sldChg chg="addSp modSp">
        <pc:chgData name="ISLAM, MOHAMMAD" userId="471793c4-62e1-4b59-9b88-5bc5c09196d7" providerId="ADAL" clId="{C6B37958-891D-440F-8046-01B5E97B1B64}" dt="2023-03-27T10:38:06.482" v="331"/>
        <pc:sldMkLst>
          <pc:docMk/>
          <pc:sldMk cId="900002786" sldId="257"/>
        </pc:sldMkLst>
        <pc:spChg chg="add mod">
          <ac:chgData name="ISLAM, MOHAMMAD" userId="471793c4-62e1-4b59-9b88-5bc5c09196d7" providerId="ADAL" clId="{C6B37958-891D-440F-8046-01B5E97B1B64}" dt="2023-03-27T10:38:06.482" v="331"/>
          <ac:spMkLst>
            <pc:docMk/>
            <pc:sldMk cId="900002786" sldId="257"/>
            <ac:spMk id="4" creationId="{96DFC6D2-1526-99CB-470C-A64CD1E75A3B}"/>
          </ac:spMkLst>
        </pc:spChg>
      </pc:sldChg>
      <pc:sldChg chg="addSp modSp add del mod">
        <pc:chgData name="ISLAM, MOHAMMAD" userId="471793c4-62e1-4b59-9b88-5bc5c09196d7" providerId="ADAL" clId="{C6B37958-891D-440F-8046-01B5E97B1B64}" dt="2023-03-27T10:38:39.117" v="334" actId="14100"/>
        <pc:sldMkLst>
          <pc:docMk/>
          <pc:sldMk cId="1741005888" sldId="289"/>
        </pc:sldMkLst>
        <pc:spChg chg="add mod">
          <ac:chgData name="ISLAM, MOHAMMAD" userId="471793c4-62e1-4b59-9b88-5bc5c09196d7" providerId="ADAL" clId="{C6B37958-891D-440F-8046-01B5E97B1B64}" dt="2023-03-27T10:38:39.117" v="334" actId="14100"/>
          <ac:spMkLst>
            <pc:docMk/>
            <pc:sldMk cId="1741005888" sldId="289"/>
            <ac:spMk id="2" creationId="{60047FCF-6721-8536-4F10-3662C6BC7E71}"/>
          </ac:spMkLst>
        </pc:spChg>
        <pc:spChg chg="mod">
          <ac:chgData name="ISLAM, MOHAMMAD" userId="471793c4-62e1-4b59-9b88-5bc5c09196d7" providerId="ADAL" clId="{C6B37958-891D-440F-8046-01B5E97B1B64}" dt="2023-03-27T10:36:48.980" v="322" actId="108"/>
          <ac:spMkLst>
            <pc:docMk/>
            <pc:sldMk cId="1741005888" sldId="289"/>
            <ac:spMk id="11" creationId="{00000000-0000-0000-0000-000000000000}"/>
          </ac:spMkLst>
        </pc:spChg>
      </pc:sldChg>
      <pc:sldChg chg="addSp delSp modSp add del mod chgLayout">
        <pc:chgData name="ISLAM, MOHAMMAD" userId="471793c4-62e1-4b59-9b88-5bc5c09196d7" providerId="ADAL" clId="{C6B37958-891D-440F-8046-01B5E97B1B64}" dt="2023-03-27T10:35:51.469" v="319" actId="20577"/>
        <pc:sldMkLst>
          <pc:docMk/>
          <pc:sldMk cId="2113955441" sldId="320"/>
        </pc:sldMkLst>
        <pc:spChg chg="mod">
          <ac:chgData name="ISLAM, MOHAMMAD" userId="471793c4-62e1-4b59-9b88-5bc5c09196d7" providerId="ADAL" clId="{C6B37958-891D-440F-8046-01B5E97B1B64}" dt="2023-03-27T10:29:14.377" v="112" actId="164"/>
          <ac:spMkLst>
            <pc:docMk/>
            <pc:sldMk cId="2113955441" sldId="320"/>
            <ac:spMk id="2" creationId="{07A1F197-1109-B84E-8E81-CA2992D992D5}"/>
          </ac:spMkLst>
        </pc:spChg>
        <pc:spChg chg="mod ord">
          <ac:chgData name="ISLAM, MOHAMMAD" userId="471793c4-62e1-4b59-9b88-5bc5c09196d7" providerId="ADAL" clId="{C6B37958-891D-440F-8046-01B5E97B1B64}" dt="2023-03-27T10:28:46.349" v="97" actId="20577"/>
          <ac:spMkLst>
            <pc:docMk/>
            <pc:sldMk cId="2113955441" sldId="320"/>
            <ac:spMk id="4" creationId="{00000000-0000-0000-0000-000000000000}"/>
          </ac:spMkLst>
        </pc:spChg>
        <pc:spChg chg="add del mod ord">
          <ac:chgData name="ISLAM, MOHAMMAD" userId="471793c4-62e1-4b59-9b88-5bc5c09196d7" providerId="ADAL" clId="{C6B37958-891D-440F-8046-01B5E97B1B64}" dt="2023-03-27T10:28:12.514" v="38" actId="478"/>
          <ac:spMkLst>
            <pc:docMk/>
            <pc:sldMk cId="2113955441" sldId="320"/>
            <ac:spMk id="5" creationId="{A921B5F4-E009-D466-4B8D-9EBC6B66BF79}"/>
          </ac:spMkLst>
        </pc:spChg>
        <pc:spChg chg="mod">
          <ac:chgData name="ISLAM, MOHAMMAD" userId="471793c4-62e1-4b59-9b88-5bc5c09196d7" providerId="ADAL" clId="{C6B37958-891D-440F-8046-01B5E97B1B64}" dt="2023-03-27T10:29:14.377" v="112" actId="164"/>
          <ac:spMkLst>
            <pc:docMk/>
            <pc:sldMk cId="2113955441" sldId="320"/>
            <ac:spMk id="7" creationId="{8FE5CA64-42F6-9B45-8D13-0D8F01331D39}"/>
          </ac:spMkLst>
        </pc:spChg>
        <pc:spChg chg="mod ord">
          <ac:chgData name="ISLAM, MOHAMMAD" userId="471793c4-62e1-4b59-9b88-5bc5c09196d7" providerId="ADAL" clId="{C6B37958-891D-440F-8046-01B5E97B1B64}" dt="2023-03-27T10:27:51.750" v="37" actId="700"/>
          <ac:spMkLst>
            <pc:docMk/>
            <pc:sldMk cId="2113955441" sldId="320"/>
            <ac:spMk id="10" creationId="{00000000-0000-0000-0000-000000000000}"/>
          </ac:spMkLst>
        </pc:spChg>
        <pc:spChg chg="mod ord">
          <ac:chgData name="ISLAM, MOHAMMAD" userId="471793c4-62e1-4b59-9b88-5bc5c09196d7" providerId="ADAL" clId="{C6B37958-891D-440F-8046-01B5E97B1B64}" dt="2023-03-27T10:27:51.750" v="37" actId="700"/>
          <ac:spMkLst>
            <pc:docMk/>
            <pc:sldMk cId="2113955441" sldId="320"/>
            <ac:spMk id="11" creationId="{00000000-0000-0000-0000-000000000000}"/>
          </ac:spMkLst>
        </pc:spChg>
        <pc:spChg chg="mod">
          <ac:chgData name="ISLAM, MOHAMMAD" userId="471793c4-62e1-4b59-9b88-5bc5c09196d7" providerId="ADAL" clId="{C6B37958-891D-440F-8046-01B5E97B1B64}" dt="2023-03-27T10:29:14.377" v="112" actId="164"/>
          <ac:spMkLst>
            <pc:docMk/>
            <pc:sldMk cId="2113955441" sldId="320"/>
            <ac:spMk id="20" creationId="{B74EF8EC-6C43-554C-BBBF-65CD7C865CDD}"/>
          </ac:spMkLst>
        </pc:spChg>
        <pc:spChg chg="mod">
          <ac:chgData name="ISLAM, MOHAMMAD" userId="471793c4-62e1-4b59-9b88-5bc5c09196d7" providerId="ADAL" clId="{C6B37958-891D-440F-8046-01B5E97B1B64}" dt="2023-03-27T10:35:51.469" v="319" actId="20577"/>
          <ac:spMkLst>
            <pc:docMk/>
            <pc:sldMk cId="2113955441" sldId="320"/>
            <ac:spMk id="22" creationId="{0D26AFAF-9713-3A44-86A9-D0CE9DBC45E6}"/>
          </ac:spMkLst>
        </pc:spChg>
        <pc:spChg chg="mod ord">
          <ac:chgData name="ISLAM, MOHAMMAD" userId="471793c4-62e1-4b59-9b88-5bc5c09196d7" providerId="ADAL" clId="{C6B37958-891D-440F-8046-01B5E97B1B64}" dt="2023-03-27T10:27:51.750" v="37" actId="700"/>
          <ac:spMkLst>
            <pc:docMk/>
            <pc:sldMk cId="2113955441" sldId="320"/>
            <ac:spMk id="28" creationId="{00000000-0000-0000-0000-000000000000}"/>
          </ac:spMkLst>
        </pc:spChg>
        <pc:spChg chg="mod">
          <ac:chgData name="ISLAM, MOHAMMAD" userId="471793c4-62e1-4b59-9b88-5bc5c09196d7" providerId="ADAL" clId="{C6B37958-891D-440F-8046-01B5E97B1B64}" dt="2023-03-27T10:29:14.377" v="112" actId="164"/>
          <ac:spMkLst>
            <pc:docMk/>
            <pc:sldMk cId="2113955441" sldId="320"/>
            <ac:spMk id="29" creationId="{CE66BA8C-51BC-414E-BC02-A467BEA57145}"/>
          </ac:spMkLst>
        </pc:spChg>
        <pc:spChg chg="mod">
          <ac:chgData name="ISLAM, MOHAMMAD" userId="471793c4-62e1-4b59-9b88-5bc5c09196d7" providerId="ADAL" clId="{C6B37958-891D-440F-8046-01B5E97B1B64}" dt="2023-03-27T10:29:14.377" v="112" actId="164"/>
          <ac:spMkLst>
            <pc:docMk/>
            <pc:sldMk cId="2113955441" sldId="320"/>
            <ac:spMk id="30" creationId="{17C654FE-C977-2541-8528-B25126E18537}"/>
          </ac:spMkLst>
        </pc:spChg>
        <pc:spChg chg="mod">
          <ac:chgData name="ISLAM, MOHAMMAD" userId="471793c4-62e1-4b59-9b88-5bc5c09196d7" providerId="ADAL" clId="{C6B37958-891D-440F-8046-01B5E97B1B64}" dt="2023-03-27T10:29:14.377" v="112" actId="164"/>
          <ac:spMkLst>
            <pc:docMk/>
            <pc:sldMk cId="2113955441" sldId="320"/>
            <ac:spMk id="35" creationId="{D75CBE59-D0E5-F14A-8AA2-ED70539C8100}"/>
          </ac:spMkLst>
        </pc:spChg>
        <pc:spChg chg="mod">
          <ac:chgData name="ISLAM, MOHAMMAD" userId="471793c4-62e1-4b59-9b88-5bc5c09196d7" providerId="ADAL" clId="{C6B37958-891D-440F-8046-01B5E97B1B64}" dt="2023-03-27T10:29:14.377" v="112" actId="164"/>
          <ac:spMkLst>
            <pc:docMk/>
            <pc:sldMk cId="2113955441" sldId="320"/>
            <ac:spMk id="36" creationId="{47D12B14-848D-0F4F-818C-8906116ACAE0}"/>
          </ac:spMkLst>
        </pc:spChg>
        <pc:spChg chg="mod">
          <ac:chgData name="ISLAM, MOHAMMAD" userId="471793c4-62e1-4b59-9b88-5bc5c09196d7" providerId="ADAL" clId="{C6B37958-891D-440F-8046-01B5E97B1B64}" dt="2023-03-27T10:29:14.377" v="112" actId="164"/>
          <ac:spMkLst>
            <pc:docMk/>
            <pc:sldMk cId="2113955441" sldId="320"/>
            <ac:spMk id="37" creationId="{DAD219F0-DB3D-8248-B382-65ADA1DAB28C}"/>
          </ac:spMkLst>
        </pc:spChg>
        <pc:spChg chg="mod">
          <ac:chgData name="ISLAM, MOHAMMAD" userId="471793c4-62e1-4b59-9b88-5bc5c09196d7" providerId="ADAL" clId="{C6B37958-891D-440F-8046-01B5E97B1B64}" dt="2023-03-27T10:29:24.770" v="138" actId="164"/>
          <ac:spMkLst>
            <pc:docMk/>
            <pc:sldMk cId="2113955441" sldId="320"/>
            <ac:spMk id="40" creationId="{79F234F1-AE27-1F49-AFDD-96B99543C53C}"/>
          </ac:spMkLst>
        </pc:spChg>
        <pc:spChg chg="mod">
          <ac:chgData name="ISLAM, MOHAMMAD" userId="471793c4-62e1-4b59-9b88-5bc5c09196d7" providerId="ADAL" clId="{C6B37958-891D-440F-8046-01B5E97B1B64}" dt="2023-03-27T10:29:24.770" v="138" actId="164"/>
          <ac:spMkLst>
            <pc:docMk/>
            <pc:sldMk cId="2113955441" sldId="320"/>
            <ac:spMk id="41" creationId="{F7B8745F-70CF-D04F-B937-9FD893C9E9E2}"/>
          </ac:spMkLst>
        </pc:spChg>
        <pc:spChg chg="mod">
          <ac:chgData name="ISLAM, MOHAMMAD" userId="471793c4-62e1-4b59-9b88-5bc5c09196d7" providerId="ADAL" clId="{C6B37958-891D-440F-8046-01B5E97B1B64}" dt="2023-03-27T10:29:24.770" v="138" actId="164"/>
          <ac:spMkLst>
            <pc:docMk/>
            <pc:sldMk cId="2113955441" sldId="320"/>
            <ac:spMk id="42" creationId="{77B36960-8071-774B-A36C-13F2537A469B}"/>
          </ac:spMkLst>
        </pc:spChg>
        <pc:spChg chg="mod">
          <ac:chgData name="ISLAM, MOHAMMAD" userId="471793c4-62e1-4b59-9b88-5bc5c09196d7" providerId="ADAL" clId="{C6B37958-891D-440F-8046-01B5E97B1B64}" dt="2023-03-27T10:29:14.377" v="112" actId="164"/>
          <ac:spMkLst>
            <pc:docMk/>
            <pc:sldMk cId="2113955441" sldId="320"/>
            <ac:spMk id="44" creationId="{F59B66FB-EA6B-1047-9053-3B01887ADF58}"/>
          </ac:spMkLst>
        </pc:spChg>
        <pc:spChg chg="mod">
          <ac:chgData name="ISLAM, MOHAMMAD" userId="471793c4-62e1-4b59-9b88-5bc5c09196d7" providerId="ADAL" clId="{C6B37958-891D-440F-8046-01B5E97B1B64}" dt="2023-03-27T10:29:24.770" v="138" actId="164"/>
          <ac:spMkLst>
            <pc:docMk/>
            <pc:sldMk cId="2113955441" sldId="320"/>
            <ac:spMk id="46" creationId="{83706A96-1AEF-0A4A-BC3A-0C2537604F91}"/>
          </ac:spMkLst>
        </pc:spChg>
        <pc:spChg chg="mod">
          <ac:chgData name="ISLAM, MOHAMMAD" userId="471793c4-62e1-4b59-9b88-5bc5c09196d7" providerId="ADAL" clId="{C6B37958-891D-440F-8046-01B5E97B1B64}" dt="2023-03-27T10:29:24.770" v="138" actId="164"/>
          <ac:spMkLst>
            <pc:docMk/>
            <pc:sldMk cId="2113955441" sldId="320"/>
            <ac:spMk id="47" creationId="{E5B57585-80FE-314E-A719-A96B7DFA6CD8}"/>
          </ac:spMkLst>
        </pc:spChg>
        <pc:grpChg chg="add mod">
          <ac:chgData name="ISLAM, MOHAMMAD" userId="471793c4-62e1-4b59-9b88-5bc5c09196d7" providerId="ADAL" clId="{C6B37958-891D-440F-8046-01B5E97B1B64}" dt="2023-03-27T10:33:21.591" v="261" actId="1035"/>
          <ac:grpSpMkLst>
            <pc:docMk/>
            <pc:sldMk cId="2113955441" sldId="320"/>
            <ac:grpSpMk id="6" creationId="{E849564D-EB05-865F-7688-361661F6A62D}"/>
          </ac:grpSpMkLst>
        </pc:grpChg>
        <pc:grpChg chg="del mod">
          <ac:chgData name="ISLAM, MOHAMMAD" userId="471793c4-62e1-4b59-9b88-5bc5c09196d7" providerId="ADAL" clId="{C6B37958-891D-440F-8046-01B5E97B1B64}" dt="2023-03-27T10:27:38.806" v="36" actId="478"/>
          <ac:grpSpMkLst>
            <pc:docMk/>
            <pc:sldMk cId="2113955441" sldId="320"/>
            <ac:grpSpMk id="8" creationId="{023D8268-0D41-1E41-BAE4-8305601D32C8}"/>
          </ac:grpSpMkLst>
        </pc:grpChg>
        <pc:grpChg chg="add mod">
          <ac:chgData name="ISLAM, MOHAMMAD" userId="471793c4-62e1-4b59-9b88-5bc5c09196d7" providerId="ADAL" clId="{C6B37958-891D-440F-8046-01B5E97B1B64}" dt="2023-03-27T10:33:21.591" v="261" actId="1035"/>
          <ac:grpSpMkLst>
            <pc:docMk/>
            <pc:sldMk cId="2113955441" sldId="320"/>
            <ac:grpSpMk id="31" creationId="{9C891110-EFE6-2302-8E7E-D96EAA79BAC7}"/>
          </ac:grpSpMkLst>
        </pc:grpChg>
        <pc:cxnChg chg="del">
          <ac:chgData name="ISLAM, MOHAMMAD" userId="471793c4-62e1-4b59-9b88-5bc5c09196d7" providerId="ADAL" clId="{C6B37958-891D-440F-8046-01B5E97B1B64}" dt="2023-03-27T10:27:32.290" v="35" actId="478"/>
          <ac:cxnSpMkLst>
            <pc:docMk/>
            <pc:sldMk cId="2113955441" sldId="320"/>
            <ac:cxnSpMk id="3" creationId="{13814E5B-E819-DC45-BD16-8B47F085812D}"/>
          </ac:cxnSpMkLst>
        </pc:cxnChg>
      </pc:sldChg>
      <pc:sldChg chg="addSp modSp mod">
        <pc:chgData name="ISLAM, MOHAMMAD" userId="471793c4-62e1-4b59-9b88-5bc5c09196d7" providerId="ADAL" clId="{C6B37958-891D-440F-8046-01B5E97B1B64}" dt="2023-03-27T10:37:50.400" v="330" actId="108"/>
        <pc:sldMkLst>
          <pc:docMk/>
          <pc:sldMk cId="1050262538" sldId="327"/>
        </pc:sldMkLst>
        <pc:spChg chg="mod">
          <ac:chgData name="ISLAM, MOHAMMAD" userId="471793c4-62e1-4b59-9b88-5bc5c09196d7" providerId="ADAL" clId="{C6B37958-891D-440F-8046-01B5E97B1B64}" dt="2023-03-27T10:30:51.173" v="239" actId="20577"/>
          <ac:spMkLst>
            <pc:docMk/>
            <pc:sldMk cId="1050262538" sldId="327"/>
            <ac:spMk id="3" creationId="{B89B3F55-B741-906B-B7AA-B83CDA3E5678}"/>
          </ac:spMkLst>
        </pc:spChg>
        <pc:spChg chg="add mod">
          <ac:chgData name="ISLAM, MOHAMMAD" userId="471793c4-62e1-4b59-9b88-5bc5c09196d7" providerId="ADAL" clId="{C6B37958-891D-440F-8046-01B5E97B1B64}" dt="2023-03-27T10:37:50.400" v="330" actId="108"/>
          <ac:spMkLst>
            <pc:docMk/>
            <pc:sldMk cId="1050262538" sldId="327"/>
            <ac:spMk id="5" creationId="{E99F9EC9-A6E5-4EBC-E253-0FE7C5551345}"/>
          </ac:spMkLst>
        </pc:spChg>
        <pc:spChg chg="mod">
          <ac:chgData name="ISLAM, MOHAMMAD" userId="471793c4-62e1-4b59-9b88-5bc5c09196d7" providerId="ADAL" clId="{C6B37958-891D-440F-8046-01B5E97B1B64}" dt="2023-03-27T10:30:46.098" v="228" actId="20577"/>
          <ac:spMkLst>
            <pc:docMk/>
            <pc:sldMk cId="1050262538" sldId="327"/>
            <ac:spMk id="7" creationId="{7ED33EAF-40C6-5632-91A9-19F063D96AE4}"/>
          </ac:spMkLst>
        </pc:spChg>
      </pc:sldChg>
      <pc:sldChg chg="del">
        <pc:chgData name="ISLAM, MOHAMMAD" userId="471793c4-62e1-4b59-9b88-5bc5c09196d7" providerId="ADAL" clId="{C6B37958-891D-440F-8046-01B5E97B1B64}" dt="2023-03-27T10:17:08.431" v="0" actId="47"/>
        <pc:sldMkLst>
          <pc:docMk/>
          <pc:sldMk cId="1897776890" sldId="328"/>
        </pc:sldMkLst>
      </pc:sldChg>
      <pc:sldChg chg="addSp delSp modSp mod">
        <pc:chgData name="ISLAM, MOHAMMAD" userId="471793c4-62e1-4b59-9b88-5bc5c09196d7" providerId="ADAL" clId="{C6B37958-891D-440F-8046-01B5E97B1B64}" dt="2023-03-27T10:37:23.359" v="328" actId="108"/>
        <pc:sldMkLst>
          <pc:docMk/>
          <pc:sldMk cId="3021394249" sldId="329"/>
        </pc:sldMkLst>
        <pc:spChg chg="add del mod">
          <ac:chgData name="ISLAM, MOHAMMAD" userId="471793c4-62e1-4b59-9b88-5bc5c09196d7" providerId="ADAL" clId="{C6B37958-891D-440F-8046-01B5E97B1B64}" dt="2023-03-27T10:36:59.092" v="324"/>
          <ac:spMkLst>
            <pc:docMk/>
            <pc:sldMk cId="3021394249" sldId="329"/>
            <ac:spMk id="3" creationId="{CCAF3E4B-5507-47F9-3966-D20353C50EB0}"/>
          </ac:spMkLst>
        </pc:spChg>
        <pc:spChg chg="add mod">
          <ac:chgData name="ISLAM, MOHAMMAD" userId="471793c4-62e1-4b59-9b88-5bc5c09196d7" providerId="ADAL" clId="{C6B37958-891D-440F-8046-01B5E97B1B64}" dt="2023-03-27T10:37:23.359" v="328" actId="108"/>
          <ac:spMkLst>
            <pc:docMk/>
            <pc:sldMk cId="3021394249" sldId="329"/>
            <ac:spMk id="7" creationId="{9E33D2EA-9595-A717-8C3E-9BF32E217413}"/>
          </ac:spMkLst>
        </pc:spChg>
        <pc:picChg chg="add del">
          <ac:chgData name="ISLAM, MOHAMMAD" userId="471793c4-62e1-4b59-9b88-5bc5c09196d7" providerId="ADAL" clId="{C6B37958-891D-440F-8046-01B5E97B1B64}" dt="2023-03-27T10:37:00.397" v="326"/>
          <ac:picMkLst>
            <pc:docMk/>
            <pc:sldMk cId="3021394249" sldId="329"/>
            <ac:picMk id="5" creationId="{8294F519-5B5E-2B6C-2623-D1681C5E6E57}"/>
          </ac:picMkLst>
        </pc:picChg>
      </pc:sldChg>
      <pc:sldChg chg="del">
        <pc:chgData name="ISLAM, MOHAMMAD" userId="471793c4-62e1-4b59-9b88-5bc5c09196d7" providerId="ADAL" clId="{C6B37958-891D-440F-8046-01B5E97B1B64}" dt="2023-03-27T10:17:11.822" v="1" actId="47"/>
        <pc:sldMkLst>
          <pc:docMk/>
          <pc:sldMk cId="777417826" sldId="330"/>
        </pc:sldMkLst>
      </pc:sldChg>
      <pc:sldChg chg="add del">
        <pc:chgData name="ISLAM, MOHAMMAD" userId="471793c4-62e1-4b59-9b88-5bc5c09196d7" providerId="ADAL" clId="{C6B37958-891D-440F-8046-01B5E97B1B64}" dt="2023-03-27T10:36:45.482" v="321"/>
        <pc:sldMkLst>
          <pc:docMk/>
          <pc:sldMk cId="3687523403" sldId="330"/>
        </pc:sldMkLst>
      </pc:sldChg>
      <pc:sldChg chg="add del">
        <pc:chgData name="ISLAM, MOHAMMAD" userId="471793c4-62e1-4b59-9b88-5bc5c09196d7" providerId="ADAL" clId="{C6B37958-891D-440F-8046-01B5E97B1B64}" dt="2023-03-27T10:36:45.482" v="321"/>
        <pc:sldMkLst>
          <pc:docMk/>
          <pc:sldMk cId="3780105937" sldId="331"/>
        </pc:sldMkLst>
      </pc:sldChg>
    </pc:docChg>
  </pc:docChgLst>
  <pc:docChgLst>
    <pc:chgData name="ISLAM, MOHAMMAD" userId="471793c4-62e1-4b59-9b88-5bc5c09196d7" providerId="ADAL" clId="{C02D13F7-4C3B-4D32-AC18-7DD226520940}"/>
    <pc:docChg chg="undo custSel addSld delSld modSld">
      <pc:chgData name="ISLAM, MOHAMMAD" userId="471793c4-62e1-4b59-9b88-5bc5c09196d7" providerId="ADAL" clId="{C02D13F7-4C3B-4D32-AC18-7DD226520940}" dt="2023-03-23T07:21:46.903" v="1064" actId="20577"/>
      <pc:docMkLst>
        <pc:docMk/>
      </pc:docMkLst>
      <pc:sldChg chg="addSp delSp modSp mod">
        <pc:chgData name="ISLAM, MOHAMMAD" userId="471793c4-62e1-4b59-9b88-5bc5c09196d7" providerId="ADAL" clId="{C02D13F7-4C3B-4D32-AC18-7DD226520940}" dt="2023-03-23T06:48:33.943" v="185" actId="478"/>
        <pc:sldMkLst>
          <pc:docMk/>
          <pc:sldMk cId="900002786" sldId="257"/>
        </pc:sldMkLst>
        <pc:spChg chg="mod">
          <ac:chgData name="ISLAM, MOHAMMAD" userId="471793c4-62e1-4b59-9b88-5bc5c09196d7" providerId="ADAL" clId="{C02D13F7-4C3B-4D32-AC18-7DD226520940}" dt="2023-03-23T06:47:25.484" v="63" actId="20577"/>
          <ac:spMkLst>
            <pc:docMk/>
            <pc:sldMk cId="900002786" sldId="257"/>
            <ac:spMk id="2" creationId="{00000000-0000-0000-0000-000000000000}"/>
          </ac:spMkLst>
        </pc:spChg>
        <pc:spChg chg="mod">
          <ac:chgData name="ISLAM, MOHAMMAD" userId="471793c4-62e1-4b59-9b88-5bc5c09196d7" providerId="ADAL" clId="{C02D13F7-4C3B-4D32-AC18-7DD226520940}" dt="2023-03-23T06:48:20.111" v="184" actId="20577"/>
          <ac:spMkLst>
            <pc:docMk/>
            <pc:sldMk cId="900002786" sldId="257"/>
            <ac:spMk id="3" creationId="{CC89DAE8-56A9-DA0A-5840-3995C0D4103E}"/>
          </ac:spMkLst>
        </pc:spChg>
        <pc:spChg chg="add mod">
          <ac:chgData name="ISLAM, MOHAMMAD" userId="471793c4-62e1-4b59-9b88-5bc5c09196d7" providerId="ADAL" clId="{C02D13F7-4C3B-4D32-AC18-7DD226520940}" dt="2023-03-23T06:48:33.943" v="185" actId="478"/>
          <ac:spMkLst>
            <pc:docMk/>
            <pc:sldMk cId="900002786" sldId="257"/>
            <ac:spMk id="7" creationId="{A75320D4-9B38-6790-CFAF-B0DCE0FDBE61}"/>
          </ac:spMkLst>
        </pc:spChg>
        <pc:picChg chg="del">
          <ac:chgData name="ISLAM, MOHAMMAD" userId="471793c4-62e1-4b59-9b88-5bc5c09196d7" providerId="ADAL" clId="{C02D13F7-4C3B-4D32-AC18-7DD226520940}" dt="2023-03-23T06:48:33.943" v="185" actId="478"/>
          <ac:picMkLst>
            <pc:docMk/>
            <pc:sldMk cId="900002786" sldId="257"/>
            <ac:picMk id="17" creationId="{624F9B3F-7055-908D-0532-61605F443EC3}"/>
          </ac:picMkLst>
        </pc:picChg>
      </pc:sldChg>
      <pc:sldChg chg="del">
        <pc:chgData name="ISLAM, MOHAMMAD" userId="471793c4-62e1-4b59-9b88-5bc5c09196d7" providerId="ADAL" clId="{C02D13F7-4C3B-4D32-AC18-7DD226520940}" dt="2023-03-23T07:08:16.598" v="775" actId="47"/>
        <pc:sldMkLst>
          <pc:docMk/>
          <pc:sldMk cId="1509807071" sldId="266"/>
        </pc:sldMkLst>
      </pc:sldChg>
      <pc:sldChg chg="del">
        <pc:chgData name="ISLAM, MOHAMMAD" userId="471793c4-62e1-4b59-9b88-5bc5c09196d7" providerId="ADAL" clId="{C02D13F7-4C3B-4D32-AC18-7DD226520940}" dt="2023-03-23T07:16:01.313" v="1034" actId="47"/>
        <pc:sldMkLst>
          <pc:docMk/>
          <pc:sldMk cId="502100705" sldId="270"/>
        </pc:sldMkLst>
      </pc:sldChg>
      <pc:sldChg chg="del">
        <pc:chgData name="ISLAM, MOHAMMAD" userId="471793c4-62e1-4b59-9b88-5bc5c09196d7" providerId="ADAL" clId="{C02D13F7-4C3B-4D32-AC18-7DD226520940}" dt="2023-03-23T07:16:02.595" v="1036" actId="47"/>
        <pc:sldMkLst>
          <pc:docMk/>
          <pc:sldMk cId="444055719" sldId="271"/>
        </pc:sldMkLst>
      </pc:sldChg>
      <pc:sldChg chg="del">
        <pc:chgData name="ISLAM, MOHAMMAD" userId="471793c4-62e1-4b59-9b88-5bc5c09196d7" providerId="ADAL" clId="{C02D13F7-4C3B-4D32-AC18-7DD226520940}" dt="2023-03-23T07:16:03.021" v="1037" actId="47"/>
        <pc:sldMkLst>
          <pc:docMk/>
          <pc:sldMk cId="2438611376" sldId="282"/>
        </pc:sldMkLst>
      </pc:sldChg>
      <pc:sldChg chg="del">
        <pc:chgData name="ISLAM, MOHAMMAD" userId="471793c4-62e1-4b59-9b88-5bc5c09196d7" providerId="ADAL" clId="{C02D13F7-4C3B-4D32-AC18-7DD226520940}" dt="2023-03-23T07:16:02.156" v="1035" actId="47"/>
        <pc:sldMkLst>
          <pc:docMk/>
          <pc:sldMk cId="1522918692" sldId="283"/>
        </pc:sldMkLst>
      </pc:sldChg>
      <pc:sldChg chg="del">
        <pc:chgData name="ISLAM, MOHAMMAD" userId="471793c4-62e1-4b59-9b88-5bc5c09196d7" providerId="ADAL" clId="{C02D13F7-4C3B-4D32-AC18-7DD226520940}" dt="2023-03-23T06:48:43.867" v="186" actId="47"/>
        <pc:sldMkLst>
          <pc:docMk/>
          <pc:sldMk cId="1409271734" sldId="316"/>
        </pc:sldMkLst>
      </pc:sldChg>
      <pc:sldChg chg="del">
        <pc:chgData name="ISLAM, MOHAMMAD" userId="471793c4-62e1-4b59-9b88-5bc5c09196d7" providerId="ADAL" clId="{C02D13F7-4C3B-4D32-AC18-7DD226520940}" dt="2023-03-23T07:15:59.408" v="1033" actId="47"/>
        <pc:sldMkLst>
          <pc:docMk/>
          <pc:sldMk cId="629999105" sldId="317"/>
        </pc:sldMkLst>
      </pc:sldChg>
      <pc:sldChg chg="del">
        <pc:chgData name="ISLAM, MOHAMMAD" userId="471793c4-62e1-4b59-9b88-5bc5c09196d7" providerId="ADAL" clId="{C02D13F7-4C3B-4D32-AC18-7DD226520940}" dt="2023-03-23T07:16:04.006" v="1038" actId="47"/>
        <pc:sldMkLst>
          <pc:docMk/>
          <pc:sldMk cId="2435564292" sldId="326"/>
        </pc:sldMkLst>
      </pc:sldChg>
      <pc:sldChg chg="del">
        <pc:chgData name="ISLAM, MOHAMMAD" userId="471793c4-62e1-4b59-9b88-5bc5c09196d7" providerId="ADAL" clId="{C02D13F7-4C3B-4D32-AC18-7DD226520940}" dt="2023-03-23T06:48:46.276" v="187" actId="47"/>
        <pc:sldMkLst>
          <pc:docMk/>
          <pc:sldMk cId="151587106" sldId="327"/>
        </pc:sldMkLst>
      </pc:sldChg>
      <pc:sldChg chg="addSp delSp modSp new mod modClrScheme chgLayout">
        <pc:chgData name="ISLAM, MOHAMMAD" userId="471793c4-62e1-4b59-9b88-5bc5c09196d7" providerId="ADAL" clId="{C02D13F7-4C3B-4D32-AC18-7DD226520940}" dt="2023-03-23T07:15:51.494" v="1032"/>
        <pc:sldMkLst>
          <pc:docMk/>
          <pc:sldMk cId="1050262538" sldId="327"/>
        </pc:sldMkLst>
        <pc:spChg chg="mod ord">
          <ac:chgData name="ISLAM, MOHAMMAD" userId="471793c4-62e1-4b59-9b88-5bc5c09196d7" providerId="ADAL" clId="{C02D13F7-4C3B-4D32-AC18-7DD226520940}" dt="2023-03-23T07:15:44.789" v="1030" actId="700"/>
          <ac:spMkLst>
            <pc:docMk/>
            <pc:sldMk cId="1050262538" sldId="327"/>
            <ac:spMk id="2" creationId="{BD444568-C377-C9FD-ED84-812F9C726E7B}"/>
          </ac:spMkLst>
        </pc:spChg>
        <pc:spChg chg="mod ord">
          <ac:chgData name="ISLAM, MOHAMMAD" userId="471793c4-62e1-4b59-9b88-5bc5c09196d7" providerId="ADAL" clId="{C02D13F7-4C3B-4D32-AC18-7DD226520940}" dt="2023-03-23T07:15:49.796" v="1031" actId="21"/>
          <ac:spMkLst>
            <pc:docMk/>
            <pc:sldMk cId="1050262538" sldId="327"/>
            <ac:spMk id="3" creationId="{B89B3F55-B741-906B-B7AA-B83CDA3E5678}"/>
          </ac:spMkLst>
        </pc:spChg>
        <pc:spChg chg="mod ord">
          <ac:chgData name="ISLAM, MOHAMMAD" userId="471793c4-62e1-4b59-9b88-5bc5c09196d7" providerId="ADAL" clId="{C02D13F7-4C3B-4D32-AC18-7DD226520940}" dt="2023-03-23T07:15:44.789" v="1030" actId="700"/>
          <ac:spMkLst>
            <pc:docMk/>
            <pc:sldMk cId="1050262538" sldId="327"/>
            <ac:spMk id="4" creationId="{101E0495-9BC7-6BD0-A380-9DDB2C61FE37}"/>
          </ac:spMkLst>
        </pc:spChg>
        <pc:spChg chg="del">
          <ac:chgData name="ISLAM, MOHAMMAD" userId="471793c4-62e1-4b59-9b88-5bc5c09196d7" providerId="ADAL" clId="{C02D13F7-4C3B-4D32-AC18-7DD226520940}" dt="2023-03-23T06:50:06.251" v="218" actId="478"/>
          <ac:spMkLst>
            <pc:docMk/>
            <pc:sldMk cId="1050262538" sldId="327"/>
            <ac:spMk id="5" creationId="{299A1F80-1DB3-B49A-52D5-5AFA75706E80}"/>
          </ac:spMkLst>
        </pc:spChg>
        <pc:spChg chg="mod ord">
          <ac:chgData name="ISLAM, MOHAMMAD" userId="471793c4-62e1-4b59-9b88-5bc5c09196d7" providerId="ADAL" clId="{C02D13F7-4C3B-4D32-AC18-7DD226520940}" dt="2023-03-23T07:15:44.789" v="1030" actId="700"/>
          <ac:spMkLst>
            <pc:docMk/>
            <pc:sldMk cId="1050262538" sldId="327"/>
            <ac:spMk id="6" creationId="{E4346622-CC7A-C504-1D9F-495EF5BA0FE0}"/>
          </ac:spMkLst>
        </pc:spChg>
        <pc:spChg chg="add mod ord">
          <ac:chgData name="ISLAM, MOHAMMAD" userId="471793c4-62e1-4b59-9b88-5bc5c09196d7" providerId="ADAL" clId="{C02D13F7-4C3B-4D32-AC18-7DD226520940}" dt="2023-03-23T07:15:51.494" v="1032"/>
          <ac:spMkLst>
            <pc:docMk/>
            <pc:sldMk cId="1050262538" sldId="327"/>
            <ac:spMk id="7" creationId="{7ED33EAF-40C6-5632-91A9-19F063D96AE4}"/>
          </ac:spMkLst>
        </pc:spChg>
      </pc:sldChg>
      <pc:sldChg chg="addSp delSp modSp new mod">
        <pc:chgData name="ISLAM, MOHAMMAD" userId="471793c4-62e1-4b59-9b88-5bc5c09196d7" providerId="ADAL" clId="{C02D13F7-4C3B-4D32-AC18-7DD226520940}" dt="2023-03-23T07:21:46.903" v="1064" actId="20577"/>
        <pc:sldMkLst>
          <pc:docMk/>
          <pc:sldMk cId="1897776890" sldId="328"/>
        </pc:sldMkLst>
        <pc:spChg chg="mod">
          <ac:chgData name="ISLAM, MOHAMMAD" userId="471793c4-62e1-4b59-9b88-5bc5c09196d7" providerId="ADAL" clId="{C02D13F7-4C3B-4D32-AC18-7DD226520940}" dt="2023-03-23T07:21:46.903" v="1064" actId="20577"/>
          <ac:spMkLst>
            <pc:docMk/>
            <pc:sldMk cId="1897776890" sldId="328"/>
            <ac:spMk id="2" creationId="{0C3E20F8-6187-9EAA-13B9-AD377B979CB4}"/>
          </ac:spMkLst>
        </pc:spChg>
        <pc:spChg chg="del">
          <ac:chgData name="ISLAM, MOHAMMAD" userId="471793c4-62e1-4b59-9b88-5bc5c09196d7" providerId="ADAL" clId="{C02D13F7-4C3B-4D32-AC18-7DD226520940}" dt="2023-03-23T06:53:20.699" v="391" actId="478"/>
          <ac:spMkLst>
            <pc:docMk/>
            <pc:sldMk cId="1897776890" sldId="328"/>
            <ac:spMk id="3" creationId="{D111370F-E2ED-5752-CB16-8558E9217EE8}"/>
          </ac:spMkLst>
        </pc:spChg>
        <pc:spChg chg="del">
          <ac:chgData name="ISLAM, MOHAMMAD" userId="471793c4-62e1-4b59-9b88-5bc5c09196d7" providerId="ADAL" clId="{C02D13F7-4C3B-4D32-AC18-7DD226520940}" dt="2023-03-23T06:53:23.233" v="392" actId="478"/>
          <ac:spMkLst>
            <pc:docMk/>
            <pc:sldMk cId="1897776890" sldId="328"/>
            <ac:spMk id="5" creationId="{589A8A56-265D-4083-C3A0-22DE98635DEA}"/>
          </ac:spMkLst>
        </pc:spChg>
        <pc:spChg chg="mod topLvl">
          <ac:chgData name="ISLAM, MOHAMMAD" userId="471793c4-62e1-4b59-9b88-5bc5c09196d7" providerId="ADAL" clId="{C02D13F7-4C3B-4D32-AC18-7DD226520940}" dt="2023-03-23T07:02:21.718" v="585" actId="165"/>
          <ac:spMkLst>
            <pc:docMk/>
            <pc:sldMk cId="1897776890" sldId="328"/>
            <ac:spMk id="8" creationId="{DD09F1C9-29D7-D952-2853-1971CA60799C}"/>
          </ac:spMkLst>
        </pc:spChg>
        <pc:spChg chg="mod topLvl">
          <ac:chgData name="ISLAM, MOHAMMAD" userId="471793c4-62e1-4b59-9b88-5bc5c09196d7" providerId="ADAL" clId="{C02D13F7-4C3B-4D32-AC18-7DD226520940}" dt="2023-03-23T07:21:27.139" v="1057" actId="207"/>
          <ac:spMkLst>
            <pc:docMk/>
            <pc:sldMk cId="1897776890" sldId="328"/>
            <ac:spMk id="9" creationId="{B455FCDF-C57B-FCAE-FC32-FCA15E91A80B}"/>
          </ac:spMkLst>
        </pc:spChg>
        <pc:spChg chg="mod topLvl">
          <ac:chgData name="ISLAM, MOHAMMAD" userId="471793c4-62e1-4b59-9b88-5bc5c09196d7" providerId="ADAL" clId="{C02D13F7-4C3B-4D32-AC18-7DD226520940}" dt="2023-03-23T07:02:21.718" v="585" actId="165"/>
          <ac:spMkLst>
            <pc:docMk/>
            <pc:sldMk cId="1897776890" sldId="328"/>
            <ac:spMk id="10" creationId="{12317C34-AAB3-D95D-4BB7-1ED84226887A}"/>
          </ac:spMkLst>
        </pc:spChg>
        <pc:spChg chg="mod topLvl">
          <ac:chgData name="ISLAM, MOHAMMAD" userId="471793c4-62e1-4b59-9b88-5bc5c09196d7" providerId="ADAL" clId="{C02D13F7-4C3B-4D32-AC18-7DD226520940}" dt="2023-03-23T07:21:11.239" v="1055" actId="207"/>
          <ac:spMkLst>
            <pc:docMk/>
            <pc:sldMk cId="1897776890" sldId="328"/>
            <ac:spMk id="11" creationId="{B3E81447-1495-3265-634F-0F854308D2F6}"/>
          </ac:spMkLst>
        </pc:spChg>
        <pc:spChg chg="mod topLvl">
          <ac:chgData name="ISLAM, MOHAMMAD" userId="471793c4-62e1-4b59-9b88-5bc5c09196d7" providerId="ADAL" clId="{C02D13F7-4C3B-4D32-AC18-7DD226520940}" dt="2023-03-23T07:20:54.582" v="1053" actId="207"/>
          <ac:spMkLst>
            <pc:docMk/>
            <pc:sldMk cId="1897776890" sldId="328"/>
            <ac:spMk id="12" creationId="{8E10514C-F5A0-D621-DA3A-576E8715BEDD}"/>
          </ac:spMkLst>
        </pc:spChg>
        <pc:spChg chg="mod topLvl">
          <ac:chgData name="ISLAM, MOHAMMAD" userId="471793c4-62e1-4b59-9b88-5bc5c09196d7" providerId="ADAL" clId="{C02D13F7-4C3B-4D32-AC18-7DD226520940}" dt="2023-03-23T07:20:58.924" v="1054" actId="207"/>
          <ac:spMkLst>
            <pc:docMk/>
            <pc:sldMk cId="1897776890" sldId="328"/>
            <ac:spMk id="13" creationId="{103107DF-7703-51BF-9AD5-B5C562969E7C}"/>
          </ac:spMkLst>
        </pc:spChg>
        <pc:spChg chg="mod topLvl">
          <ac:chgData name="ISLAM, MOHAMMAD" userId="471793c4-62e1-4b59-9b88-5bc5c09196d7" providerId="ADAL" clId="{C02D13F7-4C3B-4D32-AC18-7DD226520940}" dt="2023-03-23T07:21:15.087" v="1056" actId="207"/>
          <ac:spMkLst>
            <pc:docMk/>
            <pc:sldMk cId="1897776890" sldId="328"/>
            <ac:spMk id="14" creationId="{5D8F3548-6230-2B9E-311F-DCB89EC191D4}"/>
          </ac:spMkLst>
        </pc:spChg>
        <pc:spChg chg="mod topLvl">
          <ac:chgData name="ISLAM, MOHAMMAD" userId="471793c4-62e1-4b59-9b88-5bc5c09196d7" providerId="ADAL" clId="{C02D13F7-4C3B-4D32-AC18-7DD226520940}" dt="2023-03-23T07:02:21.718" v="585" actId="165"/>
          <ac:spMkLst>
            <pc:docMk/>
            <pc:sldMk cId="1897776890" sldId="328"/>
            <ac:spMk id="15" creationId="{DD5DC376-B04B-9815-42BF-8D07F08D3C3D}"/>
          </ac:spMkLst>
        </pc:spChg>
        <pc:spChg chg="mod topLvl">
          <ac:chgData name="ISLAM, MOHAMMAD" userId="471793c4-62e1-4b59-9b88-5bc5c09196d7" providerId="ADAL" clId="{C02D13F7-4C3B-4D32-AC18-7DD226520940}" dt="2023-03-23T07:02:21.718" v="585" actId="165"/>
          <ac:spMkLst>
            <pc:docMk/>
            <pc:sldMk cId="1897776890" sldId="328"/>
            <ac:spMk id="16" creationId="{3AD9CAB5-902F-07C1-D489-C838ABA6BECD}"/>
          </ac:spMkLst>
        </pc:spChg>
        <pc:spChg chg="mod topLvl">
          <ac:chgData name="ISLAM, MOHAMMAD" userId="471793c4-62e1-4b59-9b88-5bc5c09196d7" providerId="ADAL" clId="{C02D13F7-4C3B-4D32-AC18-7DD226520940}" dt="2023-03-23T07:02:21.718" v="585" actId="165"/>
          <ac:spMkLst>
            <pc:docMk/>
            <pc:sldMk cId="1897776890" sldId="328"/>
            <ac:spMk id="17" creationId="{E25E19F4-026B-B1A8-5382-7AB5407D27FB}"/>
          </ac:spMkLst>
        </pc:spChg>
        <pc:spChg chg="mod topLvl">
          <ac:chgData name="ISLAM, MOHAMMAD" userId="471793c4-62e1-4b59-9b88-5bc5c09196d7" providerId="ADAL" clId="{C02D13F7-4C3B-4D32-AC18-7DD226520940}" dt="2023-03-23T07:02:21.718" v="585" actId="165"/>
          <ac:spMkLst>
            <pc:docMk/>
            <pc:sldMk cId="1897776890" sldId="328"/>
            <ac:spMk id="18" creationId="{2F80DF92-DA90-308B-6929-B8116C5EF562}"/>
          </ac:spMkLst>
        </pc:spChg>
        <pc:spChg chg="mod topLvl">
          <ac:chgData name="ISLAM, MOHAMMAD" userId="471793c4-62e1-4b59-9b88-5bc5c09196d7" providerId="ADAL" clId="{C02D13F7-4C3B-4D32-AC18-7DD226520940}" dt="2023-03-23T07:02:21.718" v="585" actId="165"/>
          <ac:spMkLst>
            <pc:docMk/>
            <pc:sldMk cId="1897776890" sldId="328"/>
            <ac:spMk id="19" creationId="{8B44FF88-EC06-8AFE-BBFB-928CD5FAFE12}"/>
          </ac:spMkLst>
        </pc:spChg>
        <pc:spChg chg="mod topLvl">
          <ac:chgData name="ISLAM, MOHAMMAD" userId="471793c4-62e1-4b59-9b88-5bc5c09196d7" providerId="ADAL" clId="{C02D13F7-4C3B-4D32-AC18-7DD226520940}" dt="2023-03-23T07:02:21.718" v="585" actId="165"/>
          <ac:spMkLst>
            <pc:docMk/>
            <pc:sldMk cId="1897776890" sldId="328"/>
            <ac:spMk id="20" creationId="{5CE48FA8-5260-FF21-0F10-730ED99107F4}"/>
          </ac:spMkLst>
        </pc:spChg>
        <pc:spChg chg="mod topLvl">
          <ac:chgData name="ISLAM, MOHAMMAD" userId="471793c4-62e1-4b59-9b88-5bc5c09196d7" providerId="ADAL" clId="{C02D13F7-4C3B-4D32-AC18-7DD226520940}" dt="2023-03-23T07:02:21.718" v="585" actId="165"/>
          <ac:spMkLst>
            <pc:docMk/>
            <pc:sldMk cId="1897776890" sldId="328"/>
            <ac:spMk id="21" creationId="{A6F1A0B4-3B7F-1011-7384-DDEAE9BB6F87}"/>
          </ac:spMkLst>
        </pc:spChg>
        <pc:grpChg chg="add del mod">
          <ac:chgData name="ISLAM, MOHAMMAD" userId="471793c4-62e1-4b59-9b88-5bc5c09196d7" providerId="ADAL" clId="{C02D13F7-4C3B-4D32-AC18-7DD226520940}" dt="2023-03-23T07:02:21.718" v="585" actId="165"/>
          <ac:grpSpMkLst>
            <pc:docMk/>
            <pc:sldMk cId="1897776890" sldId="328"/>
            <ac:grpSpMk id="7" creationId="{D3C837BD-A5DC-3A81-F1A5-30C0589324A0}"/>
          </ac:grpSpMkLst>
        </pc:grpChg>
      </pc:sldChg>
      <pc:sldChg chg="addSp delSp modSp new mod">
        <pc:chgData name="ISLAM, MOHAMMAD" userId="471793c4-62e1-4b59-9b88-5bc5c09196d7" providerId="ADAL" clId="{C02D13F7-4C3B-4D32-AC18-7DD226520940}" dt="2023-03-23T07:10:42.933" v="800" actId="20577"/>
        <pc:sldMkLst>
          <pc:docMk/>
          <pc:sldMk cId="3021394249" sldId="329"/>
        </pc:sldMkLst>
        <pc:spChg chg="mod">
          <ac:chgData name="ISLAM, MOHAMMAD" userId="471793c4-62e1-4b59-9b88-5bc5c09196d7" providerId="ADAL" clId="{C02D13F7-4C3B-4D32-AC18-7DD226520940}" dt="2023-03-23T07:03:57.482" v="592" actId="14100"/>
          <ac:spMkLst>
            <pc:docMk/>
            <pc:sldMk cId="3021394249" sldId="329"/>
            <ac:spMk id="2" creationId="{823F0E6E-B7F5-DF2F-3CD4-7712E51BDBA2}"/>
          </ac:spMkLst>
        </pc:spChg>
        <pc:spChg chg="del">
          <ac:chgData name="ISLAM, MOHAMMAD" userId="471793c4-62e1-4b59-9b88-5bc5c09196d7" providerId="ADAL" clId="{C02D13F7-4C3B-4D32-AC18-7DD226520940}" dt="2023-03-23T06:57:39.885" v="482" actId="478"/>
          <ac:spMkLst>
            <pc:docMk/>
            <pc:sldMk cId="3021394249" sldId="329"/>
            <ac:spMk id="3" creationId="{4F6BB449-6441-7820-70FC-A7FB56E39FA9}"/>
          </ac:spMkLst>
        </pc:spChg>
        <pc:spChg chg="mod ord">
          <ac:chgData name="ISLAM, MOHAMMAD" userId="471793c4-62e1-4b59-9b88-5bc5c09196d7" providerId="ADAL" clId="{C02D13F7-4C3B-4D32-AC18-7DD226520940}" dt="2023-03-23T06:57:59.709" v="489" actId="26606"/>
          <ac:spMkLst>
            <pc:docMk/>
            <pc:sldMk cId="3021394249" sldId="329"/>
            <ac:spMk id="4" creationId="{B76622FB-0236-92A4-9B03-0E55B21096B5}"/>
          </ac:spMkLst>
        </pc:spChg>
        <pc:spChg chg="del">
          <ac:chgData name="ISLAM, MOHAMMAD" userId="471793c4-62e1-4b59-9b88-5bc5c09196d7" providerId="ADAL" clId="{C02D13F7-4C3B-4D32-AC18-7DD226520940}" dt="2023-03-23T06:57:42.196" v="483" actId="478"/>
          <ac:spMkLst>
            <pc:docMk/>
            <pc:sldMk cId="3021394249" sldId="329"/>
            <ac:spMk id="5" creationId="{73EB2B48-402E-7683-5B88-80708E7FC317}"/>
          </ac:spMkLst>
        </pc:spChg>
        <pc:spChg chg="mod ord">
          <ac:chgData name="ISLAM, MOHAMMAD" userId="471793c4-62e1-4b59-9b88-5bc5c09196d7" providerId="ADAL" clId="{C02D13F7-4C3B-4D32-AC18-7DD226520940}" dt="2023-03-23T06:57:59.709" v="489" actId="26606"/>
          <ac:spMkLst>
            <pc:docMk/>
            <pc:sldMk cId="3021394249" sldId="329"/>
            <ac:spMk id="6" creationId="{8A6EFDEC-4875-11FC-B966-4A64FBF5EEF8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8" creationId="{4113C6EA-FEC5-EC8A-7838-7368AE7FC3F0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9" creationId="{89A84360-8027-076B-0812-BF90A80B00E2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10" creationId="{A8A014C7-4908-F14A-A01D-9FC124C3236C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11" creationId="{4ABA02F8-FA39-5789-CE1E-DC80E1E2782E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12" creationId="{3246B301-3D6B-3703-A697-A6150EC20D0C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13" creationId="{1593C77D-075A-4849-1A51-B843C4615C0B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14" creationId="{AB8B15CD-76FD-BB76-5B1A-81D74C190A22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15" creationId="{DD207037-CBF3-611A-4F43-3D1B8FFD764C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16" creationId="{82D1D5EC-1CFC-68E7-1DEC-1831869A3D9F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19" creationId="{F3564313-0F49-BB5D-47E5-124556A3287D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20" creationId="{8EA6558A-C9FF-D3B2-A4D1-7EA018C99332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21" creationId="{224E070E-0BEF-0A5B-1E4D-F00593085282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22" creationId="{3509CAA6-6576-1488-6FC2-2E09040B169A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23" creationId="{16CA3AB9-23AC-0285-7A2B-DF0CE2CBA7FF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24" creationId="{7444FAE0-8BA7-F758-3C7E-576E07C9A722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25" creationId="{71463D96-B536-51B5-23DD-61D7C4716350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26" creationId="{B22B910D-E9F8-C145-DB76-CDCA4DE7CD1F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29" creationId="{973B7B57-CA42-6917-870A-D91F4D77EA22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30" creationId="{6DE0E4AA-BF74-ECBF-4117-58AF516683A2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31" creationId="{3C5F0259-AFBF-657C-8650-783F19A17503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32" creationId="{A3A9FDB7-C6A2-5487-57E5-232B36062BB5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33" creationId="{4CF5506F-172A-8220-37C4-A6133C5C3830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34" creationId="{F0298C85-3C93-8A93-F252-ECDDC4AEB417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35" creationId="{CCBE7AE1-1D5F-B89A-6225-6B1E67C3B6CA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36" creationId="{860DFB4C-79E8-718A-C1AE-449F3F56517A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37" creationId="{89738BD8-8699-202E-0D4D-6FE91C1F0259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38" creationId="{A922354F-41DB-00D7-A89E-A6A1AD16562D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39" creationId="{637E9C0F-4EE9-3129-3165-7E478D445A05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40" creationId="{3668028E-2499-63FC-BAA8-F7D6DE451AE2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41" creationId="{FEAEBF36-3E8C-7ECB-1379-324D46E43361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42" creationId="{F3C87C51-D00B-2808-F8FC-69857A8D375C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43" creationId="{DBC25F43-5EE8-3F02-6C07-22385829359F}"/>
          </ac:spMkLst>
        </pc:spChg>
        <pc:spChg chg="mod">
          <ac:chgData name="ISLAM, MOHAMMAD" userId="471793c4-62e1-4b59-9b88-5bc5c09196d7" providerId="ADAL" clId="{C02D13F7-4C3B-4D32-AC18-7DD226520940}" dt="2023-03-23T06:57:43.839" v="484"/>
          <ac:spMkLst>
            <pc:docMk/>
            <pc:sldMk cId="3021394249" sldId="329"/>
            <ac:spMk id="44" creationId="{89A7B335-7ED0-64B4-8D0E-60B162B073CD}"/>
          </ac:spMkLst>
        </pc:spChg>
        <pc:spChg chg="add mod">
          <ac:chgData name="ISLAM, MOHAMMAD" userId="471793c4-62e1-4b59-9b88-5bc5c09196d7" providerId="ADAL" clId="{C02D13F7-4C3B-4D32-AC18-7DD226520940}" dt="2023-03-23T07:10:28.817" v="790" actId="1037"/>
          <ac:spMkLst>
            <pc:docMk/>
            <pc:sldMk cId="3021394249" sldId="329"/>
            <ac:spMk id="46" creationId="{AFE4E5DF-06B8-5F6C-DD79-2AF498F29471}"/>
          </ac:spMkLst>
        </pc:spChg>
        <pc:spChg chg="add mod">
          <ac:chgData name="ISLAM, MOHAMMAD" userId="471793c4-62e1-4b59-9b88-5bc5c09196d7" providerId="ADAL" clId="{C02D13F7-4C3B-4D32-AC18-7DD226520940}" dt="2023-03-23T07:10:26.813" v="787" actId="1035"/>
          <ac:spMkLst>
            <pc:docMk/>
            <pc:sldMk cId="3021394249" sldId="329"/>
            <ac:spMk id="47" creationId="{07031F98-27CB-2F23-C6A5-30FA50D59E09}"/>
          </ac:spMkLst>
        </pc:spChg>
        <pc:spChg chg="add del mod">
          <ac:chgData name="ISLAM, MOHAMMAD" userId="471793c4-62e1-4b59-9b88-5bc5c09196d7" providerId="ADAL" clId="{C02D13F7-4C3B-4D32-AC18-7DD226520940}" dt="2023-03-23T07:10:36.780" v="794"/>
          <ac:spMkLst>
            <pc:docMk/>
            <pc:sldMk cId="3021394249" sldId="329"/>
            <ac:spMk id="48" creationId="{723C7890-D926-E797-BDB7-03C1D40FD488}"/>
          </ac:spMkLst>
        </pc:spChg>
        <pc:spChg chg="add mod">
          <ac:chgData name="ISLAM, MOHAMMAD" userId="471793c4-62e1-4b59-9b88-5bc5c09196d7" providerId="ADAL" clId="{C02D13F7-4C3B-4D32-AC18-7DD226520940}" dt="2023-03-23T07:10:42.933" v="800" actId="20577"/>
          <ac:spMkLst>
            <pc:docMk/>
            <pc:sldMk cId="3021394249" sldId="329"/>
            <ac:spMk id="49" creationId="{B5706BF0-0CE9-4528-6C73-6E20E413917E}"/>
          </ac:spMkLst>
        </pc:spChg>
        <pc:spChg chg="add del">
          <ac:chgData name="ISLAM, MOHAMMAD" userId="471793c4-62e1-4b59-9b88-5bc5c09196d7" providerId="ADAL" clId="{C02D13F7-4C3B-4D32-AC18-7DD226520940}" dt="2023-03-23T06:57:59.709" v="489" actId="26606"/>
          <ac:spMkLst>
            <pc:docMk/>
            <pc:sldMk cId="3021394249" sldId="329"/>
            <ac:spMk id="50" creationId="{5D2580AB-F3E9-9345-DA73-7ACC7C31D8A7}"/>
          </ac:spMkLst>
        </pc:spChg>
        <pc:grpChg chg="add del mod">
          <ac:chgData name="ISLAM, MOHAMMAD" userId="471793c4-62e1-4b59-9b88-5bc5c09196d7" providerId="ADAL" clId="{C02D13F7-4C3B-4D32-AC18-7DD226520940}" dt="2023-03-23T06:57:48.729" v="485"/>
          <ac:grpSpMkLst>
            <pc:docMk/>
            <pc:sldMk cId="3021394249" sldId="329"/>
            <ac:grpSpMk id="7" creationId="{B4533E7C-D787-65C2-5C8B-77F699A5D4FF}"/>
          </ac:grpSpMkLst>
        </pc:grpChg>
        <pc:grpChg chg="mod">
          <ac:chgData name="ISLAM, MOHAMMAD" userId="471793c4-62e1-4b59-9b88-5bc5c09196d7" providerId="ADAL" clId="{C02D13F7-4C3B-4D32-AC18-7DD226520940}" dt="2023-03-23T06:57:43.839" v="484"/>
          <ac:grpSpMkLst>
            <pc:docMk/>
            <pc:sldMk cId="3021394249" sldId="329"/>
            <ac:grpSpMk id="17" creationId="{5542D0B3-C8A1-E9C9-C01A-BA4089EEDFCE}"/>
          </ac:grpSpMkLst>
        </pc:grpChg>
        <pc:grpChg chg="mod">
          <ac:chgData name="ISLAM, MOHAMMAD" userId="471793c4-62e1-4b59-9b88-5bc5c09196d7" providerId="ADAL" clId="{C02D13F7-4C3B-4D32-AC18-7DD226520940}" dt="2023-03-23T06:57:43.839" v="484"/>
          <ac:grpSpMkLst>
            <pc:docMk/>
            <pc:sldMk cId="3021394249" sldId="329"/>
            <ac:grpSpMk id="18" creationId="{4DF9D5D7-0E82-CAAD-F3ED-E3DC85DDE721}"/>
          </ac:grpSpMkLst>
        </pc:grpChg>
        <pc:grpChg chg="mod">
          <ac:chgData name="ISLAM, MOHAMMAD" userId="471793c4-62e1-4b59-9b88-5bc5c09196d7" providerId="ADAL" clId="{C02D13F7-4C3B-4D32-AC18-7DD226520940}" dt="2023-03-23T06:57:43.839" v="484"/>
          <ac:grpSpMkLst>
            <pc:docMk/>
            <pc:sldMk cId="3021394249" sldId="329"/>
            <ac:grpSpMk id="27" creationId="{9BBAFB76-87AD-8DBD-E890-7F60AA90BAF8}"/>
          </ac:grpSpMkLst>
        </pc:grpChg>
        <pc:grpChg chg="mod">
          <ac:chgData name="ISLAM, MOHAMMAD" userId="471793c4-62e1-4b59-9b88-5bc5c09196d7" providerId="ADAL" clId="{C02D13F7-4C3B-4D32-AC18-7DD226520940}" dt="2023-03-23T06:57:43.839" v="484"/>
          <ac:grpSpMkLst>
            <pc:docMk/>
            <pc:sldMk cId="3021394249" sldId="329"/>
            <ac:grpSpMk id="28" creationId="{927639C9-E2AE-1BC9-562A-E68A3091E7EA}"/>
          </ac:grpSpMkLst>
        </pc:grpChg>
        <pc:picChg chg="add mod">
          <ac:chgData name="ISLAM, MOHAMMAD" userId="471793c4-62e1-4b59-9b88-5bc5c09196d7" providerId="ADAL" clId="{C02D13F7-4C3B-4D32-AC18-7DD226520940}" dt="2023-03-23T07:10:19.378" v="783" actId="1076"/>
          <ac:picMkLst>
            <pc:docMk/>
            <pc:sldMk cId="3021394249" sldId="329"/>
            <ac:picMk id="45" creationId="{9818AA27-9D10-0841-9537-73AC112278FD}"/>
          </ac:picMkLst>
        </pc:picChg>
      </pc:sldChg>
      <pc:sldChg chg="addSp delSp modSp new mod">
        <pc:chgData name="ISLAM, MOHAMMAD" userId="471793c4-62e1-4b59-9b88-5bc5c09196d7" providerId="ADAL" clId="{C02D13F7-4C3B-4D32-AC18-7DD226520940}" dt="2023-03-23T07:20:01.816" v="1052" actId="1076"/>
        <pc:sldMkLst>
          <pc:docMk/>
          <pc:sldMk cId="777417826" sldId="330"/>
        </pc:sldMkLst>
        <pc:spChg chg="del mod">
          <ac:chgData name="ISLAM, MOHAMMAD" userId="471793c4-62e1-4b59-9b88-5bc5c09196d7" providerId="ADAL" clId="{C02D13F7-4C3B-4D32-AC18-7DD226520940}" dt="2023-03-23T06:59:30.559" v="517" actId="478"/>
          <ac:spMkLst>
            <pc:docMk/>
            <pc:sldMk cId="777417826" sldId="330"/>
            <ac:spMk id="2" creationId="{44A84A09-F055-2B21-2300-4A4B43E7D959}"/>
          </ac:spMkLst>
        </pc:spChg>
        <pc:spChg chg="del">
          <ac:chgData name="ISLAM, MOHAMMAD" userId="471793c4-62e1-4b59-9b88-5bc5c09196d7" providerId="ADAL" clId="{C02D13F7-4C3B-4D32-AC18-7DD226520940}" dt="2023-03-23T06:58:58.269" v="507" actId="478"/>
          <ac:spMkLst>
            <pc:docMk/>
            <pc:sldMk cId="777417826" sldId="330"/>
            <ac:spMk id="3" creationId="{25035E17-9A86-0026-6415-D580693052B7}"/>
          </ac:spMkLst>
        </pc:spChg>
        <pc:spChg chg="mod ord">
          <ac:chgData name="ISLAM, MOHAMMAD" userId="471793c4-62e1-4b59-9b88-5bc5c09196d7" providerId="ADAL" clId="{C02D13F7-4C3B-4D32-AC18-7DD226520940}" dt="2023-03-23T06:59:53.745" v="521" actId="26606"/>
          <ac:spMkLst>
            <pc:docMk/>
            <pc:sldMk cId="777417826" sldId="330"/>
            <ac:spMk id="4" creationId="{ADA4A1AB-F2CF-4E27-75FF-EFE68ACBB4EB}"/>
          </ac:spMkLst>
        </pc:spChg>
        <pc:spChg chg="del mod">
          <ac:chgData name="ISLAM, MOHAMMAD" userId="471793c4-62e1-4b59-9b88-5bc5c09196d7" providerId="ADAL" clId="{C02D13F7-4C3B-4D32-AC18-7DD226520940}" dt="2023-03-23T06:59:02.320" v="510" actId="478"/>
          <ac:spMkLst>
            <pc:docMk/>
            <pc:sldMk cId="777417826" sldId="330"/>
            <ac:spMk id="5" creationId="{3195209A-EADF-993F-6D5C-5EFE155702BC}"/>
          </ac:spMkLst>
        </pc:spChg>
        <pc:spChg chg="mod ord">
          <ac:chgData name="ISLAM, MOHAMMAD" userId="471793c4-62e1-4b59-9b88-5bc5c09196d7" providerId="ADAL" clId="{C02D13F7-4C3B-4D32-AC18-7DD226520940}" dt="2023-03-23T06:59:53.745" v="521" actId="26606"/>
          <ac:spMkLst>
            <pc:docMk/>
            <pc:sldMk cId="777417826" sldId="330"/>
            <ac:spMk id="6" creationId="{C45CF342-83CC-BFB6-2598-2099C2119B88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8" creationId="{FBA80440-8EF4-09D0-2177-25563AE20232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9" creationId="{AF0B3573-97B5-E666-1C21-986F35695739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10" creationId="{6BC9F8E2-A07E-6B5B-A765-E515768D63CF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11" creationId="{2266D798-C9B5-1993-43D2-9B7643EB2162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12" creationId="{257CBE56-CC19-1EE7-7CE2-7DA28A7A12B1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13" creationId="{15D6CCD1-922D-6DED-1BDF-977F3F6721C3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14" creationId="{EDAEC613-25C9-E90B-9928-E3EB7431223A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15" creationId="{D61A5EDD-EBB7-4DE1-5C60-4E598BD8A4AF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16" creationId="{0963D28D-860C-CDB2-CDE2-4569C42B960F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19" creationId="{6F21726B-620C-8FD5-589A-B8CF2820B028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20" creationId="{1E7E62D2-FD81-3439-30B6-BE466A72DEDA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21" creationId="{DB285821-1932-80A5-5039-78ACF68D8C6C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22" creationId="{E7C8F249-6E1A-0D8A-15FD-69FAC4252DC9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23" creationId="{A2517F7C-D0AE-AE67-26F9-188C4CEBC8C3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24" creationId="{59389F9B-440C-2B16-DD38-E59409CB99FE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25" creationId="{E3F57D1A-92C3-A222-8CF7-9D5B8984E876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26" creationId="{F357A430-A64D-53FA-839E-9AF98457063A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29" creationId="{04F4229D-1FA1-CF96-0A64-0D9D512BE46D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30" creationId="{F3A34615-8A04-FD39-27FD-20E16656CC09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31" creationId="{F7CD4BF0-3422-8FFF-E4FF-FDC9295F510D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32" creationId="{B3B14FC7-CDFA-B488-9B65-99C0C0491A3F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33" creationId="{274C41B7-D678-3831-F9EF-8FD7EEFC3322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34" creationId="{3B5FDFF0-0909-DEC4-D143-02B2550E70E1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35" creationId="{B16E2A0D-C10E-8E6D-F883-2C6019B66ABB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36" creationId="{8DDAC221-FE80-771D-BF51-229A55609CD2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37" creationId="{4371234A-A8B0-BFD9-CF26-AC72929A19FA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38" creationId="{9F4559C0-70C9-A4A4-3FD0-C1C2FF92BBD2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39" creationId="{7FCA13FF-67C9-253A-78B8-62FBE1321160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40" creationId="{370E3B81-0870-B544-6D80-91936F466A7E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41" creationId="{DFE10F6A-6779-FCF3-91E7-2EC648E88B28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42" creationId="{4CBD9F93-27B2-C774-C7A2-42C1A0F8ABA8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43" creationId="{EB6C4470-FC32-51FD-C671-535E0317A2FA}"/>
          </ac:spMkLst>
        </pc:spChg>
        <pc:spChg chg="mod">
          <ac:chgData name="ISLAM, MOHAMMAD" userId="471793c4-62e1-4b59-9b88-5bc5c09196d7" providerId="ADAL" clId="{C02D13F7-4C3B-4D32-AC18-7DD226520940}" dt="2023-03-23T06:59:04.483" v="511"/>
          <ac:spMkLst>
            <pc:docMk/>
            <pc:sldMk cId="777417826" sldId="330"/>
            <ac:spMk id="44" creationId="{9BB05E0E-BB45-F087-681D-B272BB6103CD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47" creationId="{1DE972D4-728A-EEE5-504F-61FB633E8376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48" creationId="{E68DBCC8-ED8F-94BB-9642-FA8CE3AA55CF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49" creationId="{FB63180D-FD6F-7A20-B611-DDF123BE18BA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50" creationId="{763C8547-8A27-10A2-72BD-6F1B044A76E5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51" creationId="{3B5D9D36-95F7-AF56-98DC-3693D9FC5339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52" creationId="{1BCFDBD6-EF7C-0262-CAED-AF1A3FFC1EEE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53" creationId="{057C946E-D049-F279-571C-86BA9262CC62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54" creationId="{E4D60628-89CB-0415-F5FE-26CDF1CD8F5D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55" creationId="{7797F0EC-FA5A-0DA2-D77D-1632B0686C08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56" creationId="{675E1D59-D8A2-C399-802E-8F19D2130476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57" creationId="{0FED8EC8-CC23-0F4C-4D24-C0BDBE49B8B9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58" creationId="{2B6EE20E-716D-46E3-BB6C-B79943F889F9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59" creationId="{DF3122A7-8F59-19F5-7F7F-7B7C294910AF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60" creationId="{2D62C8FF-701D-17BA-47DF-A00A8261783A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61" creationId="{C4BEA16D-B705-C702-14B8-5E20515578FF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62" creationId="{BB5550CE-CC05-BB15-F3AD-9100A22790DC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63" creationId="{0AEC52CC-3725-7C9D-6829-351B583D57BE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64" creationId="{2E651909-F3E0-5C4A-1F20-0D782097C0C1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65" creationId="{0AF8C4BB-C623-D4C1-C5E7-FE1924A87170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66" creationId="{F426FD06-9B25-E3DF-7BB5-425BEB10614A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67" creationId="{D48F3815-72DD-2F74-1263-54AF1FF33111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68" creationId="{CC590EB5-A822-6C16-F430-2C23D28DAF71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69" creationId="{F40A48AF-C099-6E03-D6AD-ADE3DB67101D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70" creationId="{1282D255-9B4B-B8CB-2FD9-95E55AE51E8E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71" creationId="{571B4924-85AA-29E3-D127-7648E8446BF5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72" creationId="{33C0CA67-E971-B090-2534-E080F63AE616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73" creationId="{27D43CA1-8EA6-C665-FE9B-040D01993C33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74" creationId="{56E35216-D604-C551-BCAB-4279E96DE0BD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85" creationId="{9B897FB9-1F9B-2E3C-843A-E1EFD7F3F834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86" creationId="{6C2DC066-261C-DAD5-0776-22ECB2F931CC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87" creationId="{79392833-8CA3-C33E-562E-B44AC79AA107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88" creationId="{1BBE7D47-3118-5821-74BF-05CB29B0EA38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89" creationId="{CEB0AE66-8257-152A-6174-0708C7EEA7B1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90" creationId="{215D72CA-C27C-75B8-8F95-8E82E2C110B9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99" creationId="{6415A93B-0598-1D11-1928-D41B11AB17B2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100" creationId="{085B14C5-59AD-479F-D58E-893BFD7CCE43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101" creationId="{B1153D2E-6D52-21D1-85CA-99E7A8776714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102" creationId="{CC160551-0E60-9556-0711-8C59011A3AE8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103" creationId="{0DD8FD5F-4ACE-B012-330A-0979DFA64F22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104" creationId="{F100887B-BE1D-9A8B-65A1-86E58374BF68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105" creationId="{169B2513-2808-6E82-14E8-A328920DD9EA}"/>
          </ac:spMkLst>
        </pc:spChg>
        <pc:spChg chg="mod">
          <ac:chgData name="ISLAM, MOHAMMAD" userId="471793c4-62e1-4b59-9b88-5bc5c09196d7" providerId="ADAL" clId="{C02D13F7-4C3B-4D32-AC18-7DD226520940}" dt="2023-03-23T06:59:13.077" v="513"/>
          <ac:spMkLst>
            <pc:docMk/>
            <pc:sldMk cId="777417826" sldId="330"/>
            <ac:spMk id="106" creationId="{2EFCF18A-E261-FF08-4032-D1B19CBFE0AD}"/>
          </ac:spMkLst>
        </pc:spChg>
        <pc:spChg chg="add del mod">
          <ac:chgData name="ISLAM, MOHAMMAD" userId="471793c4-62e1-4b59-9b88-5bc5c09196d7" providerId="ADAL" clId="{C02D13F7-4C3B-4D32-AC18-7DD226520940}" dt="2023-03-23T06:59:33.729" v="518" actId="478"/>
          <ac:spMkLst>
            <pc:docMk/>
            <pc:sldMk cId="777417826" sldId="330"/>
            <ac:spMk id="109" creationId="{43AB988C-2CC6-1EC8-56D8-6B09E1AB56A8}"/>
          </ac:spMkLst>
        </pc:spChg>
        <pc:spChg chg="add del">
          <ac:chgData name="ISLAM, MOHAMMAD" userId="471793c4-62e1-4b59-9b88-5bc5c09196d7" providerId="ADAL" clId="{C02D13F7-4C3B-4D32-AC18-7DD226520940}" dt="2023-03-23T06:59:53.745" v="521" actId="26606"/>
          <ac:spMkLst>
            <pc:docMk/>
            <pc:sldMk cId="777417826" sldId="330"/>
            <ac:spMk id="112" creationId="{54FE4B77-0254-BD72-DEFB-EC5707A77528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13" creationId="{16FB6E9A-7368-442C-BF9A-91CEE0071F5F}"/>
          </ac:spMkLst>
        </pc:spChg>
        <pc:spChg chg="add del">
          <ac:chgData name="ISLAM, MOHAMMAD" userId="471793c4-62e1-4b59-9b88-5bc5c09196d7" providerId="ADAL" clId="{C02D13F7-4C3B-4D32-AC18-7DD226520940}" dt="2023-03-23T06:59:53.745" v="521" actId="26606"/>
          <ac:spMkLst>
            <pc:docMk/>
            <pc:sldMk cId="777417826" sldId="330"/>
            <ac:spMk id="114" creationId="{BCDD6FE8-B7CA-BB51-A9D2-304DE2EF2F31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15" creationId="{32D73A88-6606-BF44-39F4-D15A3BC95917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16" creationId="{84C3A3B4-DDB4-DF1E-6AA9-669AFF420710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17" creationId="{A4F1DE3B-CDF9-C7E4-67FE-AD52833CB4AE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18" creationId="{424820AE-D4F7-BF4C-9B82-AF1B68F08CE3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19" creationId="{46522505-EAC0-2F68-E710-026BEEB77D20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20" creationId="{611B9262-4655-A11C-5614-2F40DA5AB079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21" creationId="{31CA436D-DBCC-DF5A-05D4-5AC3FEBC4452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22" creationId="{8BDFF8C4-03CC-A242-1913-DBA1C26CCD91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23" creationId="{AB168D7C-96BF-C037-6EBD-3D752EFFBC0B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24" creationId="{52749ABE-2A7A-CC8D-5D25-E09EBCD3966F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25" creationId="{0370FBBF-7C14-EC62-522B-E09BFCC5AC75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26" creationId="{901DD697-5616-F2A9-CB35-2121E997396D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27" creationId="{DE3ECAD4-ABDF-FB77-5A87-2EBFC0B38A73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28" creationId="{ECD49085-3A3A-5639-37DF-D5F3939E5808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29" creationId="{8A760C86-39B1-DFE4-5356-F0B18AB78599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30" creationId="{DEFC1252-0E6A-E53C-5D20-D2EFCB495AAC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31" creationId="{0C4C3D0E-6BF9-DE76-4D3F-A663A18782FC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32" creationId="{CADED304-92E3-68B1-95F6-B967F51FDA8C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33" creationId="{7D298CAA-50A7-045B-54E0-72BEBF106CE0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34" creationId="{CAF3B630-4FDC-EF47-8883-F4D66DEA0A82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35" creationId="{B09E317F-F429-2A84-23B2-AA269215F7D9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36" creationId="{D74C6B85-62D6-7555-CFEE-C47BEB3E345D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37" creationId="{AD43AD5A-E8CD-205C-F0E9-BA527FC6EFFF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38" creationId="{2C6E314D-6BF1-DCE9-7133-980B5CFF06FA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39" creationId="{1473A1E7-98A1-ED35-46E9-E143542522CB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40" creationId="{A9500998-24B6-9006-9DDA-ABF2AAF4F9D3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41" creationId="{7E8BBEE1-1F35-E27C-7383-44329606A76B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52" creationId="{16FD21FB-00AF-C1FE-C3AD-EC0C7E892AC2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53" creationId="{64769007-0BE3-6FB2-77E4-3F6F54701748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54" creationId="{7C72A144-C5B6-C2EA-FFEE-0B7011AE67FA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55" creationId="{6995F4F9-31CE-6CFA-E569-0CCFEE9189AB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56" creationId="{852DF7DA-EAC8-82E2-E010-196E29A90EAD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57" creationId="{07594546-1215-3487-70B9-31C1F3826E14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66" creationId="{D3BF5D2F-4435-9520-52C9-A9C5123B906B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67" creationId="{8E1E2B6E-E76B-2378-9B5B-6C471119461D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68" creationId="{0103C90F-377F-5952-FEA8-7D7991C1E03B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69" creationId="{DF0F0335-9169-3DD7-10A2-6AFB4639186B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70" creationId="{B0159C18-B40F-11E9-1998-A3116B975A1A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71" creationId="{1C53D941-D9C7-44AD-AE70-7045ED6F95B2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72" creationId="{6FC7E630-1BB3-BF35-E231-FF359A010CDF}"/>
          </ac:spMkLst>
        </pc:spChg>
        <pc:spChg chg="mod">
          <ac:chgData name="ISLAM, MOHAMMAD" userId="471793c4-62e1-4b59-9b88-5bc5c09196d7" providerId="ADAL" clId="{C02D13F7-4C3B-4D32-AC18-7DD226520940}" dt="2023-03-23T07:00:48.993" v="523"/>
          <ac:spMkLst>
            <pc:docMk/>
            <pc:sldMk cId="777417826" sldId="330"/>
            <ac:spMk id="173" creationId="{A4BCF78D-43FB-FCCF-B2B0-3638DA46A623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176" creationId="{9F147D40-466F-FC1D-144A-D17BA41283F0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177" creationId="{0A372C72-77FC-A202-BBB4-32BE90880D45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178" creationId="{B8FECE6F-92DE-FE87-E4E5-9D51461FAC9D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179" creationId="{E9B6B98A-A996-3818-851E-924BDDBE069B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180" creationId="{CA821E79-305A-4757-807C-FAF5748492BC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181" creationId="{3C6EBB3D-B9AB-756D-A592-0DDD2130E702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182" creationId="{494491F4-5928-D1D8-CA55-2331EFA36213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183" creationId="{14AB3205-48EC-5C41-B814-01EF29C373FF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184" creationId="{3136D8C7-0B61-B06E-B842-ABD0B273790F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185" creationId="{CAA6361D-F542-7F3A-6D3D-87CA0D320416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186" creationId="{A332C1C3-FFB0-1B04-6154-55656BDDA899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187" creationId="{BF48C396-FF37-0959-45FE-2A66061FE186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188" creationId="{05D3FC02-5855-55DB-1EE7-E07741871485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189" creationId="{880E69AF-F19C-01D8-F772-E0AA58E5FF95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190" creationId="{6B18CC65-7CEF-DB0F-93BA-FC9A16E7AE90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191" creationId="{8C72BD6E-C553-8EA7-44C2-16014651DAF5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192" creationId="{F7085F65-38C6-3362-EB09-2BF337CDE8D8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193" creationId="{532DAF36-0B7D-E75F-0D05-85FA9D43C6F6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194" creationId="{FAA14866-84E6-DDD7-6491-D42D39BD0172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195" creationId="{A39EA36C-3B2F-0DE1-25F2-7F4D7DE0580C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196" creationId="{BFE106B7-3AC9-BA76-68DC-D4810EEB9E4E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197" creationId="{3C1D9B40-9C8F-065A-232E-9C0A1B86477C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198" creationId="{BCC38490-3675-53D7-0AAD-F43D1CB94575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199" creationId="{07DDF927-021F-F1A5-EFE6-FCDB4025D534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200" creationId="{32537729-6DDD-B189-91AD-548100B6C776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201" creationId="{20EDD843-8527-4F2C-09CC-C990644FCECA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202" creationId="{FBF477E3-30A7-2782-A15D-7F7BD5D9DADF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203" creationId="{C9331098-EE2C-4B4E-90C4-34BBE67BB654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214" creationId="{836C0C43-4055-8A2B-934C-B44110AF6EBD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215" creationId="{88BE99D7-E6A2-0BD1-0ECF-69E947DF3706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216" creationId="{A8280352-3681-227B-26DB-51B6D372421F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217" creationId="{2BAF1367-8DB4-802B-C4D7-798F5BE26837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218" creationId="{280F332D-3D1D-641F-1BE6-7E673C224CDF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219" creationId="{355DE5CF-2D4D-7FD2-EBAC-95A07780FB65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228" creationId="{8AE8478D-E778-21A9-43F9-D19762E6FA5D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229" creationId="{FE45A652-3C04-728C-D8D1-F11C73BB2EB1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230" creationId="{6329966B-2187-1B62-832C-F91423840B00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231" creationId="{84013398-B3C1-EED7-51FB-ECC42414B33D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232" creationId="{E0C7E9FB-2B2A-FAAE-A5DA-291CE42673CC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233" creationId="{453BEC72-C3DF-A5A7-6ACB-08E83C4FE91B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234" creationId="{AB5CDE52-C1E8-0527-A5DE-1E0581FC1F9A}"/>
          </ac:spMkLst>
        </pc:spChg>
        <pc:spChg chg="mod">
          <ac:chgData name="ISLAM, MOHAMMAD" userId="471793c4-62e1-4b59-9b88-5bc5c09196d7" providerId="ADAL" clId="{C02D13F7-4C3B-4D32-AC18-7DD226520940}" dt="2023-03-23T07:01:06.016" v="561"/>
          <ac:spMkLst>
            <pc:docMk/>
            <pc:sldMk cId="777417826" sldId="330"/>
            <ac:spMk id="235" creationId="{9862B8EB-4BA2-7EEB-6193-D7F8B9B15EAD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39" creationId="{1E62BAA1-D5FA-18EE-5F31-7AFF891F077C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40" creationId="{EE872D7E-5CA9-D5EF-F03E-F87C30EF7044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41" creationId="{AF3A1306-20BD-713E-862F-21094BBF9734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42" creationId="{E4916EEC-E50E-3F9B-F9C6-6C6E7D03C7DE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43" creationId="{22CC38A5-C369-52FE-A9E9-BE89E076E214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44" creationId="{8D980A08-D43E-728D-6E8D-D464B30CF6C9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45" creationId="{D80F624E-D91F-B3BE-ED93-632662A97978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46" creationId="{078A38F0-A3CD-4E13-10E2-D77E935A818C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47" creationId="{C131D5DB-68A4-C55A-6815-EA77862CC5A3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48" creationId="{47CD4737-63E4-9913-7731-06706057796D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49" creationId="{0C2966E7-3B00-0FFB-132E-B6A55EDB7638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50" creationId="{2267B1BB-7B14-0084-63AA-4804A0724F84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51" creationId="{EDC3ADDD-5AE2-1327-7A7B-DE66506DFECE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52" creationId="{3607F320-A92C-0424-C73A-5CBE16FD0B62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53" creationId="{DE699EE0-A9E2-00FD-B1F2-8A834AD7A44B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54" creationId="{17993DEC-B71E-DA9D-4783-907ED6E94B58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55" creationId="{F1A596A0-74D7-23A4-2D2A-F839DDACBCA7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56" creationId="{BBD5BF94-6DAA-62B3-4593-A36091E6F13D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57" creationId="{C3752682-EAB7-68AE-FE7A-B4F83310A632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58" creationId="{ECF787E2-C975-BBC8-E764-219ABE0AC053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59" creationId="{76460C6B-E752-7472-387C-1A7BBE4CF4E1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60" creationId="{C4A620CE-8281-14E8-0549-C5D1A8A14E7A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61" creationId="{B38A7A6C-D788-7F63-5C52-CC95AA119786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62" creationId="{DD06FC25-C964-CB01-96E8-F6FC3F0B6627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63" creationId="{0983814C-1655-76FB-343D-9096FAAF4606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64" creationId="{53DBEB5B-0198-962B-9FC3-4DCF9D6797C9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65" creationId="{A93BCC10-7F0C-F356-0EA4-EC098C7A778A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66" creationId="{76646320-ED2B-788A-4CC1-290727701E8B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77" creationId="{73C6F3D2-72C8-FBCF-B498-643FF29C863B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78" creationId="{939569AB-E939-1C11-32BB-E7554A06DD0B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79" creationId="{01A512D9-19BF-8BA7-AC16-20A9E3C77FA6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80" creationId="{65D418B3-AA9D-788D-9B7E-6F261B980CB0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81" creationId="{E75F8E72-2D2A-5AB3-34E8-C24879976913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82" creationId="{C67B5682-8804-046B-1E51-49A04AE2A099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91" creationId="{37EB9D19-0AC9-A727-CE36-407198DBD063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92" creationId="{EC69F611-9A6D-BB7B-74FB-8B9BA2353708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93" creationId="{BF1D61BE-8F03-B80F-C247-653E6F2DA329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94" creationId="{C2DC4B73-1CE4-A551-FB71-D82E537D34D3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95" creationId="{220BC6DA-8B07-4B7B-962D-28E826074A66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96" creationId="{23789821-1086-75D2-2520-DA63EE7B2225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97" creationId="{BB63E4FE-D5FD-878C-8B1C-CABCCF347986}"/>
          </ac:spMkLst>
        </pc:spChg>
        <pc:spChg chg="mod">
          <ac:chgData name="ISLAM, MOHAMMAD" userId="471793c4-62e1-4b59-9b88-5bc5c09196d7" providerId="ADAL" clId="{C02D13F7-4C3B-4D32-AC18-7DD226520940}" dt="2023-03-23T07:08:03.220" v="771"/>
          <ac:spMkLst>
            <pc:docMk/>
            <pc:sldMk cId="777417826" sldId="330"/>
            <ac:spMk id="298" creationId="{DAB38020-2F85-BDC8-9297-CE38B77C6A17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02" creationId="{0433B21F-DBFF-5D1E-8CC7-97D0CEE49D35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03" creationId="{DC3B6970-4DA8-C0A4-952E-26BF47A63575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04" creationId="{06181C61-BD0B-F6C2-5E14-DC65FA80734F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05" creationId="{D640AA9D-184D-F616-D218-B479BEA3D171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06" creationId="{D3A0BCA7-C26A-4FEE-CA4C-2FCF2FA8A2E3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07" creationId="{218AC623-84FE-4A5F-62FE-5EDD526703FA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08" creationId="{8B5FB546-99F3-DDE7-7FF4-4DB0C4B0F067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09" creationId="{739F789B-6383-7EB4-805D-7D44EE0A244F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10" creationId="{AA5EAE1E-5432-3149-28E1-2529EBE5BC76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11" creationId="{B1ACF24C-52F7-0AC8-34D8-CD09452E34EF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12" creationId="{95FC777E-9087-AFE7-22FE-68B5A20ECFE4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13" creationId="{0D5DBAF8-9042-BE1E-C3B4-3A93BBD24F93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14" creationId="{40F14BA9-082F-6B0A-F1A3-9FE7E2FA5B39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15" creationId="{6E764734-6D09-9C80-E517-7EEB3A123E6E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16" creationId="{57B1EE9E-2393-4D17-90F6-6DCE2CFA3C8B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17" creationId="{CCE8BFCC-B06C-D067-8300-111878BDF4CE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18" creationId="{46D94EA6-83DF-C3AD-1468-454B3025E162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19" creationId="{8320998E-9A3A-573A-4ECB-0A6BFDD5552C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20" creationId="{DCFEA9DF-7A90-851A-1A55-6D207B19CB2C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21" creationId="{8BF8AE4E-ABC8-D3D1-D38F-525F88BD3697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22" creationId="{475C97A1-7F23-282F-B718-B8ECCFEEA199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23" creationId="{B225A503-9D41-220F-D080-32B437C02D39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24" creationId="{4BC20F3C-222C-1B06-666C-18EECDD95576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25" creationId="{95E882A5-C8A9-3360-32B2-D2116D713875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26" creationId="{95C7A2EB-3718-0AAA-9BB1-9742E4450838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27" creationId="{76170168-EDB9-DA18-89F6-F4718FADE9FC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28" creationId="{0DC209E4-F5ED-788C-6237-425C8EDDB5F9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29" creationId="{BA3840DD-40DC-FCA0-83EF-9C129A076DC1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40" creationId="{57A979F6-80A2-1C3F-ADA2-B5F62FED0892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41" creationId="{6B730176-6A46-B0AE-324B-CA93C4CFA99C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42" creationId="{431822D1-A6F2-ADF4-7466-0AE50FA82A35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43" creationId="{0235E0F0-EB5D-63A1-BA32-A9FADB9C96BC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44" creationId="{014A9B66-ECF5-3B1D-CC74-BEFE10772C86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45" creationId="{09E7CAB3-2F99-05B1-F54C-CABBAF25CCAF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54" creationId="{392374F1-6B91-F0B1-4D0A-E66E52596499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55" creationId="{1A027BEB-03A5-6177-BF0B-B7D8FE1E233C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56" creationId="{95FDDB0D-057E-01E9-AA53-0893A2225F1F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57" creationId="{44D908C3-D96A-A32A-5035-ED993273780A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58" creationId="{9911D243-32D4-02FC-4647-9F0CF15DA71F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59" creationId="{C63EAC82-6576-86D9-4B7B-095E0F148CC2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60" creationId="{A30779AE-6A55-438B-2504-F40314DC899D}"/>
          </ac:spMkLst>
        </pc:spChg>
        <pc:spChg chg="mod">
          <ac:chgData name="ISLAM, MOHAMMAD" userId="471793c4-62e1-4b59-9b88-5bc5c09196d7" providerId="ADAL" clId="{C02D13F7-4C3B-4D32-AC18-7DD226520940}" dt="2023-03-23T07:18:04.076" v="1041"/>
          <ac:spMkLst>
            <pc:docMk/>
            <pc:sldMk cId="777417826" sldId="330"/>
            <ac:spMk id="361" creationId="{9B7E418F-9272-8447-505C-EDB6348EE02F}"/>
          </ac:spMkLst>
        </pc:spChg>
        <pc:spChg chg="add del mod">
          <ac:chgData name="ISLAM, MOHAMMAD" userId="471793c4-62e1-4b59-9b88-5bc5c09196d7" providerId="ADAL" clId="{C02D13F7-4C3B-4D32-AC18-7DD226520940}" dt="2023-03-23T07:19:49.059" v="1048"/>
          <ac:spMkLst>
            <pc:docMk/>
            <pc:sldMk cId="777417826" sldId="330"/>
            <ac:spMk id="363" creationId="{87D09647-55F5-B6FE-885F-E369E8BA5F9B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366" creationId="{EAEAF6A9-C6A5-9987-5215-A69699C265EB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367" creationId="{AA1E63A8-567B-68D9-6738-373650E62682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368" creationId="{EC98DEAC-FEE7-C4C5-9A53-BBDD26EEBDEC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369" creationId="{59CC5266-109C-54E6-E677-3ECB1930C569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370" creationId="{52E0B725-B17E-97D9-22CA-DAE7752617A2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371" creationId="{B18B45CB-D094-120C-BFA4-B843DFF0FAF7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372" creationId="{B4B52B21-0167-46F3-88C2-3190E9945D31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373" creationId="{9B37B3F7-22FF-B53F-06EA-83D18023427B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374" creationId="{5CDAC9E5-7070-4740-6A93-D682671E1582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375" creationId="{A89127B4-E04D-3C71-218D-E6A47B9ADBE4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376" creationId="{8607C20B-6BF8-5D5E-3CD5-DF006682CE72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377" creationId="{E7E20D18-6E69-7FC1-D53B-1DD01F8A48A8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378" creationId="{AA09027B-00CC-C016-046E-36AC6DF9B56E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379" creationId="{3CE9A126-9492-E0F1-AA35-30E3EB68A0C1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380" creationId="{A4788C1A-F696-3746-1585-1C3DC09CD563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381" creationId="{6053BE79-9D32-73A2-1874-8DDED9BB45AB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382" creationId="{46A2EBEF-10AB-1D71-E551-F72C200C6398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383" creationId="{67FC3EB4-EFA6-856F-4475-52469F28BD34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384" creationId="{CD87C099-9112-AF5C-1F5E-F7D2D33C2639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385" creationId="{D8279A47-1879-AA95-30A1-07CA7C333AE4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386" creationId="{B1C9FA5E-F64C-6730-D384-399C475B1016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387" creationId="{27E93B87-89F9-7E68-D18C-846068827D40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388" creationId="{61CAABB3-537B-B340-AC6F-2B7B18A1B70A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389" creationId="{7525DD02-8664-B9DA-486D-54B4BDD66B39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390" creationId="{17C75C47-C762-3CD3-92EC-14C898DF3131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391" creationId="{B3A8A97E-7742-36FA-499C-A128D29CE9DB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392" creationId="{063BFBB9-ACD0-517D-2B98-A1BF48F423AD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393" creationId="{A25FFE71-578A-7003-91E8-C09467E880A7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404" creationId="{F1BF2C4A-AD1D-B4DB-0E12-1E0C2198C9E3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405" creationId="{3FB66D8A-CB9F-5E02-BEF8-8888BF383FBF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406" creationId="{E1A406FA-9E01-1F38-EBFF-69D1B3E78F1F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407" creationId="{08BAEADA-F8EA-D226-5FBB-19680F42CE32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408" creationId="{6F0344D0-6337-EEBB-DCE3-8BC7AA023D59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409" creationId="{B4439CE3-3BA4-E00E-544A-583D7FAF428B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418" creationId="{50663649-2B60-B145-F333-A86CAAEF8BB7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419" creationId="{C7C45F95-5729-D588-20CD-8C4788F4C4ED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420" creationId="{5EAC7F88-AB49-3826-9CF8-FEB7AE1A3ECC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421" creationId="{5777B352-20DF-48E3-E748-51CE26424CBC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422" creationId="{3D4418EF-A865-2D12-C664-14FD1BB9A04A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423" creationId="{B717091E-D7D1-21CC-9AAF-257B559EFA04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424" creationId="{EAD320A9-2ECC-83A3-8AB6-8FCCB994BACB}"/>
          </ac:spMkLst>
        </pc:spChg>
        <pc:spChg chg="mod">
          <ac:chgData name="ISLAM, MOHAMMAD" userId="471793c4-62e1-4b59-9b88-5bc5c09196d7" providerId="ADAL" clId="{C02D13F7-4C3B-4D32-AC18-7DD226520940}" dt="2023-03-23T07:19:54.375" v="1049"/>
          <ac:spMkLst>
            <pc:docMk/>
            <pc:sldMk cId="777417826" sldId="330"/>
            <ac:spMk id="425" creationId="{7E0A53F1-2217-3304-2743-7D6BDB172331}"/>
          </ac:spMkLst>
        </pc:spChg>
        <pc:grpChg chg="add del mod">
          <ac:chgData name="ISLAM, MOHAMMAD" userId="471793c4-62e1-4b59-9b88-5bc5c09196d7" providerId="ADAL" clId="{C02D13F7-4C3B-4D32-AC18-7DD226520940}" dt="2023-03-23T06:59:05.763" v="512" actId="478"/>
          <ac:grpSpMkLst>
            <pc:docMk/>
            <pc:sldMk cId="777417826" sldId="330"/>
            <ac:grpSpMk id="7" creationId="{E956E744-A6FA-0658-6577-D5FE79D6A1C2}"/>
          </ac:grpSpMkLst>
        </pc:grpChg>
        <pc:grpChg chg="mod">
          <ac:chgData name="ISLAM, MOHAMMAD" userId="471793c4-62e1-4b59-9b88-5bc5c09196d7" providerId="ADAL" clId="{C02D13F7-4C3B-4D32-AC18-7DD226520940}" dt="2023-03-23T06:59:04.483" v="511"/>
          <ac:grpSpMkLst>
            <pc:docMk/>
            <pc:sldMk cId="777417826" sldId="330"/>
            <ac:grpSpMk id="17" creationId="{CC9FE224-743A-4515-8CC5-E59C573AE92F}"/>
          </ac:grpSpMkLst>
        </pc:grpChg>
        <pc:grpChg chg="mod">
          <ac:chgData name="ISLAM, MOHAMMAD" userId="471793c4-62e1-4b59-9b88-5bc5c09196d7" providerId="ADAL" clId="{C02D13F7-4C3B-4D32-AC18-7DD226520940}" dt="2023-03-23T06:59:04.483" v="511"/>
          <ac:grpSpMkLst>
            <pc:docMk/>
            <pc:sldMk cId="777417826" sldId="330"/>
            <ac:grpSpMk id="18" creationId="{335B8A01-10CB-3A89-A168-A73990996632}"/>
          </ac:grpSpMkLst>
        </pc:grpChg>
        <pc:grpChg chg="mod">
          <ac:chgData name="ISLAM, MOHAMMAD" userId="471793c4-62e1-4b59-9b88-5bc5c09196d7" providerId="ADAL" clId="{C02D13F7-4C3B-4D32-AC18-7DD226520940}" dt="2023-03-23T06:59:04.483" v="511"/>
          <ac:grpSpMkLst>
            <pc:docMk/>
            <pc:sldMk cId="777417826" sldId="330"/>
            <ac:grpSpMk id="27" creationId="{2C3C0937-CC96-C595-7D65-304F69E2D737}"/>
          </ac:grpSpMkLst>
        </pc:grpChg>
        <pc:grpChg chg="mod">
          <ac:chgData name="ISLAM, MOHAMMAD" userId="471793c4-62e1-4b59-9b88-5bc5c09196d7" providerId="ADAL" clId="{C02D13F7-4C3B-4D32-AC18-7DD226520940}" dt="2023-03-23T06:59:04.483" v="511"/>
          <ac:grpSpMkLst>
            <pc:docMk/>
            <pc:sldMk cId="777417826" sldId="330"/>
            <ac:grpSpMk id="28" creationId="{CC64952A-2C79-E9D2-B600-01AC7F1DFD92}"/>
          </ac:grpSpMkLst>
        </pc:grpChg>
        <pc:grpChg chg="add del mod">
          <ac:chgData name="ISLAM, MOHAMMAD" userId="471793c4-62e1-4b59-9b88-5bc5c09196d7" providerId="ADAL" clId="{C02D13F7-4C3B-4D32-AC18-7DD226520940}" dt="2023-03-23T06:59:16.146" v="514"/>
          <ac:grpSpMkLst>
            <pc:docMk/>
            <pc:sldMk cId="777417826" sldId="330"/>
            <ac:grpSpMk id="45" creationId="{532FFC4F-97FB-AE0C-17ED-81AC3C9B9599}"/>
          </ac:grpSpMkLst>
        </pc:grpChg>
        <pc:grpChg chg="mod">
          <ac:chgData name="ISLAM, MOHAMMAD" userId="471793c4-62e1-4b59-9b88-5bc5c09196d7" providerId="ADAL" clId="{C02D13F7-4C3B-4D32-AC18-7DD226520940}" dt="2023-03-23T06:59:13.077" v="513"/>
          <ac:grpSpMkLst>
            <pc:docMk/>
            <pc:sldMk cId="777417826" sldId="330"/>
            <ac:grpSpMk id="46" creationId="{C0DC142D-3867-0CFC-D40D-6D61D94C0B6A}"/>
          </ac:grpSpMkLst>
        </pc:grpChg>
        <pc:grpChg chg="add del mod">
          <ac:chgData name="ISLAM, MOHAMMAD" userId="471793c4-62e1-4b59-9b88-5bc5c09196d7" providerId="ADAL" clId="{C02D13F7-4C3B-4D32-AC18-7DD226520940}" dt="2023-03-23T07:01:05.006" v="560"/>
          <ac:grpSpMkLst>
            <pc:docMk/>
            <pc:sldMk cId="777417826" sldId="330"/>
            <ac:grpSpMk id="110" creationId="{27F0A920-D2DF-EF7B-2A4A-CEF607881A4F}"/>
          </ac:grpSpMkLst>
        </pc:grpChg>
        <pc:grpChg chg="mod">
          <ac:chgData name="ISLAM, MOHAMMAD" userId="471793c4-62e1-4b59-9b88-5bc5c09196d7" providerId="ADAL" clId="{C02D13F7-4C3B-4D32-AC18-7DD226520940}" dt="2023-03-23T07:00:48.993" v="523"/>
          <ac:grpSpMkLst>
            <pc:docMk/>
            <pc:sldMk cId="777417826" sldId="330"/>
            <ac:grpSpMk id="111" creationId="{48696B5A-BFE2-E3A3-944B-B88A1CEE9767}"/>
          </ac:grpSpMkLst>
        </pc:grpChg>
        <pc:grpChg chg="add del mod">
          <ac:chgData name="ISLAM, MOHAMMAD" userId="471793c4-62e1-4b59-9b88-5bc5c09196d7" providerId="ADAL" clId="{C02D13F7-4C3B-4D32-AC18-7DD226520940}" dt="2023-03-23T07:01:08.279" v="562"/>
          <ac:grpSpMkLst>
            <pc:docMk/>
            <pc:sldMk cId="777417826" sldId="330"/>
            <ac:grpSpMk id="174" creationId="{9B6F5B40-6D7D-4C83-9558-EF9D043DF8AC}"/>
          </ac:grpSpMkLst>
        </pc:grpChg>
        <pc:grpChg chg="mod">
          <ac:chgData name="ISLAM, MOHAMMAD" userId="471793c4-62e1-4b59-9b88-5bc5c09196d7" providerId="ADAL" clId="{C02D13F7-4C3B-4D32-AC18-7DD226520940}" dt="2023-03-23T07:01:06.016" v="561"/>
          <ac:grpSpMkLst>
            <pc:docMk/>
            <pc:sldMk cId="777417826" sldId="330"/>
            <ac:grpSpMk id="175" creationId="{BA1F7ADF-1BF0-B69E-FC68-D4EDFD8C4ADE}"/>
          </ac:grpSpMkLst>
        </pc:grpChg>
        <pc:grpChg chg="add del mod">
          <ac:chgData name="ISLAM, MOHAMMAD" userId="471793c4-62e1-4b59-9b88-5bc5c09196d7" providerId="ADAL" clId="{C02D13F7-4C3B-4D32-AC18-7DD226520940}" dt="2023-03-23T07:08:05.834" v="772"/>
          <ac:grpSpMkLst>
            <pc:docMk/>
            <pc:sldMk cId="777417826" sldId="330"/>
            <ac:grpSpMk id="237" creationId="{0793FE3D-A0F3-2F3A-F38F-3CEB46C0CD27}"/>
          </ac:grpSpMkLst>
        </pc:grpChg>
        <pc:grpChg chg="mod">
          <ac:chgData name="ISLAM, MOHAMMAD" userId="471793c4-62e1-4b59-9b88-5bc5c09196d7" providerId="ADAL" clId="{C02D13F7-4C3B-4D32-AC18-7DD226520940}" dt="2023-03-23T07:08:03.220" v="771"/>
          <ac:grpSpMkLst>
            <pc:docMk/>
            <pc:sldMk cId="777417826" sldId="330"/>
            <ac:grpSpMk id="238" creationId="{864C8461-A7EE-FDE0-BA99-AB4305B77418}"/>
          </ac:grpSpMkLst>
        </pc:grpChg>
        <pc:grpChg chg="add del mod">
          <ac:chgData name="ISLAM, MOHAMMAD" userId="471793c4-62e1-4b59-9b88-5bc5c09196d7" providerId="ADAL" clId="{C02D13F7-4C3B-4D32-AC18-7DD226520940}" dt="2023-03-23T07:18:06.387" v="1042"/>
          <ac:grpSpMkLst>
            <pc:docMk/>
            <pc:sldMk cId="777417826" sldId="330"/>
            <ac:grpSpMk id="300" creationId="{298562D2-5C80-2E2F-ECB1-FEDEB4AF6778}"/>
          </ac:grpSpMkLst>
        </pc:grpChg>
        <pc:grpChg chg="mod">
          <ac:chgData name="ISLAM, MOHAMMAD" userId="471793c4-62e1-4b59-9b88-5bc5c09196d7" providerId="ADAL" clId="{C02D13F7-4C3B-4D32-AC18-7DD226520940}" dt="2023-03-23T07:18:04.076" v="1041"/>
          <ac:grpSpMkLst>
            <pc:docMk/>
            <pc:sldMk cId="777417826" sldId="330"/>
            <ac:grpSpMk id="301" creationId="{95C29DB5-E366-41EC-7F24-52CFF7A8680D}"/>
          </ac:grpSpMkLst>
        </pc:grpChg>
        <pc:grpChg chg="add del mod">
          <ac:chgData name="ISLAM, MOHAMMAD" userId="471793c4-62e1-4b59-9b88-5bc5c09196d7" providerId="ADAL" clId="{C02D13F7-4C3B-4D32-AC18-7DD226520940}" dt="2023-03-23T07:19:57.104" v="1050"/>
          <ac:grpSpMkLst>
            <pc:docMk/>
            <pc:sldMk cId="777417826" sldId="330"/>
            <ac:grpSpMk id="364" creationId="{24641C9F-EA0E-0B88-9DCB-E244168B5302}"/>
          </ac:grpSpMkLst>
        </pc:grpChg>
        <pc:grpChg chg="mod">
          <ac:chgData name="ISLAM, MOHAMMAD" userId="471793c4-62e1-4b59-9b88-5bc5c09196d7" providerId="ADAL" clId="{C02D13F7-4C3B-4D32-AC18-7DD226520940}" dt="2023-03-23T07:19:54.375" v="1049"/>
          <ac:grpSpMkLst>
            <pc:docMk/>
            <pc:sldMk cId="777417826" sldId="330"/>
            <ac:grpSpMk id="365" creationId="{C106A6D3-D3A4-2D18-CBCE-A9F241BA89EC}"/>
          </ac:grpSpMkLst>
        </pc:grpChg>
        <pc:picChg chg="add del mod">
          <ac:chgData name="ISLAM, MOHAMMAD" userId="471793c4-62e1-4b59-9b88-5bc5c09196d7" providerId="ADAL" clId="{C02D13F7-4C3B-4D32-AC18-7DD226520940}" dt="2023-03-23T07:00:17.983" v="522" actId="478"/>
          <ac:picMkLst>
            <pc:docMk/>
            <pc:sldMk cId="777417826" sldId="330"/>
            <ac:picMk id="107" creationId="{FB572D36-B4A5-F913-6165-C22B70E48541}"/>
          </ac:picMkLst>
        </pc:picChg>
        <pc:picChg chg="add del mod">
          <ac:chgData name="ISLAM, MOHAMMAD" userId="471793c4-62e1-4b59-9b88-5bc5c09196d7" providerId="ADAL" clId="{C02D13F7-4C3B-4D32-AC18-7DD226520940}" dt="2023-03-23T07:06:38.056" v="770" actId="478"/>
          <ac:picMkLst>
            <pc:docMk/>
            <pc:sldMk cId="777417826" sldId="330"/>
            <ac:picMk id="236" creationId="{3BC95D73-1001-C73F-4414-C0A0D46E74F0}"/>
          </ac:picMkLst>
        </pc:picChg>
        <pc:picChg chg="add del mod">
          <ac:chgData name="ISLAM, MOHAMMAD" userId="471793c4-62e1-4b59-9b88-5bc5c09196d7" providerId="ADAL" clId="{C02D13F7-4C3B-4D32-AC18-7DD226520940}" dt="2023-03-23T07:17:54.416" v="1040" actId="478"/>
          <ac:picMkLst>
            <pc:docMk/>
            <pc:sldMk cId="777417826" sldId="330"/>
            <ac:picMk id="299" creationId="{1BD11AFB-FE70-D0DD-D684-6E4130DA3C70}"/>
          </ac:picMkLst>
        </pc:picChg>
        <pc:picChg chg="add del mod">
          <ac:chgData name="ISLAM, MOHAMMAD" userId="471793c4-62e1-4b59-9b88-5bc5c09196d7" providerId="ADAL" clId="{C02D13F7-4C3B-4D32-AC18-7DD226520940}" dt="2023-03-23T07:18:17.957" v="1046"/>
          <ac:picMkLst>
            <pc:docMk/>
            <pc:sldMk cId="777417826" sldId="330"/>
            <ac:picMk id="362" creationId="{D56FCF2E-C247-52B4-C211-8931790E71F7}"/>
          </ac:picMkLst>
        </pc:picChg>
        <pc:picChg chg="add mod">
          <ac:chgData name="ISLAM, MOHAMMAD" userId="471793c4-62e1-4b59-9b88-5bc5c09196d7" providerId="ADAL" clId="{C02D13F7-4C3B-4D32-AC18-7DD226520940}" dt="2023-03-23T07:20:01.816" v="1052" actId="1076"/>
          <ac:picMkLst>
            <pc:docMk/>
            <pc:sldMk cId="777417826" sldId="330"/>
            <ac:picMk id="426" creationId="{0B7B1FCC-853C-0D90-7C87-33592C2B0F0D}"/>
          </ac:picMkLst>
        </pc:picChg>
        <pc:cxnChg chg="mod">
          <ac:chgData name="ISLAM, MOHAMMAD" userId="471793c4-62e1-4b59-9b88-5bc5c09196d7" providerId="ADAL" clId="{C02D13F7-4C3B-4D32-AC18-7DD226520940}" dt="2023-03-23T06:59:13.077" v="513"/>
          <ac:cxnSpMkLst>
            <pc:docMk/>
            <pc:sldMk cId="777417826" sldId="330"/>
            <ac:cxnSpMk id="75" creationId="{73BBF872-E698-752B-3613-D0291FC6CEBC}"/>
          </ac:cxnSpMkLst>
        </pc:cxnChg>
        <pc:cxnChg chg="mod">
          <ac:chgData name="ISLAM, MOHAMMAD" userId="471793c4-62e1-4b59-9b88-5bc5c09196d7" providerId="ADAL" clId="{C02D13F7-4C3B-4D32-AC18-7DD226520940}" dt="2023-03-23T06:59:13.077" v="513"/>
          <ac:cxnSpMkLst>
            <pc:docMk/>
            <pc:sldMk cId="777417826" sldId="330"/>
            <ac:cxnSpMk id="76" creationId="{F7A06386-90B8-FFE2-E248-798C79AAD0C4}"/>
          </ac:cxnSpMkLst>
        </pc:cxnChg>
        <pc:cxnChg chg="mod">
          <ac:chgData name="ISLAM, MOHAMMAD" userId="471793c4-62e1-4b59-9b88-5bc5c09196d7" providerId="ADAL" clId="{C02D13F7-4C3B-4D32-AC18-7DD226520940}" dt="2023-03-23T06:59:13.077" v="513"/>
          <ac:cxnSpMkLst>
            <pc:docMk/>
            <pc:sldMk cId="777417826" sldId="330"/>
            <ac:cxnSpMk id="77" creationId="{B287D528-6F1F-405F-1700-33E55A0A2A32}"/>
          </ac:cxnSpMkLst>
        </pc:cxnChg>
        <pc:cxnChg chg="mod">
          <ac:chgData name="ISLAM, MOHAMMAD" userId="471793c4-62e1-4b59-9b88-5bc5c09196d7" providerId="ADAL" clId="{C02D13F7-4C3B-4D32-AC18-7DD226520940}" dt="2023-03-23T06:59:13.077" v="513"/>
          <ac:cxnSpMkLst>
            <pc:docMk/>
            <pc:sldMk cId="777417826" sldId="330"/>
            <ac:cxnSpMk id="78" creationId="{9E1DE41F-416A-61B6-DEBD-9796BDD6B8F1}"/>
          </ac:cxnSpMkLst>
        </pc:cxnChg>
        <pc:cxnChg chg="mod">
          <ac:chgData name="ISLAM, MOHAMMAD" userId="471793c4-62e1-4b59-9b88-5bc5c09196d7" providerId="ADAL" clId="{C02D13F7-4C3B-4D32-AC18-7DD226520940}" dt="2023-03-23T06:59:13.077" v="513"/>
          <ac:cxnSpMkLst>
            <pc:docMk/>
            <pc:sldMk cId="777417826" sldId="330"/>
            <ac:cxnSpMk id="79" creationId="{F67EE1AF-D75E-5D24-ABBE-A1195E39DCA9}"/>
          </ac:cxnSpMkLst>
        </pc:cxnChg>
        <pc:cxnChg chg="mod">
          <ac:chgData name="ISLAM, MOHAMMAD" userId="471793c4-62e1-4b59-9b88-5bc5c09196d7" providerId="ADAL" clId="{C02D13F7-4C3B-4D32-AC18-7DD226520940}" dt="2023-03-23T06:59:13.077" v="513"/>
          <ac:cxnSpMkLst>
            <pc:docMk/>
            <pc:sldMk cId="777417826" sldId="330"/>
            <ac:cxnSpMk id="80" creationId="{1BC9C4E4-6866-4A89-2C11-8A588C1498A1}"/>
          </ac:cxnSpMkLst>
        </pc:cxnChg>
        <pc:cxnChg chg="mod">
          <ac:chgData name="ISLAM, MOHAMMAD" userId="471793c4-62e1-4b59-9b88-5bc5c09196d7" providerId="ADAL" clId="{C02D13F7-4C3B-4D32-AC18-7DD226520940}" dt="2023-03-23T06:59:13.077" v="513"/>
          <ac:cxnSpMkLst>
            <pc:docMk/>
            <pc:sldMk cId="777417826" sldId="330"/>
            <ac:cxnSpMk id="81" creationId="{F22F1B75-EDCE-EAD4-548C-5198465379BD}"/>
          </ac:cxnSpMkLst>
        </pc:cxnChg>
        <pc:cxnChg chg="mod">
          <ac:chgData name="ISLAM, MOHAMMAD" userId="471793c4-62e1-4b59-9b88-5bc5c09196d7" providerId="ADAL" clId="{C02D13F7-4C3B-4D32-AC18-7DD226520940}" dt="2023-03-23T06:59:13.077" v="513"/>
          <ac:cxnSpMkLst>
            <pc:docMk/>
            <pc:sldMk cId="777417826" sldId="330"/>
            <ac:cxnSpMk id="82" creationId="{027BB445-F036-8D2E-8685-E06683ED2E60}"/>
          </ac:cxnSpMkLst>
        </pc:cxnChg>
        <pc:cxnChg chg="mod">
          <ac:chgData name="ISLAM, MOHAMMAD" userId="471793c4-62e1-4b59-9b88-5bc5c09196d7" providerId="ADAL" clId="{C02D13F7-4C3B-4D32-AC18-7DD226520940}" dt="2023-03-23T06:59:13.077" v="513"/>
          <ac:cxnSpMkLst>
            <pc:docMk/>
            <pc:sldMk cId="777417826" sldId="330"/>
            <ac:cxnSpMk id="83" creationId="{307CA96B-250C-BDE6-FF85-495BC769D526}"/>
          </ac:cxnSpMkLst>
        </pc:cxnChg>
        <pc:cxnChg chg="mod">
          <ac:chgData name="ISLAM, MOHAMMAD" userId="471793c4-62e1-4b59-9b88-5bc5c09196d7" providerId="ADAL" clId="{C02D13F7-4C3B-4D32-AC18-7DD226520940}" dt="2023-03-23T06:59:13.077" v="513"/>
          <ac:cxnSpMkLst>
            <pc:docMk/>
            <pc:sldMk cId="777417826" sldId="330"/>
            <ac:cxnSpMk id="84" creationId="{62089712-5BA5-2FA1-F928-5BCCDA1446FC}"/>
          </ac:cxnSpMkLst>
        </pc:cxnChg>
        <pc:cxnChg chg="mod">
          <ac:chgData name="ISLAM, MOHAMMAD" userId="471793c4-62e1-4b59-9b88-5bc5c09196d7" providerId="ADAL" clId="{C02D13F7-4C3B-4D32-AC18-7DD226520940}" dt="2023-03-23T06:59:13.077" v="513"/>
          <ac:cxnSpMkLst>
            <pc:docMk/>
            <pc:sldMk cId="777417826" sldId="330"/>
            <ac:cxnSpMk id="91" creationId="{32367A49-3783-A775-1018-D04CA1E51951}"/>
          </ac:cxnSpMkLst>
        </pc:cxnChg>
        <pc:cxnChg chg="mod">
          <ac:chgData name="ISLAM, MOHAMMAD" userId="471793c4-62e1-4b59-9b88-5bc5c09196d7" providerId="ADAL" clId="{C02D13F7-4C3B-4D32-AC18-7DD226520940}" dt="2023-03-23T06:59:13.077" v="513"/>
          <ac:cxnSpMkLst>
            <pc:docMk/>
            <pc:sldMk cId="777417826" sldId="330"/>
            <ac:cxnSpMk id="92" creationId="{85CC1453-66A2-5FC2-1540-2B8C49DAA976}"/>
          </ac:cxnSpMkLst>
        </pc:cxnChg>
        <pc:cxnChg chg="mod">
          <ac:chgData name="ISLAM, MOHAMMAD" userId="471793c4-62e1-4b59-9b88-5bc5c09196d7" providerId="ADAL" clId="{C02D13F7-4C3B-4D32-AC18-7DD226520940}" dt="2023-03-23T06:59:13.077" v="513"/>
          <ac:cxnSpMkLst>
            <pc:docMk/>
            <pc:sldMk cId="777417826" sldId="330"/>
            <ac:cxnSpMk id="93" creationId="{5E43D9C2-6890-5262-B2FA-5B15C414674F}"/>
          </ac:cxnSpMkLst>
        </pc:cxnChg>
        <pc:cxnChg chg="mod">
          <ac:chgData name="ISLAM, MOHAMMAD" userId="471793c4-62e1-4b59-9b88-5bc5c09196d7" providerId="ADAL" clId="{C02D13F7-4C3B-4D32-AC18-7DD226520940}" dt="2023-03-23T06:59:13.077" v="513"/>
          <ac:cxnSpMkLst>
            <pc:docMk/>
            <pc:sldMk cId="777417826" sldId="330"/>
            <ac:cxnSpMk id="94" creationId="{9749DB60-4D6F-8C9A-AE9C-17A8D8E60E0E}"/>
          </ac:cxnSpMkLst>
        </pc:cxnChg>
        <pc:cxnChg chg="mod">
          <ac:chgData name="ISLAM, MOHAMMAD" userId="471793c4-62e1-4b59-9b88-5bc5c09196d7" providerId="ADAL" clId="{C02D13F7-4C3B-4D32-AC18-7DD226520940}" dt="2023-03-23T06:59:13.077" v="513"/>
          <ac:cxnSpMkLst>
            <pc:docMk/>
            <pc:sldMk cId="777417826" sldId="330"/>
            <ac:cxnSpMk id="95" creationId="{C566D2E5-97BC-1116-447F-01F7AFFD5FB8}"/>
          </ac:cxnSpMkLst>
        </pc:cxnChg>
        <pc:cxnChg chg="mod">
          <ac:chgData name="ISLAM, MOHAMMAD" userId="471793c4-62e1-4b59-9b88-5bc5c09196d7" providerId="ADAL" clId="{C02D13F7-4C3B-4D32-AC18-7DD226520940}" dt="2023-03-23T06:59:13.077" v="513"/>
          <ac:cxnSpMkLst>
            <pc:docMk/>
            <pc:sldMk cId="777417826" sldId="330"/>
            <ac:cxnSpMk id="96" creationId="{D6A2EEB0-0B53-7F77-2341-04FA445058CD}"/>
          </ac:cxnSpMkLst>
        </pc:cxnChg>
        <pc:cxnChg chg="mod">
          <ac:chgData name="ISLAM, MOHAMMAD" userId="471793c4-62e1-4b59-9b88-5bc5c09196d7" providerId="ADAL" clId="{C02D13F7-4C3B-4D32-AC18-7DD226520940}" dt="2023-03-23T06:59:13.077" v="513"/>
          <ac:cxnSpMkLst>
            <pc:docMk/>
            <pc:sldMk cId="777417826" sldId="330"/>
            <ac:cxnSpMk id="97" creationId="{98C79578-2658-E015-15E2-EB3EEBDD2AD5}"/>
          </ac:cxnSpMkLst>
        </pc:cxnChg>
        <pc:cxnChg chg="mod">
          <ac:chgData name="ISLAM, MOHAMMAD" userId="471793c4-62e1-4b59-9b88-5bc5c09196d7" providerId="ADAL" clId="{C02D13F7-4C3B-4D32-AC18-7DD226520940}" dt="2023-03-23T06:59:13.077" v="513"/>
          <ac:cxnSpMkLst>
            <pc:docMk/>
            <pc:sldMk cId="777417826" sldId="330"/>
            <ac:cxnSpMk id="98" creationId="{3275E6B3-0F9C-A3E6-7B09-CB06B7A8C731}"/>
          </ac:cxnSpMkLst>
        </pc:cxnChg>
        <pc:cxnChg chg="mod">
          <ac:chgData name="ISLAM, MOHAMMAD" userId="471793c4-62e1-4b59-9b88-5bc5c09196d7" providerId="ADAL" clId="{C02D13F7-4C3B-4D32-AC18-7DD226520940}" dt="2023-03-23T07:00:48.993" v="523"/>
          <ac:cxnSpMkLst>
            <pc:docMk/>
            <pc:sldMk cId="777417826" sldId="330"/>
            <ac:cxnSpMk id="142" creationId="{143124F9-D172-6B7B-49B2-B4F8E74F2791}"/>
          </ac:cxnSpMkLst>
        </pc:cxnChg>
        <pc:cxnChg chg="mod">
          <ac:chgData name="ISLAM, MOHAMMAD" userId="471793c4-62e1-4b59-9b88-5bc5c09196d7" providerId="ADAL" clId="{C02D13F7-4C3B-4D32-AC18-7DD226520940}" dt="2023-03-23T07:00:48.993" v="523"/>
          <ac:cxnSpMkLst>
            <pc:docMk/>
            <pc:sldMk cId="777417826" sldId="330"/>
            <ac:cxnSpMk id="143" creationId="{1354E9D5-5E02-9709-7F55-600F0950A84B}"/>
          </ac:cxnSpMkLst>
        </pc:cxnChg>
        <pc:cxnChg chg="mod">
          <ac:chgData name="ISLAM, MOHAMMAD" userId="471793c4-62e1-4b59-9b88-5bc5c09196d7" providerId="ADAL" clId="{C02D13F7-4C3B-4D32-AC18-7DD226520940}" dt="2023-03-23T07:00:48.993" v="523"/>
          <ac:cxnSpMkLst>
            <pc:docMk/>
            <pc:sldMk cId="777417826" sldId="330"/>
            <ac:cxnSpMk id="144" creationId="{8EF9E903-8135-EBAE-529C-E6E7CCE4B0B4}"/>
          </ac:cxnSpMkLst>
        </pc:cxnChg>
        <pc:cxnChg chg="mod">
          <ac:chgData name="ISLAM, MOHAMMAD" userId="471793c4-62e1-4b59-9b88-5bc5c09196d7" providerId="ADAL" clId="{C02D13F7-4C3B-4D32-AC18-7DD226520940}" dt="2023-03-23T07:00:48.993" v="523"/>
          <ac:cxnSpMkLst>
            <pc:docMk/>
            <pc:sldMk cId="777417826" sldId="330"/>
            <ac:cxnSpMk id="145" creationId="{94254C12-D3BB-4BC9-1DC5-0D5C32FE5E24}"/>
          </ac:cxnSpMkLst>
        </pc:cxnChg>
        <pc:cxnChg chg="mod">
          <ac:chgData name="ISLAM, MOHAMMAD" userId="471793c4-62e1-4b59-9b88-5bc5c09196d7" providerId="ADAL" clId="{C02D13F7-4C3B-4D32-AC18-7DD226520940}" dt="2023-03-23T07:00:48.993" v="523"/>
          <ac:cxnSpMkLst>
            <pc:docMk/>
            <pc:sldMk cId="777417826" sldId="330"/>
            <ac:cxnSpMk id="146" creationId="{B38F2E88-917D-B3A9-EBE3-747B5C6C0D48}"/>
          </ac:cxnSpMkLst>
        </pc:cxnChg>
        <pc:cxnChg chg="mod">
          <ac:chgData name="ISLAM, MOHAMMAD" userId="471793c4-62e1-4b59-9b88-5bc5c09196d7" providerId="ADAL" clId="{C02D13F7-4C3B-4D32-AC18-7DD226520940}" dt="2023-03-23T07:00:48.993" v="523"/>
          <ac:cxnSpMkLst>
            <pc:docMk/>
            <pc:sldMk cId="777417826" sldId="330"/>
            <ac:cxnSpMk id="147" creationId="{57FA5A9E-CE90-CEC7-1146-E165C7EFA06E}"/>
          </ac:cxnSpMkLst>
        </pc:cxnChg>
        <pc:cxnChg chg="mod">
          <ac:chgData name="ISLAM, MOHAMMAD" userId="471793c4-62e1-4b59-9b88-5bc5c09196d7" providerId="ADAL" clId="{C02D13F7-4C3B-4D32-AC18-7DD226520940}" dt="2023-03-23T07:00:48.993" v="523"/>
          <ac:cxnSpMkLst>
            <pc:docMk/>
            <pc:sldMk cId="777417826" sldId="330"/>
            <ac:cxnSpMk id="148" creationId="{6E9A2FB0-66F5-C44C-CF95-92F235182AFE}"/>
          </ac:cxnSpMkLst>
        </pc:cxnChg>
        <pc:cxnChg chg="mod">
          <ac:chgData name="ISLAM, MOHAMMAD" userId="471793c4-62e1-4b59-9b88-5bc5c09196d7" providerId="ADAL" clId="{C02D13F7-4C3B-4D32-AC18-7DD226520940}" dt="2023-03-23T07:00:48.993" v="523"/>
          <ac:cxnSpMkLst>
            <pc:docMk/>
            <pc:sldMk cId="777417826" sldId="330"/>
            <ac:cxnSpMk id="149" creationId="{B7ED4D6C-BC04-F28D-2A1F-CF20DB5A4809}"/>
          </ac:cxnSpMkLst>
        </pc:cxnChg>
        <pc:cxnChg chg="mod">
          <ac:chgData name="ISLAM, MOHAMMAD" userId="471793c4-62e1-4b59-9b88-5bc5c09196d7" providerId="ADAL" clId="{C02D13F7-4C3B-4D32-AC18-7DD226520940}" dt="2023-03-23T07:00:48.993" v="523"/>
          <ac:cxnSpMkLst>
            <pc:docMk/>
            <pc:sldMk cId="777417826" sldId="330"/>
            <ac:cxnSpMk id="150" creationId="{6BDE6FE7-EFF6-6A86-CD97-8112C5F1B6DB}"/>
          </ac:cxnSpMkLst>
        </pc:cxnChg>
        <pc:cxnChg chg="mod">
          <ac:chgData name="ISLAM, MOHAMMAD" userId="471793c4-62e1-4b59-9b88-5bc5c09196d7" providerId="ADAL" clId="{C02D13F7-4C3B-4D32-AC18-7DD226520940}" dt="2023-03-23T07:00:48.993" v="523"/>
          <ac:cxnSpMkLst>
            <pc:docMk/>
            <pc:sldMk cId="777417826" sldId="330"/>
            <ac:cxnSpMk id="151" creationId="{9556E998-C24E-53C5-100E-6D4765F1FE25}"/>
          </ac:cxnSpMkLst>
        </pc:cxnChg>
        <pc:cxnChg chg="mod">
          <ac:chgData name="ISLAM, MOHAMMAD" userId="471793c4-62e1-4b59-9b88-5bc5c09196d7" providerId="ADAL" clId="{C02D13F7-4C3B-4D32-AC18-7DD226520940}" dt="2023-03-23T07:00:48.993" v="523"/>
          <ac:cxnSpMkLst>
            <pc:docMk/>
            <pc:sldMk cId="777417826" sldId="330"/>
            <ac:cxnSpMk id="158" creationId="{BB369484-EB1E-6D64-5739-73327535DF71}"/>
          </ac:cxnSpMkLst>
        </pc:cxnChg>
        <pc:cxnChg chg="mod">
          <ac:chgData name="ISLAM, MOHAMMAD" userId="471793c4-62e1-4b59-9b88-5bc5c09196d7" providerId="ADAL" clId="{C02D13F7-4C3B-4D32-AC18-7DD226520940}" dt="2023-03-23T07:00:48.993" v="523"/>
          <ac:cxnSpMkLst>
            <pc:docMk/>
            <pc:sldMk cId="777417826" sldId="330"/>
            <ac:cxnSpMk id="159" creationId="{C8138A4E-6DF2-C8BF-2DE8-7CA91B5A0090}"/>
          </ac:cxnSpMkLst>
        </pc:cxnChg>
        <pc:cxnChg chg="mod">
          <ac:chgData name="ISLAM, MOHAMMAD" userId="471793c4-62e1-4b59-9b88-5bc5c09196d7" providerId="ADAL" clId="{C02D13F7-4C3B-4D32-AC18-7DD226520940}" dt="2023-03-23T07:00:48.993" v="523"/>
          <ac:cxnSpMkLst>
            <pc:docMk/>
            <pc:sldMk cId="777417826" sldId="330"/>
            <ac:cxnSpMk id="160" creationId="{974F430D-89D3-7E39-0B69-2C849EB243F3}"/>
          </ac:cxnSpMkLst>
        </pc:cxnChg>
        <pc:cxnChg chg="mod">
          <ac:chgData name="ISLAM, MOHAMMAD" userId="471793c4-62e1-4b59-9b88-5bc5c09196d7" providerId="ADAL" clId="{C02D13F7-4C3B-4D32-AC18-7DD226520940}" dt="2023-03-23T07:00:48.993" v="523"/>
          <ac:cxnSpMkLst>
            <pc:docMk/>
            <pc:sldMk cId="777417826" sldId="330"/>
            <ac:cxnSpMk id="161" creationId="{3DFBB6F3-5FC4-924F-9BEA-2F50AA4E957B}"/>
          </ac:cxnSpMkLst>
        </pc:cxnChg>
        <pc:cxnChg chg="mod">
          <ac:chgData name="ISLAM, MOHAMMAD" userId="471793c4-62e1-4b59-9b88-5bc5c09196d7" providerId="ADAL" clId="{C02D13F7-4C3B-4D32-AC18-7DD226520940}" dt="2023-03-23T07:00:48.993" v="523"/>
          <ac:cxnSpMkLst>
            <pc:docMk/>
            <pc:sldMk cId="777417826" sldId="330"/>
            <ac:cxnSpMk id="162" creationId="{1780CBC5-F271-0835-07EE-F08869537213}"/>
          </ac:cxnSpMkLst>
        </pc:cxnChg>
        <pc:cxnChg chg="mod">
          <ac:chgData name="ISLAM, MOHAMMAD" userId="471793c4-62e1-4b59-9b88-5bc5c09196d7" providerId="ADAL" clId="{C02D13F7-4C3B-4D32-AC18-7DD226520940}" dt="2023-03-23T07:00:48.993" v="523"/>
          <ac:cxnSpMkLst>
            <pc:docMk/>
            <pc:sldMk cId="777417826" sldId="330"/>
            <ac:cxnSpMk id="163" creationId="{34E374D5-AF2B-CD52-632A-39B2125AF8E0}"/>
          </ac:cxnSpMkLst>
        </pc:cxnChg>
        <pc:cxnChg chg="mod">
          <ac:chgData name="ISLAM, MOHAMMAD" userId="471793c4-62e1-4b59-9b88-5bc5c09196d7" providerId="ADAL" clId="{C02D13F7-4C3B-4D32-AC18-7DD226520940}" dt="2023-03-23T07:00:48.993" v="523"/>
          <ac:cxnSpMkLst>
            <pc:docMk/>
            <pc:sldMk cId="777417826" sldId="330"/>
            <ac:cxnSpMk id="164" creationId="{1F3BC97E-7EFA-00EB-13C5-D133AF6E8741}"/>
          </ac:cxnSpMkLst>
        </pc:cxnChg>
        <pc:cxnChg chg="mod">
          <ac:chgData name="ISLAM, MOHAMMAD" userId="471793c4-62e1-4b59-9b88-5bc5c09196d7" providerId="ADAL" clId="{C02D13F7-4C3B-4D32-AC18-7DD226520940}" dt="2023-03-23T07:00:48.993" v="523"/>
          <ac:cxnSpMkLst>
            <pc:docMk/>
            <pc:sldMk cId="777417826" sldId="330"/>
            <ac:cxnSpMk id="165" creationId="{F3B3B0EB-B590-B40E-8A9C-09DD186C4E07}"/>
          </ac:cxnSpMkLst>
        </pc:cxnChg>
        <pc:cxnChg chg="mod">
          <ac:chgData name="ISLAM, MOHAMMAD" userId="471793c4-62e1-4b59-9b88-5bc5c09196d7" providerId="ADAL" clId="{C02D13F7-4C3B-4D32-AC18-7DD226520940}" dt="2023-03-23T07:01:06.016" v="561"/>
          <ac:cxnSpMkLst>
            <pc:docMk/>
            <pc:sldMk cId="777417826" sldId="330"/>
            <ac:cxnSpMk id="204" creationId="{52CE0216-B342-706F-B615-4805123EDF4E}"/>
          </ac:cxnSpMkLst>
        </pc:cxnChg>
        <pc:cxnChg chg="mod">
          <ac:chgData name="ISLAM, MOHAMMAD" userId="471793c4-62e1-4b59-9b88-5bc5c09196d7" providerId="ADAL" clId="{C02D13F7-4C3B-4D32-AC18-7DD226520940}" dt="2023-03-23T07:01:06.016" v="561"/>
          <ac:cxnSpMkLst>
            <pc:docMk/>
            <pc:sldMk cId="777417826" sldId="330"/>
            <ac:cxnSpMk id="205" creationId="{3AAD7463-8C93-793A-E611-1704A12CCEF0}"/>
          </ac:cxnSpMkLst>
        </pc:cxnChg>
        <pc:cxnChg chg="mod">
          <ac:chgData name="ISLAM, MOHAMMAD" userId="471793c4-62e1-4b59-9b88-5bc5c09196d7" providerId="ADAL" clId="{C02D13F7-4C3B-4D32-AC18-7DD226520940}" dt="2023-03-23T07:01:06.016" v="561"/>
          <ac:cxnSpMkLst>
            <pc:docMk/>
            <pc:sldMk cId="777417826" sldId="330"/>
            <ac:cxnSpMk id="206" creationId="{7C4B9F5A-4EA6-351D-6A9F-C938F74ADE7D}"/>
          </ac:cxnSpMkLst>
        </pc:cxnChg>
        <pc:cxnChg chg="mod">
          <ac:chgData name="ISLAM, MOHAMMAD" userId="471793c4-62e1-4b59-9b88-5bc5c09196d7" providerId="ADAL" clId="{C02D13F7-4C3B-4D32-AC18-7DD226520940}" dt="2023-03-23T07:01:06.016" v="561"/>
          <ac:cxnSpMkLst>
            <pc:docMk/>
            <pc:sldMk cId="777417826" sldId="330"/>
            <ac:cxnSpMk id="207" creationId="{153E8E55-2549-1E84-F965-A172CA3A3774}"/>
          </ac:cxnSpMkLst>
        </pc:cxnChg>
        <pc:cxnChg chg="mod">
          <ac:chgData name="ISLAM, MOHAMMAD" userId="471793c4-62e1-4b59-9b88-5bc5c09196d7" providerId="ADAL" clId="{C02D13F7-4C3B-4D32-AC18-7DD226520940}" dt="2023-03-23T07:01:06.016" v="561"/>
          <ac:cxnSpMkLst>
            <pc:docMk/>
            <pc:sldMk cId="777417826" sldId="330"/>
            <ac:cxnSpMk id="208" creationId="{DCEB9043-0D83-FC4C-6468-5184F8930CD7}"/>
          </ac:cxnSpMkLst>
        </pc:cxnChg>
        <pc:cxnChg chg="mod">
          <ac:chgData name="ISLAM, MOHAMMAD" userId="471793c4-62e1-4b59-9b88-5bc5c09196d7" providerId="ADAL" clId="{C02D13F7-4C3B-4D32-AC18-7DD226520940}" dt="2023-03-23T07:01:06.016" v="561"/>
          <ac:cxnSpMkLst>
            <pc:docMk/>
            <pc:sldMk cId="777417826" sldId="330"/>
            <ac:cxnSpMk id="209" creationId="{7C3C9852-A030-5ED9-A856-83C8AF0C97F4}"/>
          </ac:cxnSpMkLst>
        </pc:cxnChg>
        <pc:cxnChg chg="mod">
          <ac:chgData name="ISLAM, MOHAMMAD" userId="471793c4-62e1-4b59-9b88-5bc5c09196d7" providerId="ADAL" clId="{C02D13F7-4C3B-4D32-AC18-7DD226520940}" dt="2023-03-23T07:01:06.016" v="561"/>
          <ac:cxnSpMkLst>
            <pc:docMk/>
            <pc:sldMk cId="777417826" sldId="330"/>
            <ac:cxnSpMk id="210" creationId="{03151AB9-6EBF-370B-EB75-BE73A77F58AF}"/>
          </ac:cxnSpMkLst>
        </pc:cxnChg>
        <pc:cxnChg chg="mod">
          <ac:chgData name="ISLAM, MOHAMMAD" userId="471793c4-62e1-4b59-9b88-5bc5c09196d7" providerId="ADAL" clId="{C02D13F7-4C3B-4D32-AC18-7DD226520940}" dt="2023-03-23T07:01:06.016" v="561"/>
          <ac:cxnSpMkLst>
            <pc:docMk/>
            <pc:sldMk cId="777417826" sldId="330"/>
            <ac:cxnSpMk id="211" creationId="{D7EF716C-C742-7381-EE08-1A4ED3D6E56F}"/>
          </ac:cxnSpMkLst>
        </pc:cxnChg>
        <pc:cxnChg chg="mod">
          <ac:chgData name="ISLAM, MOHAMMAD" userId="471793c4-62e1-4b59-9b88-5bc5c09196d7" providerId="ADAL" clId="{C02D13F7-4C3B-4D32-AC18-7DD226520940}" dt="2023-03-23T07:01:06.016" v="561"/>
          <ac:cxnSpMkLst>
            <pc:docMk/>
            <pc:sldMk cId="777417826" sldId="330"/>
            <ac:cxnSpMk id="212" creationId="{C9A88BEF-0C14-7D89-4A69-56C14B7FB305}"/>
          </ac:cxnSpMkLst>
        </pc:cxnChg>
        <pc:cxnChg chg="mod">
          <ac:chgData name="ISLAM, MOHAMMAD" userId="471793c4-62e1-4b59-9b88-5bc5c09196d7" providerId="ADAL" clId="{C02D13F7-4C3B-4D32-AC18-7DD226520940}" dt="2023-03-23T07:01:06.016" v="561"/>
          <ac:cxnSpMkLst>
            <pc:docMk/>
            <pc:sldMk cId="777417826" sldId="330"/>
            <ac:cxnSpMk id="213" creationId="{98A3AB29-6084-918E-0AAC-DC915797D42A}"/>
          </ac:cxnSpMkLst>
        </pc:cxnChg>
        <pc:cxnChg chg="mod">
          <ac:chgData name="ISLAM, MOHAMMAD" userId="471793c4-62e1-4b59-9b88-5bc5c09196d7" providerId="ADAL" clId="{C02D13F7-4C3B-4D32-AC18-7DD226520940}" dt="2023-03-23T07:01:06.016" v="561"/>
          <ac:cxnSpMkLst>
            <pc:docMk/>
            <pc:sldMk cId="777417826" sldId="330"/>
            <ac:cxnSpMk id="220" creationId="{229EC34F-25E2-35CD-86AC-519230A72A77}"/>
          </ac:cxnSpMkLst>
        </pc:cxnChg>
        <pc:cxnChg chg="mod">
          <ac:chgData name="ISLAM, MOHAMMAD" userId="471793c4-62e1-4b59-9b88-5bc5c09196d7" providerId="ADAL" clId="{C02D13F7-4C3B-4D32-AC18-7DD226520940}" dt="2023-03-23T07:01:06.016" v="561"/>
          <ac:cxnSpMkLst>
            <pc:docMk/>
            <pc:sldMk cId="777417826" sldId="330"/>
            <ac:cxnSpMk id="221" creationId="{9C52C824-7407-FE49-BB30-ED528B5E30E9}"/>
          </ac:cxnSpMkLst>
        </pc:cxnChg>
        <pc:cxnChg chg="mod">
          <ac:chgData name="ISLAM, MOHAMMAD" userId="471793c4-62e1-4b59-9b88-5bc5c09196d7" providerId="ADAL" clId="{C02D13F7-4C3B-4D32-AC18-7DD226520940}" dt="2023-03-23T07:01:06.016" v="561"/>
          <ac:cxnSpMkLst>
            <pc:docMk/>
            <pc:sldMk cId="777417826" sldId="330"/>
            <ac:cxnSpMk id="222" creationId="{4F4F5ABF-BAF3-F4E9-A2C7-8051A357A8CA}"/>
          </ac:cxnSpMkLst>
        </pc:cxnChg>
        <pc:cxnChg chg="mod">
          <ac:chgData name="ISLAM, MOHAMMAD" userId="471793c4-62e1-4b59-9b88-5bc5c09196d7" providerId="ADAL" clId="{C02D13F7-4C3B-4D32-AC18-7DD226520940}" dt="2023-03-23T07:01:06.016" v="561"/>
          <ac:cxnSpMkLst>
            <pc:docMk/>
            <pc:sldMk cId="777417826" sldId="330"/>
            <ac:cxnSpMk id="223" creationId="{0E68F2AC-50CD-7A85-9C8F-3D58702018F6}"/>
          </ac:cxnSpMkLst>
        </pc:cxnChg>
        <pc:cxnChg chg="mod">
          <ac:chgData name="ISLAM, MOHAMMAD" userId="471793c4-62e1-4b59-9b88-5bc5c09196d7" providerId="ADAL" clId="{C02D13F7-4C3B-4D32-AC18-7DD226520940}" dt="2023-03-23T07:01:06.016" v="561"/>
          <ac:cxnSpMkLst>
            <pc:docMk/>
            <pc:sldMk cId="777417826" sldId="330"/>
            <ac:cxnSpMk id="224" creationId="{B8F3ACCD-76AE-BA61-35D6-B0C9A0FB26C5}"/>
          </ac:cxnSpMkLst>
        </pc:cxnChg>
        <pc:cxnChg chg="mod">
          <ac:chgData name="ISLAM, MOHAMMAD" userId="471793c4-62e1-4b59-9b88-5bc5c09196d7" providerId="ADAL" clId="{C02D13F7-4C3B-4D32-AC18-7DD226520940}" dt="2023-03-23T07:01:06.016" v="561"/>
          <ac:cxnSpMkLst>
            <pc:docMk/>
            <pc:sldMk cId="777417826" sldId="330"/>
            <ac:cxnSpMk id="225" creationId="{02BA79D4-4917-1EEC-E57C-43BB7012C1B2}"/>
          </ac:cxnSpMkLst>
        </pc:cxnChg>
        <pc:cxnChg chg="mod">
          <ac:chgData name="ISLAM, MOHAMMAD" userId="471793c4-62e1-4b59-9b88-5bc5c09196d7" providerId="ADAL" clId="{C02D13F7-4C3B-4D32-AC18-7DD226520940}" dt="2023-03-23T07:01:06.016" v="561"/>
          <ac:cxnSpMkLst>
            <pc:docMk/>
            <pc:sldMk cId="777417826" sldId="330"/>
            <ac:cxnSpMk id="226" creationId="{FC6DB91A-D2AE-674F-9317-5E8D9E3E3D0D}"/>
          </ac:cxnSpMkLst>
        </pc:cxnChg>
        <pc:cxnChg chg="mod">
          <ac:chgData name="ISLAM, MOHAMMAD" userId="471793c4-62e1-4b59-9b88-5bc5c09196d7" providerId="ADAL" clId="{C02D13F7-4C3B-4D32-AC18-7DD226520940}" dt="2023-03-23T07:01:06.016" v="561"/>
          <ac:cxnSpMkLst>
            <pc:docMk/>
            <pc:sldMk cId="777417826" sldId="330"/>
            <ac:cxnSpMk id="227" creationId="{D84A3B9C-944C-785A-E0F9-E9C202FE180D}"/>
          </ac:cxnSpMkLst>
        </pc:cxnChg>
        <pc:cxnChg chg="mod">
          <ac:chgData name="ISLAM, MOHAMMAD" userId="471793c4-62e1-4b59-9b88-5bc5c09196d7" providerId="ADAL" clId="{C02D13F7-4C3B-4D32-AC18-7DD226520940}" dt="2023-03-23T07:08:03.220" v="771"/>
          <ac:cxnSpMkLst>
            <pc:docMk/>
            <pc:sldMk cId="777417826" sldId="330"/>
            <ac:cxnSpMk id="267" creationId="{5F0DD615-75D9-57AB-D8A1-8BC35EAB06DC}"/>
          </ac:cxnSpMkLst>
        </pc:cxnChg>
        <pc:cxnChg chg="mod">
          <ac:chgData name="ISLAM, MOHAMMAD" userId="471793c4-62e1-4b59-9b88-5bc5c09196d7" providerId="ADAL" clId="{C02D13F7-4C3B-4D32-AC18-7DD226520940}" dt="2023-03-23T07:08:03.220" v="771"/>
          <ac:cxnSpMkLst>
            <pc:docMk/>
            <pc:sldMk cId="777417826" sldId="330"/>
            <ac:cxnSpMk id="268" creationId="{A6C9EE00-C279-33C8-774D-0959E859D8D7}"/>
          </ac:cxnSpMkLst>
        </pc:cxnChg>
        <pc:cxnChg chg="mod">
          <ac:chgData name="ISLAM, MOHAMMAD" userId="471793c4-62e1-4b59-9b88-5bc5c09196d7" providerId="ADAL" clId="{C02D13F7-4C3B-4D32-AC18-7DD226520940}" dt="2023-03-23T07:08:03.220" v="771"/>
          <ac:cxnSpMkLst>
            <pc:docMk/>
            <pc:sldMk cId="777417826" sldId="330"/>
            <ac:cxnSpMk id="269" creationId="{52BC9DC1-9732-0145-1E60-7B4133391399}"/>
          </ac:cxnSpMkLst>
        </pc:cxnChg>
        <pc:cxnChg chg="mod">
          <ac:chgData name="ISLAM, MOHAMMAD" userId="471793c4-62e1-4b59-9b88-5bc5c09196d7" providerId="ADAL" clId="{C02D13F7-4C3B-4D32-AC18-7DD226520940}" dt="2023-03-23T07:08:03.220" v="771"/>
          <ac:cxnSpMkLst>
            <pc:docMk/>
            <pc:sldMk cId="777417826" sldId="330"/>
            <ac:cxnSpMk id="270" creationId="{104DA433-32EF-A33A-A7C6-58D08F18AE7E}"/>
          </ac:cxnSpMkLst>
        </pc:cxnChg>
        <pc:cxnChg chg="mod">
          <ac:chgData name="ISLAM, MOHAMMAD" userId="471793c4-62e1-4b59-9b88-5bc5c09196d7" providerId="ADAL" clId="{C02D13F7-4C3B-4D32-AC18-7DD226520940}" dt="2023-03-23T07:08:03.220" v="771"/>
          <ac:cxnSpMkLst>
            <pc:docMk/>
            <pc:sldMk cId="777417826" sldId="330"/>
            <ac:cxnSpMk id="271" creationId="{7AFEFE00-65E4-D5B9-2C95-9F7F737CD0C2}"/>
          </ac:cxnSpMkLst>
        </pc:cxnChg>
        <pc:cxnChg chg="mod">
          <ac:chgData name="ISLAM, MOHAMMAD" userId="471793c4-62e1-4b59-9b88-5bc5c09196d7" providerId="ADAL" clId="{C02D13F7-4C3B-4D32-AC18-7DD226520940}" dt="2023-03-23T07:08:03.220" v="771"/>
          <ac:cxnSpMkLst>
            <pc:docMk/>
            <pc:sldMk cId="777417826" sldId="330"/>
            <ac:cxnSpMk id="272" creationId="{7D32C2D0-1DFE-C81B-AB47-1D0AF8B0C032}"/>
          </ac:cxnSpMkLst>
        </pc:cxnChg>
        <pc:cxnChg chg="mod">
          <ac:chgData name="ISLAM, MOHAMMAD" userId="471793c4-62e1-4b59-9b88-5bc5c09196d7" providerId="ADAL" clId="{C02D13F7-4C3B-4D32-AC18-7DD226520940}" dt="2023-03-23T07:08:03.220" v="771"/>
          <ac:cxnSpMkLst>
            <pc:docMk/>
            <pc:sldMk cId="777417826" sldId="330"/>
            <ac:cxnSpMk id="273" creationId="{F8F423D9-65CE-97CF-59B3-074E0DD36E8E}"/>
          </ac:cxnSpMkLst>
        </pc:cxnChg>
        <pc:cxnChg chg="mod">
          <ac:chgData name="ISLAM, MOHAMMAD" userId="471793c4-62e1-4b59-9b88-5bc5c09196d7" providerId="ADAL" clId="{C02D13F7-4C3B-4D32-AC18-7DD226520940}" dt="2023-03-23T07:08:03.220" v="771"/>
          <ac:cxnSpMkLst>
            <pc:docMk/>
            <pc:sldMk cId="777417826" sldId="330"/>
            <ac:cxnSpMk id="274" creationId="{88CD5C04-B543-4294-221A-5F8D69C68AD6}"/>
          </ac:cxnSpMkLst>
        </pc:cxnChg>
        <pc:cxnChg chg="mod">
          <ac:chgData name="ISLAM, MOHAMMAD" userId="471793c4-62e1-4b59-9b88-5bc5c09196d7" providerId="ADAL" clId="{C02D13F7-4C3B-4D32-AC18-7DD226520940}" dt="2023-03-23T07:08:03.220" v="771"/>
          <ac:cxnSpMkLst>
            <pc:docMk/>
            <pc:sldMk cId="777417826" sldId="330"/>
            <ac:cxnSpMk id="275" creationId="{661783A1-1B11-3BF7-7C80-B862313212A8}"/>
          </ac:cxnSpMkLst>
        </pc:cxnChg>
        <pc:cxnChg chg="mod">
          <ac:chgData name="ISLAM, MOHAMMAD" userId="471793c4-62e1-4b59-9b88-5bc5c09196d7" providerId="ADAL" clId="{C02D13F7-4C3B-4D32-AC18-7DD226520940}" dt="2023-03-23T07:08:03.220" v="771"/>
          <ac:cxnSpMkLst>
            <pc:docMk/>
            <pc:sldMk cId="777417826" sldId="330"/>
            <ac:cxnSpMk id="276" creationId="{F6D649F3-37B2-6440-070B-BDDAA46BBF9A}"/>
          </ac:cxnSpMkLst>
        </pc:cxnChg>
        <pc:cxnChg chg="mod">
          <ac:chgData name="ISLAM, MOHAMMAD" userId="471793c4-62e1-4b59-9b88-5bc5c09196d7" providerId="ADAL" clId="{C02D13F7-4C3B-4D32-AC18-7DD226520940}" dt="2023-03-23T07:08:03.220" v="771"/>
          <ac:cxnSpMkLst>
            <pc:docMk/>
            <pc:sldMk cId="777417826" sldId="330"/>
            <ac:cxnSpMk id="283" creationId="{6815DADA-B179-97BB-503A-2A2D0159A57B}"/>
          </ac:cxnSpMkLst>
        </pc:cxnChg>
        <pc:cxnChg chg="mod">
          <ac:chgData name="ISLAM, MOHAMMAD" userId="471793c4-62e1-4b59-9b88-5bc5c09196d7" providerId="ADAL" clId="{C02D13F7-4C3B-4D32-AC18-7DD226520940}" dt="2023-03-23T07:08:03.220" v="771"/>
          <ac:cxnSpMkLst>
            <pc:docMk/>
            <pc:sldMk cId="777417826" sldId="330"/>
            <ac:cxnSpMk id="284" creationId="{8466706C-0520-0C3C-E598-1A9C3D6E3E50}"/>
          </ac:cxnSpMkLst>
        </pc:cxnChg>
        <pc:cxnChg chg="mod">
          <ac:chgData name="ISLAM, MOHAMMAD" userId="471793c4-62e1-4b59-9b88-5bc5c09196d7" providerId="ADAL" clId="{C02D13F7-4C3B-4D32-AC18-7DD226520940}" dt="2023-03-23T07:08:03.220" v="771"/>
          <ac:cxnSpMkLst>
            <pc:docMk/>
            <pc:sldMk cId="777417826" sldId="330"/>
            <ac:cxnSpMk id="285" creationId="{EEB4602D-57DF-E153-D5B5-ADDD56DFCB16}"/>
          </ac:cxnSpMkLst>
        </pc:cxnChg>
        <pc:cxnChg chg="mod">
          <ac:chgData name="ISLAM, MOHAMMAD" userId="471793c4-62e1-4b59-9b88-5bc5c09196d7" providerId="ADAL" clId="{C02D13F7-4C3B-4D32-AC18-7DD226520940}" dt="2023-03-23T07:08:03.220" v="771"/>
          <ac:cxnSpMkLst>
            <pc:docMk/>
            <pc:sldMk cId="777417826" sldId="330"/>
            <ac:cxnSpMk id="286" creationId="{9E0E4BED-8A10-7F9E-B6DC-47CFB231828C}"/>
          </ac:cxnSpMkLst>
        </pc:cxnChg>
        <pc:cxnChg chg="mod">
          <ac:chgData name="ISLAM, MOHAMMAD" userId="471793c4-62e1-4b59-9b88-5bc5c09196d7" providerId="ADAL" clId="{C02D13F7-4C3B-4D32-AC18-7DD226520940}" dt="2023-03-23T07:08:03.220" v="771"/>
          <ac:cxnSpMkLst>
            <pc:docMk/>
            <pc:sldMk cId="777417826" sldId="330"/>
            <ac:cxnSpMk id="287" creationId="{E92541B2-D591-32BB-0B92-1A51323690CB}"/>
          </ac:cxnSpMkLst>
        </pc:cxnChg>
        <pc:cxnChg chg="mod">
          <ac:chgData name="ISLAM, MOHAMMAD" userId="471793c4-62e1-4b59-9b88-5bc5c09196d7" providerId="ADAL" clId="{C02D13F7-4C3B-4D32-AC18-7DD226520940}" dt="2023-03-23T07:08:03.220" v="771"/>
          <ac:cxnSpMkLst>
            <pc:docMk/>
            <pc:sldMk cId="777417826" sldId="330"/>
            <ac:cxnSpMk id="288" creationId="{7E05A5CF-5C7D-0A89-D05C-F43D01B7F82D}"/>
          </ac:cxnSpMkLst>
        </pc:cxnChg>
        <pc:cxnChg chg="mod">
          <ac:chgData name="ISLAM, MOHAMMAD" userId="471793c4-62e1-4b59-9b88-5bc5c09196d7" providerId="ADAL" clId="{C02D13F7-4C3B-4D32-AC18-7DD226520940}" dt="2023-03-23T07:08:03.220" v="771"/>
          <ac:cxnSpMkLst>
            <pc:docMk/>
            <pc:sldMk cId="777417826" sldId="330"/>
            <ac:cxnSpMk id="289" creationId="{0D06328B-18B1-1264-5A44-EE9436470331}"/>
          </ac:cxnSpMkLst>
        </pc:cxnChg>
        <pc:cxnChg chg="mod">
          <ac:chgData name="ISLAM, MOHAMMAD" userId="471793c4-62e1-4b59-9b88-5bc5c09196d7" providerId="ADAL" clId="{C02D13F7-4C3B-4D32-AC18-7DD226520940}" dt="2023-03-23T07:08:03.220" v="771"/>
          <ac:cxnSpMkLst>
            <pc:docMk/>
            <pc:sldMk cId="777417826" sldId="330"/>
            <ac:cxnSpMk id="290" creationId="{2CD40905-97FF-61A7-B02A-82D8850DC044}"/>
          </ac:cxnSpMkLst>
        </pc:cxnChg>
        <pc:cxnChg chg="mod">
          <ac:chgData name="ISLAM, MOHAMMAD" userId="471793c4-62e1-4b59-9b88-5bc5c09196d7" providerId="ADAL" clId="{C02D13F7-4C3B-4D32-AC18-7DD226520940}" dt="2023-03-23T07:18:04.076" v="1041"/>
          <ac:cxnSpMkLst>
            <pc:docMk/>
            <pc:sldMk cId="777417826" sldId="330"/>
            <ac:cxnSpMk id="330" creationId="{BD6DED81-7533-5C6E-A27F-72ED24C98F1D}"/>
          </ac:cxnSpMkLst>
        </pc:cxnChg>
        <pc:cxnChg chg="mod">
          <ac:chgData name="ISLAM, MOHAMMAD" userId="471793c4-62e1-4b59-9b88-5bc5c09196d7" providerId="ADAL" clId="{C02D13F7-4C3B-4D32-AC18-7DD226520940}" dt="2023-03-23T07:18:04.076" v="1041"/>
          <ac:cxnSpMkLst>
            <pc:docMk/>
            <pc:sldMk cId="777417826" sldId="330"/>
            <ac:cxnSpMk id="331" creationId="{EDC2AA8C-F99C-EF9F-2BEA-3F1D8C721F78}"/>
          </ac:cxnSpMkLst>
        </pc:cxnChg>
        <pc:cxnChg chg="mod">
          <ac:chgData name="ISLAM, MOHAMMAD" userId="471793c4-62e1-4b59-9b88-5bc5c09196d7" providerId="ADAL" clId="{C02D13F7-4C3B-4D32-AC18-7DD226520940}" dt="2023-03-23T07:18:04.076" v="1041"/>
          <ac:cxnSpMkLst>
            <pc:docMk/>
            <pc:sldMk cId="777417826" sldId="330"/>
            <ac:cxnSpMk id="332" creationId="{B2A327D3-F04A-F037-E5B9-0EA44D141502}"/>
          </ac:cxnSpMkLst>
        </pc:cxnChg>
        <pc:cxnChg chg="mod">
          <ac:chgData name="ISLAM, MOHAMMAD" userId="471793c4-62e1-4b59-9b88-5bc5c09196d7" providerId="ADAL" clId="{C02D13F7-4C3B-4D32-AC18-7DD226520940}" dt="2023-03-23T07:18:04.076" v="1041"/>
          <ac:cxnSpMkLst>
            <pc:docMk/>
            <pc:sldMk cId="777417826" sldId="330"/>
            <ac:cxnSpMk id="333" creationId="{E273AC89-F500-8AE3-A137-E2985752A8C1}"/>
          </ac:cxnSpMkLst>
        </pc:cxnChg>
        <pc:cxnChg chg="mod">
          <ac:chgData name="ISLAM, MOHAMMAD" userId="471793c4-62e1-4b59-9b88-5bc5c09196d7" providerId="ADAL" clId="{C02D13F7-4C3B-4D32-AC18-7DD226520940}" dt="2023-03-23T07:18:04.076" v="1041"/>
          <ac:cxnSpMkLst>
            <pc:docMk/>
            <pc:sldMk cId="777417826" sldId="330"/>
            <ac:cxnSpMk id="334" creationId="{A4EC3D7D-777B-51FB-68F4-3DA1D9A63F31}"/>
          </ac:cxnSpMkLst>
        </pc:cxnChg>
        <pc:cxnChg chg="mod">
          <ac:chgData name="ISLAM, MOHAMMAD" userId="471793c4-62e1-4b59-9b88-5bc5c09196d7" providerId="ADAL" clId="{C02D13F7-4C3B-4D32-AC18-7DD226520940}" dt="2023-03-23T07:18:04.076" v="1041"/>
          <ac:cxnSpMkLst>
            <pc:docMk/>
            <pc:sldMk cId="777417826" sldId="330"/>
            <ac:cxnSpMk id="335" creationId="{918BABBA-4021-6CBB-26A4-41C0A51ECDE2}"/>
          </ac:cxnSpMkLst>
        </pc:cxnChg>
        <pc:cxnChg chg="mod">
          <ac:chgData name="ISLAM, MOHAMMAD" userId="471793c4-62e1-4b59-9b88-5bc5c09196d7" providerId="ADAL" clId="{C02D13F7-4C3B-4D32-AC18-7DD226520940}" dt="2023-03-23T07:18:04.076" v="1041"/>
          <ac:cxnSpMkLst>
            <pc:docMk/>
            <pc:sldMk cId="777417826" sldId="330"/>
            <ac:cxnSpMk id="336" creationId="{216EE20F-0D99-7E17-5F2E-909A25736845}"/>
          </ac:cxnSpMkLst>
        </pc:cxnChg>
        <pc:cxnChg chg="mod">
          <ac:chgData name="ISLAM, MOHAMMAD" userId="471793c4-62e1-4b59-9b88-5bc5c09196d7" providerId="ADAL" clId="{C02D13F7-4C3B-4D32-AC18-7DD226520940}" dt="2023-03-23T07:18:04.076" v="1041"/>
          <ac:cxnSpMkLst>
            <pc:docMk/>
            <pc:sldMk cId="777417826" sldId="330"/>
            <ac:cxnSpMk id="337" creationId="{C2C15ECF-1554-B59A-CA01-20689A879302}"/>
          </ac:cxnSpMkLst>
        </pc:cxnChg>
        <pc:cxnChg chg="mod">
          <ac:chgData name="ISLAM, MOHAMMAD" userId="471793c4-62e1-4b59-9b88-5bc5c09196d7" providerId="ADAL" clId="{C02D13F7-4C3B-4D32-AC18-7DD226520940}" dt="2023-03-23T07:18:04.076" v="1041"/>
          <ac:cxnSpMkLst>
            <pc:docMk/>
            <pc:sldMk cId="777417826" sldId="330"/>
            <ac:cxnSpMk id="338" creationId="{C54C9CAC-0761-4E2F-8576-3B454152C14F}"/>
          </ac:cxnSpMkLst>
        </pc:cxnChg>
        <pc:cxnChg chg="mod">
          <ac:chgData name="ISLAM, MOHAMMAD" userId="471793c4-62e1-4b59-9b88-5bc5c09196d7" providerId="ADAL" clId="{C02D13F7-4C3B-4D32-AC18-7DD226520940}" dt="2023-03-23T07:18:04.076" v="1041"/>
          <ac:cxnSpMkLst>
            <pc:docMk/>
            <pc:sldMk cId="777417826" sldId="330"/>
            <ac:cxnSpMk id="339" creationId="{70C347C7-95F1-129E-3243-84B7713066E3}"/>
          </ac:cxnSpMkLst>
        </pc:cxnChg>
        <pc:cxnChg chg="mod">
          <ac:chgData name="ISLAM, MOHAMMAD" userId="471793c4-62e1-4b59-9b88-5bc5c09196d7" providerId="ADAL" clId="{C02D13F7-4C3B-4D32-AC18-7DD226520940}" dt="2023-03-23T07:18:04.076" v="1041"/>
          <ac:cxnSpMkLst>
            <pc:docMk/>
            <pc:sldMk cId="777417826" sldId="330"/>
            <ac:cxnSpMk id="346" creationId="{635DBFE8-533B-6220-3C9A-98E1C93B1B08}"/>
          </ac:cxnSpMkLst>
        </pc:cxnChg>
        <pc:cxnChg chg="mod">
          <ac:chgData name="ISLAM, MOHAMMAD" userId="471793c4-62e1-4b59-9b88-5bc5c09196d7" providerId="ADAL" clId="{C02D13F7-4C3B-4D32-AC18-7DD226520940}" dt="2023-03-23T07:18:04.076" v="1041"/>
          <ac:cxnSpMkLst>
            <pc:docMk/>
            <pc:sldMk cId="777417826" sldId="330"/>
            <ac:cxnSpMk id="347" creationId="{B4607FB6-ED27-BCD1-0357-2FE638A962E1}"/>
          </ac:cxnSpMkLst>
        </pc:cxnChg>
        <pc:cxnChg chg="mod">
          <ac:chgData name="ISLAM, MOHAMMAD" userId="471793c4-62e1-4b59-9b88-5bc5c09196d7" providerId="ADAL" clId="{C02D13F7-4C3B-4D32-AC18-7DD226520940}" dt="2023-03-23T07:18:04.076" v="1041"/>
          <ac:cxnSpMkLst>
            <pc:docMk/>
            <pc:sldMk cId="777417826" sldId="330"/>
            <ac:cxnSpMk id="348" creationId="{A3D7F093-6A5B-FA6F-6627-5D8457674A42}"/>
          </ac:cxnSpMkLst>
        </pc:cxnChg>
        <pc:cxnChg chg="mod">
          <ac:chgData name="ISLAM, MOHAMMAD" userId="471793c4-62e1-4b59-9b88-5bc5c09196d7" providerId="ADAL" clId="{C02D13F7-4C3B-4D32-AC18-7DD226520940}" dt="2023-03-23T07:18:04.076" v="1041"/>
          <ac:cxnSpMkLst>
            <pc:docMk/>
            <pc:sldMk cId="777417826" sldId="330"/>
            <ac:cxnSpMk id="349" creationId="{EBACA238-1B19-0AA7-D213-392B71147F1D}"/>
          </ac:cxnSpMkLst>
        </pc:cxnChg>
        <pc:cxnChg chg="mod">
          <ac:chgData name="ISLAM, MOHAMMAD" userId="471793c4-62e1-4b59-9b88-5bc5c09196d7" providerId="ADAL" clId="{C02D13F7-4C3B-4D32-AC18-7DD226520940}" dt="2023-03-23T07:18:04.076" v="1041"/>
          <ac:cxnSpMkLst>
            <pc:docMk/>
            <pc:sldMk cId="777417826" sldId="330"/>
            <ac:cxnSpMk id="350" creationId="{28C6D7FD-2D54-9434-5F46-B729605F6562}"/>
          </ac:cxnSpMkLst>
        </pc:cxnChg>
        <pc:cxnChg chg="mod">
          <ac:chgData name="ISLAM, MOHAMMAD" userId="471793c4-62e1-4b59-9b88-5bc5c09196d7" providerId="ADAL" clId="{C02D13F7-4C3B-4D32-AC18-7DD226520940}" dt="2023-03-23T07:18:04.076" v="1041"/>
          <ac:cxnSpMkLst>
            <pc:docMk/>
            <pc:sldMk cId="777417826" sldId="330"/>
            <ac:cxnSpMk id="351" creationId="{9AF6C070-BB6F-728B-FD57-D69BEF15992F}"/>
          </ac:cxnSpMkLst>
        </pc:cxnChg>
        <pc:cxnChg chg="mod">
          <ac:chgData name="ISLAM, MOHAMMAD" userId="471793c4-62e1-4b59-9b88-5bc5c09196d7" providerId="ADAL" clId="{C02D13F7-4C3B-4D32-AC18-7DD226520940}" dt="2023-03-23T07:18:04.076" v="1041"/>
          <ac:cxnSpMkLst>
            <pc:docMk/>
            <pc:sldMk cId="777417826" sldId="330"/>
            <ac:cxnSpMk id="352" creationId="{FE0DC527-4D01-E242-901C-0505B4C922E0}"/>
          </ac:cxnSpMkLst>
        </pc:cxnChg>
        <pc:cxnChg chg="mod">
          <ac:chgData name="ISLAM, MOHAMMAD" userId="471793c4-62e1-4b59-9b88-5bc5c09196d7" providerId="ADAL" clId="{C02D13F7-4C3B-4D32-AC18-7DD226520940}" dt="2023-03-23T07:18:04.076" v="1041"/>
          <ac:cxnSpMkLst>
            <pc:docMk/>
            <pc:sldMk cId="777417826" sldId="330"/>
            <ac:cxnSpMk id="353" creationId="{0F01FC0C-8363-8556-2809-BD3429B8AADD}"/>
          </ac:cxnSpMkLst>
        </pc:cxnChg>
        <pc:cxnChg chg="mod">
          <ac:chgData name="ISLAM, MOHAMMAD" userId="471793c4-62e1-4b59-9b88-5bc5c09196d7" providerId="ADAL" clId="{C02D13F7-4C3B-4D32-AC18-7DD226520940}" dt="2023-03-23T07:19:54.375" v="1049"/>
          <ac:cxnSpMkLst>
            <pc:docMk/>
            <pc:sldMk cId="777417826" sldId="330"/>
            <ac:cxnSpMk id="394" creationId="{4E178093-6F99-BAFD-A473-458BBA5466D2}"/>
          </ac:cxnSpMkLst>
        </pc:cxnChg>
        <pc:cxnChg chg="mod">
          <ac:chgData name="ISLAM, MOHAMMAD" userId="471793c4-62e1-4b59-9b88-5bc5c09196d7" providerId="ADAL" clId="{C02D13F7-4C3B-4D32-AC18-7DD226520940}" dt="2023-03-23T07:19:54.375" v="1049"/>
          <ac:cxnSpMkLst>
            <pc:docMk/>
            <pc:sldMk cId="777417826" sldId="330"/>
            <ac:cxnSpMk id="395" creationId="{D1D3600D-E6B6-BBC2-606E-454266FB7237}"/>
          </ac:cxnSpMkLst>
        </pc:cxnChg>
        <pc:cxnChg chg="mod">
          <ac:chgData name="ISLAM, MOHAMMAD" userId="471793c4-62e1-4b59-9b88-5bc5c09196d7" providerId="ADAL" clId="{C02D13F7-4C3B-4D32-AC18-7DD226520940}" dt="2023-03-23T07:19:54.375" v="1049"/>
          <ac:cxnSpMkLst>
            <pc:docMk/>
            <pc:sldMk cId="777417826" sldId="330"/>
            <ac:cxnSpMk id="396" creationId="{486892EE-725A-A483-EF30-847127191EAE}"/>
          </ac:cxnSpMkLst>
        </pc:cxnChg>
        <pc:cxnChg chg="mod">
          <ac:chgData name="ISLAM, MOHAMMAD" userId="471793c4-62e1-4b59-9b88-5bc5c09196d7" providerId="ADAL" clId="{C02D13F7-4C3B-4D32-AC18-7DD226520940}" dt="2023-03-23T07:19:54.375" v="1049"/>
          <ac:cxnSpMkLst>
            <pc:docMk/>
            <pc:sldMk cId="777417826" sldId="330"/>
            <ac:cxnSpMk id="397" creationId="{1E9EEB0C-3457-325A-D4EF-CFBEBA33AFB2}"/>
          </ac:cxnSpMkLst>
        </pc:cxnChg>
        <pc:cxnChg chg="mod">
          <ac:chgData name="ISLAM, MOHAMMAD" userId="471793c4-62e1-4b59-9b88-5bc5c09196d7" providerId="ADAL" clId="{C02D13F7-4C3B-4D32-AC18-7DD226520940}" dt="2023-03-23T07:19:54.375" v="1049"/>
          <ac:cxnSpMkLst>
            <pc:docMk/>
            <pc:sldMk cId="777417826" sldId="330"/>
            <ac:cxnSpMk id="398" creationId="{5ED4AE9B-EFCE-59DC-12CD-14D55FEE158A}"/>
          </ac:cxnSpMkLst>
        </pc:cxnChg>
        <pc:cxnChg chg="mod">
          <ac:chgData name="ISLAM, MOHAMMAD" userId="471793c4-62e1-4b59-9b88-5bc5c09196d7" providerId="ADAL" clId="{C02D13F7-4C3B-4D32-AC18-7DD226520940}" dt="2023-03-23T07:19:54.375" v="1049"/>
          <ac:cxnSpMkLst>
            <pc:docMk/>
            <pc:sldMk cId="777417826" sldId="330"/>
            <ac:cxnSpMk id="399" creationId="{C4263037-A7F7-7276-FD13-761AFA257145}"/>
          </ac:cxnSpMkLst>
        </pc:cxnChg>
        <pc:cxnChg chg="mod">
          <ac:chgData name="ISLAM, MOHAMMAD" userId="471793c4-62e1-4b59-9b88-5bc5c09196d7" providerId="ADAL" clId="{C02D13F7-4C3B-4D32-AC18-7DD226520940}" dt="2023-03-23T07:19:54.375" v="1049"/>
          <ac:cxnSpMkLst>
            <pc:docMk/>
            <pc:sldMk cId="777417826" sldId="330"/>
            <ac:cxnSpMk id="400" creationId="{DCE2D819-02EF-A6D8-B2ED-56865AC15D2B}"/>
          </ac:cxnSpMkLst>
        </pc:cxnChg>
        <pc:cxnChg chg="mod">
          <ac:chgData name="ISLAM, MOHAMMAD" userId="471793c4-62e1-4b59-9b88-5bc5c09196d7" providerId="ADAL" clId="{C02D13F7-4C3B-4D32-AC18-7DD226520940}" dt="2023-03-23T07:19:54.375" v="1049"/>
          <ac:cxnSpMkLst>
            <pc:docMk/>
            <pc:sldMk cId="777417826" sldId="330"/>
            <ac:cxnSpMk id="401" creationId="{CC05B9D3-F957-BA2F-7851-BDD0985BBE6D}"/>
          </ac:cxnSpMkLst>
        </pc:cxnChg>
        <pc:cxnChg chg="mod">
          <ac:chgData name="ISLAM, MOHAMMAD" userId="471793c4-62e1-4b59-9b88-5bc5c09196d7" providerId="ADAL" clId="{C02D13F7-4C3B-4D32-AC18-7DD226520940}" dt="2023-03-23T07:19:54.375" v="1049"/>
          <ac:cxnSpMkLst>
            <pc:docMk/>
            <pc:sldMk cId="777417826" sldId="330"/>
            <ac:cxnSpMk id="402" creationId="{7C746291-C900-1BD5-B12A-E0E21C7A05E6}"/>
          </ac:cxnSpMkLst>
        </pc:cxnChg>
        <pc:cxnChg chg="mod">
          <ac:chgData name="ISLAM, MOHAMMAD" userId="471793c4-62e1-4b59-9b88-5bc5c09196d7" providerId="ADAL" clId="{C02D13F7-4C3B-4D32-AC18-7DD226520940}" dt="2023-03-23T07:19:54.375" v="1049"/>
          <ac:cxnSpMkLst>
            <pc:docMk/>
            <pc:sldMk cId="777417826" sldId="330"/>
            <ac:cxnSpMk id="403" creationId="{0CBE38F2-92A5-80C0-1785-48D719FE3802}"/>
          </ac:cxnSpMkLst>
        </pc:cxnChg>
        <pc:cxnChg chg="mod">
          <ac:chgData name="ISLAM, MOHAMMAD" userId="471793c4-62e1-4b59-9b88-5bc5c09196d7" providerId="ADAL" clId="{C02D13F7-4C3B-4D32-AC18-7DD226520940}" dt="2023-03-23T07:19:54.375" v="1049"/>
          <ac:cxnSpMkLst>
            <pc:docMk/>
            <pc:sldMk cId="777417826" sldId="330"/>
            <ac:cxnSpMk id="410" creationId="{D5D8384B-F928-E8E0-D0D3-9D743E60D375}"/>
          </ac:cxnSpMkLst>
        </pc:cxnChg>
        <pc:cxnChg chg="mod">
          <ac:chgData name="ISLAM, MOHAMMAD" userId="471793c4-62e1-4b59-9b88-5bc5c09196d7" providerId="ADAL" clId="{C02D13F7-4C3B-4D32-AC18-7DD226520940}" dt="2023-03-23T07:19:54.375" v="1049"/>
          <ac:cxnSpMkLst>
            <pc:docMk/>
            <pc:sldMk cId="777417826" sldId="330"/>
            <ac:cxnSpMk id="411" creationId="{F6376AC3-1C13-3431-5ED3-103CEDB74AF3}"/>
          </ac:cxnSpMkLst>
        </pc:cxnChg>
        <pc:cxnChg chg="mod">
          <ac:chgData name="ISLAM, MOHAMMAD" userId="471793c4-62e1-4b59-9b88-5bc5c09196d7" providerId="ADAL" clId="{C02D13F7-4C3B-4D32-AC18-7DD226520940}" dt="2023-03-23T07:19:54.375" v="1049"/>
          <ac:cxnSpMkLst>
            <pc:docMk/>
            <pc:sldMk cId="777417826" sldId="330"/>
            <ac:cxnSpMk id="412" creationId="{249CADB8-F1E5-F3D5-6A94-0A9093879C01}"/>
          </ac:cxnSpMkLst>
        </pc:cxnChg>
        <pc:cxnChg chg="mod">
          <ac:chgData name="ISLAM, MOHAMMAD" userId="471793c4-62e1-4b59-9b88-5bc5c09196d7" providerId="ADAL" clId="{C02D13F7-4C3B-4D32-AC18-7DD226520940}" dt="2023-03-23T07:19:54.375" v="1049"/>
          <ac:cxnSpMkLst>
            <pc:docMk/>
            <pc:sldMk cId="777417826" sldId="330"/>
            <ac:cxnSpMk id="413" creationId="{CF2A334B-8C84-9990-C0C7-7C7EB644B129}"/>
          </ac:cxnSpMkLst>
        </pc:cxnChg>
        <pc:cxnChg chg="mod">
          <ac:chgData name="ISLAM, MOHAMMAD" userId="471793c4-62e1-4b59-9b88-5bc5c09196d7" providerId="ADAL" clId="{C02D13F7-4C3B-4D32-AC18-7DD226520940}" dt="2023-03-23T07:19:54.375" v="1049"/>
          <ac:cxnSpMkLst>
            <pc:docMk/>
            <pc:sldMk cId="777417826" sldId="330"/>
            <ac:cxnSpMk id="414" creationId="{871412EF-3F61-6199-C455-491FEA7D9FA2}"/>
          </ac:cxnSpMkLst>
        </pc:cxnChg>
        <pc:cxnChg chg="mod">
          <ac:chgData name="ISLAM, MOHAMMAD" userId="471793c4-62e1-4b59-9b88-5bc5c09196d7" providerId="ADAL" clId="{C02D13F7-4C3B-4D32-AC18-7DD226520940}" dt="2023-03-23T07:19:54.375" v="1049"/>
          <ac:cxnSpMkLst>
            <pc:docMk/>
            <pc:sldMk cId="777417826" sldId="330"/>
            <ac:cxnSpMk id="415" creationId="{FDABFE41-E662-BE78-B31F-7DE72C076544}"/>
          </ac:cxnSpMkLst>
        </pc:cxnChg>
        <pc:cxnChg chg="mod">
          <ac:chgData name="ISLAM, MOHAMMAD" userId="471793c4-62e1-4b59-9b88-5bc5c09196d7" providerId="ADAL" clId="{C02D13F7-4C3B-4D32-AC18-7DD226520940}" dt="2023-03-23T07:19:54.375" v="1049"/>
          <ac:cxnSpMkLst>
            <pc:docMk/>
            <pc:sldMk cId="777417826" sldId="330"/>
            <ac:cxnSpMk id="416" creationId="{AC6A6F2F-04E3-6FED-DC9B-9D4E02641514}"/>
          </ac:cxnSpMkLst>
        </pc:cxnChg>
        <pc:cxnChg chg="mod">
          <ac:chgData name="ISLAM, MOHAMMAD" userId="471793c4-62e1-4b59-9b88-5bc5c09196d7" providerId="ADAL" clId="{C02D13F7-4C3B-4D32-AC18-7DD226520940}" dt="2023-03-23T07:19:54.375" v="1049"/>
          <ac:cxnSpMkLst>
            <pc:docMk/>
            <pc:sldMk cId="777417826" sldId="330"/>
            <ac:cxnSpMk id="417" creationId="{C255C7D0-98F9-6531-EEE9-D54DFA35B43D}"/>
          </ac:cxnSpMkLst>
        </pc:cxnChg>
      </pc:sldChg>
      <pc:sldChg chg="del">
        <pc:chgData name="ISLAM, MOHAMMAD" userId="471793c4-62e1-4b59-9b88-5bc5c09196d7" providerId="ADAL" clId="{C02D13F7-4C3B-4D32-AC18-7DD226520940}" dt="2023-03-23T06:48:47.347" v="188" actId="47"/>
        <pc:sldMkLst>
          <pc:docMk/>
          <pc:sldMk cId="883667362" sldId="330"/>
        </pc:sldMkLst>
      </pc:sldChg>
      <pc:sldChg chg="del">
        <pc:chgData name="ISLAM, MOHAMMAD" userId="471793c4-62e1-4b59-9b88-5bc5c09196d7" providerId="ADAL" clId="{C02D13F7-4C3B-4D32-AC18-7DD226520940}" dt="2023-03-23T06:48:49.794" v="189" actId="47"/>
        <pc:sldMkLst>
          <pc:docMk/>
          <pc:sldMk cId="604123084" sldId="331"/>
        </pc:sldMkLst>
      </pc:sldChg>
      <pc:sldMasterChg chg="delSldLayout">
        <pc:chgData name="ISLAM, MOHAMMAD" userId="471793c4-62e1-4b59-9b88-5bc5c09196d7" providerId="ADAL" clId="{C02D13F7-4C3B-4D32-AC18-7DD226520940}" dt="2023-03-23T07:16:03.021" v="1037" actId="47"/>
        <pc:sldMasterMkLst>
          <pc:docMk/>
          <pc:sldMasterMk cId="1767613590" sldId="2147483648"/>
        </pc:sldMasterMkLst>
        <pc:sldLayoutChg chg="del">
          <pc:chgData name="ISLAM, MOHAMMAD" userId="471793c4-62e1-4b59-9b88-5bc5c09196d7" providerId="ADAL" clId="{C02D13F7-4C3B-4D32-AC18-7DD226520940}" dt="2023-03-23T07:16:03.021" v="1037" actId="47"/>
          <pc:sldLayoutMkLst>
            <pc:docMk/>
            <pc:sldMasterMk cId="1767613590" sldId="2147483648"/>
            <pc:sldLayoutMk cId="3839060179" sldId="2147483670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AF5D371-0015-085C-366A-C4C389FE08F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EBD154-5EDA-51BA-AEFF-A9D435C1AE6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E7A088-E175-4DA4-A206-3779AAA8E860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871AB3-E3CB-E50E-E556-A94D6E1D700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F09EC0-19AA-706F-DF00-E7E80865D4C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2D8E0-EF73-4485-9206-02FBA2E9B4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0625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D068C6-7325-408C-921E-B389FF684A63}" type="datetimeFigureOut">
              <a:rPr lang="en-GB" smtClean="0"/>
              <a:t>27/03/2023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826FEE-2901-4F80-B040-94DEDE5C3E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438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826FEE-2901-4F80-B040-94DEDE5C3EC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3276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0826FEE-2901-4F80-B040-94DEDE5C3EC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82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.emf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0538" y="2873014"/>
            <a:ext cx="7200000" cy="608525"/>
          </a:xfrm>
        </p:spPr>
        <p:txBody>
          <a:bodyPr wrap="square" bIns="54000" anchor="t" anchorCtr="0">
            <a:noAutofit/>
          </a:bodyPr>
          <a:lstStyle>
            <a:lvl1pPr algn="l">
              <a:defRPr sz="4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0538" y="3481539"/>
            <a:ext cx="7200000" cy="1655762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Aft>
                <a:spcPts val="1200"/>
              </a:spcAft>
              <a:buNone/>
              <a:defRPr sz="4000" b="0">
                <a:solidFill>
                  <a:schemeClr val="accent1"/>
                </a:solidFill>
              </a:defRPr>
            </a:lvl1pPr>
            <a:lvl2pPr marL="0" indent="0" algn="l">
              <a:buNone/>
              <a:defRPr sz="1400">
                <a:solidFill>
                  <a:schemeClr val="accent1"/>
                </a:solidFill>
              </a:defRPr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0538" y="6180035"/>
            <a:ext cx="2743200" cy="216000"/>
          </a:xfrm>
        </p:spPr>
        <p:txBody>
          <a:bodyPr anchor="b" anchorCtr="0">
            <a:noAutofit/>
          </a:bodyPr>
          <a:lstStyle>
            <a:lvl1pPr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en-GB"/>
              <a:t>Date: Monday / 01 / October /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538" y="6858000"/>
            <a:ext cx="5605462" cy="180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GB"/>
              <a:t>Advancing social justice, promoting decent work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61462" y="6870450"/>
            <a:ext cx="540000" cy="2880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fld id="{856227C0-AD57-4F9B-BAE3-EEFB0D0EE42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0" y="2988404"/>
            <a:ext cx="214312" cy="251584"/>
          </a:xfrm>
          <a:prstGeom prst="rect">
            <a:avLst/>
          </a:prstGeom>
        </p:spPr>
      </p:pic>
      <p:sp>
        <p:nvSpPr>
          <p:cNvPr id="11" name="Picture Placeholder 10"/>
          <p:cNvSpPr>
            <a:spLocks noGrp="1"/>
          </p:cNvSpPr>
          <p:nvPr>
            <p:ph type="pic" sz="quarter" idx="13" hasCustomPrompt="1"/>
          </p:nvPr>
        </p:nvSpPr>
        <p:spPr>
          <a:xfrm>
            <a:off x="2946400" y="0"/>
            <a:ext cx="9245600" cy="5321300"/>
          </a:xfrm>
          <a:custGeom>
            <a:avLst/>
            <a:gdLst>
              <a:gd name="connsiteX0" fmla="*/ 0 w 9245600"/>
              <a:gd name="connsiteY0" fmla="*/ 0 h 5321300"/>
              <a:gd name="connsiteX1" fmla="*/ 9245600 w 9245600"/>
              <a:gd name="connsiteY1" fmla="*/ 0 h 5321300"/>
              <a:gd name="connsiteX2" fmla="*/ 9245600 w 9245600"/>
              <a:gd name="connsiteY2" fmla="*/ 5321300 h 5321300"/>
              <a:gd name="connsiteX3" fmla="*/ 0 w 9245600"/>
              <a:gd name="connsiteY3" fmla="*/ 5321300 h 5321300"/>
              <a:gd name="connsiteX4" fmla="*/ 0 w 9245600"/>
              <a:gd name="connsiteY4" fmla="*/ 0 h 5321300"/>
              <a:gd name="connsiteX0" fmla="*/ 0 w 9245600"/>
              <a:gd name="connsiteY0" fmla="*/ 0 h 5321300"/>
              <a:gd name="connsiteX1" fmla="*/ 9245600 w 9245600"/>
              <a:gd name="connsiteY1" fmla="*/ 0 h 5321300"/>
              <a:gd name="connsiteX2" fmla="*/ 9245600 w 9245600"/>
              <a:gd name="connsiteY2" fmla="*/ 5321300 h 5321300"/>
              <a:gd name="connsiteX3" fmla="*/ 0 w 9245600"/>
              <a:gd name="connsiteY3" fmla="*/ 0 h 532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45600" h="5321300">
                <a:moveTo>
                  <a:pt x="0" y="0"/>
                </a:moveTo>
                <a:lnTo>
                  <a:pt x="9245600" y="0"/>
                </a:lnTo>
                <a:lnTo>
                  <a:pt x="9245600" y="53213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txBody>
          <a:bodyPr>
            <a:noAutofit/>
          </a:bodyPr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insert picture, or leave unchanged for plain colour fill</a:t>
            </a:r>
          </a:p>
        </p:txBody>
      </p:sp>
      <p:pic>
        <p:nvPicPr>
          <p:cNvPr id="9" name="Picture 8" descr="Logo&#10;&#10;Description automatically generated with low confidence">
            <a:extLst>
              <a:ext uri="{FF2B5EF4-FFF2-40B4-BE49-F238E27FC236}">
                <a16:creationId xmlns:a16="http://schemas.microsoft.com/office/drawing/2014/main" id="{3FE0B7CC-0246-F4A9-4D08-916D70652DE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538" y="415676"/>
            <a:ext cx="1687640" cy="60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135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538" y="2872800"/>
            <a:ext cx="7200000" cy="608525"/>
          </a:xfrm>
        </p:spPr>
        <p:txBody>
          <a:bodyPr bIns="54000" anchor="t" anchorCtr="0">
            <a:noAutofit/>
          </a:bodyPr>
          <a:lstStyle>
            <a:lvl1pPr>
              <a:lnSpc>
                <a:spcPct val="90000"/>
              </a:lnSpc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0538" y="3481324"/>
            <a:ext cx="7200000" cy="1656000"/>
          </a:xfr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4000" b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GB"/>
              <a:t>Date: Monday / 01 / October /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1088" y="6867374"/>
            <a:ext cx="5605462" cy="180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GB"/>
              <a:t>Advancing social justice, promoting decent work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61462" y="6870450"/>
            <a:ext cx="540000" cy="2880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fld id="{856227C0-AD57-4F9B-BAE3-EEFB0D0EE42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Right Triangle 7"/>
          <p:cNvSpPr/>
          <p:nvPr userDrawn="1"/>
        </p:nvSpPr>
        <p:spPr>
          <a:xfrm flipH="1">
            <a:off x="5529262" y="3007518"/>
            <a:ext cx="6662738" cy="3850481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0" y="2988404"/>
            <a:ext cx="214312" cy="25158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645" y="498061"/>
            <a:ext cx="1447064" cy="500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579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538" y="2872800"/>
            <a:ext cx="7200000" cy="608525"/>
          </a:xfrm>
        </p:spPr>
        <p:txBody>
          <a:bodyPr bIns="54000" anchor="t" anchorCtr="0">
            <a:noAutofit/>
          </a:bodyPr>
          <a:lstStyle>
            <a:lvl1pPr>
              <a:lnSpc>
                <a:spcPct val="90000"/>
              </a:lnSpc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0538" y="3481324"/>
            <a:ext cx="7200000" cy="1656000"/>
          </a:xfr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4000" b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GB"/>
              <a:t>Date: Monday / 01 / October /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02038" y="6866325"/>
            <a:ext cx="5605462" cy="180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GB"/>
              <a:t>Advancing social justice, promoting decent work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61462" y="6870450"/>
            <a:ext cx="540000" cy="2880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fld id="{856227C0-AD57-4F9B-BAE3-EEFB0D0EE42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Right Triangle 7"/>
          <p:cNvSpPr/>
          <p:nvPr userDrawn="1"/>
        </p:nvSpPr>
        <p:spPr>
          <a:xfrm flipH="1">
            <a:off x="8286750" y="4601106"/>
            <a:ext cx="3905250" cy="2256894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0" y="2988404"/>
            <a:ext cx="214312" cy="251584"/>
          </a:xfrm>
          <a:prstGeom prst="rect">
            <a:avLst/>
          </a:prstGeom>
        </p:spPr>
      </p:pic>
      <p:sp>
        <p:nvSpPr>
          <p:cNvPr id="10" name="Right Triangle 9"/>
          <p:cNvSpPr/>
          <p:nvPr userDrawn="1"/>
        </p:nvSpPr>
        <p:spPr>
          <a:xfrm rot="10800000">
            <a:off x="3191027" y="2238"/>
            <a:ext cx="8999022" cy="520065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645" y="498061"/>
            <a:ext cx="1447064" cy="500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45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538" y="2872800"/>
            <a:ext cx="7200000" cy="608525"/>
          </a:xfrm>
        </p:spPr>
        <p:txBody>
          <a:bodyPr bIns="54000" anchor="t" anchorCtr="0">
            <a:noAutofit/>
          </a:bodyPr>
          <a:lstStyle>
            <a:lvl1pPr>
              <a:lnSpc>
                <a:spcPct val="90000"/>
              </a:lnSpc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0538" y="3481324"/>
            <a:ext cx="7200000" cy="1656000"/>
          </a:xfr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4000" b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GB"/>
              <a:t>Date: Monday / 01 / October /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02038" y="6866325"/>
            <a:ext cx="5605462" cy="180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GB"/>
              <a:t>Advancing social justice, promoting decent work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61462" y="6870450"/>
            <a:ext cx="540000" cy="2880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fld id="{856227C0-AD57-4F9B-BAE3-EEFB0D0EE42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0" y="2988404"/>
            <a:ext cx="214312" cy="251584"/>
          </a:xfrm>
          <a:prstGeom prst="rect">
            <a:avLst/>
          </a:prstGeom>
        </p:spPr>
      </p:pic>
      <p:sp>
        <p:nvSpPr>
          <p:cNvPr id="10" name="Right Triangle 9"/>
          <p:cNvSpPr/>
          <p:nvPr userDrawn="1"/>
        </p:nvSpPr>
        <p:spPr>
          <a:xfrm rot="10800000">
            <a:off x="5307376" y="0"/>
            <a:ext cx="6884624" cy="39787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645" y="498061"/>
            <a:ext cx="1447064" cy="500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9928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Pho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538" y="2872800"/>
            <a:ext cx="7200000" cy="608525"/>
          </a:xfrm>
        </p:spPr>
        <p:txBody>
          <a:bodyPr bIns="54000" anchor="t" anchorCtr="0">
            <a:noAutofit/>
          </a:bodyPr>
          <a:lstStyle>
            <a:lvl1pPr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0538" y="3481324"/>
            <a:ext cx="7200000" cy="1656000"/>
          </a:xfr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4000" b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GB"/>
              <a:t>Date: Monday / 01 / October /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02038" y="6870450"/>
            <a:ext cx="5605462" cy="180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GB"/>
              <a:t>Advancing social justice, promoting decent work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61462" y="6870450"/>
            <a:ext cx="540000" cy="2880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fld id="{856227C0-AD57-4F9B-BAE3-EEFB0D0EE42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0" y="2988404"/>
            <a:ext cx="214312" cy="25158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526" y="451967"/>
            <a:ext cx="1561292" cy="539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2224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Patter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21407" r="38481" b="40746"/>
          <a:stretch/>
        </p:blipFill>
        <p:spPr>
          <a:xfrm>
            <a:off x="-1397975" y="1085561"/>
            <a:ext cx="13604217" cy="578488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538" y="2872800"/>
            <a:ext cx="7200000" cy="608525"/>
          </a:xfrm>
        </p:spPr>
        <p:txBody>
          <a:bodyPr bIns="54000" anchor="t" anchorCtr="0">
            <a:noAutofit/>
          </a:bodyPr>
          <a:lstStyle>
            <a:lvl1pPr>
              <a:lnSpc>
                <a:spcPct val="90000"/>
              </a:lnSpc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0538" y="3481324"/>
            <a:ext cx="5868000" cy="648000"/>
          </a:xfr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4000" b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GB"/>
              <a:t>Date: Monday / 01 / October /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49663" y="6870450"/>
            <a:ext cx="5605462" cy="1800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GB"/>
              <a:t>Advancing social justice, promoting decent work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61462" y="6870450"/>
            <a:ext cx="540000" cy="2880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fld id="{856227C0-AD57-4F9B-BAE3-EEFB0D0EE42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0" y="2988404"/>
            <a:ext cx="214312" cy="25158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645" y="498061"/>
            <a:ext cx="1447064" cy="500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2829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Date: Monday / 01 / October / 2019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90538" y="6337302"/>
            <a:ext cx="5605462" cy="1800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Faire avancera la justice sociale, promouvoir le travail décent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0880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Date: Monday / 01 / October / 2019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90538" y="6337302"/>
            <a:ext cx="5605462" cy="1800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Faire avancera la justice sociale, promouvoir le travail décent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9567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0538" y="2873014"/>
            <a:ext cx="7200000" cy="608525"/>
          </a:xfrm>
        </p:spPr>
        <p:txBody>
          <a:bodyPr wrap="square" bIns="54000" anchor="t" anchorCtr="0">
            <a:noAutofit/>
          </a:bodyPr>
          <a:lstStyle>
            <a:lvl1pPr algn="l">
              <a:defRPr sz="4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0538" y="3481539"/>
            <a:ext cx="7200000" cy="1655762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Aft>
                <a:spcPts val="1200"/>
              </a:spcAft>
              <a:buNone/>
              <a:defRPr sz="4000" b="0">
                <a:solidFill>
                  <a:schemeClr val="accent1"/>
                </a:solidFill>
              </a:defRPr>
            </a:lvl1pPr>
            <a:lvl2pPr marL="0" indent="0" algn="l">
              <a:buNone/>
              <a:defRPr sz="1400">
                <a:solidFill>
                  <a:schemeClr val="accent1"/>
                </a:solidFill>
              </a:defRPr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0538" y="6180035"/>
            <a:ext cx="2743200" cy="216000"/>
          </a:xfrm>
        </p:spPr>
        <p:txBody>
          <a:bodyPr anchor="b" anchorCtr="0">
            <a:noAutofit/>
          </a:bodyPr>
          <a:lstStyle>
            <a:lvl1pPr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en-GB"/>
              <a:t>Date: Monday / 01 / October /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538" y="6858000"/>
            <a:ext cx="5605462" cy="1800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GB"/>
              <a:t>Advancing social justice, promoting decent work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61462" y="6870450"/>
            <a:ext cx="540000" cy="2880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fld id="{856227C0-AD57-4F9B-BAE3-EEFB0D0EE42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0" y="2988404"/>
            <a:ext cx="214312" cy="25158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538" y="490538"/>
            <a:ext cx="1371600" cy="494482"/>
          </a:xfrm>
          <a:prstGeom prst="rect">
            <a:avLst/>
          </a:prstGeom>
        </p:spPr>
      </p:pic>
      <p:sp>
        <p:nvSpPr>
          <p:cNvPr id="11" name="Picture Placeholder 10"/>
          <p:cNvSpPr>
            <a:spLocks noGrp="1"/>
          </p:cNvSpPr>
          <p:nvPr>
            <p:ph type="pic" sz="quarter" idx="13" hasCustomPrompt="1"/>
          </p:nvPr>
        </p:nvSpPr>
        <p:spPr>
          <a:xfrm>
            <a:off x="2946400" y="0"/>
            <a:ext cx="9245600" cy="5321300"/>
          </a:xfrm>
          <a:custGeom>
            <a:avLst/>
            <a:gdLst>
              <a:gd name="connsiteX0" fmla="*/ 0 w 9245600"/>
              <a:gd name="connsiteY0" fmla="*/ 0 h 5321300"/>
              <a:gd name="connsiteX1" fmla="*/ 9245600 w 9245600"/>
              <a:gd name="connsiteY1" fmla="*/ 0 h 5321300"/>
              <a:gd name="connsiteX2" fmla="*/ 9245600 w 9245600"/>
              <a:gd name="connsiteY2" fmla="*/ 5321300 h 5321300"/>
              <a:gd name="connsiteX3" fmla="*/ 0 w 9245600"/>
              <a:gd name="connsiteY3" fmla="*/ 5321300 h 5321300"/>
              <a:gd name="connsiteX4" fmla="*/ 0 w 9245600"/>
              <a:gd name="connsiteY4" fmla="*/ 0 h 5321300"/>
              <a:gd name="connsiteX0" fmla="*/ 0 w 9245600"/>
              <a:gd name="connsiteY0" fmla="*/ 0 h 5321300"/>
              <a:gd name="connsiteX1" fmla="*/ 9245600 w 9245600"/>
              <a:gd name="connsiteY1" fmla="*/ 0 h 5321300"/>
              <a:gd name="connsiteX2" fmla="*/ 9245600 w 9245600"/>
              <a:gd name="connsiteY2" fmla="*/ 5321300 h 5321300"/>
              <a:gd name="connsiteX3" fmla="*/ 0 w 9245600"/>
              <a:gd name="connsiteY3" fmla="*/ 0 h 532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45600" h="5321300">
                <a:moveTo>
                  <a:pt x="0" y="0"/>
                </a:moveTo>
                <a:lnTo>
                  <a:pt x="9245600" y="0"/>
                </a:lnTo>
                <a:lnTo>
                  <a:pt x="9245600" y="53213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txBody>
          <a:bodyPr>
            <a:noAutofit/>
          </a:bodyPr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icon to insert picture, or leave unchanged for plain colour fill</a:t>
            </a:r>
          </a:p>
        </p:txBody>
      </p:sp>
    </p:spTree>
    <p:extLst>
      <p:ext uri="{BB962C8B-B14F-4D97-AF65-F5344CB8AC3E}">
        <p14:creationId xmlns:p14="http://schemas.microsoft.com/office/powerpoint/2010/main" val="7149714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Date: Monday / 01 / October /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Advancing social justice, promoting decent work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0909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+ Pat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539" y="2393950"/>
            <a:ext cx="7311862" cy="34829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Date: Monday / 01 / October /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Advancing social justice, promoting decent work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34" b="41970"/>
          <a:stretch/>
        </p:blipFill>
        <p:spPr>
          <a:xfrm>
            <a:off x="4581526" y="3244430"/>
            <a:ext cx="7619999" cy="3623095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90538" y="4796725"/>
            <a:ext cx="3412800" cy="970829"/>
          </a:xfrm>
        </p:spPr>
        <p:txBody>
          <a:bodyPr tIns="108000">
            <a:spAutoFit/>
          </a:bodyPr>
          <a:lstStyle>
            <a:lvl1pPr marL="489600" indent="-489600">
              <a:buSzPct val="150000"/>
              <a:buFontTx/>
              <a:buBlip>
                <a:blip r:embed="rId3"/>
              </a:buBlip>
              <a:defRPr b="0">
                <a:solidFill>
                  <a:schemeClr val="tx1"/>
                </a:solidFill>
              </a:defRPr>
            </a:lvl1pPr>
            <a:lvl2pPr marL="669600" indent="-180000">
              <a:buClr>
                <a:schemeClr val="accent2"/>
              </a:buClr>
              <a:buSzPct val="80000"/>
              <a:buFont typeface="Wingdings 3" panose="05040102010807070707" pitchFamily="18" charset="2"/>
              <a:buChar char="u"/>
              <a:defRPr sz="1000"/>
            </a:lvl2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39323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Date: Monday / 01 / October /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538" y="6337302"/>
            <a:ext cx="5605462" cy="1800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Faire avancera la justice sociale, promouvoir le travail décent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2920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+ Corn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4692650" y="2538000"/>
            <a:ext cx="7499350" cy="4320000"/>
          </a:xfrm>
          <a:custGeom>
            <a:avLst/>
            <a:gdLst>
              <a:gd name="connsiteX0" fmla="*/ 0 w 7499350"/>
              <a:gd name="connsiteY0" fmla="*/ 0 h 4320000"/>
              <a:gd name="connsiteX1" fmla="*/ 7499350 w 7499350"/>
              <a:gd name="connsiteY1" fmla="*/ 0 h 4320000"/>
              <a:gd name="connsiteX2" fmla="*/ 7499350 w 7499350"/>
              <a:gd name="connsiteY2" fmla="*/ 4320000 h 4320000"/>
              <a:gd name="connsiteX3" fmla="*/ 0 w 7499350"/>
              <a:gd name="connsiteY3" fmla="*/ 4320000 h 4320000"/>
              <a:gd name="connsiteX4" fmla="*/ 0 w 7499350"/>
              <a:gd name="connsiteY4" fmla="*/ 0 h 4320000"/>
              <a:gd name="connsiteX0" fmla="*/ 0 w 7499350"/>
              <a:gd name="connsiteY0" fmla="*/ 4320000 h 4320000"/>
              <a:gd name="connsiteX1" fmla="*/ 7499350 w 7499350"/>
              <a:gd name="connsiteY1" fmla="*/ 0 h 4320000"/>
              <a:gd name="connsiteX2" fmla="*/ 7499350 w 7499350"/>
              <a:gd name="connsiteY2" fmla="*/ 4320000 h 4320000"/>
              <a:gd name="connsiteX3" fmla="*/ 0 w 7499350"/>
              <a:gd name="connsiteY3" fmla="*/ 4320000 h 43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99350" h="4320000">
                <a:moveTo>
                  <a:pt x="0" y="4320000"/>
                </a:moveTo>
                <a:lnTo>
                  <a:pt x="7499350" y="0"/>
                </a:lnTo>
                <a:lnTo>
                  <a:pt x="7499350" y="4320000"/>
                </a:lnTo>
                <a:lnTo>
                  <a:pt x="0" y="4320000"/>
                </a:lnTo>
                <a:close/>
              </a:path>
            </a:pathLst>
          </a:custGeom>
        </p:spPr>
        <p:txBody>
          <a:bodyPr anchor="b" anchorCtr="0"/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en-GB"/>
              <a:t>Click icon to insert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539" y="2393950"/>
            <a:ext cx="7311862" cy="34829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Date: Monday / 01 / October /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Advancing social justice, promoting decent work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Box 8"/>
          <p:cNvSpPr txBox="1"/>
          <p:nvPr userDrawn="1"/>
        </p:nvSpPr>
        <p:spPr>
          <a:xfrm>
            <a:off x="4686300" y="6870450"/>
            <a:ext cx="75057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GB" sz="1000"/>
              <a:t>NB Manually place “ilo.org” device in front of image</a:t>
            </a:r>
          </a:p>
        </p:txBody>
      </p:sp>
    </p:spTree>
    <p:extLst>
      <p:ext uri="{BB962C8B-B14F-4D97-AF65-F5344CB8AC3E}">
        <p14:creationId xmlns:p14="http://schemas.microsoft.com/office/powerpoint/2010/main" val="461949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+ Image/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539" y="2393950"/>
            <a:ext cx="7311862" cy="34829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Date: Monday / 01 / October /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Advancing social justice, promoting decent work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Box 8"/>
          <p:cNvSpPr txBox="1"/>
          <p:nvPr userDrawn="1"/>
        </p:nvSpPr>
        <p:spPr>
          <a:xfrm>
            <a:off x="4686300" y="6870450"/>
            <a:ext cx="75057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GB" sz="1000"/>
              <a:t>NB Manually place “ilo.org” device in front of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8289130" y="981075"/>
            <a:ext cx="3902869" cy="5876925"/>
          </a:xfrm>
          <a:custGeom>
            <a:avLst/>
            <a:gdLst>
              <a:gd name="connsiteX0" fmla="*/ 0 w 3902869"/>
              <a:gd name="connsiteY0" fmla="*/ 0 h 5876925"/>
              <a:gd name="connsiteX1" fmla="*/ 3902869 w 3902869"/>
              <a:gd name="connsiteY1" fmla="*/ 0 h 5876925"/>
              <a:gd name="connsiteX2" fmla="*/ 3902869 w 3902869"/>
              <a:gd name="connsiteY2" fmla="*/ 5876925 h 5876925"/>
              <a:gd name="connsiteX3" fmla="*/ 0 w 3902869"/>
              <a:gd name="connsiteY3" fmla="*/ 5876925 h 5876925"/>
              <a:gd name="connsiteX4" fmla="*/ 0 w 3902869"/>
              <a:gd name="connsiteY4" fmla="*/ 0 h 5876925"/>
              <a:gd name="connsiteX0" fmla="*/ 0 w 3902869"/>
              <a:gd name="connsiteY0" fmla="*/ 0 h 5876925"/>
              <a:gd name="connsiteX1" fmla="*/ 3898107 w 3902869"/>
              <a:gd name="connsiteY1" fmla="*/ 2252663 h 5876925"/>
              <a:gd name="connsiteX2" fmla="*/ 3902869 w 3902869"/>
              <a:gd name="connsiteY2" fmla="*/ 5876925 h 5876925"/>
              <a:gd name="connsiteX3" fmla="*/ 0 w 3902869"/>
              <a:gd name="connsiteY3" fmla="*/ 5876925 h 5876925"/>
              <a:gd name="connsiteX4" fmla="*/ 0 w 3902869"/>
              <a:gd name="connsiteY4" fmla="*/ 0 h 5876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02869" h="5876925">
                <a:moveTo>
                  <a:pt x="0" y="0"/>
                </a:moveTo>
                <a:lnTo>
                  <a:pt x="3898107" y="2252663"/>
                </a:lnTo>
                <a:cubicBezTo>
                  <a:pt x="3899694" y="3460750"/>
                  <a:pt x="3901282" y="4668838"/>
                  <a:pt x="3902869" y="5876925"/>
                </a:cubicBezTo>
                <a:lnTo>
                  <a:pt x="0" y="5876925"/>
                </a:lnTo>
                <a:lnTo>
                  <a:pt x="0" y="0"/>
                </a:lnTo>
                <a:close/>
              </a:path>
            </a:pathLst>
          </a:custGeom>
        </p:spPr>
        <p:txBody>
          <a:bodyPr anchor="b" anchorCtr="0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GB"/>
              <a:t>Click icon to insert picture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8288338" y="5876925"/>
            <a:ext cx="3413125" cy="247650"/>
          </a:xfrm>
          <a:custGeom>
            <a:avLst/>
            <a:gdLst>
              <a:gd name="connsiteX0" fmla="*/ 0 w 3413125"/>
              <a:gd name="connsiteY0" fmla="*/ 0 h 247650"/>
              <a:gd name="connsiteX1" fmla="*/ 3413125 w 3413125"/>
              <a:gd name="connsiteY1" fmla="*/ 0 h 247650"/>
              <a:gd name="connsiteX2" fmla="*/ 3413125 w 3413125"/>
              <a:gd name="connsiteY2" fmla="*/ 247650 h 247650"/>
              <a:gd name="connsiteX3" fmla="*/ 0 w 3413125"/>
              <a:gd name="connsiteY3" fmla="*/ 247650 h 247650"/>
              <a:gd name="connsiteX4" fmla="*/ 0 w 3413125"/>
              <a:gd name="connsiteY4" fmla="*/ 0 h 247650"/>
              <a:gd name="connsiteX0" fmla="*/ 0 w 3413125"/>
              <a:gd name="connsiteY0" fmla="*/ 0 h 247650"/>
              <a:gd name="connsiteX1" fmla="*/ 3153569 w 3413125"/>
              <a:gd name="connsiteY1" fmla="*/ 0 h 247650"/>
              <a:gd name="connsiteX2" fmla="*/ 3413125 w 3413125"/>
              <a:gd name="connsiteY2" fmla="*/ 247650 h 247650"/>
              <a:gd name="connsiteX3" fmla="*/ 0 w 3413125"/>
              <a:gd name="connsiteY3" fmla="*/ 247650 h 247650"/>
              <a:gd name="connsiteX4" fmla="*/ 0 w 3413125"/>
              <a:gd name="connsiteY4" fmla="*/ 0 h 24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13125" h="247650">
                <a:moveTo>
                  <a:pt x="0" y="0"/>
                </a:moveTo>
                <a:lnTo>
                  <a:pt x="3153569" y="0"/>
                </a:lnTo>
                <a:lnTo>
                  <a:pt x="3413125" y="247650"/>
                </a:lnTo>
                <a:lnTo>
                  <a:pt x="0" y="2476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</p:spPr>
        <p:txBody>
          <a:bodyPr lIns="108000" anchor="ctr" anchorCtr="0"/>
          <a:lstStyle>
            <a:lvl1pPr>
              <a:defRPr sz="1000" b="0">
                <a:solidFill>
                  <a:schemeClr val="bg1"/>
                </a:solidFill>
              </a:defRPr>
            </a:lvl1pPr>
            <a:lvl2pPr>
              <a:defRPr sz="1000">
                <a:solidFill>
                  <a:schemeClr val="bg1"/>
                </a:solidFill>
              </a:defRPr>
            </a:lvl2pPr>
            <a:lvl3pPr>
              <a:defRPr sz="1000">
                <a:solidFill>
                  <a:schemeClr val="bg1"/>
                </a:solidFill>
              </a:defRPr>
            </a:lvl3pPr>
            <a:lvl4pPr>
              <a:defRPr sz="1000">
                <a:solidFill>
                  <a:schemeClr val="bg1"/>
                </a:solidFill>
              </a:defRPr>
            </a:lvl4pPr>
            <a:lvl5pPr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769929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0538" y="2393950"/>
            <a:ext cx="5360400" cy="34829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41062" y="2393949"/>
            <a:ext cx="5360400" cy="348297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Date: Monday / 01 / October / 2019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Advancing social justice, promoting decent work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3603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0538" y="2393950"/>
            <a:ext cx="3412800" cy="34829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89600" y="2393949"/>
            <a:ext cx="3412800" cy="348297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Date: Monday / 01 / October / 2019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Advancing social justice, promoting decent work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3"/>
          <p:cNvSpPr>
            <a:spLocks noGrp="1"/>
          </p:cNvSpPr>
          <p:nvPr>
            <p:ph sz="half" idx="13"/>
          </p:nvPr>
        </p:nvSpPr>
        <p:spPr>
          <a:xfrm>
            <a:off x="8288662" y="2393949"/>
            <a:ext cx="3412800" cy="348297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410872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with Sta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0538" y="2393950"/>
            <a:ext cx="3412800" cy="348297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89600" y="2393949"/>
            <a:ext cx="3412800" cy="348297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Date: Monday / 01 / October / 2019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Advancing social justice, promoting decent work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8288662" y="2393950"/>
            <a:ext cx="3412801" cy="3482975"/>
          </a:xfrm>
        </p:spPr>
        <p:txBody>
          <a:bodyPr tIns="54000"/>
          <a:lstStyle>
            <a:lvl1pPr marL="360000" indent="-360000">
              <a:lnSpc>
                <a:spcPct val="80000"/>
              </a:lnSpc>
              <a:spcBef>
                <a:spcPts val="3200"/>
              </a:spcBef>
              <a:spcAft>
                <a:spcPts val="0"/>
              </a:spcAft>
              <a:buClr>
                <a:schemeClr val="accent2"/>
              </a:buClr>
              <a:buFontTx/>
              <a:buBlip>
                <a:blip r:embed="rId2"/>
              </a:buBlip>
              <a:defRPr sz="6000" b="0" spc="-200" baseline="0">
                <a:solidFill>
                  <a:schemeClr val="accent1"/>
                </a:solidFill>
              </a:defRPr>
            </a:lvl1pPr>
            <a:lvl2pPr marL="3600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/>
            </a:lvl2pPr>
          </a:lstStyle>
          <a:p>
            <a:pPr lvl="0"/>
            <a:r>
              <a:rPr lang="en-US"/>
              <a:t>00.0%</a:t>
            </a:r>
          </a:p>
          <a:p>
            <a:pPr lvl="1"/>
            <a:r>
              <a:rPr lang="en-US"/>
              <a:t>Supporting text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49307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and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Date: Monday / 01 / October / 2019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Advancing social justice, promoting decent work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90538" y="2393950"/>
            <a:ext cx="7380000" cy="3482976"/>
          </a:xfrm>
        </p:spPr>
        <p:txBody>
          <a:bodyPr tIns="0">
            <a:noAutofit/>
          </a:bodyPr>
          <a:lstStyle>
            <a:lvl1pPr marL="489600" indent="-489600">
              <a:buSzPct val="120000"/>
              <a:buFontTx/>
              <a:buBlip>
                <a:blip r:embed="rId2"/>
              </a:buBlip>
              <a:defRPr sz="2300" b="0">
                <a:solidFill>
                  <a:schemeClr val="tx1"/>
                </a:solidFill>
              </a:defRPr>
            </a:lvl1pPr>
            <a:lvl2pPr marL="489600" indent="0">
              <a:buClr>
                <a:schemeClr val="accent2"/>
              </a:buClr>
              <a:buSzPct val="80000"/>
              <a:buFont typeface="Wingdings 3" panose="05040102010807070707" pitchFamily="18" charset="2"/>
              <a:buNone/>
              <a:defRPr sz="2300" baseline="0"/>
            </a:lvl2pPr>
            <a:lvl3pPr marL="669600" indent="-180000">
              <a:spcBef>
                <a:spcPts val="1800"/>
              </a:spcBef>
              <a:defRPr sz="1000"/>
            </a:lvl3pPr>
          </a:lstStyle>
          <a:p>
            <a:pPr lvl="0"/>
            <a:r>
              <a:rPr lang="en-US"/>
              <a:t>Quote (level 1)</a:t>
            </a:r>
          </a:p>
          <a:p>
            <a:pPr lvl="1"/>
            <a:r>
              <a:rPr lang="en-US"/>
              <a:t>Continuation paras (level 2)</a:t>
            </a:r>
          </a:p>
          <a:p>
            <a:pPr lvl="2"/>
            <a:r>
              <a:rPr lang="en-GB"/>
              <a:t>Source (level 3)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8270663" y="2447925"/>
            <a:ext cx="3430800" cy="3429000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GB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6300617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538" y="2872800"/>
            <a:ext cx="7200000" cy="608525"/>
          </a:xfrm>
        </p:spPr>
        <p:txBody>
          <a:bodyPr bIns="54000" anchor="t" anchorCtr="0">
            <a:noAutofit/>
          </a:bodyPr>
          <a:lstStyle>
            <a:lvl1pPr>
              <a:lnSpc>
                <a:spcPct val="90000"/>
              </a:lnSpc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0538" y="3481324"/>
            <a:ext cx="7200000" cy="1656000"/>
          </a:xfr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4000" b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GB"/>
              <a:t>Date: Monday / 01 / October /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1088" y="6867374"/>
            <a:ext cx="5605462" cy="1800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GB"/>
              <a:t>Advancing social justice, promoting decent work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61462" y="6870450"/>
            <a:ext cx="540000" cy="2880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fld id="{856227C0-AD57-4F9B-BAE3-EEFB0D0EE42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538" y="490538"/>
            <a:ext cx="1371600" cy="494482"/>
          </a:xfrm>
          <a:prstGeom prst="rect">
            <a:avLst/>
          </a:prstGeom>
        </p:spPr>
      </p:pic>
      <p:sp>
        <p:nvSpPr>
          <p:cNvPr id="8" name="Right Triangle 7"/>
          <p:cNvSpPr/>
          <p:nvPr userDrawn="1"/>
        </p:nvSpPr>
        <p:spPr>
          <a:xfrm flipH="1">
            <a:off x="5529262" y="3007518"/>
            <a:ext cx="6662738" cy="3850481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0" y="2988404"/>
            <a:ext cx="214312" cy="251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9580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538" y="2872800"/>
            <a:ext cx="7200000" cy="608525"/>
          </a:xfrm>
        </p:spPr>
        <p:txBody>
          <a:bodyPr bIns="54000" anchor="t" anchorCtr="0">
            <a:noAutofit/>
          </a:bodyPr>
          <a:lstStyle>
            <a:lvl1pPr>
              <a:lnSpc>
                <a:spcPct val="90000"/>
              </a:lnSpc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0538" y="3481324"/>
            <a:ext cx="7200000" cy="1656000"/>
          </a:xfr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4000" b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GB"/>
              <a:t>Date: Monday / 01 / October /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02038" y="6866325"/>
            <a:ext cx="5605462" cy="1800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GB"/>
              <a:t>Advancing social justice, promoting decent work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61462" y="6870450"/>
            <a:ext cx="540000" cy="2880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fld id="{856227C0-AD57-4F9B-BAE3-EEFB0D0EE42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538" y="490538"/>
            <a:ext cx="1371600" cy="494482"/>
          </a:xfrm>
          <a:prstGeom prst="rect">
            <a:avLst/>
          </a:prstGeom>
        </p:spPr>
      </p:pic>
      <p:sp>
        <p:nvSpPr>
          <p:cNvPr id="8" name="Right Triangle 7"/>
          <p:cNvSpPr/>
          <p:nvPr userDrawn="1"/>
        </p:nvSpPr>
        <p:spPr>
          <a:xfrm flipH="1">
            <a:off x="8286750" y="4601106"/>
            <a:ext cx="3905250" cy="2256894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0" y="2988404"/>
            <a:ext cx="214312" cy="251584"/>
          </a:xfrm>
          <a:prstGeom prst="rect">
            <a:avLst/>
          </a:prstGeom>
        </p:spPr>
      </p:pic>
      <p:sp>
        <p:nvSpPr>
          <p:cNvPr id="10" name="Right Triangle 9"/>
          <p:cNvSpPr/>
          <p:nvPr userDrawn="1"/>
        </p:nvSpPr>
        <p:spPr>
          <a:xfrm rot="10800000">
            <a:off x="3191027" y="2238"/>
            <a:ext cx="8999022" cy="520065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38815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538" y="2872800"/>
            <a:ext cx="7200000" cy="608525"/>
          </a:xfrm>
        </p:spPr>
        <p:txBody>
          <a:bodyPr bIns="54000" anchor="t" anchorCtr="0">
            <a:noAutofit/>
          </a:bodyPr>
          <a:lstStyle>
            <a:lvl1pPr>
              <a:lnSpc>
                <a:spcPct val="90000"/>
              </a:lnSpc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0538" y="3481324"/>
            <a:ext cx="7200000" cy="1656000"/>
          </a:xfr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4000" b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GB"/>
              <a:t>Date: Monday / 01 / October /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02038" y="6866325"/>
            <a:ext cx="5605462" cy="1800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GB"/>
              <a:t>Advancing social justice, promoting decent work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61462" y="6870450"/>
            <a:ext cx="540000" cy="2880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fld id="{856227C0-AD57-4F9B-BAE3-EEFB0D0EE42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538" y="490538"/>
            <a:ext cx="1371600" cy="49448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0" y="2988404"/>
            <a:ext cx="214312" cy="251584"/>
          </a:xfrm>
          <a:prstGeom prst="rect">
            <a:avLst/>
          </a:prstGeom>
        </p:spPr>
      </p:pic>
      <p:sp>
        <p:nvSpPr>
          <p:cNvPr id="10" name="Right Triangle 9"/>
          <p:cNvSpPr/>
          <p:nvPr userDrawn="1"/>
        </p:nvSpPr>
        <p:spPr>
          <a:xfrm rot="10800000">
            <a:off x="5307376" y="0"/>
            <a:ext cx="6884624" cy="39787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43144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Pho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538" y="2872800"/>
            <a:ext cx="7200000" cy="608525"/>
          </a:xfrm>
        </p:spPr>
        <p:txBody>
          <a:bodyPr bIns="54000" anchor="t" anchorCtr="0">
            <a:noAutofit/>
          </a:bodyPr>
          <a:lstStyle>
            <a:lvl1pPr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0538" y="3481324"/>
            <a:ext cx="7200000" cy="1656000"/>
          </a:xfr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4000" b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GB"/>
              <a:t>Date: Monday / 01 / October /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02038" y="6870450"/>
            <a:ext cx="5605462" cy="1800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GB"/>
              <a:t>Advancing social justice, promoting decent work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61462" y="6870450"/>
            <a:ext cx="540000" cy="2880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fld id="{856227C0-AD57-4F9B-BAE3-EEFB0D0EE42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602" y="490538"/>
            <a:ext cx="1371472" cy="49448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0" y="2988404"/>
            <a:ext cx="214312" cy="251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425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+ Pat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539" y="2393950"/>
            <a:ext cx="7311862" cy="3482975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Date: Monday / 01 / October /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538" y="6337302"/>
            <a:ext cx="5605462" cy="1800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Faire avancera la justice sociale, promouvoir le travail décent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34" b="41970"/>
          <a:stretch/>
        </p:blipFill>
        <p:spPr>
          <a:xfrm>
            <a:off x="4581526" y="3244430"/>
            <a:ext cx="7619999" cy="3623095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90538" y="4796725"/>
            <a:ext cx="3412800" cy="970829"/>
          </a:xfrm>
        </p:spPr>
        <p:txBody>
          <a:bodyPr tIns="108000">
            <a:spAutoFit/>
          </a:bodyPr>
          <a:lstStyle>
            <a:lvl1pPr marL="489600" indent="-489600">
              <a:buSzPct val="150000"/>
              <a:buFontTx/>
              <a:buBlip>
                <a:blip r:embed="rId3"/>
              </a:buBlip>
              <a:defRPr b="0">
                <a:solidFill>
                  <a:schemeClr val="tx1"/>
                </a:solidFill>
              </a:defRPr>
            </a:lvl1pPr>
            <a:lvl2pPr marL="669600" indent="-180000">
              <a:buClr>
                <a:schemeClr val="accent2"/>
              </a:buClr>
              <a:buSzPct val="80000"/>
              <a:buFont typeface="Wingdings 3" panose="05040102010807070707" pitchFamily="18" charset="2"/>
              <a:buChar char="u"/>
              <a:defRPr sz="1000"/>
            </a:lvl2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859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Patter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21407" r="38481" b="40746"/>
          <a:stretch/>
        </p:blipFill>
        <p:spPr>
          <a:xfrm>
            <a:off x="-1397975" y="1085561"/>
            <a:ext cx="13604217" cy="578488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538" y="2872800"/>
            <a:ext cx="7200000" cy="608525"/>
          </a:xfrm>
        </p:spPr>
        <p:txBody>
          <a:bodyPr bIns="54000" anchor="t" anchorCtr="0">
            <a:noAutofit/>
          </a:bodyPr>
          <a:lstStyle>
            <a:lvl1pPr>
              <a:lnSpc>
                <a:spcPct val="90000"/>
              </a:lnSpc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0538" y="3481324"/>
            <a:ext cx="5868000" cy="648000"/>
          </a:xfr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4000" b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GB"/>
              <a:t>Date: Monday / 01 / October /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49663" y="6870450"/>
            <a:ext cx="5605462" cy="1800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GB"/>
              <a:t>Advancing social justice, promoting decent work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61462" y="6870450"/>
            <a:ext cx="540000" cy="2880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fld id="{856227C0-AD57-4F9B-BAE3-EEFB0D0EE42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538" y="490538"/>
            <a:ext cx="1371600" cy="49448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0" y="2988404"/>
            <a:ext cx="214312" cy="251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84697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Date: Monday / 01 / October / 2019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Advancing social justice, promoting decent work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369450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Date: Monday / 01 / October / 2019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Advancing social justice, promoting decent work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851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+ Corn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4692650" y="2538000"/>
            <a:ext cx="7499350" cy="4320000"/>
          </a:xfrm>
          <a:custGeom>
            <a:avLst/>
            <a:gdLst>
              <a:gd name="connsiteX0" fmla="*/ 0 w 7499350"/>
              <a:gd name="connsiteY0" fmla="*/ 0 h 4320000"/>
              <a:gd name="connsiteX1" fmla="*/ 7499350 w 7499350"/>
              <a:gd name="connsiteY1" fmla="*/ 0 h 4320000"/>
              <a:gd name="connsiteX2" fmla="*/ 7499350 w 7499350"/>
              <a:gd name="connsiteY2" fmla="*/ 4320000 h 4320000"/>
              <a:gd name="connsiteX3" fmla="*/ 0 w 7499350"/>
              <a:gd name="connsiteY3" fmla="*/ 4320000 h 4320000"/>
              <a:gd name="connsiteX4" fmla="*/ 0 w 7499350"/>
              <a:gd name="connsiteY4" fmla="*/ 0 h 4320000"/>
              <a:gd name="connsiteX0" fmla="*/ 0 w 7499350"/>
              <a:gd name="connsiteY0" fmla="*/ 4320000 h 4320000"/>
              <a:gd name="connsiteX1" fmla="*/ 7499350 w 7499350"/>
              <a:gd name="connsiteY1" fmla="*/ 0 h 4320000"/>
              <a:gd name="connsiteX2" fmla="*/ 7499350 w 7499350"/>
              <a:gd name="connsiteY2" fmla="*/ 4320000 h 4320000"/>
              <a:gd name="connsiteX3" fmla="*/ 0 w 7499350"/>
              <a:gd name="connsiteY3" fmla="*/ 4320000 h 43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99350" h="4320000">
                <a:moveTo>
                  <a:pt x="0" y="4320000"/>
                </a:moveTo>
                <a:lnTo>
                  <a:pt x="7499350" y="0"/>
                </a:lnTo>
                <a:lnTo>
                  <a:pt x="7499350" y="4320000"/>
                </a:lnTo>
                <a:lnTo>
                  <a:pt x="0" y="4320000"/>
                </a:lnTo>
                <a:close/>
              </a:path>
            </a:pathLst>
          </a:custGeom>
        </p:spPr>
        <p:txBody>
          <a:bodyPr anchor="b" anchorCtr="0"/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en-GB"/>
              <a:t>Click icon to insert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539" y="2393950"/>
            <a:ext cx="7311862" cy="3482975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Date: Monday / 01 / October /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538" y="6337302"/>
            <a:ext cx="5605462" cy="1800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Faire avancera la justice sociale, promouvoir le travail décent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Box 8"/>
          <p:cNvSpPr txBox="1"/>
          <p:nvPr userDrawn="1"/>
        </p:nvSpPr>
        <p:spPr>
          <a:xfrm>
            <a:off x="4686300" y="6870450"/>
            <a:ext cx="75057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GB" sz="1000"/>
              <a:t>NB Manually place “ilo.org” device in front of image</a:t>
            </a:r>
          </a:p>
        </p:txBody>
      </p:sp>
    </p:spTree>
    <p:extLst>
      <p:ext uri="{BB962C8B-B14F-4D97-AF65-F5344CB8AC3E}">
        <p14:creationId xmlns:p14="http://schemas.microsoft.com/office/powerpoint/2010/main" val="259065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+ Image/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539" y="2393950"/>
            <a:ext cx="7311862" cy="3482975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Date: Monday / 01 / October /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538" y="6337302"/>
            <a:ext cx="5605462" cy="1800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Faire avancera la justice sociale, promouvoir le travail décent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Box 8"/>
          <p:cNvSpPr txBox="1"/>
          <p:nvPr userDrawn="1"/>
        </p:nvSpPr>
        <p:spPr>
          <a:xfrm>
            <a:off x="4686300" y="6870450"/>
            <a:ext cx="75057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GB" sz="1000"/>
              <a:t>NB Manually place “ilo.org” device in front of image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8289130" y="981075"/>
            <a:ext cx="3902869" cy="5876925"/>
          </a:xfrm>
          <a:custGeom>
            <a:avLst/>
            <a:gdLst>
              <a:gd name="connsiteX0" fmla="*/ 0 w 3902869"/>
              <a:gd name="connsiteY0" fmla="*/ 0 h 5876925"/>
              <a:gd name="connsiteX1" fmla="*/ 3902869 w 3902869"/>
              <a:gd name="connsiteY1" fmla="*/ 0 h 5876925"/>
              <a:gd name="connsiteX2" fmla="*/ 3902869 w 3902869"/>
              <a:gd name="connsiteY2" fmla="*/ 5876925 h 5876925"/>
              <a:gd name="connsiteX3" fmla="*/ 0 w 3902869"/>
              <a:gd name="connsiteY3" fmla="*/ 5876925 h 5876925"/>
              <a:gd name="connsiteX4" fmla="*/ 0 w 3902869"/>
              <a:gd name="connsiteY4" fmla="*/ 0 h 5876925"/>
              <a:gd name="connsiteX0" fmla="*/ 0 w 3902869"/>
              <a:gd name="connsiteY0" fmla="*/ 0 h 5876925"/>
              <a:gd name="connsiteX1" fmla="*/ 3898107 w 3902869"/>
              <a:gd name="connsiteY1" fmla="*/ 2252663 h 5876925"/>
              <a:gd name="connsiteX2" fmla="*/ 3902869 w 3902869"/>
              <a:gd name="connsiteY2" fmla="*/ 5876925 h 5876925"/>
              <a:gd name="connsiteX3" fmla="*/ 0 w 3902869"/>
              <a:gd name="connsiteY3" fmla="*/ 5876925 h 5876925"/>
              <a:gd name="connsiteX4" fmla="*/ 0 w 3902869"/>
              <a:gd name="connsiteY4" fmla="*/ 0 h 5876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02869" h="5876925">
                <a:moveTo>
                  <a:pt x="0" y="0"/>
                </a:moveTo>
                <a:lnTo>
                  <a:pt x="3898107" y="2252663"/>
                </a:lnTo>
                <a:cubicBezTo>
                  <a:pt x="3899694" y="3460750"/>
                  <a:pt x="3901282" y="4668838"/>
                  <a:pt x="3902869" y="5876925"/>
                </a:cubicBezTo>
                <a:lnTo>
                  <a:pt x="0" y="5876925"/>
                </a:lnTo>
                <a:lnTo>
                  <a:pt x="0" y="0"/>
                </a:lnTo>
                <a:close/>
              </a:path>
            </a:pathLst>
          </a:custGeom>
        </p:spPr>
        <p:txBody>
          <a:bodyPr anchor="b" anchorCtr="0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GB"/>
              <a:t>Click icon to insert picture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8288338" y="5876925"/>
            <a:ext cx="3413125" cy="247650"/>
          </a:xfrm>
          <a:custGeom>
            <a:avLst/>
            <a:gdLst>
              <a:gd name="connsiteX0" fmla="*/ 0 w 3413125"/>
              <a:gd name="connsiteY0" fmla="*/ 0 h 247650"/>
              <a:gd name="connsiteX1" fmla="*/ 3413125 w 3413125"/>
              <a:gd name="connsiteY1" fmla="*/ 0 h 247650"/>
              <a:gd name="connsiteX2" fmla="*/ 3413125 w 3413125"/>
              <a:gd name="connsiteY2" fmla="*/ 247650 h 247650"/>
              <a:gd name="connsiteX3" fmla="*/ 0 w 3413125"/>
              <a:gd name="connsiteY3" fmla="*/ 247650 h 247650"/>
              <a:gd name="connsiteX4" fmla="*/ 0 w 3413125"/>
              <a:gd name="connsiteY4" fmla="*/ 0 h 247650"/>
              <a:gd name="connsiteX0" fmla="*/ 0 w 3413125"/>
              <a:gd name="connsiteY0" fmla="*/ 0 h 247650"/>
              <a:gd name="connsiteX1" fmla="*/ 3153569 w 3413125"/>
              <a:gd name="connsiteY1" fmla="*/ 0 h 247650"/>
              <a:gd name="connsiteX2" fmla="*/ 3413125 w 3413125"/>
              <a:gd name="connsiteY2" fmla="*/ 247650 h 247650"/>
              <a:gd name="connsiteX3" fmla="*/ 0 w 3413125"/>
              <a:gd name="connsiteY3" fmla="*/ 247650 h 247650"/>
              <a:gd name="connsiteX4" fmla="*/ 0 w 3413125"/>
              <a:gd name="connsiteY4" fmla="*/ 0 h 24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13125" h="247650">
                <a:moveTo>
                  <a:pt x="0" y="0"/>
                </a:moveTo>
                <a:lnTo>
                  <a:pt x="3153569" y="0"/>
                </a:lnTo>
                <a:lnTo>
                  <a:pt x="3413125" y="247650"/>
                </a:lnTo>
                <a:lnTo>
                  <a:pt x="0" y="2476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</p:spPr>
        <p:txBody>
          <a:bodyPr lIns="108000" anchor="ctr" anchorCtr="0"/>
          <a:lstStyle>
            <a:lvl1pPr>
              <a:defRPr sz="1000" b="0">
                <a:solidFill>
                  <a:schemeClr val="bg1"/>
                </a:solidFill>
              </a:defRPr>
            </a:lvl1pPr>
            <a:lvl2pPr>
              <a:defRPr sz="1000">
                <a:solidFill>
                  <a:schemeClr val="bg1"/>
                </a:solidFill>
              </a:defRPr>
            </a:lvl2pPr>
            <a:lvl3pPr>
              <a:defRPr sz="1000">
                <a:solidFill>
                  <a:schemeClr val="bg1"/>
                </a:solidFill>
              </a:defRPr>
            </a:lvl3pPr>
            <a:lvl4pPr>
              <a:defRPr sz="1000">
                <a:solidFill>
                  <a:schemeClr val="bg1"/>
                </a:solidFill>
              </a:defRPr>
            </a:lvl4pPr>
            <a:lvl5pPr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128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0538" y="2393950"/>
            <a:ext cx="5360400" cy="348297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41062" y="2393949"/>
            <a:ext cx="5360400" cy="3482977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Date: Monday / 01 / October / 2019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0538" y="6337302"/>
            <a:ext cx="5605462" cy="1800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Faire avancera la justice sociale, promouvoir le travail décent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130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0538" y="2393950"/>
            <a:ext cx="3412800" cy="348297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89600" y="2393949"/>
            <a:ext cx="3412800" cy="3482977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Date: Monday / 01 / October / 2019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0538" y="6337302"/>
            <a:ext cx="5605462" cy="1800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Faire avancera la justice sociale, promouvoir le travail décent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3"/>
          <p:cNvSpPr>
            <a:spLocks noGrp="1"/>
          </p:cNvSpPr>
          <p:nvPr>
            <p:ph sz="half" idx="13"/>
          </p:nvPr>
        </p:nvSpPr>
        <p:spPr>
          <a:xfrm>
            <a:off x="8288662" y="2393949"/>
            <a:ext cx="3412800" cy="3482977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147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with Sta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0538" y="2393950"/>
            <a:ext cx="3412800" cy="348297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89600" y="2393949"/>
            <a:ext cx="3412800" cy="3482977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Date: Monday / 01 / October / 2019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0538" y="6337302"/>
            <a:ext cx="5605462" cy="1800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Faire avancera la justice sociale, promouvoir le travail décent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8288662" y="2393950"/>
            <a:ext cx="3412801" cy="3482975"/>
          </a:xfrm>
        </p:spPr>
        <p:txBody>
          <a:bodyPr tIns="54000"/>
          <a:lstStyle>
            <a:lvl1pPr marL="360000" indent="-360000">
              <a:lnSpc>
                <a:spcPct val="80000"/>
              </a:lnSpc>
              <a:spcBef>
                <a:spcPts val="3200"/>
              </a:spcBef>
              <a:spcAft>
                <a:spcPts val="0"/>
              </a:spcAft>
              <a:buClr>
                <a:schemeClr val="accent2"/>
              </a:buClr>
              <a:buFontTx/>
              <a:buBlip>
                <a:blip r:embed="rId2"/>
              </a:buBlip>
              <a:defRPr sz="6000" b="0" spc="-200" baseline="0">
                <a:solidFill>
                  <a:schemeClr val="accent1"/>
                </a:solidFill>
              </a:defRPr>
            </a:lvl1pPr>
            <a:lvl2pPr marL="3600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/>
            </a:lvl2pPr>
          </a:lstStyle>
          <a:p>
            <a:pPr lvl="0"/>
            <a:r>
              <a:rPr lang="en-US"/>
              <a:t>00.0%</a:t>
            </a:r>
          </a:p>
          <a:p>
            <a:pPr lvl="1"/>
            <a:r>
              <a:rPr lang="en-US"/>
              <a:t>Supporting text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0062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and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Date: Monday / 01 / October / 2019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90538" y="6337302"/>
            <a:ext cx="5605462" cy="1800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Faire avancera la justice sociale, promouvoir le travail décent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90538" y="2393950"/>
            <a:ext cx="7380000" cy="3482976"/>
          </a:xfrm>
        </p:spPr>
        <p:txBody>
          <a:bodyPr tIns="0">
            <a:noAutofit/>
          </a:bodyPr>
          <a:lstStyle>
            <a:lvl1pPr marL="489600" indent="-489600">
              <a:buSzPct val="120000"/>
              <a:buFontTx/>
              <a:buBlip>
                <a:blip r:embed="rId2"/>
              </a:buBlip>
              <a:defRPr sz="2300" b="0">
                <a:solidFill>
                  <a:schemeClr val="tx1"/>
                </a:solidFill>
              </a:defRPr>
            </a:lvl1pPr>
            <a:lvl2pPr marL="489600" indent="0">
              <a:buClr>
                <a:schemeClr val="accent2"/>
              </a:buClr>
              <a:buSzPct val="80000"/>
              <a:buFont typeface="Wingdings 3" panose="05040102010807070707" pitchFamily="18" charset="2"/>
              <a:buNone/>
              <a:defRPr sz="2300" baseline="0"/>
            </a:lvl2pPr>
            <a:lvl3pPr marL="669600" indent="-180000">
              <a:spcBef>
                <a:spcPts val="1800"/>
              </a:spcBef>
              <a:defRPr sz="1000"/>
            </a:lvl3pPr>
          </a:lstStyle>
          <a:p>
            <a:pPr lvl="0"/>
            <a:r>
              <a:rPr lang="en-US"/>
              <a:t>Quote (level 1)</a:t>
            </a:r>
          </a:p>
          <a:p>
            <a:pPr lvl="1"/>
            <a:r>
              <a:rPr lang="en-US"/>
              <a:t>Continuation paras (level 2)</a:t>
            </a:r>
          </a:p>
          <a:p>
            <a:pPr lvl="2"/>
            <a:r>
              <a:rPr lang="en-GB"/>
              <a:t>Source (level 3)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8270663" y="2447925"/>
            <a:ext cx="3430800" cy="3429000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444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image" Target="../media/image11.emf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20" Type="http://schemas.openxmlformats.org/officeDocument/2006/relationships/image" Target="../media/image2.emf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0538" y="1423195"/>
            <a:ext cx="11210924" cy="72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0538" y="2393950"/>
            <a:ext cx="11210924" cy="34829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0538" y="6870450"/>
            <a:ext cx="2743200" cy="216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noFill/>
              </a:defRPr>
            </a:lvl1pPr>
          </a:lstStyle>
          <a:p>
            <a:r>
              <a:rPr lang="en-GB"/>
              <a:t>Date: Monday / 01 / October /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61462" y="432000"/>
            <a:ext cx="540000" cy="28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defRPr sz="1800">
                <a:solidFill>
                  <a:schemeClr val="accent1"/>
                </a:solidFill>
              </a:defRPr>
            </a:lvl1pPr>
          </a:lstStyle>
          <a:p>
            <a:fld id="{856227C0-AD57-4F9B-BAE3-EEFB0D0EE42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1" y="1519079"/>
            <a:ext cx="119513" cy="14029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063" y="6367463"/>
            <a:ext cx="644400" cy="172266"/>
          </a:xfrm>
          <a:prstGeom prst="rect">
            <a:avLst/>
          </a:prstGeom>
        </p:spPr>
      </p:pic>
      <p:pic>
        <p:nvPicPr>
          <p:cNvPr id="7" name="Picture 6" descr="Logo&#10;&#10;Description automatically generated with low confidence">
            <a:extLst>
              <a:ext uri="{FF2B5EF4-FFF2-40B4-BE49-F238E27FC236}">
                <a16:creationId xmlns:a16="http://schemas.microsoft.com/office/drawing/2014/main" id="{3598B41D-C5BB-A797-F48E-4E57511A45D7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538" y="415676"/>
            <a:ext cx="1687640" cy="60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613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7" r:id="rId3"/>
    <p:sldLayoutId id="2147483665" r:id="rId4"/>
    <p:sldLayoutId id="2147483666" r:id="rId5"/>
    <p:sldLayoutId id="2147483652" r:id="rId6"/>
    <p:sldLayoutId id="2147483664" r:id="rId7"/>
    <p:sldLayoutId id="2147483668" r:id="rId8"/>
    <p:sldLayoutId id="2147483669" r:id="rId9"/>
    <p:sldLayoutId id="2147483651" r:id="rId10"/>
    <p:sldLayoutId id="2147483660" r:id="rId11"/>
    <p:sldLayoutId id="2147483661" r:id="rId12"/>
    <p:sldLayoutId id="2147483662" r:id="rId13"/>
    <p:sldLayoutId id="2147483663" r:id="rId14"/>
    <p:sldLayoutId id="2147483654" r:id="rId15"/>
    <p:sldLayoutId id="2147483655" r:id="rId1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5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2400"/>
        </a:spcBef>
        <a:spcAft>
          <a:spcPts val="600"/>
        </a:spcAft>
        <a:buFont typeface="Arial" panose="020B0604020202020204" pitchFamily="34" charset="0"/>
        <a:buNone/>
        <a:defRPr sz="1800" b="1" kern="1200">
          <a:solidFill>
            <a:schemeClr val="accent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252000" indent="-252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2"/>
        </a:buClr>
        <a:buSzPct val="70000"/>
        <a:buFont typeface="Wingdings 3" panose="05040102010807070707" pitchFamily="18" charset="2"/>
        <a:buChar char="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00000"/>
        </a:lnSpc>
        <a:spcBef>
          <a:spcPts val="2400"/>
        </a:spcBef>
        <a:spcAft>
          <a:spcPts val="450"/>
        </a:spcAft>
        <a:buClr>
          <a:schemeClr val="accent2"/>
        </a:buClr>
        <a:buSzPct val="80000"/>
        <a:buFont typeface="Arial" panose="020B0604020202020204" pitchFamily="34" charset="0"/>
        <a:buNone/>
        <a:defRPr sz="1400" b="1" kern="1200">
          <a:solidFill>
            <a:schemeClr val="accent2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00000"/>
        </a:lnSpc>
        <a:spcBef>
          <a:spcPts val="450"/>
        </a:spcBef>
        <a:spcAft>
          <a:spcPts val="450"/>
        </a:spcAft>
        <a:buClr>
          <a:schemeClr val="accent2"/>
        </a:buClr>
        <a:buSzPct val="80000"/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2000" indent="-252000" algn="l" defTabSz="914400" rtl="0" eaLnBrk="1" latinLnBrk="0" hangingPunct="1">
        <a:lnSpc>
          <a:spcPct val="100000"/>
        </a:lnSpc>
        <a:spcBef>
          <a:spcPts val="450"/>
        </a:spcBef>
        <a:buClr>
          <a:schemeClr val="accent2"/>
        </a:buClr>
        <a:buSzPct val="70000"/>
        <a:buFont typeface="Wingdings 3" panose="05040102010807070707" pitchFamily="18" charset="2"/>
        <a:buChar char="u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0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09" userDrawn="1">
          <p15:clr>
            <a:srgbClr val="F26B43"/>
          </p15:clr>
        </p15:guide>
        <p15:guide id="4" pos="7371" userDrawn="1">
          <p15:clr>
            <a:srgbClr val="F26B43"/>
          </p15:clr>
        </p15:guide>
        <p15:guide id="5" orient="horz" pos="309" userDrawn="1">
          <p15:clr>
            <a:srgbClr val="F26B43"/>
          </p15:clr>
        </p15:guide>
        <p15:guide id="6" orient="horz" pos="4011" userDrawn="1">
          <p15:clr>
            <a:srgbClr val="F26B43"/>
          </p15:clr>
        </p15:guide>
        <p15:guide id="7" orient="horz" pos="1508" userDrawn="1">
          <p15:clr>
            <a:srgbClr val="F26B43"/>
          </p15:clr>
        </p15:guide>
        <p15:guide id="8" orient="horz" pos="3702" userDrawn="1">
          <p15:clr>
            <a:srgbClr val="F26B43"/>
          </p15:clr>
        </p15:guide>
        <p15:guide id="9" orient="horz" pos="154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0538" y="1423195"/>
            <a:ext cx="11210924" cy="72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0538" y="2393950"/>
            <a:ext cx="11210924" cy="34829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0538" y="6870450"/>
            <a:ext cx="2743200" cy="216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noFill/>
              </a:defRPr>
            </a:lvl1pPr>
          </a:lstStyle>
          <a:p>
            <a:r>
              <a:rPr lang="en-GB"/>
              <a:t>Date: Monday / 01 / October / 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0538" y="6337302"/>
            <a:ext cx="5605462" cy="18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en-GB"/>
              <a:t>Advancing social justice, promoting decent work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61462" y="432000"/>
            <a:ext cx="540000" cy="28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defRPr sz="1800">
                <a:solidFill>
                  <a:schemeClr val="accent1"/>
                </a:solidFill>
              </a:defRPr>
            </a:lvl1pPr>
          </a:lstStyle>
          <a:p>
            <a:fld id="{856227C0-AD57-4F9B-BAE3-EEFB0D0EE42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538" y="490538"/>
            <a:ext cx="1371600" cy="49448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1" y="1519079"/>
            <a:ext cx="119513" cy="14029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063" y="6367463"/>
            <a:ext cx="644400" cy="172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258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5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2400"/>
        </a:spcBef>
        <a:spcAft>
          <a:spcPts val="600"/>
        </a:spcAft>
        <a:buFont typeface="Arial" panose="020B0604020202020204" pitchFamily="34" charset="0"/>
        <a:buNone/>
        <a:defRPr sz="1800" b="1" kern="1200">
          <a:solidFill>
            <a:schemeClr val="accent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252000" indent="-252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2"/>
        </a:buClr>
        <a:buSzPct val="70000"/>
        <a:buFont typeface="Wingdings 3" panose="05040102010807070707" pitchFamily="18" charset="2"/>
        <a:buChar char="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00000"/>
        </a:lnSpc>
        <a:spcBef>
          <a:spcPts val="2400"/>
        </a:spcBef>
        <a:spcAft>
          <a:spcPts val="450"/>
        </a:spcAft>
        <a:buClr>
          <a:schemeClr val="accent2"/>
        </a:buClr>
        <a:buSzPct val="80000"/>
        <a:buFont typeface="Arial" panose="020B0604020202020204" pitchFamily="34" charset="0"/>
        <a:buNone/>
        <a:defRPr sz="1400" b="1" kern="1200">
          <a:solidFill>
            <a:schemeClr val="accent2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00000"/>
        </a:lnSpc>
        <a:spcBef>
          <a:spcPts val="450"/>
        </a:spcBef>
        <a:spcAft>
          <a:spcPts val="450"/>
        </a:spcAft>
        <a:buClr>
          <a:schemeClr val="accent2"/>
        </a:buClr>
        <a:buSzPct val="80000"/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2000" indent="-252000" algn="l" defTabSz="914400" rtl="0" eaLnBrk="1" latinLnBrk="0" hangingPunct="1">
        <a:lnSpc>
          <a:spcPct val="100000"/>
        </a:lnSpc>
        <a:spcBef>
          <a:spcPts val="450"/>
        </a:spcBef>
        <a:buClr>
          <a:schemeClr val="accent2"/>
        </a:buClr>
        <a:buSzPct val="70000"/>
        <a:buFont typeface="Wingdings 3" panose="05040102010807070707" pitchFamily="18" charset="2"/>
        <a:buChar char="u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0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09">
          <p15:clr>
            <a:srgbClr val="F26B43"/>
          </p15:clr>
        </p15:guide>
        <p15:guide id="4" pos="7371">
          <p15:clr>
            <a:srgbClr val="F26B43"/>
          </p15:clr>
        </p15:guide>
        <p15:guide id="5" orient="horz" pos="309">
          <p15:clr>
            <a:srgbClr val="F26B43"/>
          </p15:clr>
        </p15:guide>
        <p15:guide id="6" orient="horz" pos="4011">
          <p15:clr>
            <a:srgbClr val="F26B43"/>
          </p15:clr>
        </p15:guide>
        <p15:guide id="7" orient="horz" pos="1508">
          <p15:clr>
            <a:srgbClr val="F26B43"/>
          </p15:clr>
        </p15:guide>
        <p15:guide id="8" orient="horz" pos="3702">
          <p15:clr>
            <a:srgbClr val="F26B43"/>
          </p15:clr>
        </p15:guide>
        <p15:guide id="9" orient="horz" pos="154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0537" y="2930164"/>
            <a:ext cx="7647171" cy="608525"/>
          </a:xfrm>
        </p:spPr>
        <p:txBody>
          <a:bodyPr/>
          <a:lstStyle/>
          <a:p>
            <a:r>
              <a:rPr lang="fr-FR" sz="3800" dirty="0"/>
              <a:t>Rural </a:t>
            </a:r>
            <a:r>
              <a:rPr lang="fr-FR" sz="3800" dirty="0" err="1"/>
              <a:t>Employment</a:t>
            </a:r>
            <a:r>
              <a:rPr lang="fr-FR" sz="3800" dirty="0"/>
              <a:t> Promotion (REP) </a:t>
            </a:r>
            <a:r>
              <a:rPr lang="fr-FR" sz="3800" dirty="0" err="1"/>
              <a:t>project</a:t>
            </a:r>
            <a:endParaRPr lang="fr-FR" sz="3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Advancing social justice, promoting decent work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3" name="Subtitle 4">
            <a:extLst>
              <a:ext uri="{FF2B5EF4-FFF2-40B4-BE49-F238E27FC236}">
                <a16:creationId xmlns:a16="http://schemas.microsoft.com/office/drawing/2014/main" id="{CC89DAE8-56A9-DA0A-5840-3995C0D4103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90537" y="4824361"/>
            <a:ext cx="6984728" cy="1388244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/>
              <a:t>Khairul Islam</a:t>
            </a: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/>
              <a:t>Project Manager, REP</a:t>
            </a: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1400" dirty="0"/>
              <a:t>Vientiane, Lao PDR</a:t>
            </a:r>
            <a:endParaRPr lang="en-GB" altLang="en-US" sz="2800"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A75320D4-9B38-6790-CFAF-B0DCE0FDB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4" name="Footer Placeholder 10">
            <a:extLst>
              <a:ext uri="{FF2B5EF4-FFF2-40B4-BE49-F238E27FC236}">
                <a16:creationId xmlns:a16="http://schemas.microsoft.com/office/drawing/2014/main" id="{96DFC6D2-1526-99CB-470C-A64CD1E75A3B}"/>
              </a:ext>
            </a:extLst>
          </p:cNvPr>
          <p:cNvSpPr txBox="1">
            <a:spLocks/>
          </p:cNvSpPr>
          <p:nvPr/>
        </p:nvSpPr>
        <p:spPr>
          <a:xfrm>
            <a:off x="490538" y="6337302"/>
            <a:ext cx="5605462" cy="18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000" b="1">
                <a:solidFill>
                  <a:srgbClr val="230050"/>
                </a:solidFill>
                <a:latin typeface="Arial" panose="020B0604020202020204"/>
              </a:rPr>
              <a:t>Advancing social justice, promoting decent work</a:t>
            </a:r>
            <a:endParaRPr lang="en-GB" sz="1000" b="1" dirty="0">
              <a:solidFill>
                <a:srgbClr val="230050"/>
              </a:solidFill>
              <a:latin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900002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44568-C377-C9FD-ED84-812F9C726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B3F55-B741-906B-B7AA-B83CDA3E567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Jobless growth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Seasonality, informality and underemployment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Subsistence agriculture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Gender inequality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ED33EAF-40C6-5632-91A9-19F063D96AE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Migration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Covid 19 impact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Poorly functioning market systems</a:t>
            </a:r>
          </a:p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1E0495-9BC7-6BD0-A380-9DDB2C61F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Date: Monday / 01 / October / 2019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346622-CC7A-C504-1D9F-495EF5BA0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2</a:t>
            </a:fld>
            <a:endParaRPr lang="en-GB"/>
          </a:p>
        </p:txBody>
      </p:sp>
      <p:sp>
        <p:nvSpPr>
          <p:cNvPr id="5" name="Footer Placeholder 10">
            <a:extLst>
              <a:ext uri="{FF2B5EF4-FFF2-40B4-BE49-F238E27FC236}">
                <a16:creationId xmlns:a16="http://schemas.microsoft.com/office/drawing/2014/main" id="{E99F9EC9-A6E5-4EBC-E253-0FE7C5551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0538" y="6337302"/>
            <a:ext cx="5605462" cy="180000"/>
          </a:xfr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sz="1000" b="1" dirty="0">
                <a:solidFill>
                  <a:srgbClr val="230050"/>
                </a:solidFill>
                <a:latin typeface="Arial" panose="020B0604020202020204"/>
              </a:rPr>
              <a:t>Advancing social justice, promoting decent work</a:t>
            </a:r>
          </a:p>
        </p:txBody>
      </p:sp>
    </p:spTree>
    <p:extLst>
      <p:ext uri="{BB962C8B-B14F-4D97-AF65-F5344CB8AC3E}">
        <p14:creationId xmlns:p14="http://schemas.microsoft.com/office/powerpoint/2010/main" val="1050262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F0E6E-B7F5-DF2F-3CD4-7712E51BD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538" y="1423195"/>
            <a:ext cx="3135164" cy="720000"/>
          </a:xfrm>
        </p:spPr>
        <p:txBody>
          <a:bodyPr/>
          <a:lstStyle/>
          <a:p>
            <a:r>
              <a:rPr lang="en-US" dirty="0"/>
              <a:t>REP implementation </a:t>
            </a:r>
            <a:br>
              <a:rPr lang="en-US" dirty="0"/>
            </a:br>
            <a:r>
              <a:rPr lang="en-US" dirty="0"/>
              <a:t>strategy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6622FB-0236-92A4-9B03-0E55B2109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/>
              <a:t>Date: Monday / 01 / October / 2019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EFDEC-4875-11FC-B966-4A64FBF5E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3</a:t>
            </a:fld>
            <a:endParaRPr lang="en-GB"/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9818AA27-9D10-0841-9537-73AC112278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5702" y="287647"/>
            <a:ext cx="6775418" cy="6534119"/>
          </a:xfrm>
          <a:prstGeom prst="rect">
            <a:avLst/>
          </a:prstGeom>
        </p:spPr>
      </p:pic>
      <p:sp>
        <p:nvSpPr>
          <p:cNvPr id="46" name="Oval 45">
            <a:extLst>
              <a:ext uri="{FF2B5EF4-FFF2-40B4-BE49-F238E27FC236}">
                <a16:creationId xmlns:a16="http://schemas.microsoft.com/office/drawing/2014/main" id="{AFE4E5DF-06B8-5F6C-DD79-2AF498F29471}"/>
              </a:ext>
            </a:extLst>
          </p:cNvPr>
          <p:cNvSpPr/>
          <p:nvPr/>
        </p:nvSpPr>
        <p:spPr>
          <a:xfrm>
            <a:off x="4316818" y="2828261"/>
            <a:ext cx="1095154" cy="1935126"/>
          </a:xfrm>
          <a:prstGeom prst="ellipse">
            <a:avLst/>
          </a:prstGeom>
          <a:solidFill>
            <a:schemeClr val="accent2">
              <a:alpha val="49000"/>
            </a:schemeClr>
          </a:solidFill>
          <a:ln>
            <a:solidFill>
              <a:schemeClr val="accent2">
                <a:alpha val="39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07031F98-27CB-2F23-C6A5-30FA50D59E09}"/>
              </a:ext>
            </a:extLst>
          </p:cNvPr>
          <p:cNvSpPr/>
          <p:nvPr/>
        </p:nvSpPr>
        <p:spPr>
          <a:xfrm>
            <a:off x="5976736" y="1239426"/>
            <a:ext cx="2029580" cy="967563"/>
          </a:xfrm>
          <a:prstGeom prst="ellipse">
            <a:avLst/>
          </a:prstGeom>
          <a:solidFill>
            <a:schemeClr val="accent2">
              <a:alpha val="49000"/>
            </a:schemeClr>
          </a:solidFill>
          <a:ln>
            <a:solidFill>
              <a:schemeClr val="accent2">
                <a:alpha val="39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B5706BF0-0CE9-4528-6C73-6E20E413917E}"/>
              </a:ext>
            </a:extLst>
          </p:cNvPr>
          <p:cNvSpPr/>
          <p:nvPr/>
        </p:nvSpPr>
        <p:spPr>
          <a:xfrm>
            <a:off x="664001" y="3312042"/>
            <a:ext cx="2029580" cy="967563"/>
          </a:xfrm>
          <a:prstGeom prst="ellipse">
            <a:avLst/>
          </a:prstGeom>
          <a:solidFill>
            <a:schemeClr val="accent2">
              <a:alpha val="49000"/>
            </a:schemeClr>
          </a:solidFill>
          <a:ln>
            <a:solidFill>
              <a:schemeClr val="accent2">
                <a:alpha val="39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TREE</a:t>
            </a:r>
            <a:endParaRPr lang="en-GB" dirty="0"/>
          </a:p>
        </p:txBody>
      </p:sp>
      <p:sp>
        <p:nvSpPr>
          <p:cNvPr id="7" name="Footer Placeholder 10">
            <a:extLst>
              <a:ext uri="{FF2B5EF4-FFF2-40B4-BE49-F238E27FC236}">
                <a16:creationId xmlns:a16="http://schemas.microsoft.com/office/drawing/2014/main" id="{9E33D2EA-9595-A717-8C3E-9BF32E217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0538" y="6337302"/>
            <a:ext cx="5605462" cy="180000"/>
          </a:xfr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sz="1000" b="1" dirty="0">
                <a:solidFill>
                  <a:srgbClr val="230050"/>
                </a:solidFill>
                <a:latin typeface="Arial" panose="020B0604020202020204"/>
              </a:rPr>
              <a:t>Advancing social justice, promoting decent work</a:t>
            </a:r>
          </a:p>
        </p:txBody>
      </p:sp>
    </p:spTree>
    <p:extLst>
      <p:ext uri="{BB962C8B-B14F-4D97-AF65-F5344CB8AC3E}">
        <p14:creationId xmlns:p14="http://schemas.microsoft.com/office/powerpoint/2010/main" val="3021394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Groundnut: The market system(s)</a:t>
            </a:r>
            <a:endParaRPr lang="en-GB" sz="2200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noFill/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Date: Monday / 01 / October / 2019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 vert="horz" lIns="0" tIns="0" rIns="0" bIns="0" rtlCol="0" anchor="t" anchorCtr="0">
            <a:noAutofit/>
          </a:bodyPr>
          <a:lstStyle/>
          <a:p>
            <a:r>
              <a:rPr lang="en-GB" dirty="0">
                <a:solidFill>
                  <a:srgbClr val="230050"/>
                </a:solidFill>
                <a:latin typeface="Arial" panose="020B0604020202020204"/>
              </a:rPr>
              <a:t>Advancing social justice, promoting decent work</a:t>
            </a:r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6227C0-AD57-4F9B-BAE3-EEFB0D0EE427}" type="slidenum"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rgbClr val="1E2DB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1E2DB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266293AC-F046-1E4C-81F1-F7234CB9B37E}"/>
              </a:ext>
            </a:extLst>
          </p:cNvPr>
          <p:cNvGrpSpPr/>
          <p:nvPr/>
        </p:nvGrpSpPr>
        <p:grpSpPr>
          <a:xfrm>
            <a:off x="851769" y="1783195"/>
            <a:ext cx="4495677" cy="4036733"/>
            <a:chOff x="2892442" y="2123995"/>
            <a:chExt cx="4495677" cy="4036733"/>
          </a:xfrm>
        </p:grpSpPr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875F1B60-3DF0-D548-9EF0-EDAD2D3B7161}"/>
                </a:ext>
              </a:extLst>
            </p:cNvPr>
            <p:cNvSpPr/>
            <p:nvPr/>
          </p:nvSpPr>
          <p:spPr>
            <a:xfrm>
              <a:off x="4215902" y="3009747"/>
              <a:ext cx="1738598" cy="45243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1" u="none" strike="noStrike" kern="1200" cap="none" spc="0" normalizeH="0" baseline="0" noProof="0" dirty="0">
                  <a:ln>
                    <a:noFill/>
                  </a:ln>
                  <a:solidFill>
                    <a:srgbClr val="23005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Informing and </a:t>
              </a:r>
              <a:r>
                <a:rPr kumimoji="0" lang="en-US" sz="800" b="0" i="1" u="none" strike="noStrike" kern="1200" cap="none" spc="0" normalizeH="0" baseline="0" noProof="0" dirty="0">
                  <a:ln>
                    <a:noFill/>
                  </a:ln>
                  <a:solidFill>
                    <a:srgbClr val="23005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communicating</a:t>
              </a:r>
            </a:p>
          </p:txBody>
        </p:sp>
        <p:sp>
          <p:nvSpPr>
            <p:cNvPr id="53" name="Block Arc 52">
              <a:extLst>
                <a:ext uri="{FF2B5EF4-FFF2-40B4-BE49-F238E27FC236}">
                  <a16:creationId xmlns:a16="http://schemas.microsoft.com/office/drawing/2014/main" id="{4395BB85-BB02-5B49-9ABA-5C98522C1945}"/>
                </a:ext>
              </a:extLst>
            </p:cNvPr>
            <p:cNvSpPr/>
            <p:nvPr/>
          </p:nvSpPr>
          <p:spPr>
            <a:xfrm flipV="1">
              <a:off x="2897119" y="3352208"/>
              <a:ext cx="4491000" cy="2748219"/>
            </a:xfrm>
            <a:prstGeom prst="blockArc">
              <a:avLst>
                <a:gd name="adj1" fmla="val 10800000"/>
                <a:gd name="adj2" fmla="val 1"/>
                <a:gd name="adj3" fmla="val 21707"/>
              </a:avLst>
            </a:prstGeom>
            <a:solidFill>
              <a:srgbClr val="E8E8E8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230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5FF22CA9-C72D-D047-859E-9159985299FE}"/>
                </a:ext>
              </a:extLst>
            </p:cNvPr>
            <p:cNvSpPr/>
            <p:nvPr/>
          </p:nvSpPr>
          <p:spPr>
            <a:xfrm>
              <a:off x="2892442" y="3913013"/>
              <a:ext cx="705624" cy="45243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Input supply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EBEF7F5F-D5E3-9447-8318-3A18D3A5D74B}"/>
                </a:ext>
              </a:extLst>
            </p:cNvPr>
            <p:cNvSpPr/>
            <p:nvPr/>
          </p:nvSpPr>
          <p:spPr>
            <a:xfrm>
              <a:off x="3909357" y="3913013"/>
              <a:ext cx="705624" cy="45243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Production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BEA5CD64-E7CE-494B-B347-906BBB02F578}"/>
                </a:ext>
              </a:extLst>
            </p:cNvPr>
            <p:cNvSpPr/>
            <p:nvPr/>
          </p:nvSpPr>
          <p:spPr>
            <a:xfrm>
              <a:off x="4832167" y="3913013"/>
              <a:ext cx="705624" cy="45243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Collection</a:t>
              </a: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303D37CD-600F-7C45-8B6C-21D2D21F7F2C}"/>
                </a:ext>
              </a:extLst>
            </p:cNvPr>
            <p:cNvSpPr/>
            <p:nvPr/>
          </p:nvSpPr>
          <p:spPr>
            <a:xfrm>
              <a:off x="5757331" y="3913013"/>
              <a:ext cx="705624" cy="45243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Processing</a:t>
              </a: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ADB68EB6-B495-4A45-B7E9-B6381EB2E6E6}"/>
                </a:ext>
              </a:extLst>
            </p:cNvPr>
            <p:cNvSpPr/>
            <p:nvPr/>
          </p:nvSpPr>
          <p:spPr>
            <a:xfrm>
              <a:off x="6682495" y="3913013"/>
              <a:ext cx="705624" cy="45243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Distribution</a:t>
              </a:r>
            </a:p>
          </p:txBody>
        </p:sp>
        <p:sp>
          <p:nvSpPr>
            <p:cNvPr id="59" name="Isosceles Triangle 28">
              <a:extLst>
                <a:ext uri="{FF2B5EF4-FFF2-40B4-BE49-F238E27FC236}">
                  <a16:creationId xmlns:a16="http://schemas.microsoft.com/office/drawing/2014/main" id="{F175492E-85F2-BD47-B860-81A5A83273D6}"/>
                </a:ext>
              </a:extLst>
            </p:cNvPr>
            <p:cNvSpPr/>
            <p:nvPr/>
          </p:nvSpPr>
          <p:spPr>
            <a:xfrm rot="5400000">
              <a:off x="3636730" y="4087493"/>
              <a:ext cx="233961" cy="103478"/>
            </a:xfrm>
            <a:prstGeom prst="triangle">
              <a:avLst/>
            </a:prstGeom>
            <a:solidFill>
              <a:srgbClr val="CACBCD"/>
            </a:solidFill>
            <a:ln>
              <a:noFill/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60" name="Isosceles Triangle 29">
              <a:extLst>
                <a:ext uri="{FF2B5EF4-FFF2-40B4-BE49-F238E27FC236}">
                  <a16:creationId xmlns:a16="http://schemas.microsoft.com/office/drawing/2014/main" id="{B428D7ED-00C3-1C49-81FF-22A78E0566C9}"/>
                </a:ext>
              </a:extLst>
            </p:cNvPr>
            <p:cNvSpPr/>
            <p:nvPr/>
          </p:nvSpPr>
          <p:spPr>
            <a:xfrm rot="5400000">
              <a:off x="4605416" y="4090964"/>
              <a:ext cx="233961" cy="103478"/>
            </a:xfrm>
            <a:prstGeom prst="triangle">
              <a:avLst/>
            </a:prstGeom>
            <a:solidFill>
              <a:srgbClr val="CACBCD"/>
            </a:solidFill>
            <a:ln>
              <a:noFill/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61" name="Isosceles Triangle 30">
              <a:extLst>
                <a:ext uri="{FF2B5EF4-FFF2-40B4-BE49-F238E27FC236}">
                  <a16:creationId xmlns:a16="http://schemas.microsoft.com/office/drawing/2014/main" id="{50F2890A-BF02-6640-B0D5-C8DB0E56D34C}"/>
                </a:ext>
              </a:extLst>
            </p:cNvPr>
            <p:cNvSpPr/>
            <p:nvPr/>
          </p:nvSpPr>
          <p:spPr>
            <a:xfrm rot="5400000">
              <a:off x="5530580" y="4087493"/>
              <a:ext cx="233961" cy="103478"/>
            </a:xfrm>
            <a:prstGeom prst="triangle">
              <a:avLst/>
            </a:prstGeom>
            <a:solidFill>
              <a:srgbClr val="CACBCD"/>
            </a:solidFill>
            <a:ln>
              <a:noFill/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62" name="Isosceles Triangle 31">
              <a:extLst>
                <a:ext uri="{FF2B5EF4-FFF2-40B4-BE49-F238E27FC236}">
                  <a16:creationId xmlns:a16="http://schemas.microsoft.com/office/drawing/2014/main" id="{E4A2262C-A1AE-9549-98D7-26C417D4BC7A}"/>
                </a:ext>
              </a:extLst>
            </p:cNvPr>
            <p:cNvSpPr/>
            <p:nvPr/>
          </p:nvSpPr>
          <p:spPr>
            <a:xfrm rot="5400000">
              <a:off x="6455744" y="4096143"/>
              <a:ext cx="233961" cy="103478"/>
            </a:xfrm>
            <a:prstGeom prst="triangle">
              <a:avLst/>
            </a:prstGeom>
            <a:solidFill>
              <a:srgbClr val="CACBCD"/>
            </a:solidFill>
            <a:ln>
              <a:noFill/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9E16DA32-4A1B-694D-9949-82BC04A8D8D4}"/>
                </a:ext>
              </a:extLst>
            </p:cNvPr>
            <p:cNvSpPr/>
            <p:nvPr/>
          </p:nvSpPr>
          <p:spPr>
            <a:xfrm>
              <a:off x="3203569" y="5176039"/>
              <a:ext cx="705624" cy="45243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23005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Regulations</a:t>
              </a: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89E775B1-FDE7-4244-BE1A-575AD950FEB3}"/>
                </a:ext>
              </a:extLst>
            </p:cNvPr>
            <p:cNvSpPr/>
            <p:nvPr/>
          </p:nvSpPr>
          <p:spPr>
            <a:xfrm>
              <a:off x="4065519" y="5464540"/>
              <a:ext cx="705624" cy="45243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23005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Standards</a:t>
              </a: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503CEBDC-09F9-EA48-9899-DFB10C92F4E9}"/>
                </a:ext>
              </a:extLst>
            </p:cNvPr>
            <p:cNvSpPr/>
            <p:nvPr/>
          </p:nvSpPr>
          <p:spPr>
            <a:xfrm>
              <a:off x="5595822" y="5464540"/>
              <a:ext cx="705624" cy="45243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23005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Laws</a:t>
              </a: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C8C941EB-6FC2-8A43-A86E-13103B0165EB}"/>
                </a:ext>
              </a:extLst>
            </p:cNvPr>
            <p:cNvSpPr/>
            <p:nvPr/>
          </p:nvSpPr>
          <p:spPr>
            <a:xfrm>
              <a:off x="6390708" y="5181750"/>
              <a:ext cx="705624" cy="45243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23005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Informal rules and norms</a:t>
              </a: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E1392DA7-5635-F74A-B378-7FA1964B3162}"/>
                </a:ext>
              </a:extLst>
            </p:cNvPr>
            <p:cNvSpPr/>
            <p:nvPr/>
          </p:nvSpPr>
          <p:spPr>
            <a:xfrm>
              <a:off x="4537117" y="5708290"/>
              <a:ext cx="1211002" cy="45243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1" i="1" u="none" strike="noStrike" kern="1200" cap="none" spc="0" normalizeH="0" baseline="0" noProof="0" dirty="0">
                  <a:ln>
                    <a:noFill/>
                  </a:ln>
                  <a:solidFill>
                    <a:srgbClr val="23005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Rules and regulations</a:t>
              </a:r>
            </a:p>
          </p:txBody>
        </p:sp>
        <p:sp>
          <p:nvSpPr>
            <p:cNvPr id="68" name="Block Arc 67">
              <a:extLst>
                <a:ext uri="{FF2B5EF4-FFF2-40B4-BE49-F238E27FC236}">
                  <a16:creationId xmlns:a16="http://schemas.microsoft.com/office/drawing/2014/main" id="{73EAF185-01A4-4F4B-8335-54A364748E82}"/>
                </a:ext>
              </a:extLst>
            </p:cNvPr>
            <p:cNvSpPr/>
            <p:nvPr/>
          </p:nvSpPr>
          <p:spPr>
            <a:xfrm>
              <a:off x="2897119" y="2189211"/>
              <a:ext cx="4491000" cy="2748219"/>
            </a:xfrm>
            <a:prstGeom prst="blockArc">
              <a:avLst>
                <a:gd name="adj1" fmla="val 10800000"/>
                <a:gd name="adj2" fmla="val 1"/>
                <a:gd name="adj3" fmla="val 21707"/>
              </a:avLst>
            </a:prstGeom>
            <a:solidFill>
              <a:srgbClr val="E8E8E8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230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C495C72B-72F9-504F-AB0D-2D9129654E1F}"/>
                </a:ext>
              </a:extLst>
            </p:cNvPr>
            <p:cNvSpPr/>
            <p:nvPr/>
          </p:nvSpPr>
          <p:spPr>
            <a:xfrm>
              <a:off x="4533721" y="2123995"/>
              <a:ext cx="1211002" cy="45243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1" i="1" u="none" strike="noStrike" kern="1200" cap="none" spc="0" normalizeH="0" baseline="0" noProof="0" dirty="0">
                  <a:ln>
                    <a:noFill/>
                  </a:ln>
                  <a:solidFill>
                    <a:srgbClr val="23005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Supporting functions</a:t>
              </a: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D43473CD-C8FF-624F-B3EF-58CF2E93CC12}"/>
                </a:ext>
              </a:extLst>
            </p:cNvPr>
            <p:cNvSpPr/>
            <p:nvPr/>
          </p:nvSpPr>
          <p:spPr>
            <a:xfrm>
              <a:off x="2929447" y="2886404"/>
              <a:ext cx="705624" cy="45243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23005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Finance</a:t>
              </a:r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085886AC-92E0-094C-9DEA-911DD5DACB15}"/>
                </a:ext>
              </a:extLst>
            </p:cNvPr>
            <p:cNvSpPr/>
            <p:nvPr/>
          </p:nvSpPr>
          <p:spPr>
            <a:xfrm>
              <a:off x="3452638" y="2557308"/>
              <a:ext cx="705624" cy="45243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23005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R&amp;D</a:t>
              </a: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0D5A2902-44EF-224D-B318-185CBD240A9A}"/>
                </a:ext>
              </a:extLst>
            </p:cNvPr>
            <p:cNvSpPr/>
            <p:nvPr/>
          </p:nvSpPr>
          <p:spPr>
            <a:xfrm>
              <a:off x="4043748" y="2380365"/>
              <a:ext cx="705624" cy="45243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23005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Information</a:t>
              </a: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C916FCEA-27BB-F44A-86D2-9F17DD42E5CD}"/>
                </a:ext>
              </a:extLst>
            </p:cNvPr>
            <p:cNvSpPr/>
            <p:nvPr/>
          </p:nvSpPr>
          <p:spPr>
            <a:xfrm>
              <a:off x="5578872" y="2385036"/>
              <a:ext cx="705624" cy="45243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23005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Skills and capacities</a:t>
              </a: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C942D78C-9DEC-FE4C-821B-9F47BFC295E8}"/>
                </a:ext>
              </a:extLst>
            </p:cNvPr>
            <p:cNvSpPr/>
            <p:nvPr/>
          </p:nvSpPr>
          <p:spPr>
            <a:xfrm>
              <a:off x="6188961" y="2552009"/>
              <a:ext cx="766257" cy="45243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23005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Infrastructure</a:t>
              </a:r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CFDB7D7C-CBD9-0C4A-8C3D-5B3FA05A6AF7}"/>
                </a:ext>
              </a:extLst>
            </p:cNvPr>
            <p:cNvSpPr/>
            <p:nvPr/>
          </p:nvSpPr>
          <p:spPr>
            <a:xfrm>
              <a:off x="6651199" y="2886404"/>
              <a:ext cx="705624" cy="45243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23005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Technology</a:t>
              </a:r>
            </a:p>
          </p:txBody>
        </p:sp>
        <p:sp>
          <p:nvSpPr>
            <p:cNvPr id="76" name="Isosceles Triangle 46">
              <a:extLst>
                <a:ext uri="{FF2B5EF4-FFF2-40B4-BE49-F238E27FC236}">
                  <a16:creationId xmlns:a16="http://schemas.microsoft.com/office/drawing/2014/main" id="{979193A2-BEAC-364C-BA31-6BC1E3DE874D}"/>
                </a:ext>
              </a:extLst>
            </p:cNvPr>
            <p:cNvSpPr/>
            <p:nvPr/>
          </p:nvSpPr>
          <p:spPr>
            <a:xfrm rot="10800000">
              <a:off x="5007594" y="3401368"/>
              <a:ext cx="155213" cy="155977"/>
            </a:xfrm>
            <a:prstGeom prst="triangle">
              <a:avLst/>
            </a:prstGeom>
            <a:solidFill>
              <a:srgbClr val="CACBCD"/>
            </a:solidFill>
            <a:ln>
              <a:noFill/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40AE64B2-05A9-5448-8DD5-DCBEE9548182}"/>
                </a:ext>
              </a:extLst>
            </p:cNvPr>
            <p:cNvSpPr/>
            <p:nvPr/>
          </p:nvSpPr>
          <p:spPr>
            <a:xfrm>
              <a:off x="4215642" y="4800854"/>
              <a:ext cx="1738598" cy="45243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1" u="none" strike="noStrike" kern="1200" cap="none" spc="0" normalizeH="0" baseline="0" noProof="0" dirty="0">
                  <a:ln>
                    <a:noFill/>
                  </a:ln>
                  <a:solidFill>
                    <a:srgbClr val="23005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Setting and </a:t>
              </a:r>
              <a:r>
                <a:rPr kumimoji="0" lang="en-US" sz="800" b="0" i="1" u="none" strike="noStrike" kern="1200" cap="none" spc="0" normalizeH="0" baseline="0" noProof="0" dirty="0">
                  <a:ln>
                    <a:noFill/>
                  </a:ln>
                  <a:solidFill>
                    <a:srgbClr val="23005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enforcing</a:t>
              </a:r>
              <a:r>
                <a:rPr kumimoji="0" lang="en-US" sz="700" b="0" i="1" u="none" strike="noStrike" kern="1200" cap="none" spc="0" normalizeH="0" baseline="0" noProof="0" dirty="0">
                  <a:ln>
                    <a:noFill/>
                  </a:ln>
                  <a:solidFill>
                    <a:srgbClr val="23005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+mn-cs"/>
                </a:rPr>
                <a:t> rules</a:t>
              </a:r>
            </a:p>
          </p:txBody>
        </p:sp>
        <p:sp>
          <p:nvSpPr>
            <p:cNvPr id="78" name="Isosceles Triangle 49">
              <a:extLst>
                <a:ext uri="{FF2B5EF4-FFF2-40B4-BE49-F238E27FC236}">
                  <a16:creationId xmlns:a16="http://schemas.microsoft.com/office/drawing/2014/main" id="{A82FD675-3205-1B49-BA52-D1C7113CAC08}"/>
                </a:ext>
              </a:extLst>
            </p:cNvPr>
            <p:cNvSpPr/>
            <p:nvPr/>
          </p:nvSpPr>
          <p:spPr>
            <a:xfrm rot="10800000" flipV="1">
              <a:off x="5007334" y="4723551"/>
              <a:ext cx="155213" cy="155977"/>
            </a:xfrm>
            <a:prstGeom prst="triangle">
              <a:avLst/>
            </a:prstGeom>
            <a:solidFill>
              <a:srgbClr val="CACBCD"/>
            </a:solidFill>
            <a:ln>
              <a:noFill/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7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5131CEA6-03E4-2548-8E01-C529CC107027}"/>
                </a:ext>
              </a:extLst>
            </p:cNvPr>
            <p:cNvSpPr/>
            <p:nvPr/>
          </p:nvSpPr>
          <p:spPr>
            <a:xfrm>
              <a:off x="3004580" y="2920249"/>
              <a:ext cx="566385" cy="418593"/>
            </a:xfrm>
            <a:prstGeom prst="ellipse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A230597D-3EE7-8649-B010-68C549DCECC8}"/>
                </a:ext>
              </a:extLst>
            </p:cNvPr>
            <p:cNvSpPr/>
            <p:nvPr/>
          </p:nvSpPr>
          <p:spPr>
            <a:xfrm>
              <a:off x="6638780" y="2854113"/>
              <a:ext cx="623214" cy="47490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8A6579B8-21C4-9F44-B8C9-2CE4EE81FF1C}"/>
                </a:ext>
              </a:extLst>
            </p:cNvPr>
            <p:cNvSpPr/>
            <p:nvPr/>
          </p:nvSpPr>
          <p:spPr>
            <a:xfrm>
              <a:off x="5631600" y="2385064"/>
              <a:ext cx="623214" cy="47490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AFC37FD5-A45B-1142-949A-29325C5997F0}"/>
                </a:ext>
              </a:extLst>
            </p:cNvPr>
            <p:cNvSpPr/>
            <p:nvPr/>
          </p:nvSpPr>
          <p:spPr>
            <a:xfrm>
              <a:off x="4052427" y="2341144"/>
              <a:ext cx="623214" cy="47490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cxnSp>
          <p:nvCxnSpPr>
            <p:cNvPr id="84" name="Straight Arrow Connector 83">
              <a:extLst>
                <a:ext uri="{FF2B5EF4-FFF2-40B4-BE49-F238E27FC236}">
                  <a16:creationId xmlns:a16="http://schemas.microsoft.com/office/drawing/2014/main" id="{24C39009-16CF-264D-893E-4046491913FA}"/>
                </a:ext>
              </a:extLst>
            </p:cNvPr>
            <p:cNvCxnSpPr>
              <a:cxnSpLocks/>
              <a:stCxn id="80" idx="5"/>
              <a:endCxn id="55" idx="0"/>
            </p:cNvCxnSpPr>
            <p:nvPr/>
          </p:nvCxnSpPr>
          <p:spPr>
            <a:xfrm>
              <a:off x="3488020" y="3277540"/>
              <a:ext cx="774149" cy="63547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>
              <a:extLst>
                <a:ext uri="{FF2B5EF4-FFF2-40B4-BE49-F238E27FC236}">
                  <a16:creationId xmlns:a16="http://schemas.microsoft.com/office/drawing/2014/main" id="{A2F1813E-157D-F948-8C79-5B66CD439201}"/>
                </a:ext>
              </a:extLst>
            </p:cNvPr>
            <p:cNvCxnSpPr>
              <a:cxnSpLocks/>
              <a:endCxn id="55" idx="0"/>
            </p:cNvCxnSpPr>
            <p:nvPr/>
          </p:nvCxnSpPr>
          <p:spPr>
            <a:xfrm flipH="1">
              <a:off x="4262169" y="2832803"/>
              <a:ext cx="100488" cy="108021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>
              <a:extLst>
                <a:ext uri="{FF2B5EF4-FFF2-40B4-BE49-F238E27FC236}">
                  <a16:creationId xmlns:a16="http://schemas.microsoft.com/office/drawing/2014/main" id="{48C4B8E0-EE19-E640-B4C7-B1A5882C5DD2}"/>
                </a:ext>
              </a:extLst>
            </p:cNvPr>
            <p:cNvCxnSpPr>
              <a:cxnSpLocks/>
              <a:stCxn id="82" idx="3"/>
              <a:endCxn id="55" idx="0"/>
            </p:cNvCxnSpPr>
            <p:nvPr/>
          </p:nvCxnSpPr>
          <p:spPr>
            <a:xfrm flipH="1">
              <a:off x="4262169" y="2790423"/>
              <a:ext cx="1460699" cy="11225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>
              <a:extLst>
                <a:ext uri="{FF2B5EF4-FFF2-40B4-BE49-F238E27FC236}">
                  <a16:creationId xmlns:a16="http://schemas.microsoft.com/office/drawing/2014/main" id="{F8F12639-3B2B-F949-9701-214808560203}"/>
                </a:ext>
              </a:extLst>
            </p:cNvPr>
            <p:cNvCxnSpPr>
              <a:cxnSpLocks/>
              <a:stCxn id="81" idx="3"/>
              <a:endCxn id="55" idx="0"/>
            </p:cNvCxnSpPr>
            <p:nvPr/>
          </p:nvCxnSpPr>
          <p:spPr>
            <a:xfrm flipH="1">
              <a:off x="4262169" y="3259472"/>
              <a:ext cx="2467879" cy="65354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4" name="Text Placeholder 7">
            <a:extLst>
              <a:ext uri="{FF2B5EF4-FFF2-40B4-BE49-F238E27FC236}">
                <a16:creationId xmlns:a16="http://schemas.microsoft.com/office/drawing/2014/main" id="{7F2E877E-4759-974A-BF60-E4CBE0ED2EDE}"/>
              </a:ext>
            </a:extLst>
          </p:cNvPr>
          <p:cNvSpPr txBox="1">
            <a:spLocks/>
          </p:cNvSpPr>
          <p:nvPr/>
        </p:nvSpPr>
        <p:spPr>
          <a:xfrm>
            <a:off x="884761" y="5873681"/>
            <a:ext cx="4491000" cy="288000"/>
          </a:xfrm>
          <a:custGeom>
            <a:avLst/>
            <a:gdLst>
              <a:gd name="connsiteX0" fmla="*/ 0 w 3413125"/>
              <a:gd name="connsiteY0" fmla="*/ 0 h 247650"/>
              <a:gd name="connsiteX1" fmla="*/ 3413125 w 3413125"/>
              <a:gd name="connsiteY1" fmla="*/ 0 h 247650"/>
              <a:gd name="connsiteX2" fmla="*/ 3413125 w 3413125"/>
              <a:gd name="connsiteY2" fmla="*/ 247650 h 247650"/>
              <a:gd name="connsiteX3" fmla="*/ 0 w 3413125"/>
              <a:gd name="connsiteY3" fmla="*/ 247650 h 247650"/>
              <a:gd name="connsiteX4" fmla="*/ 0 w 3413125"/>
              <a:gd name="connsiteY4" fmla="*/ 0 h 247650"/>
              <a:gd name="connsiteX0" fmla="*/ 0 w 3413125"/>
              <a:gd name="connsiteY0" fmla="*/ 0 h 247650"/>
              <a:gd name="connsiteX1" fmla="*/ 3153569 w 3413125"/>
              <a:gd name="connsiteY1" fmla="*/ 0 h 247650"/>
              <a:gd name="connsiteX2" fmla="*/ 3413125 w 3413125"/>
              <a:gd name="connsiteY2" fmla="*/ 247650 h 247650"/>
              <a:gd name="connsiteX3" fmla="*/ 0 w 3413125"/>
              <a:gd name="connsiteY3" fmla="*/ 247650 h 247650"/>
              <a:gd name="connsiteX4" fmla="*/ 0 w 3413125"/>
              <a:gd name="connsiteY4" fmla="*/ 0 h 24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13125" h="247650">
                <a:moveTo>
                  <a:pt x="0" y="0"/>
                </a:moveTo>
                <a:lnTo>
                  <a:pt x="3153569" y="0"/>
                </a:lnTo>
                <a:lnTo>
                  <a:pt x="3413125" y="247650"/>
                </a:lnTo>
                <a:lnTo>
                  <a:pt x="0" y="247650"/>
                </a:lnTo>
                <a:lnTo>
                  <a:pt x="0" y="0"/>
                </a:lnTo>
                <a:close/>
              </a:path>
            </a:pathLst>
          </a:custGeom>
          <a:solidFill>
            <a:srgbClr val="FF2425"/>
          </a:solidFill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240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2000" indent="-25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2"/>
              </a:buClr>
              <a:buSzPct val="70000"/>
              <a:buFont typeface="Wingdings 3" panose="05040102010807070707" pitchFamily="18" charset="2"/>
              <a:buChar char="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2400"/>
              </a:spcBef>
              <a:spcAft>
                <a:spcPts val="450"/>
              </a:spcAft>
              <a:buClr>
                <a:schemeClr val="accent2"/>
              </a:buClr>
              <a:buSzPct val="80000"/>
              <a:buFont typeface="Arial" panose="020B0604020202020204" pitchFamily="34" charset="0"/>
              <a:buNone/>
              <a:defRPr sz="14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Clr>
                <a:schemeClr val="accent2"/>
              </a:buClr>
              <a:buSzPct val="80000"/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2000" indent="-252000" algn="l" defTabSz="914400" rtl="0" eaLnBrk="1" latinLnBrk="0" hangingPunct="1">
              <a:lnSpc>
                <a:spcPct val="100000"/>
              </a:lnSpc>
              <a:spcBef>
                <a:spcPts val="450"/>
              </a:spcBef>
              <a:buClr>
                <a:schemeClr val="accent2"/>
              </a:buClr>
              <a:buSzPct val="70000"/>
              <a:buFont typeface="Wingdings 3" panose="05040102010807070707" pitchFamily="18" charset="2"/>
              <a:buChar char="u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230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Value chain and market systems, adapted from Springfield Centre</a:t>
            </a:r>
          </a:p>
        </p:txBody>
      </p:sp>
      <p:sp>
        <p:nvSpPr>
          <p:cNvPr id="124" name="Content Placeholder 4">
            <a:extLst>
              <a:ext uri="{FF2B5EF4-FFF2-40B4-BE49-F238E27FC236}">
                <a16:creationId xmlns:a16="http://schemas.microsoft.com/office/drawing/2014/main" id="{B805EED3-F8E9-1146-B176-ABC5355F989C}"/>
              </a:ext>
            </a:extLst>
          </p:cNvPr>
          <p:cNvSpPr txBox="1">
            <a:spLocks/>
          </p:cNvSpPr>
          <p:nvPr/>
        </p:nvSpPr>
        <p:spPr>
          <a:xfrm>
            <a:off x="6494075" y="1938026"/>
            <a:ext cx="5148165" cy="235714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240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2000" indent="-25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2"/>
              </a:buClr>
              <a:buSzPct val="70000"/>
              <a:buFont typeface="Wingdings 3" panose="05040102010807070707" pitchFamily="18" charset="2"/>
              <a:buChar char="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2400"/>
              </a:spcBef>
              <a:spcAft>
                <a:spcPts val="450"/>
              </a:spcAft>
              <a:buClr>
                <a:schemeClr val="accent2"/>
              </a:buClr>
              <a:buSzPct val="80000"/>
              <a:buFont typeface="Arial" panose="020B0604020202020204" pitchFamily="34" charset="0"/>
              <a:buNone/>
              <a:defRPr sz="14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Clr>
                <a:schemeClr val="accent2"/>
              </a:buClr>
              <a:buSzPct val="80000"/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2000" indent="-252000" algn="l" defTabSz="914400" rtl="0" eaLnBrk="1" latinLnBrk="0" hangingPunct="1">
              <a:lnSpc>
                <a:spcPct val="100000"/>
              </a:lnSpc>
              <a:spcBef>
                <a:spcPts val="450"/>
              </a:spcBef>
              <a:buClr>
                <a:schemeClr val="accent2"/>
              </a:buClr>
              <a:buSzPct val="70000"/>
              <a:buFont typeface="Wingdings 3" panose="05040102010807070707" pitchFamily="18" charset="2"/>
              <a:buChar char="u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1E2DBE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Underlying causes to poor performance</a:t>
            </a:r>
          </a:p>
          <a:p>
            <a:pPr marL="252000" marR="0" lvl="2" indent="-252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A3C4B"/>
              </a:buClr>
              <a:buSzPct val="70000"/>
              <a:buFont typeface="Wingdings 3" panose="05040102010807070707" pitchFamily="18" charset="2"/>
              <a:buChar char=""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30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Poor knowledge on production techniques and post-harvest management</a:t>
            </a:r>
          </a:p>
          <a:p>
            <a:pPr marL="252000" marR="0" lvl="2" indent="-252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A3C4B"/>
              </a:buClr>
              <a:buSzPct val="70000"/>
              <a:buFont typeface="Wingdings 3" panose="05040102010807070707" pitchFamily="18" charset="2"/>
              <a:buChar char=""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30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Lack of access to quality seeds</a:t>
            </a:r>
          </a:p>
          <a:p>
            <a:pPr marL="252000" marR="0" lvl="2" indent="-252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A3C4B"/>
              </a:buClr>
              <a:buSzPct val="70000"/>
              <a:buFont typeface="Wingdings 3" panose="05040102010807070707" pitchFamily="18" charset="2"/>
              <a:buChar char=""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30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lack of access to appropriate irrigation facilities </a:t>
            </a:r>
          </a:p>
          <a:p>
            <a:pPr marL="252000" marR="0" lvl="2" indent="-252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A3C4B"/>
              </a:buClr>
              <a:buSzPct val="70000"/>
              <a:buFont typeface="Wingdings 3" panose="05040102010807070707" pitchFamily="18" charset="2"/>
              <a:buChar char=""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30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Poor access to finance </a:t>
            </a:r>
          </a:p>
          <a:p>
            <a:pPr marL="252000" marR="0" lvl="2" indent="-252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A3C4B"/>
              </a:buClr>
              <a:buSzPct val="70000"/>
              <a:buFont typeface="Wingdings 3" panose="05040102010807070707" pitchFamily="18" charset="2"/>
              <a:buChar char=""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30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Lack of access to farm machineries</a:t>
            </a:r>
          </a:p>
          <a:p>
            <a:pPr marL="252000" marR="0" lvl="2" indent="-252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A3C4B"/>
              </a:buClr>
              <a:buSzPct val="70000"/>
              <a:buFont typeface="Wingdings 3" panose="05040102010807070707" pitchFamily="18" charset="2"/>
              <a:buChar char="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30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Lack of trust for large businesses from outside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23005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A3C4B"/>
              </a:buClr>
              <a:buSzPct val="70000"/>
              <a:buFont typeface="Wingdings 3" panose="05040102010807070707" pitchFamily="18" charset="2"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23005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25" name="Content Placeholder 4">
            <a:extLst>
              <a:ext uri="{FF2B5EF4-FFF2-40B4-BE49-F238E27FC236}">
                <a16:creationId xmlns:a16="http://schemas.microsoft.com/office/drawing/2014/main" id="{E2A3E395-BDB9-B94F-BAFE-960610866DD5}"/>
              </a:ext>
            </a:extLst>
          </p:cNvPr>
          <p:cNvSpPr txBox="1">
            <a:spLocks/>
          </p:cNvSpPr>
          <p:nvPr/>
        </p:nvSpPr>
        <p:spPr>
          <a:xfrm>
            <a:off x="6504960" y="4295166"/>
            <a:ext cx="5148165" cy="92175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240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2000" indent="-25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2"/>
              </a:buClr>
              <a:buSzPct val="70000"/>
              <a:buFont typeface="Wingdings 3" panose="05040102010807070707" pitchFamily="18" charset="2"/>
              <a:buChar char="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2400"/>
              </a:spcBef>
              <a:spcAft>
                <a:spcPts val="450"/>
              </a:spcAft>
              <a:buClr>
                <a:schemeClr val="accent2"/>
              </a:buClr>
              <a:buSzPct val="80000"/>
              <a:buFont typeface="Arial" panose="020B0604020202020204" pitchFamily="34" charset="0"/>
              <a:buNone/>
              <a:defRPr sz="14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Clr>
                <a:schemeClr val="accent2"/>
              </a:buClr>
              <a:buSzPct val="80000"/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2000" indent="-252000" algn="l" defTabSz="914400" rtl="0" eaLnBrk="1" latinLnBrk="0" hangingPunct="1">
              <a:lnSpc>
                <a:spcPct val="100000"/>
              </a:lnSpc>
              <a:spcBef>
                <a:spcPts val="450"/>
              </a:spcBef>
              <a:buClr>
                <a:schemeClr val="accent2"/>
              </a:buClr>
              <a:buSzPct val="70000"/>
              <a:buFont typeface="Wingdings 3" panose="05040102010807070707" pitchFamily="18" charset="2"/>
              <a:buChar char="u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FA3C4B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Intervention</a:t>
            </a:r>
          </a:p>
          <a:p>
            <a:pPr marL="252000" marR="0" lvl="2" indent="-252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A3C4B"/>
              </a:buClr>
              <a:buSzPct val="70000"/>
              <a:buFont typeface="Wingdings 3" panose="05040102010807070707" pitchFamily="18" charset="2"/>
              <a:buChar char=""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30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Improve farm productivity and product quality </a:t>
            </a:r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A3C4B"/>
              </a:buClr>
              <a:buSzPct val="70000"/>
              <a:buFont typeface="Wingdings 3" panose="05040102010807070707" pitchFamily="18" charset="2"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23005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26" name="Content Placeholder 4">
            <a:extLst>
              <a:ext uri="{FF2B5EF4-FFF2-40B4-BE49-F238E27FC236}">
                <a16:creationId xmlns:a16="http://schemas.microsoft.com/office/drawing/2014/main" id="{D93635B5-0238-944C-869F-95A658FD3ECF}"/>
              </a:ext>
            </a:extLst>
          </p:cNvPr>
          <p:cNvSpPr txBox="1">
            <a:spLocks/>
          </p:cNvSpPr>
          <p:nvPr/>
        </p:nvSpPr>
        <p:spPr>
          <a:xfrm>
            <a:off x="6515846" y="5326721"/>
            <a:ext cx="5126394" cy="94793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240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2000" indent="-25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2"/>
              </a:buClr>
              <a:buSzPct val="70000"/>
              <a:buFont typeface="Wingdings 3" panose="05040102010807070707" pitchFamily="18" charset="2"/>
              <a:buChar char="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2400"/>
              </a:spcBef>
              <a:spcAft>
                <a:spcPts val="450"/>
              </a:spcAft>
              <a:buClr>
                <a:schemeClr val="accent2"/>
              </a:buClr>
              <a:buSzPct val="80000"/>
              <a:buFont typeface="Arial" panose="020B0604020202020204" pitchFamily="34" charset="0"/>
              <a:buNone/>
              <a:defRPr sz="14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Clr>
                <a:schemeClr val="accent2"/>
              </a:buClr>
              <a:buSzPct val="80000"/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2000" indent="-252000" algn="l" defTabSz="914400" rtl="0" eaLnBrk="1" latinLnBrk="0" hangingPunct="1">
              <a:lnSpc>
                <a:spcPct val="100000"/>
              </a:lnSpc>
              <a:spcBef>
                <a:spcPts val="450"/>
              </a:spcBef>
              <a:buClr>
                <a:schemeClr val="accent2"/>
              </a:buClr>
              <a:buSzPct val="70000"/>
              <a:buFont typeface="Wingdings 3" panose="05040102010807070707" pitchFamily="18" charset="2"/>
              <a:buChar char="u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1E2DBE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Intervention strategy: market led solutions</a:t>
            </a:r>
          </a:p>
          <a:p>
            <a:pPr marL="252000" marR="0" lvl="2" indent="-252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A3C4B"/>
              </a:buClr>
              <a:buSzPct val="70000"/>
              <a:buFont typeface="Wingdings 3" panose="05040102010807070707" pitchFamily="18" charset="2"/>
              <a:buChar char=""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30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Develop/strengthen commercially viable solution provider to address underlying causes to poor performance</a:t>
            </a:r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A3C4B"/>
              </a:buClr>
              <a:buSzPct val="70000"/>
              <a:buFont typeface="Wingdings 3" panose="05040102010807070707" pitchFamily="18" charset="2"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23005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8" name="Content Placeholder 4">
            <a:extLst>
              <a:ext uri="{FF2B5EF4-FFF2-40B4-BE49-F238E27FC236}">
                <a16:creationId xmlns:a16="http://schemas.microsoft.com/office/drawing/2014/main" id="{66BB0449-E555-F046-8928-C313E7B25992}"/>
              </a:ext>
            </a:extLst>
          </p:cNvPr>
          <p:cNvSpPr txBox="1">
            <a:spLocks/>
          </p:cNvSpPr>
          <p:nvPr/>
        </p:nvSpPr>
        <p:spPr>
          <a:xfrm>
            <a:off x="6494075" y="1041272"/>
            <a:ext cx="5148165" cy="92175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240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52000" indent="-2520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2"/>
              </a:buClr>
              <a:buSzPct val="70000"/>
              <a:buFont typeface="Wingdings 3" panose="05040102010807070707" pitchFamily="18" charset="2"/>
              <a:buChar char="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2400"/>
              </a:spcBef>
              <a:spcAft>
                <a:spcPts val="450"/>
              </a:spcAft>
              <a:buClr>
                <a:schemeClr val="accent2"/>
              </a:buClr>
              <a:buSzPct val="80000"/>
              <a:buFont typeface="Arial" panose="020B0604020202020204" pitchFamily="34" charset="0"/>
              <a:buNone/>
              <a:defRPr sz="1400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Clr>
                <a:schemeClr val="accent2"/>
              </a:buClr>
              <a:buSzPct val="80000"/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2000" indent="-252000" algn="l" defTabSz="914400" rtl="0" eaLnBrk="1" latinLnBrk="0" hangingPunct="1">
              <a:lnSpc>
                <a:spcPct val="100000"/>
              </a:lnSpc>
              <a:spcBef>
                <a:spcPts val="450"/>
              </a:spcBef>
              <a:buClr>
                <a:schemeClr val="accent2"/>
              </a:buClr>
              <a:buSzPct val="70000"/>
              <a:buFont typeface="Wingdings 3" panose="05040102010807070707" pitchFamily="18" charset="2"/>
              <a:buChar char="u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None/>
              <a:defRPr sz="1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FA3C4B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The overall problem</a:t>
            </a:r>
          </a:p>
          <a:p>
            <a:pPr marL="252000" marR="0" lvl="2" indent="-252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A3C4B"/>
              </a:buClr>
              <a:buSzPct val="70000"/>
              <a:buFont typeface="Wingdings 3" panose="05040102010807070707" pitchFamily="18" charset="2"/>
              <a:buChar char=""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30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Low supply with inferior quality from local production </a:t>
            </a:r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A3C4B"/>
              </a:buClr>
              <a:buSzPct val="70000"/>
              <a:buFont typeface="Wingdings 3" panose="05040102010807070707" pitchFamily="18" charset="2"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23005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A230597D-3EE7-8649-B010-68C549DCECC8}"/>
              </a:ext>
            </a:extLst>
          </p:cNvPr>
          <p:cNvSpPr/>
          <p:nvPr/>
        </p:nvSpPr>
        <p:spPr>
          <a:xfrm>
            <a:off x="4405067" y="4778993"/>
            <a:ext cx="623214" cy="474908"/>
          </a:xfrm>
          <a:prstGeom prst="ellipse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F8F12639-3B2B-F949-9701-214808560203}"/>
              </a:ext>
            </a:extLst>
          </p:cNvPr>
          <p:cNvCxnSpPr>
            <a:cxnSpLocks/>
            <a:stCxn id="47" idx="1"/>
            <a:endCxn id="55" idx="2"/>
          </p:cNvCxnSpPr>
          <p:nvPr/>
        </p:nvCxnSpPr>
        <p:spPr>
          <a:xfrm flipH="1" flipV="1">
            <a:off x="2221496" y="4024651"/>
            <a:ext cx="2274839" cy="8238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60047FCF-6721-8536-4F10-3662C6BC7E71}"/>
              </a:ext>
            </a:extLst>
          </p:cNvPr>
          <p:cNvSpPr txBox="1"/>
          <p:nvPr/>
        </p:nvSpPr>
        <p:spPr>
          <a:xfrm>
            <a:off x="2870791" y="233916"/>
            <a:ext cx="8133907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A case from Sri Lanka</a:t>
            </a:r>
            <a:endParaRPr lang="en-GB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005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Changes/impact		</a:t>
            </a:r>
            <a:endParaRPr lang="en-GB" sz="2200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0" i="0" u="none" strike="noStrike" kern="1200" cap="none" spc="0" normalizeH="0" baseline="0" noProof="0">
                <a:ln>
                  <a:noFill/>
                </a:ln>
                <a:noFill/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Date: Monday / 01 / October / 2019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>
                <a:ln>
                  <a:noFill/>
                </a:ln>
                <a:solidFill>
                  <a:srgbClr val="230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Advancing social justice, promoting decent work</a:t>
            </a:r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56227C0-AD57-4F9B-BAE3-EEFB0D0EE427}" type="slidenum"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srgbClr val="1E2DB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1E2DB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849564D-EB05-865F-7688-361661F6A62D}"/>
              </a:ext>
            </a:extLst>
          </p:cNvPr>
          <p:cNvGrpSpPr/>
          <p:nvPr/>
        </p:nvGrpSpPr>
        <p:grpSpPr>
          <a:xfrm>
            <a:off x="1659638" y="2085867"/>
            <a:ext cx="3677831" cy="3894100"/>
            <a:chOff x="2085013" y="2138763"/>
            <a:chExt cx="3020323" cy="3552239"/>
          </a:xfrm>
        </p:grpSpPr>
        <p:sp>
          <p:nvSpPr>
            <p:cNvPr id="20" name="Content Placeholder 6">
              <a:extLst>
                <a:ext uri="{FF2B5EF4-FFF2-40B4-BE49-F238E27FC236}">
                  <a16:creationId xmlns:a16="http://schemas.microsoft.com/office/drawing/2014/main" id="{B74EF8EC-6C43-554C-BBBF-65CD7C865CDD}"/>
                </a:ext>
              </a:extLst>
            </p:cNvPr>
            <p:cNvSpPr txBox="1">
              <a:spLocks/>
            </p:cNvSpPr>
            <p:nvPr/>
          </p:nvSpPr>
          <p:spPr>
            <a:xfrm>
              <a:off x="2457563" y="2138763"/>
              <a:ext cx="2647773" cy="3482976"/>
            </a:xfrm>
            <a:prstGeom prst="rect">
              <a:avLst/>
            </a:prstGeom>
          </p:spPr>
          <p:txBody>
            <a:bodyPr/>
            <a:lstStyle>
              <a:lvl1pPr marL="0" indent="0" algn="l" defTabSz="914400" rtl="0" eaLnBrk="1" latinLnBrk="0" hangingPunct="1">
                <a:lnSpc>
                  <a:spcPct val="100000"/>
                </a:lnSpc>
                <a:spcBef>
                  <a:spcPts val="240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b="1" kern="120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0" indent="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52000" indent="-25200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Clr>
                  <a:schemeClr val="accent2"/>
                </a:buClr>
                <a:buSzPct val="70000"/>
                <a:buFont typeface="Wingdings 3" panose="05040102010807070707" pitchFamily="18" charset="2"/>
                <a:buChar char="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0" indent="0" algn="l" defTabSz="914400" rtl="0" eaLnBrk="1" latinLnBrk="0" hangingPunct="1">
                <a:lnSpc>
                  <a:spcPct val="100000"/>
                </a:lnSpc>
                <a:spcBef>
                  <a:spcPts val="2400"/>
                </a:spcBef>
                <a:spcAft>
                  <a:spcPts val="450"/>
                </a:spcAft>
                <a:buClr>
                  <a:schemeClr val="accent2"/>
                </a:buClr>
                <a:buSzPct val="80000"/>
                <a:buFont typeface="Arial" panose="020B0604020202020204" pitchFamily="34" charset="0"/>
                <a:buNone/>
                <a:defRPr sz="1400" b="1" kern="120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4pPr>
              <a:lvl5pPr marL="0" indent="0" algn="l" defTabSz="914400" rtl="0" eaLnBrk="1" latinLnBrk="0" hangingPunct="1">
                <a:lnSpc>
                  <a:spcPct val="100000"/>
                </a:lnSpc>
                <a:spcBef>
                  <a:spcPts val="450"/>
                </a:spcBef>
                <a:spcAft>
                  <a:spcPts val="450"/>
                </a:spcAft>
                <a:buClr>
                  <a:schemeClr val="accent2"/>
                </a:buClr>
                <a:buSzPct val="80000"/>
                <a:buFont typeface="Arial" panose="020B0604020202020204" pitchFamily="34" charset="0"/>
                <a:buNone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2000" indent="-252000" algn="l" defTabSz="914400" rtl="0" eaLnBrk="1" latinLnBrk="0" hangingPunct="1">
                <a:lnSpc>
                  <a:spcPct val="100000"/>
                </a:lnSpc>
                <a:spcBef>
                  <a:spcPts val="450"/>
                </a:spcBef>
                <a:buClr>
                  <a:schemeClr val="accent2"/>
                </a:buClr>
                <a:buSzPct val="70000"/>
                <a:buFont typeface="Wingdings 3" panose="05040102010807070707" pitchFamily="18" charset="2"/>
                <a:buChar char="u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0" indent="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Arial" panose="020B0604020202020204" pitchFamily="34" charset="0"/>
                <a:buNone/>
                <a:defRPr sz="10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24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A3C4B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Farmers’ end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3005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Improved access to technical advisory services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3005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Improved access to better quality inputs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3005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Improved access to market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230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07A1F197-1109-B84E-8E81-CA2992D992D5}"/>
                </a:ext>
              </a:extLst>
            </p:cNvPr>
            <p:cNvSpPr txBox="1"/>
            <p:nvPr/>
          </p:nvSpPr>
          <p:spPr>
            <a:xfrm>
              <a:off x="2591269" y="5074802"/>
              <a:ext cx="630897" cy="276999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23005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Yield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CE66BA8C-51BC-414E-BC02-A467BEA57145}"/>
                </a:ext>
              </a:extLst>
            </p:cNvPr>
            <p:cNvSpPr txBox="1"/>
            <p:nvPr/>
          </p:nvSpPr>
          <p:spPr>
            <a:xfrm>
              <a:off x="3267790" y="5074802"/>
              <a:ext cx="823668" cy="276999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23005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Acreage 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17C654FE-C977-2541-8528-B25126E18537}"/>
                </a:ext>
              </a:extLst>
            </p:cNvPr>
            <p:cNvSpPr txBox="1"/>
            <p:nvPr/>
          </p:nvSpPr>
          <p:spPr>
            <a:xfrm>
              <a:off x="4135983" y="5074801"/>
              <a:ext cx="763239" cy="276999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23005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Income 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FE5CA64-42F6-9B45-8D13-0D8F01331D39}"/>
                </a:ext>
              </a:extLst>
            </p:cNvPr>
            <p:cNvSpPr txBox="1"/>
            <p:nvPr/>
          </p:nvSpPr>
          <p:spPr>
            <a:xfrm>
              <a:off x="2591269" y="4552787"/>
              <a:ext cx="6765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2425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41%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D75CBE59-D0E5-F14A-8AA2-ED70539C8100}"/>
                </a:ext>
              </a:extLst>
            </p:cNvPr>
            <p:cNvSpPr txBox="1"/>
            <p:nvPr/>
          </p:nvSpPr>
          <p:spPr>
            <a:xfrm>
              <a:off x="3276060" y="4552787"/>
              <a:ext cx="9113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2425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160%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47D12B14-848D-0F4F-818C-8906116ACAE0}"/>
                </a:ext>
              </a:extLst>
            </p:cNvPr>
            <p:cNvSpPr txBox="1"/>
            <p:nvPr/>
          </p:nvSpPr>
          <p:spPr>
            <a:xfrm>
              <a:off x="3653082" y="4552787"/>
              <a:ext cx="13310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457200" marR="0" lvl="1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2425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514%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DAD219F0-DB3D-8248-B382-65ADA1DAB28C}"/>
                </a:ext>
              </a:extLst>
            </p:cNvPr>
            <p:cNvSpPr/>
            <p:nvPr/>
          </p:nvSpPr>
          <p:spPr>
            <a:xfrm>
              <a:off x="2555109" y="4407198"/>
              <a:ext cx="2392878" cy="1256201"/>
            </a:xfrm>
            <a:prstGeom prst="rect">
              <a:avLst/>
            </a:prstGeom>
            <a:solidFill>
              <a:schemeClr val="accent1">
                <a:alpha val="38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44" name="Up Arrow 43">
              <a:extLst>
                <a:ext uri="{FF2B5EF4-FFF2-40B4-BE49-F238E27FC236}">
                  <a16:creationId xmlns:a16="http://schemas.microsoft.com/office/drawing/2014/main" id="{F59B66FB-EA6B-1047-9053-3B01887ADF58}"/>
                </a:ext>
              </a:extLst>
            </p:cNvPr>
            <p:cNvSpPr/>
            <p:nvPr/>
          </p:nvSpPr>
          <p:spPr>
            <a:xfrm>
              <a:off x="2085013" y="4434802"/>
              <a:ext cx="311652" cy="1256200"/>
            </a:xfrm>
            <a:prstGeom prst="upArrow">
              <a:avLst/>
            </a:prstGeom>
            <a:solidFill>
              <a:srgbClr val="FF2425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9C891110-EFE6-2302-8E7E-D96EAA79BAC7}"/>
              </a:ext>
            </a:extLst>
          </p:cNvPr>
          <p:cNvGrpSpPr/>
          <p:nvPr/>
        </p:nvGrpSpPr>
        <p:grpSpPr>
          <a:xfrm>
            <a:off x="6556054" y="2085867"/>
            <a:ext cx="3119574" cy="3863840"/>
            <a:chOff x="4982433" y="2149032"/>
            <a:chExt cx="2419880" cy="3504536"/>
          </a:xfrm>
        </p:grpSpPr>
        <p:sp>
          <p:nvSpPr>
            <p:cNvPr id="22" name="Content Placeholder 7">
              <a:extLst>
                <a:ext uri="{FF2B5EF4-FFF2-40B4-BE49-F238E27FC236}">
                  <a16:creationId xmlns:a16="http://schemas.microsoft.com/office/drawing/2014/main" id="{0D26AFAF-9713-3A44-86A9-D0CE9DBC45E6}"/>
                </a:ext>
              </a:extLst>
            </p:cNvPr>
            <p:cNvSpPr txBox="1">
              <a:spLocks/>
            </p:cNvSpPr>
            <p:nvPr/>
          </p:nvSpPr>
          <p:spPr>
            <a:xfrm>
              <a:off x="4982433" y="2149032"/>
              <a:ext cx="2419880" cy="3482977"/>
            </a:xfrm>
            <a:prstGeom prst="rect">
              <a:avLst/>
            </a:prstGeom>
          </p:spPr>
          <p:txBody>
            <a:bodyPr/>
            <a:lstStyle>
              <a:lvl1pPr marL="0" indent="0" algn="l" defTabSz="914400" rtl="0" eaLnBrk="1" latinLnBrk="0" hangingPunct="1">
                <a:lnSpc>
                  <a:spcPct val="100000"/>
                </a:lnSpc>
                <a:spcBef>
                  <a:spcPts val="240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b="1" kern="120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0" indent="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252000" indent="-25200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Clr>
                  <a:schemeClr val="accent2"/>
                </a:buClr>
                <a:buSzPct val="70000"/>
                <a:buFont typeface="Wingdings 3" panose="05040102010807070707" pitchFamily="18" charset="2"/>
                <a:buChar char="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0" indent="0" algn="l" defTabSz="914400" rtl="0" eaLnBrk="1" latinLnBrk="0" hangingPunct="1">
                <a:lnSpc>
                  <a:spcPct val="100000"/>
                </a:lnSpc>
                <a:spcBef>
                  <a:spcPts val="2400"/>
                </a:spcBef>
                <a:spcAft>
                  <a:spcPts val="450"/>
                </a:spcAft>
                <a:buClr>
                  <a:schemeClr val="accent2"/>
                </a:buClr>
                <a:buSzPct val="80000"/>
                <a:buFont typeface="Arial" panose="020B0604020202020204" pitchFamily="34" charset="0"/>
                <a:buNone/>
                <a:defRPr sz="1400" b="1" kern="120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4pPr>
              <a:lvl5pPr marL="0" indent="0" algn="l" defTabSz="914400" rtl="0" eaLnBrk="1" latinLnBrk="0" hangingPunct="1">
                <a:lnSpc>
                  <a:spcPct val="100000"/>
                </a:lnSpc>
                <a:spcBef>
                  <a:spcPts val="450"/>
                </a:spcBef>
                <a:spcAft>
                  <a:spcPts val="450"/>
                </a:spcAft>
                <a:buClr>
                  <a:schemeClr val="accent2"/>
                </a:buClr>
                <a:buSzPct val="80000"/>
                <a:buFont typeface="Arial" panose="020B0604020202020204" pitchFamily="34" charset="0"/>
                <a:buNone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2000" indent="-252000" algn="l" defTabSz="914400" rtl="0" eaLnBrk="1" latinLnBrk="0" hangingPunct="1">
                <a:lnSpc>
                  <a:spcPct val="100000"/>
                </a:lnSpc>
                <a:spcBef>
                  <a:spcPts val="450"/>
                </a:spcBef>
                <a:buClr>
                  <a:schemeClr val="accent2"/>
                </a:buClr>
                <a:buSzPct val="70000"/>
                <a:buFont typeface="Wingdings 3" panose="05040102010807070707" pitchFamily="18" charset="2"/>
                <a:buChar char="u"/>
                <a:defRPr sz="1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0" indent="0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buFont typeface="Arial" panose="020B0604020202020204" pitchFamily="34" charset="0"/>
                <a:buNone/>
                <a:defRPr sz="10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24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A3C4B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Company’s end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3005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Direct sourcing from farmer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3005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Access to better quality groundnut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23005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Loyal supplier-base</a:t>
              </a:r>
            </a:p>
            <a:p>
              <a:pPr marL="285750" marR="0" lvl="0" indent="-285750" algn="l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en-US" sz="1400" b="0" dirty="0">
                  <a:solidFill>
                    <a:srgbClr val="230050"/>
                  </a:solidFill>
                  <a:latin typeface="Arial" panose="020B0604020202020204"/>
                </a:rPr>
                <a:t>Sufficient volume to open a processing plant</a:t>
              </a: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3005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79F234F1-AE27-1F49-AFDD-96B99543C53C}"/>
                </a:ext>
              </a:extLst>
            </p:cNvPr>
            <p:cNvSpPr txBox="1"/>
            <p:nvPr/>
          </p:nvSpPr>
          <p:spPr>
            <a:xfrm>
              <a:off x="5144613" y="5082175"/>
              <a:ext cx="823668" cy="276999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23005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Farmers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F7B8745F-70CF-D04F-B937-9FD893C9E9E2}"/>
                </a:ext>
              </a:extLst>
            </p:cNvPr>
            <p:cNvSpPr txBox="1"/>
            <p:nvPr/>
          </p:nvSpPr>
          <p:spPr>
            <a:xfrm>
              <a:off x="6076503" y="5091414"/>
              <a:ext cx="930356" cy="276999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230050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Sourcing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77B36960-8071-774B-A36C-13F2537A469B}"/>
                </a:ext>
              </a:extLst>
            </p:cNvPr>
            <p:cNvSpPr txBox="1"/>
            <p:nvPr/>
          </p:nvSpPr>
          <p:spPr>
            <a:xfrm>
              <a:off x="5154716" y="4552787"/>
              <a:ext cx="8236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2425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151%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83706A96-1AEF-0A4A-BC3A-0C2537604F91}"/>
                </a:ext>
              </a:extLst>
            </p:cNvPr>
            <p:cNvSpPr txBox="1"/>
            <p:nvPr/>
          </p:nvSpPr>
          <p:spPr>
            <a:xfrm>
              <a:off x="6061973" y="4549645"/>
              <a:ext cx="8236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FF2425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105%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E5B57585-80FE-314E-A719-A96B7DFA6CD8}"/>
                </a:ext>
              </a:extLst>
            </p:cNvPr>
            <p:cNvSpPr/>
            <p:nvPr/>
          </p:nvSpPr>
          <p:spPr>
            <a:xfrm>
              <a:off x="5063132" y="4397367"/>
              <a:ext cx="2230059" cy="1256201"/>
            </a:xfrm>
            <a:prstGeom prst="rect">
              <a:avLst/>
            </a:prstGeom>
            <a:solidFill>
              <a:schemeClr val="accent1">
                <a:alpha val="38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13955441"/>
      </p:ext>
    </p:extLst>
  </p:cSld>
  <p:clrMapOvr>
    <a:masterClrMapping/>
  </p:clrMapOvr>
</p:sld>
</file>

<file path=ppt/theme/theme1.xml><?xml version="1.0" encoding="utf-8"?>
<a:theme xmlns:a="http://schemas.openxmlformats.org/drawingml/2006/main" name="ILO 2020">
  <a:themeElements>
    <a:clrScheme name="ILO Jan 2020">
      <a:dk1>
        <a:srgbClr val="230050"/>
      </a:dk1>
      <a:lt1>
        <a:sysClr val="window" lastClr="FFFFFF"/>
      </a:lt1>
      <a:dk2>
        <a:srgbClr val="000000"/>
      </a:dk2>
      <a:lt2>
        <a:srgbClr val="F8FCFE"/>
      </a:lt2>
      <a:accent1>
        <a:srgbClr val="1E2DBE"/>
      </a:accent1>
      <a:accent2>
        <a:srgbClr val="FA3C4B"/>
      </a:accent2>
      <a:accent3>
        <a:srgbClr val="FFCD2D"/>
      </a:accent3>
      <a:accent4>
        <a:srgbClr val="960A55"/>
      </a:accent4>
      <a:accent5>
        <a:srgbClr val="05D2D2"/>
      </a:accent5>
      <a:accent6>
        <a:srgbClr val="8CE164"/>
      </a:accent6>
      <a:hlink>
        <a:srgbClr val="230050"/>
      </a:hlink>
      <a:folHlink>
        <a:srgbClr val="23005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07277F1C-032C-4C21-AB21-0F2835DA8594}" vid="{ED0CF432-2707-4EC3-9882-3AC46545A6D1}"/>
    </a:ext>
  </a:extLst>
</a:theme>
</file>

<file path=ppt/theme/theme2.xml><?xml version="1.0" encoding="utf-8"?>
<a:theme xmlns:a="http://schemas.openxmlformats.org/drawingml/2006/main" name="1_ILO 2020">
  <a:themeElements>
    <a:clrScheme name="ILO Jan 2020">
      <a:dk1>
        <a:srgbClr val="230050"/>
      </a:dk1>
      <a:lt1>
        <a:sysClr val="window" lastClr="FFFFFF"/>
      </a:lt1>
      <a:dk2>
        <a:srgbClr val="000000"/>
      </a:dk2>
      <a:lt2>
        <a:srgbClr val="F8FCFE"/>
      </a:lt2>
      <a:accent1>
        <a:srgbClr val="1E2DBE"/>
      </a:accent1>
      <a:accent2>
        <a:srgbClr val="FA3C4B"/>
      </a:accent2>
      <a:accent3>
        <a:srgbClr val="FFCD2D"/>
      </a:accent3>
      <a:accent4>
        <a:srgbClr val="960A55"/>
      </a:accent4>
      <a:accent5>
        <a:srgbClr val="05D2D2"/>
      </a:accent5>
      <a:accent6>
        <a:srgbClr val="8CE164"/>
      </a:accent6>
      <a:hlink>
        <a:srgbClr val="230050"/>
      </a:hlink>
      <a:folHlink>
        <a:srgbClr val="23005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LO Presentation 16x9.potx" id="{1B78B7CC-6F33-4AED-B988-F1824BC14DB2}" vid="{017B0592-C5E0-43A0-8804-D21738B9040C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605446CC665A48A81EE6EB83C8EB71" ma:contentTypeVersion="12" ma:contentTypeDescription="Create a new document." ma:contentTypeScope="" ma:versionID="6dc42404172279c3f99301b6991f2b05">
  <xsd:schema xmlns:xsd="http://www.w3.org/2001/XMLSchema" xmlns:xs="http://www.w3.org/2001/XMLSchema" xmlns:p="http://schemas.microsoft.com/office/2006/metadata/properties" xmlns:ns2="db2ac159-ab1f-4eee-9445-534d17aac9c4" xmlns:ns3="d6b2250c-dc3b-4a20-965d-62ac2eebb400" targetNamespace="http://schemas.microsoft.com/office/2006/metadata/properties" ma:root="true" ma:fieldsID="6850e83058afa7e3d4e3a66d01c7d4d1" ns2:_="" ns3:_="">
    <xsd:import namespace="db2ac159-ab1f-4eee-9445-534d17aac9c4"/>
    <xsd:import namespace="d6b2250c-dc3b-4a20-965d-62ac2eebb4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2ac159-ab1f-4eee-9445-534d17aac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010ffe1f-c839-4a66-9ae8-9a2945e491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b2250c-dc3b-4a20-965d-62ac2eebb40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34be6eda-18b1-42e9-b4e0-71b0bcc67b73}" ma:internalName="TaxCatchAll" ma:showField="CatchAllData" ma:web="d6b2250c-dc3b-4a20-965d-62ac2eebb4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b2ac159-ab1f-4eee-9445-534d17aac9c4">
      <Terms xmlns="http://schemas.microsoft.com/office/infopath/2007/PartnerControls"/>
    </lcf76f155ced4ddcb4097134ff3c332f>
    <TaxCatchAll xmlns="d6b2250c-dc3b-4a20-965d-62ac2eebb400" xsi:nil="true"/>
  </documentManagement>
</p:properties>
</file>

<file path=customXml/itemProps1.xml><?xml version="1.0" encoding="utf-8"?>
<ds:datastoreItem xmlns:ds="http://schemas.openxmlformats.org/officeDocument/2006/customXml" ds:itemID="{59C6F14D-8B32-4CC6-A755-BF7C7A9E7F86}"/>
</file>

<file path=customXml/itemProps2.xml><?xml version="1.0" encoding="utf-8"?>
<ds:datastoreItem xmlns:ds="http://schemas.openxmlformats.org/officeDocument/2006/customXml" ds:itemID="{F57D3A25-976C-4602-BD3F-0D5746F9C363}"/>
</file>

<file path=customXml/itemProps3.xml><?xml version="1.0" encoding="utf-8"?>
<ds:datastoreItem xmlns:ds="http://schemas.openxmlformats.org/officeDocument/2006/customXml" ds:itemID="{E98DF3E0-23E5-4D44-A597-2DFDF940E4E6}"/>
</file>

<file path=docProps/app.xml><?xml version="1.0" encoding="utf-8"?>
<Properties xmlns="http://schemas.openxmlformats.org/officeDocument/2006/extended-properties" xmlns:vt="http://schemas.openxmlformats.org/officeDocument/2006/docPropsVTypes">
  <Template>ILO 2020</Template>
  <TotalTime>0</TotalTime>
  <Words>326</Words>
  <Application>Microsoft Office PowerPoint</Application>
  <PresentationFormat>Widescreen</PresentationFormat>
  <Paragraphs>86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Cambria</vt:lpstr>
      <vt:lpstr>Wingdings 3</vt:lpstr>
      <vt:lpstr>ILO 2020</vt:lpstr>
      <vt:lpstr>1_ILO 2020</vt:lpstr>
      <vt:lpstr>Rural Employment Promotion (REP) project</vt:lpstr>
      <vt:lpstr>Context </vt:lpstr>
      <vt:lpstr>REP implementation  strategy</vt:lpstr>
      <vt:lpstr>Groundnut: The market system(s)</vt:lpstr>
      <vt:lpstr>Changes/impact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title here 40pt</dc:title>
  <dc:creator>Damian, Nathalie</dc:creator>
  <cp:lastModifiedBy>ISLAM, MOHAMMAD</cp:lastModifiedBy>
  <cp:revision>38</cp:revision>
  <dcterms:created xsi:type="dcterms:W3CDTF">2021-12-15T14:07:08Z</dcterms:created>
  <dcterms:modified xsi:type="dcterms:W3CDTF">2023-03-27T10:38:39Z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0x0101000E605446CC665A48A81EE6EB83C8EB71</vt:lpwstr>
  </property>
</Properties>
</file>