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4"/>
  </p:sldMasterIdLst>
  <p:notesMasterIdLst>
    <p:notesMasterId r:id="rId20"/>
  </p:notesMasterIdLst>
  <p:handoutMasterIdLst>
    <p:handoutMasterId r:id="rId21"/>
  </p:handoutMasterIdLst>
  <p:sldIdLst>
    <p:sldId id="265" r:id="rId5"/>
    <p:sldId id="292" r:id="rId6"/>
    <p:sldId id="267" r:id="rId7"/>
    <p:sldId id="293" r:id="rId8"/>
    <p:sldId id="294" r:id="rId9"/>
    <p:sldId id="295" r:id="rId10"/>
    <p:sldId id="306" r:id="rId11"/>
    <p:sldId id="307" r:id="rId12"/>
    <p:sldId id="308" r:id="rId13"/>
    <p:sldId id="309" r:id="rId14"/>
    <p:sldId id="310" r:id="rId15"/>
    <p:sldId id="312" r:id="rId16"/>
    <p:sldId id="313" r:id="rId17"/>
    <p:sldId id="311" r:id="rId18"/>
    <p:sldId id="282" r:id="rId19"/>
  </p:sldIdLst>
  <p:sldSz cx="24323675" cy="13716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 pages" id="{BFCBCA8E-00E3-4C42-BA12-BB50E93E9671}">
          <p14:sldIdLst>
            <p14:sldId id="265"/>
            <p14:sldId id="292"/>
            <p14:sldId id="267"/>
            <p14:sldId id="293"/>
            <p14:sldId id="294"/>
            <p14:sldId id="295"/>
            <p14:sldId id="306"/>
            <p14:sldId id="307"/>
            <p14:sldId id="308"/>
            <p14:sldId id="309"/>
            <p14:sldId id="310"/>
            <p14:sldId id="312"/>
            <p14:sldId id="313"/>
            <p14:sldId id="311"/>
            <p14:sldId id="282"/>
          </p14:sldIdLst>
        </p14:section>
        <p14:section name="Internal pages" id="{7441D39D-2AAE-4B9F-AA88-0EFA3D61CE2F}">
          <p14:sldIdLst/>
        </p14:section>
      </p14:sectionLst>
    </p:ext>
    <p:ext uri="{EFAFB233-063F-42B5-8137-9DF3F51BA10A}">
      <p15:sldGuideLst xmlns:p15="http://schemas.microsoft.com/office/powerpoint/2012/main">
        <p15:guide id="1" orient="horz" pos="4297" userDrawn="1">
          <p15:clr>
            <a:srgbClr val="A4A3A4"/>
          </p15:clr>
        </p15:guide>
        <p15:guide id="2" pos="7637"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25C"/>
    <a:srgbClr val="FF5C55"/>
    <a:srgbClr val="18B8A6"/>
    <a:srgbClr val="1A53EA"/>
    <a:srgbClr val="FFCC02"/>
    <a:srgbClr val="903F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6370" autoAdjust="0"/>
  </p:normalViewPr>
  <p:slideViewPr>
    <p:cSldViewPr snapToGrid="0" showGuides="1">
      <p:cViewPr varScale="1">
        <p:scale>
          <a:sx n="28" d="100"/>
          <a:sy n="28" d="100"/>
        </p:scale>
        <p:origin x="1036" y="28"/>
      </p:cViewPr>
      <p:guideLst>
        <p:guide orient="horz" pos="4297"/>
        <p:guide pos="7637"/>
      </p:guideLst>
    </p:cSldViewPr>
  </p:slideViewPr>
  <p:notesTextViewPr>
    <p:cViewPr>
      <p:scale>
        <a:sx n="1" d="1"/>
        <a:sy n="1" d="1"/>
      </p:scale>
      <p:origin x="0" y="0"/>
    </p:cViewPr>
  </p:notesTextViewPr>
  <p:notesViewPr>
    <p:cSldViewPr snapToGrid="0" showGuides="1">
      <p:cViewPr varScale="1">
        <p:scale>
          <a:sx n="88" d="100"/>
          <a:sy n="88" d="100"/>
        </p:scale>
        <p:origin x="3822"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9FEE7CE-91A1-447B-B52A-4F48D03ABEFF}" type="datetimeFigureOut">
              <a:rPr lang="en-GB" smtClean="0"/>
              <a:t>29/03/2023</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778BA9C-0A60-486D-9733-3D29183FE04B}" type="slidenum">
              <a:rPr lang="en-GB" smtClean="0"/>
              <a:t>‹#›</a:t>
            </a:fld>
            <a:endParaRPr lang="en-GB"/>
          </a:p>
        </p:txBody>
      </p:sp>
    </p:spTree>
    <p:extLst>
      <p:ext uri="{BB962C8B-B14F-4D97-AF65-F5344CB8AC3E}">
        <p14:creationId xmlns:p14="http://schemas.microsoft.com/office/powerpoint/2010/main" val="6810692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FF128B-387A-4FBB-A5CD-C6915FC4CDB3}" type="datetimeFigureOut">
              <a:rPr lang="en-IE" smtClean="0"/>
              <a:t>29/03/2023</a:t>
            </a:fld>
            <a:endParaRPr lang="en-IE"/>
          </a:p>
        </p:txBody>
      </p:sp>
      <p:sp>
        <p:nvSpPr>
          <p:cNvPr id="4" name="Slide Image Placeholder 3"/>
          <p:cNvSpPr>
            <a:spLocks noGrp="1" noRot="1" noChangeAspect="1"/>
          </p:cNvSpPr>
          <p:nvPr>
            <p:ph type="sldImg" idx="2"/>
          </p:nvPr>
        </p:nvSpPr>
        <p:spPr>
          <a:xfrm>
            <a:off x="692150" y="1143000"/>
            <a:ext cx="54737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2B7851-982A-4305-85DC-5F1F09E58B89}" type="slidenum">
              <a:rPr lang="en-IE" smtClean="0"/>
              <a:t>‹#›</a:t>
            </a:fld>
            <a:endParaRPr lang="en-IE"/>
          </a:p>
        </p:txBody>
      </p:sp>
    </p:spTree>
    <p:extLst>
      <p:ext uri="{BB962C8B-B14F-4D97-AF65-F5344CB8AC3E}">
        <p14:creationId xmlns:p14="http://schemas.microsoft.com/office/powerpoint/2010/main" val="25600470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Digital education is not just about digital for teaching and learning, but also about digital competences and skills, </a:t>
            </a:r>
            <a:r>
              <a:rPr lang="en-US" dirty="0" err="1"/>
              <a:t>ánd</a:t>
            </a:r>
            <a:r>
              <a:rPr lang="en-US" dirty="0"/>
              <a:t> about making use of digital technologies to support education sector governance</a:t>
            </a:r>
          </a:p>
          <a:p>
            <a:endParaRPr lang="en-IE" dirty="0"/>
          </a:p>
        </p:txBody>
      </p:sp>
      <p:sp>
        <p:nvSpPr>
          <p:cNvPr id="4" name="Slide Number Placeholder 3"/>
          <p:cNvSpPr>
            <a:spLocks noGrp="1"/>
          </p:cNvSpPr>
          <p:nvPr>
            <p:ph type="sldNum" sz="quarter" idx="5"/>
          </p:nvPr>
        </p:nvSpPr>
        <p:spPr/>
        <p:txBody>
          <a:bodyPr/>
          <a:lstStyle/>
          <a:p>
            <a:fld id="{812B7851-982A-4305-85DC-5F1F09E58B89}" type="slidenum">
              <a:rPr lang="en-IE" smtClean="0"/>
              <a:t>4</a:t>
            </a:fld>
            <a:endParaRPr lang="en-IE"/>
          </a:p>
        </p:txBody>
      </p:sp>
    </p:spTree>
    <p:extLst>
      <p:ext uri="{BB962C8B-B14F-4D97-AF65-F5344CB8AC3E}">
        <p14:creationId xmlns:p14="http://schemas.microsoft.com/office/powerpoint/2010/main" val="39906083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dirty="0"/>
              <a:t>Digital </a:t>
            </a:r>
            <a:r>
              <a:rPr lang="fr-BE" dirty="0" err="1"/>
              <a:t>skills</a:t>
            </a:r>
            <a:endParaRPr lang="en-US" dirty="0"/>
          </a:p>
          <a:p>
            <a:r>
              <a:rPr lang="fr-BE" dirty="0" err="1"/>
              <a:t>Enabling</a:t>
            </a:r>
            <a:r>
              <a:rPr lang="fr-BE" dirty="0"/>
              <a:t> </a:t>
            </a:r>
            <a:r>
              <a:rPr lang="fr-BE" dirty="0" err="1"/>
              <a:t>factors</a:t>
            </a:r>
            <a:r>
              <a:rPr lang="fr-BE" dirty="0"/>
              <a:t>/</a:t>
            </a:r>
            <a:r>
              <a:rPr lang="fr-BE" baseline="0" dirty="0"/>
              <a:t> building blocks</a:t>
            </a:r>
          </a:p>
          <a:p>
            <a:r>
              <a:rPr lang="fr-BE" baseline="0" dirty="0"/>
              <a:t>Digital technologies to </a:t>
            </a:r>
            <a:r>
              <a:rPr lang="fr-BE" baseline="0" dirty="0" err="1"/>
              <a:t>advance</a:t>
            </a:r>
            <a:r>
              <a:rPr lang="fr-BE" baseline="0" dirty="0"/>
              <a:t> inclusive and high </a:t>
            </a:r>
            <a:r>
              <a:rPr lang="fr-BE" baseline="0" dirty="0" err="1"/>
              <a:t>quality</a:t>
            </a:r>
            <a:r>
              <a:rPr lang="fr-BE" baseline="0" dirty="0"/>
              <a:t> </a:t>
            </a:r>
            <a:r>
              <a:rPr lang="fr-BE" baseline="0" dirty="0" err="1"/>
              <a:t>education</a:t>
            </a:r>
            <a:endParaRPr lang="en-US" dirty="0"/>
          </a:p>
        </p:txBody>
      </p:sp>
      <p:sp>
        <p:nvSpPr>
          <p:cNvPr id="4" name="Slide Number Placeholder 3"/>
          <p:cNvSpPr>
            <a:spLocks noGrp="1"/>
          </p:cNvSpPr>
          <p:nvPr>
            <p:ph type="sldNum" sz="quarter" idx="5"/>
          </p:nvPr>
        </p:nvSpPr>
        <p:spPr/>
        <p:txBody>
          <a:bodyPr/>
          <a:lstStyle/>
          <a:p>
            <a:fld id="{812B7851-982A-4305-85DC-5F1F09E58B89}" type="slidenum">
              <a:rPr lang="en-IE" smtClean="0"/>
              <a:t>5</a:t>
            </a:fld>
            <a:endParaRPr lang="en-IE"/>
          </a:p>
        </p:txBody>
      </p:sp>
    </p:spTree>
    <p:extLst>
      <p:ext uri="{BB962C8B-B14F-4D97-AF65-F5344CB8AC3E}">
        <p14:creationId xmlns:p14="http://schemas.microsoft.com/office/powerpoint/2010/main" val="6826885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err="1"/>
              <a:t>Allows</a:t>
            </a:r>
            <a:r>
              <a:rPr lang="fr-BE" dirty="0"/>
              <a:t> us to </a:t>
            </a:r>
            <a:r>
              <a:rPr lang="fr-BE" dirty="0" err="1"/>
              <a:t>deliver</a:t>
            </a:r>
            <a:r>
              <a:rPr lang="fr-BE" baseline="0" dirty="0"/>
              <a:t> on global </a:t>
            </a:r>
            <a:r>
              <a:rPr lang="fr-BE" baseline="0" dirty="0" err="1"/>
              <a:t>gateway</a:t>
            </a:r>
            <a:r>
              <a:rPr lang="fr-BE" baseline="0" dirty="0"/>
              <a:t> </a:t>
            </a:r>
            <a:r>
              <a:rPr lang="fr-BE" baseline="0" dirty="0" err="1"/>
              <a:t>priorities</a:t>
            </a:r>
            <a:r>
              <a:rPr lang="fr-BE" baseline="0" dirty="0"/>
              <a:t> </a:t>
            </a:r>
            <a:r>
              <a:rPr lang="fr-BE" baseline="0" dirty="0" err="1"/>
              <a:t>given</a:t>
            </a:r>
            <a:r>
              <a:rPr lang="fr-BE" baseline="0" dirty="0"/>
              <a:t> </a:t>
            </a:r>
            <a:r>
              <a:rPr lang="fr-BE" baseline="0" dirty="0" err="1"/>
              <a:t>that</a:t>
            </a:r>
            <a:r>
              <a:rPr lang="fr-BE" baseline="0" dirty="0"/>
              <a:t> digital </a:t>
            </a:r>
            <a:r>
              <a:rPr lang="fr-BE" baseline="0" dirty="0" err="1"/>
              <a:t>education</a:t>
            </a:r>
            <a:r>
              <a:rPr lang="fr-BE" baseline="0" dirty="0"/>
              <a:t> and </a:t>
            </a:r>
            <a:r>
              <a:rPr lang="fr-BE" baseline="0" dirty="0" err="1"/>
              <a:t>skills</a:t>
            </a:r>
            <a:r>
              <a:rPr lang="fr-BE" baseline="0" dirty="0"/>
              <a:t> are </a:t>
            </a:r>
            <a:r>
              <a:rPr lang="fr-BE" baseline="0" dirty="0" err="1"/>
              <a:t>priorities</a:t>
            </a:r>
            <a:r>
              <a:rPr lang="fr-BE" baseline="0" dirty="0"/>
              <a:t> in </a:t>
            </a:r>
            <a:r>
              <a:rPr lang="fr-BE" baseline="0" dirty="0" err="1"/>
              <a:t>themselves</a:t>
            </a:r>
            <a:r>
              <a:rPr lang="fr-BE" baseline="0" dirty="0"/>
              <a:t>, </a:t>
            </a:r>
          </a:p>
          <a:p>
            <a:r>
              <a:rPr lang="fr-BE" baseline="0" dirty="0"/>
              <a:t>but </a:t>
            </a:r>
            <a:r>
              <a:rPr lang="fr-BE" baseline="0" dirty="0" err="1"/>
              <a:t>also</a:t>
            </a:r>
            <a:r>
              <a:rPr lang="fr-BE" baseline="0" dirty="0"/>
              <a:t> </a:t>
            </a:r>
            <a:r>
              <a:rPr lang="fr-BE" baseline="0" dirty="0" err="1"/>
              <a:t>because</a:t>
            </a:r>
            <a:r>
              <a:rPr lang="fr-BE" baseline="0" dirty="0"/>
              <a:t> digital </a:t>
            </a:r>
            <a:r>
              <a:rPr lang="fr-BE" baseline="0" dirty="0" err="1"/>
              <a:t>education</a:t>
            </a:r>
            <a:r>
              <a:rPr lang="fr-BE" baseline="0" dirty="0"/>
              <a:t> and </a:t>
            </a:r>
            <a:r>
              <a:rPr lang="fr-BE" baseline="0" dirty="0" err="1"/>
              <a:t>skills</a:t>
            </a:r>
            <a:r>
              <a:rPr lang="fr-BE" baseline="0" dirty="0"/>
              <a:t> </a:t>
            </a:r>
            <a:r>
              <a:rPr lang="fr-BE" baseline="0" dirty="0" err="1"/>
              <a:t>allow</a:t>
            </a:r>
            <a:r>
              <a:rPr lang="fr-BE" baseline="0" dirty="0"/>
              <a:t> us to </a:t>
            </a:r>
            <a:r>
              <a:rPr lang="fr-BE" baseline="0" dirty="0" err="1"/>
              <a:t>contribute</a:t>
            </a:r>
            <a:r>
              <a:rPr lang="fr-BE" baseline="0" dirty="0"/>
              <a:t> to </a:t>
            </a:r>
            <a:r>
              <a:rPr lang="fr-BE" baseline="0" dirty="0" err="1"/>
              <a:t>promoting</a:t>
            </a:r>
            <a:r>
              <a:rPr lang="fr-BE" baseline="0" dirty="0"/>
              <a:t> a </a:t>
            </a:r>
            <a:r>
              <a:rPr lang="fr-BE" baseline="0" dirty="0" err="1"/>
              <a:t>human-centric</a:t>
            </a:r>
            <a:r>
              <a:rPr lang="fr-BE" baseline="0" dirty="0"/>
              <a:t> digital transformation </a:t>
            </a:r>
            <a:r>
              <a:rPr lang="fr-BE" baseline="0" dirty="0" err="1"/>
              <a:t>that</a:t>
            </a:r>
            <a:r>
              <a:rPr lang="fr-BE" baseline="0" dirty="0"/>
              <a:t> </a:t>
            </a:r>
            <a:r>
              <a:rPr lang="fr-BE" baseline="0" dirty="0" err="1"/>
              <a:t>leaves</a:t>
            </a:r>
            <a:r>
              <a:rPr lang="fr-BE" baseline="0" dirty="0"/>
              <a:t> no one </a:t>
            </a:r>
            <a:r>
              <a:rPr lang="fr-BE" baseline="0" dirty="0" err="1"/>
              <a:t>behind</a:t>
            </a:r>
            <a:r>
              <a:rPr lang="fr-BE" baseline="0" dirty="0"/>
              <a:t>;</a:t>
            </a:r>
          </a:p>
          <a:p>
            <a:r>
              <a:rPr lang="fr-BE" baseline="0" dirty="0"/>
              <a:t>and can </a:t>
            </a:r>
            <a:r>
              <a:rPr lang="fr-BE" baseline="0" dirty="0" err="1"/>
              <a:t>be</a:t>
            </a:r>
            <a:r>
              <a:rPr lang="fr-BE" baseline="0" dirty="0"/>
              <a:t> </a:t>
            </a:r>
            <a:r>
              <a:rPr lang="fr-BE" baseline="0" dirty="0" err="1"/>
              <a:t>leveraged</a:t>
            </a:r>
            <a:r>
              <a:rPr lang="fr-BE" baseline="0" dirty="0"/>
              <a:t> to </a:t>
            </a:r>
            <a:r>
              <a:rPr lang="fr-BE" baseline="0" dirty="0" err="1"/>
              <a:t>advance</a:t>
            </a:r>
            <a:r>
              <a:rPr lang="fr-BE" baseline="0" dirty="0"/>
              <a:t> inclusive and </a:t>
            </a:r>
            <a:r>
              <a:rPr lang="fr-BE" baseline="0" dirty="0" err="1"/>
              <a:t>quality</a:t>
            </a:r>
            <a:r>
              <a:rPr lang="fr-BE" baseline="0" dirty="0"/>
              <a:t> </a:t>
            </a:r>
            <a:r>
              <a:rPr lang="fr-BE" baseline="0" dirty="0" err="1"/>
              <a:t>education</a:t>
            </a:r>
            <a:endParaRPr lang="en-US" dirty="0"/>
          </a:p>
          <a:p>
            <a:endParaRPr lang="en-IE" dirty="0"/>
          </a:p>
        </p:txBody>
      </p:sp>
      <p:sp>
        <p:nvSpPr>
          <p:cNvPr id="4" name="Slide Number Placeholder 3"/>
          <p:cNvSpPr>
            <a:spLocks noGrp="1"/>
          </p:cNvSpPr>
          <p:nvPr>
            <p:ph type="sldNum" sz="quarter" idx="5"/>
          </p:nvPr>
        </p:nvSpPr>
        <p:spPr/>
        <p:txBody>
          <a:bodyPr/>
          <a:lstStyle/>
          <a:p>
            <a:fld id="{812B7851-982A-4305-85DC-5F1F09E58B89}" type="slidenum">
              <a:rPr lang="en-IE" smtClean="0"/>
              <a:t>6</a:t>
            </a:fld>
            <a:endParaRPr lang="en-IE"/>
          </a:p>
        </p:txBody>
      </p:sp>
    </p:spTree>
    <p:extLst>
      <p:ext uri="{BB962C8B-B14F-4D97-AF65-F5344CB8AC3E}">
        <p14:creationId xmlns:p14="http://schemas.microsoft.com/office/powerpoint/2010/main" val="28172556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Digital competence involves the </a:t>
            </a:r>
            <a:r>
              <a:rPr lang="en-US" sz="1200" b="1" i="0" kern="1200" dirty="0">
                <a:solidFill>
                  <a:schemeClr val="tx1"/>
                </a:solidFill>
                <a:effectLst/>
                <a:latin typeface="+mn-lt"/>
                <a:ea typeface="+mn-ea"/>
                <a:cs typeface="+mn-cs"/>
              </a:rPr>
              <a:t>confident, critical and responsible use of, </a:t>
            </a:r>
            <a:r>
              <a:rPr lang="en-US" sz="1200" b="0" i="0" kern="1200" dirty="0">
                <a:solidFill>
                  <a:schemeClr val="tx1"/>
                </a:solidFill>
                <a:effectLst/>
                <a:latin typeface="+mn-lt"/>
                <a:ea typeface="+mn-ea"/>
                <a:cs typeface="+mn-cs"/>
              </a:rPr>
              <a:t>and engagement with, digital technologies for learning, at work, and for participation in society. </a:t>
            </a:r>
          </a:p>
          <a:p>
            <a:endParaRPr lang="en-US" sz="1200" b="0" i="0" kern="1200" baseline="0" dirty="0">
              <a:solidFill>
                <a:schemeClr val="tx1"/>
              </a:solidFill>
              <a:effectLst/>
              <a:latin typeface="+mn-lt"/>
              <a:ea typeface="+mn-ea"/>
              <a:cs typeface="+mn-cs"/>
            </a:endParaRPr>
          </a:p>
          <a:p>
            <a:r>
              <a:rPr lang="fr-BE" baseline="0" dirty="0" err="1"/>
              <a:t>We</a:t>
            </a:r>
            <a:r>
              <a:rPr lang="fr-BE" baseline="0" dirty="0"/>
              <a:t> </a:t>
            </a:r>
            <a:r>
              <a:rPr lang="fr-BE" baseline="0" dirty="0" err="1"/>
              <a:t>also</a:t>
            </a:r>
            <a:r>
              <a:rPr lang="fr-BE" baseline="0" dirty="0"/>
              <a:t> </a:t>
            </a:r>
            <a:r>
              <a:rPr lang="fr-BE" baseline="0" dirty="0" err="1"/>
              <a:t>consider</a:t>
            </a:r>
            <a:r>
              <a:rPr lang="fr-BE" baseline="0" dirty="0"/>
              <a:t> digital </a:t>
            </a:r>
            <a:r>
              <a:rPr lang="fr-BE" baseline="0" dirty="0" err="1"/>
              <a:t>competences</a:t>
            </a:r>
            <a:r>
              <a:rPr lang="fr-BE" baseline="0" dirty="0"/>
              <a:t> to </a:t>
            </a:r>
            <a:r>
              <a:rPr lang="fr-BE" baseline="0" dirty="0" err="1"/>
              <a:t>be</a:t>
            </a:r>
            <a:r>
              <a:rPr lang="fr-BE" baseline="0" dirty="0"/>
              <a:t> a </a:t>
            </a:r>
            <a:r>
              <a:rPr lang="fr-BE" b="1" baseline="0" dirty="0" err="1"/>
              <a:t>foundational</a:t>
            </a:r>
            <a:r>
              <a:rPr lang="fr-BE" b="1" baseline="0" dirty="0"/>
              <a:t> </a:t>
            </a:r>
            <a:r>
              <a:rPr lang="fr-BE" b="1" baseline="0" dirty="0" err="1"/>
              <a:t>learning</a:t>
            </a:r>
            <a:r>
              <a:rPr lang="fr-BE" b="1" baseline="0" dirty="0"/>
              <a:t> </a:t>
            </a:r>
            <a:r>
              <a:rPr lang="fr-BE" b="1" baseline="0" dirty="0" err="1"/>
              <a:t>skill</a:t>
            </a:r>
            <a:r>
              <a:rPr lang="fr-BE" baseline="0" dirty="0"/>
              <a:t> </a:t>
            </a:r>
            <a:r>
              <a:rPr lang="fr-BE" baseline="0" dirty="0" err="1"/>
              <a:t>allowing</a:t>
            </a:r>
            <a:r>
              <a:rPr lang="fr-BE" baseline="0" dirty="0"/>
              <a:t> </a:t>
            </a:r>
            <a:r>
              <a:rPr lang="fr-BE" baseline="0" dirty="0" err="1"/>
              <a:t>learners</a:t>
            </a:r>
            <a:r>
              <a:rPr lang="fr-BE" baseline="0" dirty="0"/>
              <a:t> to </a:t>
            </a:r>
            <a:r>
              <a:rPr lang="fr-BE" baseline="0" dirty="0" err="1"/>
              <a:t>grasp</a:t>
            </a:r>
            <a:r>
              <a:rPr lang="fr-BE" baseline="0" dirty="0"/>
              <a:t>  digital </a:t>
            </a:r>
            <a:r>
              <a:rPr lang="fr-BE" baseline="0" dirty="0" err="1"/>
              <a:t>opportunities</a:t>
            </a:r>
            <a:r>
              <a:rPr lang="fr-BE" baseline="0" dirty="0"/>
              <a:t> for </a:t>
            </a:r>
            <a:r>
              <a:rPr lang="fr-BE" baseline="0" dirty="0" err="1"/>
              <a:t>lifelong</a:t>
            </a:r>
            <a:r>
              <a:rPr lang="fr-BE" baseline="0" dirty="0"/>
              <a:t> </a:t>
            </a:r>
            <a:r>
              <a:rPr lang="fr-BE" baseline="0" dirty="0" err="1"/>
              <a:t>learning</a:t>
            </a:r>
            <a:r>
              <a:rPr lang="fr-BE" baseline="0" dirty="0"/>
              <a:t>.</a:t>
            </a:r>
          </a:p>
          <a:p>
            <a:endParaRPr lang="fr-BE" baseline="0" dirty="0"/>
          </a:p>
          <a:p>
            <a:r>
              <a:rPr lang="fr-BE" baseline="0" dirty="0"/>
              <a:t>Digital (</a:t>
            </a:r>
            <a:r>
              <a:rPr lang="fr-BE" baseline="0" dirty="0" err="1"/>
              <a:t>technical</a:t>
            </a:r>
            <a:r>
              <a:rPr lang="fr-BE" baseline="0" dirty="0"/>
              <a:t>) </a:t>
            </a:r>
            <a:r>
              <a:rPr lang="fr-BE" baseline="0" dirty="0" err="1"/>
              <a:t>skills</a:t>
            </a:r>
            <a:r>
              <a:rPr lang="fr-BE" baseline="0" dirty="0"/>
              <a:t> for </a:t>
            </a:r>
            <a:r>
              <a:rPr lang="fr-BE" baseline="0" dirty="0" err="1"/>
              <a:t>employment</a:t>
            </a:r>
            <a:r>
              <a:rPr lang="fr-BE" baseline="0" dirty="0"/>
              <a:t> in the digital </a:t>
            </a:r>
            <a:r>
              <a:rPr lang="fr-BE" baseline="0" dirty="0" err="1"/>
              <a:t>economy</a:t>
            </a:r>
            <a:r>
              <a:rPr lang="fr-BE" baseline="0" dirty="0"/>
              <a:t> and </a:t>
            </a:r>
            <a:r>
              <a:rPr lang="fr-BE" baseline="0" dirty="0" err="1"/>
              <a:t>traditional</a:t>
            </a:r>
            <a:r>
              <a:rPr lang="fr-BE" baseline="0" dirty="0"/>
              <a:t> </a:t>
            </a:r>
            <a:r>
              <a:rPr lang="fr-BE" baseline="0" dirty="0" err="1"/>
              <a:t>sectors</a:t>
            </a:r>
            <a:r>
              <a:rPr lang="fr-BE" baseline="0" dirty="0"/>
              <a:t> </a:t>
            </a:r>
            <a:r>
              <a:rPr lang="fr-BE" baseline="0" dirty="0" err="1"/>
              <a:t>which</a:t>
            </a:r>
            <a:r>
              <a:rPr lang="fr-BE" baseline="0" dirty="0"/>
              <a:t> </a:t>
            </a:r>
            <a:r>
              <a:rPr lang="fr-BE" baseline="0" dirty="0" err="1"/>
              <a:t>increasingly</a:t>
            </a:r>
            <a:r>
              <a:rPr lang="fr-BE" baseline="0" dirty="0"/>
              <a:t> </a:t>
            </a:r>
            <a:r>
              <a:rPr lang="fr-BE" baseline="0" dirty="0" err="1"/>
              <a:t>make</a:t>
            </a:r>
            <a:r>
              <a:rPr lang="fr-BE" baseline="0" dirty="0"/>
              <a:t> use of digital technologies (e.g. a </a:t>
            </a:r>
            <a:r>
              <a:rPr lang="fr-BE" baseline="0" dirty="0" err="1"/>
              <a:t>mechanic</a:t>
            </a:r>
            <a:r>
              <a:rPr lang="fr-BE" baseline="0" dirty="0"/>
              <a:t> </a:t>
            </a:r>
            <a:r>
              <a:rPr lang="fr-BE" baseline="0" dirty="0" err="1"/>
              <a:t>using</a:t>
            </a:r>
            <a:r>
              <a:rPr lang="fr-BE" baseline="0" dirty="0"/>
              <a:t> </a:t>
            </a:r>
            <a:r>
              <a:rPr lang="fr-BE" baseline="0" dirty="0" err="1"/>
              <a:t>electronic</a:t>
            </a:r>
            <a:r>
              <a:rPr lang="fr-BE" baseline="0" dirty="0"/>
              <a:t> diagnostic </a:t>
            </a:r>
            <a:r>
              <a:rPr lang="fr-BE" baseline="0" dirty="0" err="1"/>
              <a:t>tools</a:t>
            </a:r>
            <a:r>
              <a:rPr lang="fr-BE" baseline="0"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812B7851-982A-4305-85DC-5F1F09E58B89}" type="slidenum">
              <a:rPr lang="en-IE" smtClean="0"/>
              <a:t>8</a:t>
            </a:fld>
            <a:endParaRPr lang="en-IE"/>
          </a:p>
        </p:txBody>
      </p:sp>
    </p:spTree>
    <p:extLst>
      <p:ext uri="{BB962C8B-B14F-4D97-AF65-F5344CB8AC3E}">
        <p14:creationId xmlns:p14="http://schemas.microsoft.com/office/powerpoint/2010/main" val="38834777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Digital competence involves the </a:t>
            </a:r>
            <a:r>
              <a:rPr lang="en-US" sz="1200" b="1" i="0" kern="1200" dirty="0">
                <a:solidFill>
                  <a:schemeClr val="tx1"/>
                </a:solidFill>
                <a:effectLst/>
                <a:latin typeface="+mn-lt"/>
                <a:ea typeface="+mn-ea"/>
                <a:cs typeface="+mn-cs"/>
              </a:rPr>
              <a:t>confident, critical and responsible use of, </a:t>
            </a:r>
            <a:r>
              <a:rPr lang="en-US" sz="1200" b="0" i="0" kern="1200" dirty="0">
                <a:solidFill>
                  <a:schemeClr val="tx1"/>
                </a:solidFill>
                <a:effectLst/>
                <a:latin typeface="+mn-lt"/>
                <a:ea typeface="+mn-ea"/>
                <a:cs typeface="+mn-cs"/>
              </a:rPr>
              <a:t>and engagement with, digital technologies for learning, at work, and for participation in society. </a:t>
            </a:r>
          </a:p>
          <a:p>
            <a:endParaRPr lang="en-US" sz="1200" b="0" i="0" kern="1200" baseline="0" dirty="0">
              <a:solidFill>
                <a:schemeClr val="tx1"/>
              </a:solidFill>
              <a:effectLst/>
              <a:latin typeface="+mn-lt"/>
              <a:ea typeface="+mn-ea"/>
              <a:cs typeface="+mn-cs"/>
            </a:endParaRPr>
          </a:p>
          <a:p>
            <a:r>
              <a:rPr lang="fr-BE" baseline="0" dirty="0" err="1"/>
              <a:t>We</a:t>
            </a:r>
            <a:r>
              <a:rPr lang="fr-BE" baseline="0" dirty="0"/>
              <a:t> </a:t>
            </a:r>
            <a:r>
              <a:rPr lang="fr-BE" baseline="0" dirty="0" err="1"/>
              <a:t>also</a:t>
            </a:r>
            <a:r>
              <a:rPr lang="fr-BE" baseline="0" dirty="0"/>
              <a:t> </a:t>
            </a:r>
            <a:r>
              <a:rPr lang="fr-BE" baseline="0" dirty="0" err="1"/>
              <a:t>consider</a:t>
            </a:r>
            <a:r>
              <a:rPr lang="fr-BE" baseline="0" dirty="0"/>
              <a:t> digital </a:t>
            </a:r>
            <a:r>
              <a:rPr lang="fr-BE" baseline="0" dirty="0" err="1"/>
              <a:t>competences</a:t>
            </a:r>
            <a:r>
              <a:rPr lang="fr-BE" baseline="0" dirty="0"/>
              <a:t> to </a:t>
            </a:r>
            <a:r>
              <a:rPr lang="fr-BE" baseline="0" dirty="0" err="1"/>
              <a:t>be</a:t>
            </a:r>
            <a:r>
              <a:rPr lang="fr-BE" baseline="0" dirty="0"/>
              <a:t> a </a:t>
            </a:r>
            <a:r>
              <a:rPr lang="fr-BE" b="1" baseline="0" dirty="0" err="1"/>
              <a:t>foundational</a:t>
            </a:r>
            <a:r>
              <a:rPr lang="fr-BE" b="1" baseline="0" dirty="0"/>
              <a:t> </a:t>
            </a:r>
            <a:r>
              <a:rPr lang="fr-BE" b="1" baseline="0" dirty="0" err="1"/>
              <a:t>learning</a:t>
            </a:r>
            <a:r>
              <a:rPr lang="fr-BE" b="1" baseline="0" dirty="0"/>
              <a:t> </a:t>
            </a:r>
            <a:r>
              <a:rPr lang="fr-BE" b="1" baseline="0" dirty="0" err="1"/>
              <a:t>skill</a:t>
            </a:r>
            <a:r>
              <a:rPr lang="fr-BE" baseline="0" dirty="0"/>
              <a:t> </a:t>
            </a:r>
            <a:r>
              <a:rPr lang="fr-BE" baseline="0" dirty="0" err="1"/>
              <a:t>allowing</a:t>
            </a:r>
            <a:r>
              <a:rPr lang="fr-BE" baseline="0" dirty="0"/>
              <a:t> </a:t>
            </a:r>
            <a:r>
              <a:rPr lang="fr-BE" baseline="0" dirty="0" err="1"/>
              <a:t>learners</a:t>
            </a:r>
            <a:r>
              <a:rPr lang="fr-BE" baseline="0" dirty="0"/>
              <a:t> to </a:t>
            </a:r>
            <a:r>
              <a:rPr lang="fr-BE" baseline="0" dirty="0" err="1"/>
              <a:t>grasp</a:t>
            </a:r>
            <a:r>
              <a:rPr lang="fr-BE" baseline="0" dirty="0"/>
              <a:t>  digital </a:t>
            </a:r>
            <a:r>
              <a:rPr lang="fr-BE" baseline="0" dirty="0" err="1"/>
              <a:t>opportunities</a:t>
            </a:r>
            <a:r>
              <a:rPr lang="fr-BE" baseline="0" dirty="0"/>
              <a:t> for </a:t>
            </a:r>
            <a:r>
              <a:rPr lang="fr-BE" baseline="0" dirty="0" err="1"/>
              <a:t>lifelong</a:t>
            </a:r>
            <a:r>
              <a:rPr lang="fr-BE" baseline="0" dirty="0"/>
              <a:t> </a:t>
            </a:r>
            <a:r>
              <a:rPr lang="fr-BE" baseline="0" dirty="0" err="1"/>
              <a:t>learning</a:t>
            </a:r>
            <a:r>
              <a:rPr lang="fr-BE" baseline="0" dirty="0"/>
              <a:t>.</a:t>
            </a:r>
          </a:p>
          <a:p>
            <a:endParaRPr lang="fr-BE" baseline="0" dirty="0"/>
          </a:p>
          <a:p>
            <a:r>
              <a:rPr lang="fr-BE" baseline="0" dirty="0"/>
              <a:t>Digital (</a:t>
            </a:r>
            <a:r>
              <a:rPr lang="fr-BE" baseline="0" dirty="0" err="1"/>
              <a:t>technical</a:t>
            </a:r>
            <a:r>
              <a:rPr lang="fr-BE" baseline="0" dirty="0"/>
              <a:t>) </a:t>
            </a:r>
            <a:r>
              <a:rPr lang="fr-BE" baseline="0" dirty="0" err="1"/>
              <a:t>skills</a:t>
            </a:r>
            <a:r>
              <a:rPr lang="fr-BE" baseline="0" dirty="0"/>
              <a:t> for </a:t>
            </a:r>
            <a:r>
              <a:rPr lang="fr-BE" baseline="0" dirty="0" err="1"/>
              <a:t>employment</a:t>
            </a:r>
            <a:r>
              <a:rPr lang="fr-BE" baseline="0" dirty="0"/>
              <a:t> in the digital </a:t>
            </a:r>
            <a:r>
              <a:rPr lang="fr-BE" baseline="0" dirty="0" err="1"/>
              <a:t>economy</a:t>
            </a:r>
            <a:r>
              <a:rPr lang="fr-BE" baseline="0" dirty="0"/>
              <a:t> and </a:t>
            </a:r>
            <a:r>
              <a:rPr lang="fr-BE" baseline="0" dirty="0" err="1"/>
              <a:t>traditional</a:t>
            </a:r>
            <a:r>
              <a:rPr lang="fr-BE" baseline="0" dirty="0"/>
              <a:t> </a:t>
            </a:r>
            <a:r>
              <a:rPr lang="fr-BE" baseline="0" dirty="0" err="1"/>
              <a:t>sectors</a:t>
            </a:r>
            <a:r>
              <a:rPr lang="fr-BE" baseline="0" dirty="0"/>
              <a:t> </a:t>
            </a:r>
            <a:r>
              <a:rPr lang="fr-BE" baseline="0" dirty="0" err="1"/>
              <a:t>which</a:t>
            </a:r>
            <a:r>
              <a:rPr lang="fr-BE" baseline="0" dirty="0"/>
              <a:t> </a:t>
            </a:r>
            <a:r>
              <a:rPr lang="fr-BE" baseline="0" dirty="0" err="1"/>
              <a:t>increasingly</a:t>
            </a:r>
            <a:r>
              <a:rPr lang="fr-BE" baseline="0" dirty="0"/>
              <a:t> </a:t>
            </a:r>
            <a:r>
              <a:rPr lang="fr-BE" baseline="0" dirty="0" err="1"/>
              <a:t>make</a:t>
            </a:r>
            <a:r>
              <a:rPr lang="fr-BE" baseline="0" dirty="0"/>
              <a:t> use of digital technologies (e.g. a </a:t>
            </a:r>
            <a:r>
              <a:rPr lang="fr-BE" baseline="0" dirty="0" err="1"/>
              <a:t>mechanic</a:t>
            </a:r>
            <a:r>
              <a:rPr lang="fr-BE" baseline="0" dirty="0"/>
              <a:t> </a:t>
            </a:r>
            <a:r>
              <a:rPr lang="fr-BE" baseline="0" dirty="0" err="1"/>
              <a:t>using</a:t>
            </a:r>
            <a:r>
              <a:rPr lang="fr-BE" baseline="0" dirty="0"/>
              <a:t> </a:t>
            </a:r>
            <a:r>
              <a:rPr lang="fr-BE" baseline="0" dirty="0" err="1"/>
              <a:t>electronic</a:t>
            </a:r>
            <a:r>
              <a:rPr lang="fr-BE" baseline="0" dirty="0"/>
              <a:t> diagnostic </a:t>
            </a:r>
            <a:r>
              <a:rPr lang="fr-BE" baseline="0" dirty="0" err="1"/>
              <a:t>tools</a:t>
            </a:r>
            <a:r>
              <a:rPr lang="fr-BE" baseline="0" dirty="0"/>
              <a:t>)</a:t>
            </a:r>
          </a:p>
          <a:p>
            <a:endParaRPr lang="en-IE" dirty="0"/>
          </a:p>
        </p:txBody>
      </p:sp>
      <p:sp>
        <p:nvSpPr>
          <p:cNvPr id="4" name="Slide Number Placeholder 3"/>
          <p:cNvSpPr>
            <a:spLocks noGrp="1"/>
          </p:cNvSpPr>
          <p:nvPr>
            <p:ph type="sldNum" sz="quarter" idx="5"/>
          </p:nvPr>
        </p:nvSpPr>
        <p:spPr/>
        <p:txBody>
          <a:bodyPr/>
          <a:lstStyle/>
          <a:p>
            <a:fld id="{812B7851-982A-4305-85DC-5F1F09E58B89}" type="slidenum">
              <a:rPr lang="en-IE" smtClean="0"/>
              <a:t>9</a:t>
            </a:fld>
            <a:endParaRPr lang="en-IE"/>
          </a:p>
        </p:txBody>
      </p:sp>
    </p:spTree>
    <p:extLst>
      <p:ext uri="{BB962C8B-B14F-4D97-AF65-F5344CB8AC3E}">
        <p14:creationId xmlns:p14="http://schemas.microsoft.com/office/powerpoint/2010/main" val="12302906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dirty="0"/>
              <a:t>Not </a:t>
            </a:r>
            <a:r>
              <a:rPr lang="fr-BE" dirty="0" err="1"/>
              <a:t>just</a:t>
            </a:r>
            <a:r>
              <a:rPr lang="fr-BE" dirty="0"/>
              <a:t> encourage the use of digital for</a:t>
            </a:r>
            <a:r>
              <a:rPr lang="fr-BE" baseline="0" dirty="0"/>
              <a:t> </a:t>
            </a:r>
            <a:r>
              <a:rPr lang="fr-BE" baseline="0" dirty="0" err="1"/>
              <a:t>teaching</a:t>
            </a:r>
            <a:r>
              <a:rPr lang="fr-BE" baseline="0" dirty="0"/>
              <a:t> and </a:t>
            </a:r>
            <a:r>
              <a:rPr lang="fr-BE" baseline="0" dirty="0" err="1"/>
              <a:t>learning</a:t>
            </a:r>
            <a:r>
              <a:rPr lang="fr-BE" baseline="0" dirty="0"/>
              <a:t> to </a:t>
            </a:r>
            <a:r>
              <a:rPr lang="fr-BE" baseline="0" dirty="0" err="1"/>
              <a:t>be</a:t>
            </a:r>
            <a:r>
              <a:rPr lang="fr-BE" baseline="0" dirty="0"/>
              <a:t> up to date in the digital </a:t>
            </a:r>
            <a:r>
              <a:rPr lang="fr-BE" baseline="0" dirty="0" err="1"/>
              <a:t>age</a:t>
            </a:r>
            <a:r>
              <a:rPr lang="fr-BE" baseline="0" dirty="0"/>
              <a:t>, but </a:t>
            </a:r>
            <a:r>
              <a:rPr lang="fr-BE" baseline="0" dirty="0" err="1"/>
              <a:t>make</a:t>
            </a:r>
            <a:r>
              <a:rPr lang="fr-BE" baseline="0" dirty="0"/>
              <a:t> sure </a:t>
            </a:r>
            <a:r>
              <a:rPr lang="fr-BE" baseline="0" dirty="0" err="1"/>
              <a:t>these</a:t>
            </a:r>
            <a:r>
              <a:rPr lang="fr-BE" baseline="0" dirty="0"/>
              <a:t>  to </a:t>
            </a:r>
            <a:r>
              <a:rPr lang="fr-BE" baseline="0" dirty="0" err="1"/>
              <a:t>improve</a:t>
            </a:r>
            <a:r>
              <a:rPr lang="fr-BE" baseline="0" dirty="0"/>
              <a:t> </a:t>
            </a:r>
            <a:r>
              <a:rPr lang="fr-BE" baseline="0" dirty="0" err="1"/>
              <a:t>learning</a:t>
            </a:r>
            <a:r>
              <a:rPr lang="fr-BE" baseline="0" dirty="0"/>
              <a:t> </a:t>
            </a:r>
            <a:r>
              <a:rPr lang="fr-BE" baseline="0" dirty="0" err="1"/>
              <a:t>outcomes</a:t>
            </a:r>
            <a:r>
              <a:rPr lang="fr-BE" baseline="0" dirty="0"/>
              <a:t>, e.g. by </a:t>
            </a:r>
            <a:r>
              <a:rPr lang="fr-BE" baseline="0" dirty="0" err="1"/>
              <a:t>making</a:t>
            </a:r>
            <a:r>
              <a:rPr lang="fr-BE" baseline="0" dirty="0"/>
              <a:t> use of interactive </a:t>
            </a:r>
            <a:r>
              <a:rPr lang="fr-BE" baseline="0" dirty="0" err="1"/>
              <a:t>games</a:t>
            </a:r>
            <a:r>
              <a:rPr lang="fr-BE" baseline="0" dirty="0"/>
              <a:t> in the </a:t>
            </a:r>
            <a:r>
              <a:rPr lang="fr-BE" baseline="0" dirty="0" err="1"/>
              <a:t>classroom</a:t>
            </a:r>
            <a:r>
              <a:rPr lang="fr-BE" baseline="0" dirty="0"/>
              <a:t> for and to </a:t>
            </a:r>
            <a:r>
              <a:rPr lang="fr-BE" baseline="0" dirty="0" err="1"/>
              <a:t>advance</a:t>
            </a:r>
            <a:r>
              <a:rPr lang="fr-BE" baseline="0" dirty="0"/>
              <a:t> inclusion, e.g. by </a:t>
            </a:r>
            <a:r>
              <a:rPr lang="fr-BE" baseline="0" dirty="0" err="1"/>
              <a:t>making</a:t>
            </a:r>
            <a:r>
              <a:rPr lang="fr-BE" baseline="0" dirty="0"/>
              <a:t> use of </a:t>
            </a:r>
            <a:r>
              <a:rPr lang="fr-BE" baseline="0" dirty="0" err="1"/>
              <a:t>assistive</a:t>
            </a:r>
            <a:r>
              <a:rPr lang="fr-BE" baseline="0" dirty="0"/>
              <a:t> technologies</a:t>
            </a:r>
          </a:p>
          <a:p>
            <a:endParaRPr lang="en-US" baseline="0" dirty="0"/>
          </a:p>
          <a:p>
            <a:r>
              <a:rPr lang="fr-BE" baseline="0" dirty="0" err="1"/>
              <a:t>Ensure</a:t>
            </a:r>
            <a:r>
              <a:rPr lang="fr-BE" baseline="0" dirty="0"/>
              <a:t> </a:t>
            </a:r>
            <a:r>
              <a:rPr lang="fr-BE" baseline="0" dirty="0" err="1"/>
              <a:t>it</a:t>
            </a:r>
            <a:r>
              <a:rPr lang="fr-BE" baseline="0" dirty="0"/>
              <a:t> </a:t>
            </a:r>
            <a:r>
              <a:rPr lang="fr-BE" baseline="0" dirty="0" err="1"/>
              <a:t>is</a:t>
            </a:r>
            <a:r>
              <a:rPr lang="fr-BE" baseline="0" dirty="0"/>
              <a:t> </a:t>
            </a:r>
            <a:r>
              <a:rPr lang="fr-BE" baseline="0" dirty="0" err="1"/>
              <a:t>done</a:t>
            </a:r>
            <a:r>
              <a:rPr lang="fr-BE" baseline="0" dirty="0"/>
              <a:t> right: high </a:t>
            </a:r>
            <a:r>
              <a:rPr lang="fr-BE" baseline="0" dirty="0" err="1"/>
              <a:t>quality</a:t>
            </a:r>
            <a:r>
              <a:rPr lang="fr-BE" baseline="0" dirty="0"/>
              <a:t> content, user-</a:t>
            </a:r>
            <a:r>
              <a:rPr lang="fr-BE" baseline="0" dirty="0" err="1"/>
              <a:t>centered</a:t>
            </a:r>
            <a:r>
              <a:rPr lang="fr-BE" baseline="0" dirty="0"/>
              <a:t> and digital </a:t>
            </a:r>
            <a:r>
              <a:rPr lang="fr-BE" baseline="0" dirty="0" err="1"/>
              <a:t>rights</a:t>
            </a:r>
            <a:r>
              <a:rPr lang="fr-BE" baseline="0" dirty="0"/>
              <a:t> are </a:t>
            </a:r>
            <a:r>
              <a:rPr lang="fr-BE" baseline="0" dirty="0" err="1"/>
              <a:t>protected</a:t>
            </a:r>
            <a:endParaRPr lang="fr-BE" baseline="0" dirty="0"/>
          </a:p>
          <a:p>
            <a:endParaRPr lang="en-IE" dirty="0"/>
          </a:p>
        </p:txBody>
      </p:sp>
      <p:sp>
        <p:nvSpPr>
          <p:cNvPr id="4" name="Slide Number Placeholder 3"/>
          <p:cNvSpPr>
            <a:spLocks noGrp="1"/>
          </p:cNvSpPr>
          <p:nvPr>
            <p:ph type="sldNum" sz="quarter" idx="5"/>
          </p:nvPr>
        </p:nvSpPr>
        <p:spPr/>
        <p:txBody>
          <a:bodyPr/>
          <a:lstStyle/>
          <a:p>
            <a:fld id="{812B7851-982A-4305-85DC-5F1F09E58B89}" type="slidenum">
              <a:rPr lang="en-IE" smtClean="0"/>
              <a:t>10</a:t>
            </a:fld>
            <a:endParaRPr lang="en-IE"/>
          </a:p>
        </p:txBody>
      </p:sp>
    </p:spTree>
    <p:extLst>
      <p:ext uri="{BB962C8B-B14F-4D97-AF65-F5344CB8AC3E}">
        <p14:creationId xmlns:p14="http://schemas.microsoft.com/office/powerpoint/2010/main" val="23772854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baseline="0" dirty="0" err="1"/>
              <a:t>Collecting</a:t>
            </a:r>
            <a:r>
              <a:rPr lang="fr-BE" baseline="0" dirty="0"/>
              <a:t> and </a:t>
            </a:r>
            <a:r>
              <a:rPr lang="fr-BE" baseline="0" dirty="0" err="1"/>
              <a:t>analysing</a:t>
            </a:r>
            <a:r>
              <a:rPr lang="fr-BE" baseline="0" dirty="0"/>
              <a:t> data, </a:t>
            </a:r>
            <a:r>
              <a:rPr lang="fr-BE" baseline="0" dirty="0" err="1"/>
              <a:t>facilitating</a:t>
            </a:r>
            <a:r>
              <a:rPr lang="fr-BE" baseline="0" dirty="0"/>
              <a:t> </a:t>
            </a:r>
            <a:r>
              <a:rPr lang="fr-BE" baseline="0" dirty="0" err="1"/>
              <a:t>adminstrative</a:t>
            </a:r>
            <a:r>
              <a:rPr lang="fr-BE" baseline="0" dirty="0"/>
              <a:t> process, etc.</a:t>
            </a:r>
            <a:endParaRPr lang="en-US" dirty="0"/>
          </a:p>
          <a:p>
            <a:endParaRPr lang="en-IE" dirty="0"/>
          </a:p>
        </p:txBody>
      </p:sp>
      <p:sp>
        <p:nvSpPr>
          <p:cNvPr id="4" name="Slide Number Placeholder 3"/>
          <p:cNvSpPr>
            <a:spLocks noGrp="1"/>
          </p:cNvSpPr>
          <p:nvPr>
            <p:ph type="sldNum" sz="quarter" idx="5"/>
          </p:nvPr>
        </p:nvSpPr>
        <p:spPr/>
        <p:txBody>
          <a:bodyPr/>
          <a:lstStyle/>
          <a:p>
            <a:fld id="{812B7851-982A-4305-85DC-5F1F09E58B89}" type="slidenum">
              <a:rPr lang="en-IE" smtClean="0"/>
              <a:t>11</a:t>
            </a:fld>
            <a:endParaRPr lang="en-IE"/>
          </a:p>
        </p:txBody>
      </p:sp>
    </p:spTree>
    <p:extLst>
      <p:ext uri="{BB962C8B-B14F-4D97-AF65-F5344CB8AC3E}">
        <p14:creationId xmlns:p14="http://schemas.microsoft.com/office/powerpoint/2010/main" val="609607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812B7851-982A-4305-85DC-5F1F09E58B89}" type="slidenum">
              <a:rPr lang="en-IE" smtClean="0"/>
              <a:t>12</a:t>
            </a:fld>
            <a:endParaRPr lang="en-IE"/>
          </a:p>
        </p:txBody>
      </p:sp>
    </p:spTree>
    <p:extLst>
      <p:ext uri="{BB962C8B-B14F-4D97-AF65-F5344CB8AC3E}">
        <p14:creationId xmlns:p14="http://schemas.microsoft.com/office/powerpoint/2010/main" val="96260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49263" lvl="0" indent="-449263">
              <a:buClr>
                <a:srgbClr val="FFC000"/>
              </a:buClr>
              <a:buFont typeface="Wingdings" panose="05000000000000000000" pitchFamily="2" charset="2"/>
              <a:buChar char="ü"/>
            </a:pPr>
            <a:r>
              <a:rPr lang="en-US" b="1" dirty="0"/>
              <a:t>Regional &amp; global actions: </a:t>
            </a:r>
            <a:r>
              <a:rPr lang="en-US" dirty="0"/>
              <a:t>Regional Initiative, Meaningful Connectivity indicators, Erasmus+</a:t>
            </a:r>
          </a:p>
          <a:p>
            <a:pPr marL="0" lvl="0" indent="0">
              <a:buClr>
                <a:srgbClr val="FFC000"/>
              </a:buClr>
              <a:buFont typeface="Wingdings" panose="05000000000000000000" pitchFamily="2" charset="2"/>
              <a:buNone/>
            </a:pPr>
            <a:endParaRPr lang="en-US" b="1" dirty="0"/>
          </a:p>
          <a:p>
            <a:pPr marL="449263" lvl="0" indent="-449263">
              <a:buClr>
                <a:srgbClr val="FFC000"/>
              </a:buClr>
              <a:buFont typeface="Wingdings" panose="05000000000000000000" pitchFamily="2" charset="2"/>
              <a:buChar char="ü"/>
            </a:pPr>
            <a:r>
              <a:rPr lang="fr-BE" dirty="0"/>
              <a:t>Mobilise </a:t>
            </a:r>
            <a:r>
              <a:rPr lang="fr-BE" b="1" dirty="0"/>
              <a:t>expertise &amp; EU best practices for national </a:t>
            </a:r>
            <a:r>
              <a:rPr lang="fr-BE" b="1" dirty="0" err="1"/>
              <a:t>MIPs</a:t>
            </a:r>
            <a:r>
              <a:rPr lang="fr-BE" b="1" dirty="0"/>
              <a:t>:</a:t>
            </a:r>
            <a:r>
              <a:rPr lang="fr-BE" dirty="0"/>
              <a:t> </a:t>
            </a:r>
            <a:br>
              <a:rPr lang="fr-BE" dirty="0"/>
            </a:br>
            <a:r>
              <a:rPr lang="fr-BE" sz="1100" dirty="0"/>
              <a:t>Digital </a:t>
            </a:r>
            <a:r>
              <a:rPr lang="fr-BE" sz="1100" dirty="0" err="1"/>
              <a:t>skills</a:t>
            </a:r>
            <a:r>
              <a:rPr lang="fr-BE" sz="1100" dirty="0"/>
              <a:t> in SSA &amp; Asia: 70-75%, in LAC: 50%</a:t>
            </a:r>
            <a:br>
              <a:rPr lang="fr-BE" sz="1100" dirty="0"/>
            </a:br>
            <a:r>
              <a:rPr lang="fr-BE" sz="1100" dirty="0"/>
              <a:t>Digital for </a:t>
            </a:r>
            <a:r>
              <a:rPr lang="fr-BE" sz="1100" dirty="0" err="1"/>
              <a:t>learning</a:t>
            </a:r>
            <a:r>
              <a:rPr lang="fr-BE" sz="1100" dirty="0"/>
              <a:t> &amp; </a:t>
            </a:r>
            <a:r>
              <a:rPr lang="fr-BE" sz="1100" dirty="0" err="1"/>
              <a:t>teaching</a:t>
            </a:r>
            <a:r>
              <a:rPr lang="fr-BE" sz="1100" dirty="0"/>
              <a:t> in SSA &amp; Asia: 30%, in LAC: 25%</a:t>
            </a:r>
          </a:p>
          <a:p>
            <a:pPr marL="0" lvl="0" indent="0">
              <a:buClr>
                <a:srgbClr val="FFC000"/>
              </a:buClr>
              <a:buFont typeface="Wingdings" panose="05000000000000000000" pitchFamily="2" charset="2"/>
              <a:buNone/>
            </a:pPr>
            <a:endParaRPr lang="en-US" sz="1100" b="1" dirty="0"/>
          </a:p>
          <a:p>
            <a:pPr marL="449263" indent="-449263">
              <a:buClr>
                <a:srgbClr val="FFC000"/>
              </a:buClr>
              <a:buFont typeface="Wingdings" panose="05000000000000000000" pitchFamily="2" charset="2"/>
              <a:buChar char="ü"/>
            </a:pPr>
            <a:r>
              <a:rPr lang="fr-BE" b="1" dirty="0"/>
              <a:t>Policy first </a:t>
            </a:r>
            <a:r>
              <a:rPr lang="fr-BE" b="1" dirty="0" err="1"/>
              <a:t>approach</a:t>
            </a:r>
            <a:r>
              <a:rPr lang="fr-BE" b="1" dirty="0"/>
              <a:t> </a:t>
            </a:r>
            <a:r>
              <a:rPr lang="fr-BE" b="1" dirty="0" err="1"/>
              <a:t>across</a:t>
            </a:r>
            <a:r>
              <a:rPr lang="fr-BE" b="1" dirty="0"/>
              <a:t> </a:t>
            </a:r>
            <a:r>
              <a:rPr lang="fr-BE" b="1" dirty="0" err="1"/>
              <a:t>different</a:t>
            </a:r>
            <a:r>
              <a:rPr lang="fr-BE" b="1" dirty="0"/>
              <a:t> </a:t>
            </a:r>
            <a:r>
              <a:rPr lang="fr-BE" b="1" dirty="0" err="1"/>
              <a:t>modalities</a:t>
            </a:r>
            <a:r>
              <a:rPr lang="fr-BE" dirty="0"/>
              <a:t>: Budget support, GPE &amp; EFSD+</a:t>
            </a:r>
          </a:p>
          <a:p>
            <a:pPr marL="449263" indent="-449263">
              <a:buClr>
                <a:srgbClr val="FFC000"/>
              </a:buClr>
              <a:buFont typeface="Wingdings" panose="05000000000000000000" pitchFamily="2" charset="2"/>
              <a:buChar char="ü"/>
            </a:pPr>
            <a:endParaRPr lang="en-US" dirty="0"/>
          </a:p>
          <a:p>
            <a:pPr marL="449263" lvl="0" indent="-449263">
              <a:buClr>
                <a:srgbClr val="FFC000"/>
              </a:buClr>
              <a:buFont typeface="Wingdings" panose="05000000000000000000" pitchFamily="2" charset="2"/>
              <a:buChar char="ü"/>
            </a:pPr>
            <a:r>
              <a:rPr lang="en-US" b="1" dirty="0"/>
              <a:t>Team Europe: </a:t>
            </a:r>
            <a:r>
              <a:rPr lang="en-US" dirty="0"/>
              <a:t>D4D Hub WG Digital Skills &amp; education, proposals for Council recommendations on digital skills &amp; enabling factors, multi-lateral fora</a:t>
            </a:r>
          </a:p>
          <a:p>
            <a:endParaRPr lang="en-IE" dirty="0"/>
          </a:p>
        </p:txBody>
      </p:sp>
      <p:sp>
        <p:nvSpPr>
          <p:cNvPr id="4" name="Slide Number Placeholder 3"/>
          <p:cNvSpPr>
            <a:spLocks noGrp="1"/>
          </p:cNvSpPr>
          <p:nvPr>
            <p:ph type="sldNum" sz="quarter" idx="5"/>
          </p:nvPr>
        </p:nvSpPr>
        <p:spPr/>
        <p:txBody>
          <a:bodyPr/>
          <a:lstStyle/>
          <a:p>
            <a:fld id="{812B7851-982A-4305-85DC-5F1F09E58B89}" type="slidenum">
              <a:rPr lang="en-IE" smtClean="0"/>
              <a:t>14</a:t>
            </a:fld>
            <a:endParaRPr lang="en-IE"/>
          </a:p>
        </p:txBody>
      </p:sp>
    </p:spTree>
    <p:extLst>
      <p:ext uri="{BB962C8B-B14F-4D97-AF65-F5344CB8AC3E}">
        <p14:creationId xmlns:p14="http://schemas.microsoft.com/office/powerpoint/2010/main" val="35797990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7" name="Rectangle 6"/>
          <p:cNvSpPr/>
          <p:nvPr userDrawn="1"/>
        </p:nvSpPr>
        <p:spPr>
          <a:xfrm>
            <a:off x="0" y="-340242"/>
            <a:ext cx="24518679" cy="14332689"/>
          </a:xfrm>
          <a:prstGeom prst="rect">
            <a:avLst/>
          </a:pr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pic>
        <p:nvPicPr>
          <p:cNvPr id="15" name="Picture 1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rot="20684484">
            <a:off x="4621162" y="-11545596"/>
            <a:ext cx="29501091" cy="20855958"/>
          </a:xfrm>
          <a:prstGeom prst="rect">
            <a:avLst/>
          </a:prstGeom>
        </p:spPr>
      </p:pic>
      <p:pic>
        <p:nvPicPr>
          <p:cNvPr id="14" name="Picture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rot="2703400">
            <a:off x="-14005632" y="-2260293"/>
            <a:ext cx="29501091" cy="20855958"/>
          </a:xfrm>
          <a:prstGeom prst="rect">
            <a:avLst/>
          </a:prstGeom>
        </p:spPr>
      </p:pic>
      <p:sp>
        <p:nvSpPr>
          <p:cNvPr id="2" name="Title 1"/>
          <p:cNvSpPr>
            <a:spLocks noGrp="1"/>
          </p:cNvSpPr>
          <p:nvPr>
            <p:ph type="ctrTitle"/>
          </p:nvPr>
        </p:nvSpPr>
        <p:spPr>
          <a:xfrm>
            <a:off x="3040460" y="2244726"/>
            <a:ext cx="18242756" cy="4775200"/>
          </a:xfrm>
        </p:spPr>
        <p:txBody>
          <a:bodyPr anchor="b">
            <a:normAutofit/>
          </a:bodyPr>
          <a:lstStyle>
            <a:lvl1pPr algn="ctr">
              <a:defRPr sz="9600" b="1">
                <a:solidFill>
                  <a:srgbClr val="FFCC02"/>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hasCustomPrompt="1"/>
          </p:nvPr>
        </p:nvSpPr>
        <p:spPr>
          <a:xfrm>
            <a:off x="3040460" y="7204076"/>
            <a:ext cx="18242756" cy="3311524"/>
          </a:xfrm>
        </p:spPr>
        <p:txBody>
          <a:bodyPr>
            <a:normAutofit/>
          </a:bodyPr>
          <a:lstStyle>
            <a:lvl1pPr marL="0" indent="0" algn="ctr">
              <a:buNone/>
              <a:defRPr sz="4800">
                <a:solidFill>
                  <a:schemeClr val="bg1"/>
                </a:solidFill>
                <a:latin typeface="Arial" panose="020B0604020202020204" pitchFamily="34" charset="0"/>
                <a:cs typeface="Arial" panose="020B0604020202020204" pitchFamily="34" charset="0"/>
              </a:defRPr>
            </a:lvl1pPr>
            <a:lvl2pPr marL="912160" indent="0" algn="ctr">
              <a:buNone/>
              <a:defRPr sz="3990"/>
            </a:lvl2pPr>
            <a:lvl3pPr marL="1824319" indent="0" algn="ctr">
              <a:buNone/>
              <a:defRPr sz="3591"/>
            </a:lvl3pPr>
            <a:lvl4pPr marL="2736479" indent="0" algn="ctr">
              <a:buNone/>
              <a:defRPr sz="3192"/>
            </a:lvl4pPr>
            <a:lvl5pPr marL="3648639" indent="0" algn="ctr">
              <a:buNone/>
              <a:defRPr sz="3192"/>
            </a:lvl5pPr>
            <a:lvl6pPr marL="4560799" indent="0" algn="ctr">
              <a:buNone/>
              <a:defRPr sz="3192"/>
            </a:lvl6pPr>
            <a:lvl7pPr marL="5472958" indent="0" algn="ctr">
              <a:buNone/>
              <a:defRPr sz="3192"/>
            </a:lvl7pPr>
            <a:lvl8pPr marL="6385118" indent="0" algn="ctr">
              <a:buNone/>
              <a:defRPr sz="3192"/>
            </a:lvl8pPr>
            <a:lvl9pPr marL="7297278" indent="0" algn="ctr">
              <a:buNone/>
              <a:defRPr sz="3192"/>
            </a:lvl9pPr>
          </a:lstStyle>
          <a:p>
            <a:r>
              <a:rPr lang="en-US" dirty="0"/>
              <a:t>Click to edit subtitle</a:t>
            </a:r>
          </a:p>
        </p:txBody>
      </p:sp>
      <p:sp>
        <p:nvSpPr>
          <p:cNvPr id="4" name="Date Placeholder 3"/>
          <p:cNvSpPr>
            <a:spLocks noGrp="1"/>
          </p:cNvSpPr>
          <p:nvPr>
            <p:ph type="dt" sz="half" idx="10"/>
          </p:nvPr>
        </p:nvSpPr>
        <p:spPr/>
        <p:txBody>
          <a:bodyPr/>
          <a:lstStyle/>
          <a:p>
            <a:fld id="{FE5FD864-7D01-4D6D-A999-672658A2FBDB}" type="datetimeFigureOut">
              <a:rPr lang="en-US" smtClean="0"/>
              <a:t>3/29/2023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9A93CF-29B1-423F-8996-26EFEE32DDF9}" type="slidenum">
              <a:rPr lang="en-US" smtClean="0"/>
              <a:t>‹#›</a:t>
            </a:fld>
            <a:endParaRPr lang="en-US"/>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l="8987" t="11124" r="11648" b="9885"/>
          <a:stretch/>
        </p:blipFill>
        <p:spPr>
          <a:xfrm>
            <a:off x="344177" y="12052974"/>
            <a:ext cx="2052580" cy="1543540"/>
          </a:xfrm>
          <a:prstGeom prst="rect">
            <a:avLst/>
          </a:prstGeom>
        </p:spPr>
      </p:pic>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44177" y="13665"/>
            <a:ext cx="3979515" cy="2398612"/>
          </a:xfrm>
          <a:prstGeom prst="rect">
            <a:avLst/>
          </a:prstGeom>
        </p:spPr>
      </p:pic>
    </p:spTree>
    <p:extLst>
      <p:ext uri="{BB962C8B-B14F-4D97-AF65-F5344CB8AC3E}">
        <p14:creationId xmlns:p14="http://schemas.microsoft.com/office/powerpoint/2010/main" val="23691745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Rectangle 6"/>
          <p:cNvSpPr/>
          <p:nvPr userDrawn="1"/>
        </p:nvSpPr>
        <p:spPr>
          <a:xfrm>
            <a:off x="-1" y="1"/>
            <a:ext cx="12345887" cy="13716000"/>
          </a:xfrm>
          <a:prstGeom prst="rect">
            <a:avLst/>
          </a:prstGeom>
          <a:solidFill>
            <a:srgbClr val="1A53EA"/>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6" name="Slide Number Placeholder 5"/>
          <p:cNvSpPr>
            <a:spLocks noGrp="1"/>
          </p:cNvSpPr>
          <p:nvPr>
            <p:ph type="sldNum" sz="quarter" idx="12"/>
          </p:nvPr>
        </p:nvSpPr>
        <p:spPr/>
        <p:txBody>
          <a:bodyPr/>
          <a:lstStyle/>
          <a:p>
            <a:fld id="{3D9A93CF-29B1-423F-8996-26EFEE32DDF9}" type="slidenum">
              <a:rPr lang="en-US" smtClean="0"/>
              <a:t>‹#›</a:t>
            </a:fld>
            <a:endParaRPr lang="en-US"/>
          </a:p>
        </p:txBody>
      </p:sp>
      <p:sp>
        <p:nvSpPr>
          <p:cNvPr id="11" name="Picture Placeholder 4"/>
          <p:cNvSpPr>
            <a:spLocks noGrp="1"/>
          </p:cNvSpPr>
          <p:nvPr>
            <p:ph type="pic" sz="quarter" idx="13"/>
          </p:nvPr>
        </p:nvSpPr>
        <p:spPr>
          <a:xfrm>
            <a:off x="12345887" y="0"/>
            <a:ext cx="11977788" cy="13716000"/>
          </a:xfrm>
          <a:solidFill>
            <a:schemeClr val="tx1">
              <a:lumMod val="10000"/>
              <a:lumOff val="90000"/>
            </a:schemeClr>
          </a:solidFill>
          <a:ln w="28575">
            <a:noFill/>
          </a:ln>
        </p:spPr>
        <p:txBody>
          <a:bodyPr/>
          <a:lstStyle/>
          <a:p>
            <a:r>
              <a:rPr lang="en-US" dirty="0"/>
              <a:t>Click icon to add picture</a:t>
            </a:r>
            <a:endParaRPr lang="en-GB" dirty="0"/>
          </a:p>
        </p:txBody>
      </p:sp>
      <p:sp>
        <p:nvSpPr>
          <p:cNvPr id="8" name="Title 1"/>
          <p:cNvSpPr>
            <a:spLocks noGrp="1"/>
          </p:cNvSpPr>
          <p:nvPr>
            <p:ph type="title"/>
          </p:nvPr>
        </p:nvSpPr>
        <p:spPr>
          <a:xfrm>
            <a:off x="1672253" y="730251"/>
            <a:ext cx="9627118" cy="2568120"/>
          </a:xfrm>
        </p:spPr>
        <p:txBody>
          <a:bodyPr>
            <a:noAutofit/>
          </a:bodyPr>
          <a:lstStyle>
            <a:lvl1pPr>
              <a:defRPr sz="5400" b="1">
                <a:solidFill>
                  <a:srgbClr val="FFCC02"/>
                </a:solidFill>
                <a:latin typeface="Arial" panose="020B0604020202020204" pitchFamily="34" charset="0"/>
                <a:ea typeface="Noto Sans" panose="020B0502040504020204" pitchFamily="34" charset="0"/>
                <a:cs typeface="Arial" panose="020B0604020202020204" pitchFamily="34" charset="0"/>
              </a:defRPr>
            </a:lvl1pPr>
          </a:lstStyle>
          <a:p>
            <a:r>
              <a:rPr lang="en-US" dirty="0"/>
              <a:t>Click to edit Master title style</a:t>
            </a:r>
          </a:p>
        </p:txBody>
      </p:sp>
      <p:sp>
        <p:nvSpPr>
          <p:cNvPr id="9" name="Content Placeholder 2"/>
          <p:cNvSpPr>
            <a:spLocks noGrp="1"/>
          </p:cNvSpPr>
          <p:nvPr>
            <p:ph sz="half" idx="1"/>
          </p:nvPr>
        </p:nvSpPr>
        <p:spPr>
          <a:xfrm>
            <a:off x="1672252" y="3788228"/>
            <a:ext cx="9627119" cy="8565697"/>
          </a:xfrm>
        </p:spPr>
        <p:txBody>
          <a:bodyPr>
            <a:normAutofit/>
          </a:bodyPr>
          <a:lstStyle>
            <a:lvl1pPr marL="0" indent="0">
              <a:lnSpc>
                <a:spcPct val="100000"/>
              </a:lnSpc>
              <a:buNone/>
              <a:defRPr sz="4400">
                <a:solidFill>
                  <a:schemeClr val="bg1"/>
                </a:solidFill>
                <a:latin typeface="Arial" panose="020B0604020202020204" pitchFamily="34" charset="0"/>
                <a:ea typeface="Noto Sans" panose="020B0502040504020204" pitchFamily="34" charset="0"/>
                <a:cs typeface="Arial" panose="020B0604020202020204" pitchFamily="34" charset="0"/>
              </a:defRPr>
            </a:lvl1pPr>
            <a:lvl2pPr marL="912160" indent="0">
              <a:buNone/>
              <a:defRPr sz="6000"/>
            </a:lvl2pPr>
            <a:lvl3pPr marL="1824319" indent="0">
              <a:buNone/>
              <a:defRPr sz="6000"/>
            </a:lvl3pPr>
            <a:lvl4pPr marL="2736479" indent="0">
              <a:buNone/>
              <a:defRPr sz="6000"/>
            </a:lvl4pPr>
            <a:lvl5pPr marL="3648639" indent="0">
              <a:buNone/>
              <a:defRPr sz="6000"/>
            </a:lvl5pPr>
          </a:lstStyle>
          <a:p>
            <a:pPr lvl="0"/>
            <a:r>
              <a:rPr lang="en-US" dirty="0"/>
              <a:t>Edit Master text styles</a:t>
            </a:r>
          </a:p>
        </p:txBody>
      </p:sp>
    </p:spTree>
    <p:extLst>
      <p:ext uri="{BB962C8B-B14F-4D97-AF65-F5344CB8AC3E}">
        <p14:creationId xmlns:p14="http://schemas.microsoft.com/office/powerpoint/2010/main" val="3821902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7" name="Rectangle 6"/>
          <p:cNvSpPr/>
          <p:nvPr userDrawn="1"/>
        </p:nvSpPr>
        <p:spPr>
          <a:xfrm>
            <a:off x="-1" y="1"/>
            <a:ext cx="12345887" cy="13716000"/>
          </a:xfrm>
          <a:prstGeom prst="rect">
            <a:avLst/>
          </a:prstGeom>
          <a:solidFill>
            <a:srgbClr val="18B8A6"/>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6" name="Slide Number Placeholder 5"/>
          <p:cNvSpPr>
            <a:spLocks noGrp="1"/>
          </p:cNvSpPr>
          <p:nvPr>
            <p:ph type="sldNum" sz="quarter" idx="12"/>
          </p:nvPr>
        </p:nvSpPr>
        <p:spPr/>
        <p:txBody>
          <a:bodyPr/>
          <a:lstStyle/>
          <a:p>
            <a:fld id="{3D9A93CF-29B1-423F-8996-26EFEE32DDF9}" type="slidenum">
              <a:rPr lang="en-US" smtClean="0"/>
              <a:t>‹#›</a:t>
            </a:fld>
            <a:endParaRPr lang="en-US"/>
          </a:p>
        </p:txBody>
      </p:sp>
      <p:sp>
        <p:nvSpPr>
          <p:cNvPr id="11" name="Picture Placeholder 4"/>
          <p:cNvSpPr>
            <a:spLocks noGrp="1"/>
          </p:cNvSpPr>
          <p:nvPr>
            <p:ph type="pic" sz="quarter" idx="13"/>
          </p:nvPr>
        </p:nvSpPr>
        <p:spPr>
          <a:xfrm>
            <a:off x="12345887" y="0"/>
            <a:ext cx="11977788" cy="13716000"/>
          </a:xfrm>
          <a:solidFill>
            <a:schemeClr val="tx1">
              <a:lumMod val="10000"/>
              <a:lumOff val="90000"/>
            </a:schemeClr>
          </a:solidFill>
          <a:ln w="28575">
            <a:noFill/>
          </a:ln>
        </p:spPr>
        <p:txBody>
          <a:bodyPr/>
          <a:lstStyle/>
          <a:p>
            <a:r>
              <a:rPr lang="en-US" dirty="0"/>
              <a:t>Click icon to add picture</a:t>
            </a:r>
            <a:endParaRPr lang="en-GB" dirty="0"/>
          </a:p>
        </p:txBody>
      </p:sp>
      <p:sp>
        <p:nvSpPr>
          <p:cNvPr id="8" name="Title 1"/>
          <p:cNvSpPr>
            <a:spLocks noGrp="1"/>
          </p:cNvSpPr>
          <p:nvPr>
            <p:ph type="title"/>
          </p:nvPr>
        </p:nvSpPr>
        <p:spPr>
          <a:xfrm>
            <a:off x="1672253" y="730251"/>
            <a:ext cx="7863634" cy="2568120"/>
          </a:xfrm>
        </p:spPr>
        <p:txBody>
          <a:bodyPr>
            <a:noAutofit/>
          </a:bodyPr>
          <a:lstStyle>
            <a:lvl1pPr>
              <a:defRPr sz="5400" b="1">
                <a:solidFill>
                  <a:srgbClr val="1A53EA"/>
                </a:solidFill>
                <a:latin typeface="Arial" panose="020B0604020202020204" pitchFamily="34" charset="0"/>
                <a:ea typeface="Noto Sans" panose="020B0502040504020204" pitchFamily="34" charset="0"/>
                <a:cs typeface="Arial" panose="020B0604020202020204" pitchFamily="34" charset="0"/>
              </a:defRPr>
            </a:lvl1pPr>
          </a:lstStyle>
          <a:p>
            <a:r>
              <a:rPr lang="en-US" dirty="0"/>
              <a:t>Click to edit Master title style</a:t>
            </a:r>
          </a:p>
        </p:txBody>
      </p:sp>
      <p:sp>
        <p:nvSpPr>
          <p:cNvPr id="9" name="Content Placeholder 2"/>
          <p:cNvSpPr>
            <a:spLocks noGrp="1"/>
          </p:cNvSpPr>
          <p:nvPr>
            <p:ph sz="half" idx="1"/>
          </p:nvPr>
        </p:nvSpPr>
        <p:spPr>
          <a:xfrm>
            <a:off x="1672252" y="3788228"/>
            <a:ext cx="7863635" cy="8565697"/>
          </a:xfrm>
        </p:spPr>
        <p:txBody>
          <a:bodyPr>
            <a:normAutofit/>
          </a:bodyPr>
          <a:lstStyle>
            <a:lvl1pPr marL="0" indent="0">
              <a:lnSpc>
                <a:spcPct val="100000"/>
              </a:lnSpc>
              <a:buNone/>
              <a:defRPr sz="4400">
                <a:solidFill>
                  <a:srgbClr val="00125C"/>
                </a:solidFill>
                <a:latin typeface="Arial" panose="020B0604020202020204" pitchFamily="34" charset="0"/>
                <a:ea typeface="Noto Sans" panose="020B0502040504020204" pitchFamily="34" charset="0"/>
                <a:cs typeface="Arial" panose="020B0604020202020204" pitchFamily="34" charset="0"/>
              </a:defRPr>
            </a:lvl1pPr>
            <a:lvl2pPr marL="912160" indent="0">
              <a:buNone/>
              <a:defRPr sz="6000"/>
            </a:lvl2pPr>
            <a:lvl3pPr marL="1824319" indent="0">
              <a:buNone/>
              <a:defRPr sz="6000"/>
            </a:lvl3pPr>
            <a:lvl4pPr marL="2736479" indent="0">
              <a:buNone/>
              <a:defRPr sz="6000"/>
            </a:lvl4pPr>
            <a:lvl5pPr marL="3648639" indent="0">
              <a:buNone/>
              <a:defRPr sz="6000"/>
            </a:lvl5pPr>
          </a:lstStyle>
          <a:p>
            <a:pPr lvl="0"/>
            <a:r>
              <a:rPr lang="en-US" dirty="0"/>
              <a:t>Edit Master text styles</a:t>
            </a:r>
          </a:p>
        </p:txBody>
      </p:sp>
    </p:spTree>
    <p:extLst>
      <p:ext uri="{BB962C8B-B14F-4D97-AF65-F5344CB8AC3E}">
        <p14:creationId xmlns:p14="http://schemas.microsoft.com/office/powerpoint/2010/main" val="16797578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7" name="Rectangle 6"/>
          <p:cNvSpPr/>
          <p:nvPr userDrawn="1"/>
        </p:nvSpPr>
        <p:spPr>
          <a:xfrm>
            <a:off x="-1" y="1"/>
            <a:ext cx="12345887" cy="13716000"/>
          </a:xfrm>
          <a:prstGeom prst="rect">
            <a:avLst/>
          </a:prstGeom>
          <a:solidFill>
            <a:srgbClr val="903F98"/>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6" name="Slide Number Placeholder 5"/>
          <p:cNvSpPr>
            <a:spLocks noGrp="1"/>
          </p:cNvSpPr>
          <p:nvPr>
            <p:ph type="sldNum" sz="quarter" idx="12"/>
          </p:nvPr>
        </p:nvSpPr>
        <p:spPr/>
        <p:txBody>
          <a:bodyPr/>
          <a:lstStyle/>
          <a:p>
            <a:fld id="{3D9A93CF-29B1-423F-8996-26EFEE32DDF9}" type="slidenum">
              <a:rPr lang="en-US" smtClean="0"/>
              <a:t>‹#›</a:t>
            </a:fld>
            <a:endParaRPr lang="en-US"/>
          </a:p>
        </p:txBody>
      </p:sp>
      <p:sp>
        <p:nvSpPr>
          <p:cNvPr id="11" name="Picture Placeholder 4"/>
          <p:cNvSpPr>
            <a:spLocks noGrp="1"/>
          </p:cNvSpPr>
          <p:nvPr>
            <p:ph type="pic" sz="quarter" idx="13"/>
          </p:nvPr>
        </p:nvSpPr>
        <p:spPr>
          <a:xfrm>
            <a:off x="12345887" y="0"/>
            <a:ext cx="11977788" cy="13716000"/>
          </a:xfrm>
          <a:solidFill>
            <a:schemeClr val="tx1">
              <a:lumMod val="10000"/>
              <a:lumOff val="90000"/>
            </a:schemeClr>
          </a:solidFill>
          <a:ln w="28575">
            <a:noFill/>
          </a:ln>
        </p:spPr>
        <p:txBody>
          <a:bodyPr/>
          <a:lstStyle/>
          <a:p>
            <a:r>
              <a:rPr lang="en-US" dirty="0"/>
              <a:t>Click icon to add picture</a:t>
            </a:r>
            <a:endParaRPr lang="en-GB" dirty="0"/>
          </a:p>
        </p:txBody>
      </p:sp>
      <p:sp>
        <p:nvSpPr>
          <p:cNvPr id="8" name="Title 1"/>
          <p:cNvSpPr>
            <a:spLocks noGrp="1"/>
          </p:cNvSpPr>
          <p:nvPr>
            <p:ph type="title"/>
          </p:nvPr>
        </p:nvSpPr>
        <p:spPr>
          <a:xfrm>
            <a:off x="1672253" y="730251"/>
            <a:ext cx="7863634" cy="2568120"/>
          </a:xfrm>
        </p:spPr>
        <p:txBody>
          <a:bodyPr>
            <a:noAutofit/>
          </a:bodyPr>
          <a:lstStyle>
            <a:lvl1pPr>
              <a:defRPr sz="5400" b="1">
                <a:solidFill>
                  <a:srgbClr val="FFCC02"/>
                </a:solidFill>
                <a:latin typeface="Arial" panose="020B0604020202020204" pitchFamily="34" charset="0"/>
                <a:ea typeface="Noto Sans" panose="020B0502040504020204" pitchFamily="34" charset="0"/>
                <a:cs typeface="Arial" panose="020B0604020202020204" pitchFamily="34" charset="0"/>
              </a:defRPr>
            </a:lvl1pPr>
          </a:lstStyle>
          <a:p>
            <a:r>
              <a:rPr lang="en-US" dirty="0"/>
              <a:t>Click to edit Master title style</a:t>
            </a:r>
          </a:p>
        </p:txBody>
      </p:sp>
      <p:sp>
        <p:nvSpPr>
          <p:cNvPr id="9" name="Content Placeholder 2"/>
          <p:cNvSpPr>
            <a:spLocks noGrp="1"/>
          </p:cNvSpPr>
          <p:nvPr>
            <p:ph sz="half" idx="1"/>
          </p:nvPr>
        </p:nvSpPr>
        <p:spPr>
          <a:xfrm>
            <a:off x="1672252" y="3788228"/>
            <a:ext cx="7863635" cy="8565697"/>
          </a:xfrm>
        </p:spPr>
        <p:txBody>
          <a:bodyPr>
            <a:normAutofit/>
          </a:bodyPr>
          <a:lstStyle>
            <a:lvl1pPr marL="0" indent="0">
              <a:lnSpc>
                <a:spcPct val="100000"/>
              </a:lnSpc>
              <a:buNone/>
              <a:defRPr sz="4400">
                <a:solidFill>
                  <a:schemeClr val="bg1"/>
                </a:solidFill>
                <a:latin typeface="Arial" panose="020B0604020202020204" pitchFamily="34" charset="0"/>
                <a:ea typeface="Noto Sans" panose="020B0502040504020204" pitchFamily="34" charset="0"/>
                <a:cs typeface="Arial" panose="020B0604020202020204" pitchFamily="34" charset="0"/>
              </a:defRPr>
            </a:lvl1pPr>
            <a:lvl2pPr marL="912160" indent="0">
              <a:buNone/>
              <a:defRPr sz="6000"/>
            </a:lvl2pPr>
            <a:lvl3pPr marL="1824319" indent="0">
              <a:buNone/>
              <a:defRPr sz="6000"/>
            </a:lvl3pPr>
            <a:lvl4pPr marL="2736479" indent="0">
              <a:buNone/>
              <a:defRPr sz="6000"/>
            </a:lvl4pPr>
            <a:lvl5pPr marL="3648639" indent="0">
              <a:buNone/>
              <a:defRPr sz="6000"/>
            </a:lvl5pPr>
          </a:lstStyle>
          <a:p>
            <a:pPr lvl="0"/>
            <a:r>
              <a:rPr lang="en-US" dirty="0"/>
              <a:t>Edit Master text styles</a:t>
            </a:r>
          </a:p>
        </p:txBody>
      </p:sp>
    </p:spTree>
    <p:extLst>
      <p:ext uri="{BB962C8B-B14F-4D97-AF65-F5344CB8AC3E}">
        <p14:creationId xmlns:p14="http://schemas.microsoft.com/office/powerpoint/2010/main" val="38697776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7" name="Rectangle 6"/>
          <p:cNvSpPr/>
          <p:nvPr userDrawn="1"/>
        </p:nvSpPr>
        <p:spPr>
          <a:xfrm>
            <a:off x="-1" y="1"/>
            <a:ext cx="12345887" cy="13716000"/>
          </a:xfrm>
          <a:prstGeom prst="rect">
            <a:avLst/>
          </a:prstGeom>
          <a:solidFill>
            <a:srgbClr val="FFCC0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6" name="Slide Number Placeholder 5"/>
          <p:cNvSpPr>
            <a:spLocks noGrp="1"/>
          </p:cNvSpPr>
          <p:nvPr>
            <p:ph type="sldNum" sz="quarter" idx="12"/>
          </p:nvPr>
        </p:nvSpPr>
        <p:spPr/>
        <p:txBody>
          <a:bodyPr/>
          <a:lstStyle/>
          <a:p>
            <a:fld id="{3D9A93CF-29B1-423F-8996-26EFEE32DDF9}" type="slidenum">
              <a:rPr lang="en-US" smtClean="0"/>
              <a:t>‹#›</a:t>
            </a:fld>
            <a:endParaRPr lang="en-US"/>
          </a:p>
        </p:txBody>
      </p:sp>
      <p:sp>
        <p:nvSpPr>
          <p:cNvPr id="11" name="Picture Placeholder 4"/>
          <p:cNvSpPr>
            <a:spLocks noGrp="1"/>
          </p:cNvSpPr>
          <p:nvPr>
            <p:ph type="pic" sz="quarter" idx="13"/>
          </p:nvPr>
        </p:nvSpPr>
        <p:spPr>
          <a:xfrm>
            <a:off x="12345887" y="0"/>
            <a:ext cx="11977788" cy="13716000"/>
          </a:xfrm>
          <a:solidFill>
            <a:schemeClr val="tx1">
              <a:lumMod val="10000"/>
              <a:lumOff val="90000"/>
            </a:schemeClr>
          </a:solidFill>
          <a:ln w="28575">
            <a:noFill/>
          </a:ln>
        </p:spPr>
        <p:txBody>
          <a:bodyPr/>
          <a:lstStyle/>
          <a:p>
            <a:r>
              <a:rPr lang="en-US" dirty="0"/>
              <a:t>Click icon to add picture</a:t>
            </a:r>
            <a:endParaRPr lang="en-GB" dirty="0"/>
          </a:p>
        </p:txBody>
      </p:sp>
      <p:sp>
        <p:nvSpPr>
          <p:cNvPr id="8" name="Title 1"/>
          <p:cNvSpPr>
            <a:spLocks noGrp="1"/>
          </p:cNvSpPr>
          <p:nvPr>
            <p:ph type="title"/>
          </p:nvPr>
        </p:nvSpPr>
        <p:spPr>
          <a:xfrm>
            <a:off x="1672253" y="730251"/>
            <a:ext cx="7863634" cy="2568120"/>
          </a:xfrm>
        </p:spPr>
        <p:txBody>
          <a:bodyPr>
            <a:noAutofit/>
          </a:bodyPr>
          <a:lstStyle>
            <a:lvl1pPr>
              <a:defRPr sz="5400" b="1">
                <a:solidFill>
                  <a:srgbClr val="1A53EA"/>
                </a:solidFill>
                <a:latin typeface="Arial" panose="020B0604020202020204" pitchFamily="34" charset="0"/>
                <a:ea typeface="Noto Sans" panose="020B0502040504020204" pitchFamily="34" charset="0"/>
                <a:cs typeface="Arial" panose="020B0604020202020204" pitchFamily="34" charset="0"/>
              </a:defRPr>
            </a:lvl1pPr>
          </a:lstStyle>
          <a:p>
            <a:r>
              <a:rPr lang="en-US" dirty="0"/>
              <a:t>Click to edit Master title style</a:t>
            </a:r>
          </a:p>
        </p:txBody>
      </p:sp>
      <p:sp>
        <p:nvSpPr>
          <p:cNvPr id="9" name="Content Placeholder 2"/>
          <p:cNvSpPr>
            <a:spLocks noGrp="1"/>
          </p:cNvSpPr>
          <p:nvPr>
            <p:ph sz="half" idx="1"/>
          </p:nvPr>
        </p:nvSpPr>
        <p:spPr>
          <a:xfrm>
            <a:off x="1672252" y="3788228"/>
            <a:ext cx="7863635" cy="8565697"/>
          </a:xfrm>
        </p:spPr>
        <p:txBody>
          <a:bodyPr>
            <a:normAutofit/>
          </a:bodyPr>
          <a:lstStyle>
            <a:lvl1pPr marL="0" indent="0">
              <a:lnSpc>
                <a:spcPct val="100000"/>
              </a:lnSpc>
              <a:buNone/>
              <a:defRPr sz="4400">
                <a:solidFill>
                  <a:srgbClr val="00125C"/>
                </a:solidFill>
                <a:latin typeface="Arial" panose="020B0604020202020204" pitchFamily="34" charset="0"/>
                <a:ea typeface="Noto Sans" panose="020B0502040504020204" pitchFamily="34" charset="0"/>
                <a:cs typeface="Arial" panose="020B0604020202020204" pitchFamily="34" charset="0"/>
              </a:defRPr>
            </a:lvl1pPr>
            <a:lvl2pPr marL="912160" indent="0">
              <a:buNone/>
              <a:defRPr sz="6000"/>
            </a:lvl2pPr>
            <a:lvl3pPr marL="1824319" indent="0">
              <a:buNone/>
              <a:defRPr sz="6000"/>
            </a:lvl3pPr>
            <a:lvl4pPr marL="2736479" indent="0">
              <a:buNone/>
              <a:defRPr sz="6000"/>
            </a:lvl4pPr>
            <a:lvl5pPr marL="3648639" indent="0">
              <a:buNone/>
              <a:defRPr sz="6000"/>
            </a:lvl5pPr>
          </a:lstStyle>
          <a:p>
            <a:pPr lvl="0"/>
            <a:r>
              <a:rPr lang="en-US" dirty="0"/>
              <a:t>Edit Master text styles</a:t>
            </a:r>
          </a:p>
        </p:txBody>
      </p:sp>
    </p:spTree>
    <p:extLst>
      <p:ext uri="{BB962C8B-B14F-4D97-AF65-F5344CB8AC3E}">
        <p14:creationId xmlns:p14="http://schemas.microsoft.com/office/powerpoint/2010/main" val="41342255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7" name="Rectangle 6"/>
          <p:cNvSpPr/>
          <p:nvPr userDrawn="1"/>
        </p:nvSpPr>
        <p:spPr>
          <a:xfrm>
            <a:off x="-1" y="1"/>
            <a:ext cx="12345887" cy="13716000"/>
          </a:xfrm>
          <a:prstGeom prst="rect">
            <a:avLst/>
          </a:prstGeom>
          <a:solidFill>
            <a:schemeClr val="bg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6" name="Slide Number Placeholder 5"/>
          <p:cNvSpPr>
            <a:spLocks noGrp="1"/>
          </p:cNvSpPr>
          <p:nvPr>
            <p:ph type="sldNum" sz="quarter" idx="12"/>
          </p:nvPr>
        </p:nvSpPr>
        <p:spPr/>
        <p:txBody>
          <a:bodyPr/>
          <a:lstStyle/>
          <a:p>
            <a:fld id="{3D9A93CF-29B1-423F-8996-26EFEE32DDF9}" type="slidenum">
              <a:rPr lang="en-US" smtClean="0"/>
              <a:t>‹#›</a:t>
            </a:fld>
            <a:endParaRPr lang="en-US"/>
          </a:p>
        </p:txBody>
      </p:sp>
      <p:sp>
        <p:nvSpPr>
          <p:cNvPr id="11" name="Picture Placeholder 4"/>
          <p:cNvSpPr>
            <a:spLocks noGrp="1"/>
          </p:cNvSpPr>
          <p:nvPr>
            <p:ph type="pic" sz="quarter" idx="13"/>
          </p:nvPr>
        </p:nvSpPr>
        <p:spPr>
          <a:xfrm>
            <a:off x="12345887" y="0"/>
            <a:ext cx="11977788" cy="13716000"/>
          </a:xfrm>
          <a:solidFill>
            <a:schemeClr val="tx1">
              <a:lumMod val="10000"/>
              <a:lumOff val="90000"/>
            </a:schemeClr>
          </a:solidFill>
          <a:ln w="28575">
            <a:noFill/>
          </a:ln>
        </p:spPr>
        <p:txBody>
          <a:bodyPr/>
          <a:lstStyle/>
          <a:p>
            <a:r>
              <a:rPr lang="en-US" dirty="0"/>
              <a:t>Click icon to add picture</a:t>
            </a:r>
            <a:endParaRPr lang="en-GB" dirty="0"/>
          </a:p>
        </p:txBody>
      </p:sp>
      <p:sp>
        <p:nvSpPr>
          <p:cNvPr id="8" name="Title 1"/>
          <p:cNvSpPr>
            <a:spLocks noGrp="1"/>
          </p:cNvSpPr>
          <p:nvPr>
            <p:ph type="title"/>
          </p:nvPr>
        </p:nvSpPr>
        <p:spPr>
          <a:xfrm>
            <a:off x="1672253" y="730251"/>
            <a:ext cx="7863634" cy="2568120"/>
          </a:xfrm>
        </p:spPr>
        <p:txBody>
          <a:bodyPr>
            <a:noAutofit/>
          </a:bodyPr>
          <a:lstStyle>
            <a:lvl1pPr>
              <a:defRPr sz="5400" b="1">
                <a:solidFill>
                  <a:srgbClr val="00125C"/>
                </a:solidFill>
                <a:latin typeface="Arial" panose="020B0604020202020204" pitchFamily="34" charset="0"/>
                <a:ea typeface="Noto Sans" panose="020B0502040504020204" pitchFamily="34" charset="0"/>
                <a:cs typeface="Arial" panose="020B0604020202020204" pitchFamily="34" charset="0"/>
              </a:defRPr>
            </a:lvl1pPr>
          </a:lstStyle>
          <a:p>
            <a:r>
              <a:rPr lang="en-US" dirty="0"/>
              <a:t>Click to edit Master title style</a:t>
            </a:r>
          </a:p>
        </p:txBody>
      </p:sp>
      <p:sp>
        <p:nvSpPr>
          <p:cNvPr id="9" name="Content Placeholder 2"/>
          <p:cNvSpPr>
            <a:spLocks noGrp="1"/>
          </p:cNvSpPr>
          <p:nvPr>
            <p:ph sz="half" idx="1"/>
          </p:nvPr>
        </p:nvSpPr>
        <p:spPr>
          <a:xfrm>
            <a:off x="1672252" y="3788228"/>
            <a:ext cx="7863635" cy="8565697"/>
          </a:xfrm>
        </p:spPr>
        <p:txBody>
          <a:bodyPr>
            <a:normAutofit/>
          </a:bodyPr>
          <a:lstStyle>
            <a:lvl1pPr marL="0" indent="0">
              <a:lnSpc>
                <a:spcPct val="100000"/>
              </a:lnSpc>
              <a:buNone/>
              <a:defRPr sz="4400">
                <a:solidFill>
                  <a:schemeClr val="bg1"/>
                </a:solidFill>
                <a:latin typeface="Arial" panose="020B0604020202020204" pitchFamily="34" charset="0"/>
                <a:ea typeface="Noto Sans" panose="020B0502040504020204" pitchFamily="34" charset="0"/>
                <a:cs typeface="Arial" panose="020B0604020202020204" pitchFamily="34" charset="0"/>
              </a:defRPr>
            </a:lvl1pPr>
            <a:lvl2pPr marL="912160" indent="0">
              <a:buNone/>
              <a:defRPr sz="6000"/>
            </a:lvl2pPr>
            <a:lvl3pPr marL="1824319" indent="0">
              <a:buNone/>
              <a:defRPr sz="6000"/>
            </a:lvl3pPr>
            <a:lvl4pPr marL="2736479" indent="0">
              <a:buNone/>
              <a:defRPr sz="6000"/>
            </a:lvl4pPr>
            <a:lvl5pPr marL="3648639" indent="0">
              <a:buNone/>
              <a:defRPr sz="6000"/>
            </a:lvl5pPr>
          </a:lstStyle>
          <a:p>
            <a:pPr lvl="0"/>
            <a:r>
              <a:rPr lang="en-US" dirty="0"/>
              <a:t>Edit Master text styles</a:t>
            </a:r>
          </a:p>
        </p:txBody>
      </p:sp>
    </p:spTree>
    <p:extLst>
      <p:ext uri="{BB962C8B-B14F-4D97-AF65-F5344CB8AC3E}">
        <p14:creationId xmlns:p14="http://schemas.microsoft.com/office/powerpoint/2010/main" val="3888221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7" name="Rectangle 6"/>
          <p:cNvSpPr/>
          <p:nvPr userDrawn="1"/>
        </p:nvSpPr>
        <p:spPr>
          <a:xfrm>
            <a:off x="-1" y="1"/>
            <a:ext cx="15218230" cy="13716000"/>
          </a:xfrm>
          <a:prstGeom prst="rect">
            <a:avLst/>
          </a:prstGeom>
          <a:solidFill>
            <a:srgbClr val="1A53EA"/>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6" name="Slide Number Placeholder 5"/>
          <p:cNvSpPr>
            <a:spLocks noGrp="1"/>
          </p:cNvSpPr>
          <p:nvPr>
            <p:ph type="sldNum" sz="quarter" idx="12"/>
          </p:nvPr>
        </p:nvSpPr>
        <p:spPr/>
        <p:txBody>
          <a:bodyPr/>
          <a:lstStyle/>
          <a:p>
            <a:fld id="{3D9A93CF-29B1-423F-8996-26EFEE32DDF9}" type="slidenum">
              <a:rPr lang="en-US" smtClean="0"/>
              <a:t>‹#›</a:t>
            </a:fld>
            <a:endParaRPr lang="en-US"/>
          </a:p>
        </p:txBody>
      </p:sp>
      <p:sp>
        <p:nvSpPr>
          <p:cNvPr id="11" name="Picture Placeholder 4"/>
          <p:cNvSpPr>
            <a:spLocks noGrp="1"/>
          </p:cNvSpPr>
          <p:nvPr>
            <p:ph type="pic" sz="quarter" idx="13"/>
          </p:nvPr>
        </p:nvSpPr>
        <p:spPr>
          <a:xfrm>
            <a:off x="15218229" y="0"/>
            <a:ext cx="9105446" cy="13716000"/>
          </a:xfrm>
          <a:solidFill>
            <a:schemeClr val="tx1">
              <a:lumMod val="10000"/>
              <a:lumOff val="90000"/>
            </a:schemeClr>
          </a:solidFill>
          <a:ln w="28575">
            <a:noFill/>
          </a:ln>
        </p:spPr>
        <p:txBody>
          <a:bodyPr/>
          <a:lstStyle/>
          <a:p>
            <a:r>
              <a:rPr lang="en-US" dirty="0"/>
              <a:t>Click icon to add picture</a:t>
            </a:r>
            <a:endParaRPr lang="en-GB" dirty="0"/>
          </a:p>
        </p:txBody>
      </p:sp>
      <p:sp>
        <p:nvSpPr>
          <p:cNvPr id="8" name="Title 1"/>
          <p:cNvSpPr>
            <a:spLocks noGrp="1"/>
          </p:cNvSpPr>
          <p:nvPr>
            <p:ph type="title"/>
          </p:nvPr>
        </p:nvSpPr>
        <p:spPr>
          <a:xfrm>
            <a:off x="1672253" y="1350737"/>
            <a:ext cx="7863634" cy="2568120"/>
          </a:xfrm>
        </p:spPr>
        <p:txBody>
          <a:bodyPr>
            <a:noAutofit/>
          </a:bodyPr>
          <a:lstStyle>
            <a:lvl1pPr>
              <a:defRPr sz="6600" b="1">
                <a:solidFill>
                  <a:srgbClr val="FFCC02"/>
                </a:solidFill>
                <a:latin typeface="Arial" panose="020B0604020202020204" pitchFamily="34" charset="0"/>
                <a:ea typeface="Noto Sans" panose="020B0502040504020204" pitchFamily="34" charset="0"/>
                <a:cs typeface="Arial" panose="020B0604020202020204" pitchFamily="34" charset="0"/>
              </a:defRPr>
            </a:lvl1pPr>
          </a:lstStyle>
          <a:p>
            <a:r>
              <a:rPr lang="en-US" dirty="0"/>
              <a:t>Click to edit Master title style</a:t>
            </a:r>
          </a:p>
        </p:txBody>
      </p:sp>
      <p:sp>
        <p:nvSpPr>
          <p:cNvPr id="9" name="Content Placeholder 2"/>
          <p:cNvSpPr>
            <a:spLocks noGrp="1"/>
          </p:cNvSpPr>
          <p:nvPr>
            <p:ph sz="half" idx="1"/>
          </p:nvPr>
        </p:nvSpPr>
        <p:spPr>
          <a:xfrm>
            <a:off x="1672253" y="4604657"/>
            <a:ext cx="5148942" cy="7749268"/>
          </a:xfrm>
        </p:spPr>
        <p:txBody>
          <a:bodyPr>
            <a:normAutofit/>
          </a:bodyPr>
          <a:lstStyle>
            <a:lvl1pPr marL="0" marR="0" indent="0" algn="l" defTabSz="1824319" rtl="0" eaLnBrk="1" fontAlgn="auto" latinLnBrk="0" hangingPunct="1">
              <a:lnSpc>
                <a:spcPct val="100000"/>
              </a:lnSpc>
              <a:spcBef>
                <a:spcPts val="1995"/>
              </a:spcBef>
              <a:spcAft>
                <a:spcPts val="0"/>
              </a:spcAft>
              <a:buClrTx/>
              <a:buSzTx/>
              <a:buFont typeface="Arial" panose="020B0604020202020204" pitchFamily="34" charset="0"/>
              <a:buNone/>
              <a:tabLst/>
              <a:defRPr sz="4600" b="1" i="1">
                <a:solidFill>
                  <a:srgbClr val="FFCC02"/>
                </a:solidFill>
                <a:latin typeface="Arial" panose="020B0604020202020204" pitchFamily="34" charset="0"/>
                <a:ea typeface="Noto Sans" panose="020B0502040504020204" pitchFamily="34" charset="0"/>
                <a:cs typeface="Arial" panose="020B0604020202020204" pitchFamily="34" charset="0"/>
              </a:defRPr>
            </a:lvl1pPr>
            <a:lvl2pPr marL="912160" indent="0">
              <a:buNone/>
              <a:defRPr sz="6000"/>
            </a:lvl2pPr>
            <a:lvl3pPr marL="1824319" indent="0">
              <a:buNone/>
              <a:defRPr sz="6000"/>
            </a:lvl3pPr>
            <a:lvl4pPr marL="2736479" indent="0">
              <a:buNone/>
              <a:defRPr sz="6000"/>
            </a:lvl4pPr>
            <a:lvl5pPr marL="3648639" indent="0">
              <a:buNone/>
              <a:defRPr sz="6000"/>
            </a:lvl5pPr>
          </a:lstStyle>
          <a:p>
            <a:pPr marL="0" marR="0" lvl="0" indent="0" algn="l" defTabSz="1824319" rtl="0" eaLnBrk="1" fontAlgn="auto" latinLnBrk="0" hangingPunct="1">
              <a:lnSpc>
                <a:spcPct val="90000"/>
              </a:lnSpc>
              <a:spcBef>
                <a:spcPts val="1995"/>
              </a:spcBef>
              <a:spcAft>
                <a:spcPts val="0"/>
              </a:spcAft>
              <a:buClrTx/>
              <a:buSzTx/>
              <a:buFont typeface="Arial" panose="020B0604020202020204" pitchFamily="34" charset="0"/>
              <a:buNone/>
              <a:tabLst/>
              <a:defRPr/>
            </a:pPr>
            <a:r>
              <a:rPr lang="en-US" dirty="0"/>
              <a:t>Edit Master text styles</a:t>
            </a:r>
          </a:p>
          <a:p>
            <a:pPr lvl="0"/>
            <a:endParaRPr lang="en-US" dirty="0"/>
          </a:p>
        </p:txBody>
      </p:sp>
      <p:sp>
        <p:nvSpPr>
          <p:cNvPr id="10" name="Content Placeholder 2"/>
          <p:cNvSpPr>
            <a:spLocks noGrp="1"/>
          </p:cNvSpPr>
          <p:nvPr>
            <p:ph sz="half" idx="14"/>
          </p:nvPr>
        </p:nvSpPr>
        <p:spPr>
          <a:xfrm>
            <a:off x="7315200" y="4604657"/>
            <a:ext cx="6727370" cy="7749268"/>
          </a:xfrm>
        </p:spPr>
        <p:txBody>
          <a:bodyPr>
            <a:normAutofit/>
          </a:bodyPr>
          <a:lstStyle>
            <a:lvl1pPr marL="0" indent="0">
              <a:buNone/>
              <a:defRPr sz="4400" b="0" i="0">
                <a:solidFill>
                  <a:schemeClr val="bg1"/>
                </a:solidFill>
                <a:latin typeface="Arial" panose="020B0604020202020204" pitchFamily="34" charset="0"/>
                <a:ea typeface="Noto Sans" panose="020B0502040504020204" pitchFamily="34" charset="0"/>
                <a:cs typeface="Arial" panose="020B0604020202020204" pitchFamily="34" charset="0"/>
              </a:defRPr>
            </a:lvl1pPr>
            <a:lvl2pPr marL="912160" indent="0">
              <a:buNone/>
              <a:defRPr sz="6000"/>
            </a:lvl2pPr>
            <a:lvl3pPr marL="1824319" indent="0">
              <a:buNone/>
              <a:defRPr sz="6000"/>
            </a:lvl3pPr>
            <a:lvl4pPr marL="2736479" indent="0">
              <a:buNone/>
              <a:defRPr sz="6000"/>
            </a:lvl4pPr>
            <a:lvl5pPr marL="3648639" indent="0">
              <a:buNone/>
              <a:defRPr sz="6000"/>
            </a:lvl5pPr>
          </a:lstStyle>
          <a:p>
            <a:pPr lvl="0"/>
            <a:r>
              <a:rPr lang="en-US" dirty="0"/>
              <a:t>Edit Master text styles</a:t>
            </a:r>
          </a:p>
        </p:txBody>
      </p:sp>
    </p:spTree>
    <p:extLst>
      <p:ext uri="{BB962C8B-B14F-4D97-AF65-F5344CB8AC3E}">
        <p14:creationId xmlns:p14="http://schemas.microsoft.com/office/powerpoint/2010/main" val="7025842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3" name="Rectangle 12"/>
          <p:cNvSpPr/>
          <p:nvPr userDrawn="1"/>
        </p:nvSpPr>
        <p:spPr>
          <a:xfrm>
            <a:off x="0" y="-340242"/>
            <a:ext cx="24518679" cy="14332689"/>
          </a:xfrm>
          <a:prstGeom prst="rect">
            <a:avLst/>
          </a:prstGeom>
          <a:solidFill>
            <a:schemeClr val="bg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74056" y="-3342595"/>
            <a:ext cx="21450300" cy="7534275"/>
          </a:xfrm>
          <a:prstGeom prst="rect">
            <a:avLst/>
          </a:prstGeom>
        </p:spPr>
      </p:pic>
      <p:sp>
        <p:nvSpPr>
          <p:cNvPr id="9" name="Content Placeholder 2"/>
          <p:cNvSpPr>
            <a:spLocks noGrp="1"/>
          </p:cNvSpPr>
          <p:nvPr>
            <p:ph sz="half" idx="1"/>
          </p:nvPr>
        </p:nvSpPr>
        <p:spPr>
          <a:xfrm>
            <a:off x="12530752" y="3717471"/>
            <a:ext cx="10119697" cy="8791575"/>
          </a:xfrm>
        </p:spPr>
        <p:txBody>
          <a:bodyPr>
            <a:normAutofit/>
          </a:bodyPr>
          <a:lstStyle>
            <a:lvl1pPr marL="685800" indent="-685800">
              <a:lnSpc>
                <a:spcPct val="100000"/>
              </a:lnSpc>
              <a:buFont typeface="Arial" panose="020B0604020202020204" pitchFamily="34" charset="0"/>
              <a:buChar char="•"/>
              <a:defRPr sz="4800">
                <a:solidFill>
                  <a:srgbClr val="00125C"/>
                </a:solidFill>
                <a:latin typeface="Arial" panose="020B0604020202020204" pitchFamily="34" charset="0"/>
                <a:ea typeface="Noto Sans" panose="020B0502040504020204" pitchFamily="34" charset="0"/>
                <a:cs typeface="Arial" panose="020B0604020202020204" pitchFamily="34" charset="0"/>
              </a:defRPr>
            </a:lvl1pPr>
            <a:lvl2pPr marL="912160" indent="0">
              <a:buNone/>
              <a:defRPr sz="6000"/>
            </a:lvl2pPr>
            <a:lvl3pPr marL="1824319" indent="0">
              <a:buNone/>
              <a:defRPr sz="6000"/>
            </a:lvl3pPr>
            <a:lvl4pPr marL="2736479" indent="0">
              <a:buNone/>
              <a:defRPr sz="6000"/>
            </a:lvl4pPr>
            <a:lvl5pPr marL="3648639" indent="0">
              <a:buNone/>
              <a:defRPr sz="6000"/>
            </a:lvl5pPr>
          </a:lstStyle>
          <a:p>
            <a:pPr lvl="0"/>
            <a:r>
              <a:rPr lang="en-US" dirty="0"/>
              <a:t>Edit Master text styles</a:t>
            </a:r>
          </a:p>
        </p:txBody>
      </p:sp>
      <p:sp>
        <p:nvSpPr>
          <p:cNvPr id="8" name="Title 1"/>
          <p:cNvSpPr>
            <a:spLocks noGrp="1"/>
          </p:cNvSpPr>
          <p:nvPr>
            <p:ph type="title"/>
          </p:nvPr>
        </p:nvSpPr>
        <p:spPr>
          <a:xfrm>
            <a:off x="4735286" y="1154794"/>
            <a:ext cx="17915163" cy="1803399"/>
          </a:xfrm>
        </p:spPr>
        <p:txBody>
          <a:bodyPr>
            <a:noAutofit/>
          </a:bodyPr>
          <a:lstStyle>
            <a:lvl1pPr>
              <a:defRPr sz="6600" b="1">
                <a:solidFill>
                  <a:srgbClr val="1A53EA"/>
                </a:solidFill>
                <a:latin typeface="Arial" panose="020B0604020202020204" pitchFamily="34" charset="0"/>
                <a:ea typeface="Noto Sans" panose="020B0502040504020204" pitchFamily="34" charset="0"/>
                <a:cs typeface="Arial" panose="020B0604020202020204" pitchFamily="34" charset="0"/>
              </a:defRPr>
            </a:lvl1pPr>
          </a:lstStyle>
          <a:p>
            <a:r>
              <a:rPr lang="en-US" dirty="0"/>
              <a:t>Click to edit Master title style</a:t>
            </a:r>
          </a:p>
        </p:txBody>
      </p:sp>
      <p:sp>
        <p:nvSpPr>
          <p:cNvPr id="14" name="Content Placeholder 2"/>
          <p:cNvSpPr>
            <a:spLocks noGrp="1"/>
          </p:cNvSpPr>
          <p:nvPr>
            <p:ph sz="half" idx="10"/>
          </p:nvPr>
        </p:nvSpPr>
        <p:spPr>
          <a:xfrm>
            <a:off x="1824653" y="3714750"/>
            <a:ext cx="10119697" cy="8791575"/>
          </a:xfrm>
        </p:spPr>
        <p:txBody>
          <a:bodyPr>
            <a:normAutofit/>
          </a:bodyPr>
          <a:lstStyle>
            <a:lvl1pPr marL="685800" indent="-685800">
              <a:lnSpc>
                <a:spcPct val="100000"/>
              </a:lnSpc>
              <a:buFont typeface="Arial" panose="020B0604020202020204" pitchFamily="34" charset="0"/>
              <a:buChar char="•"/>
              <a:defRPr sz="4800">
                <a:solidFill>
                  <a:srgbClr val="00125C"/>
                </a:solidFill>
                <a:latin typeface="Arial" panose="020B0604020202020204" pitchFamily="34" charset="0"/>
                <a:ea typeface="Noto Sans" panose="020B0502040504020204" pitchFamily="34" charset="0"/>
                <a:cs typeface="Arial" panose="020B0604020202020204" pitchFamily="34" charset="0"/>
              </a:defRPr>
            </a:lvl1pPr>
            <a:lvl2pPr marL="912160" indent="0">
              <a:buNone/>
              <a:defRPr sz="6000"/>
            </a:lvl2pPr>
            <a:lvl3pPr marL="1824319" indent="0">
              <a:buNone/>
              <a:defRPr sz="6000"/>
            </a:lvl3pPr>
            <a:lvl4pPr marL="2736479" indent="0">
              <a:buNone/>
              <a:defRPr sz="6000"/>
            </a:lvl4pPr>
            <a:lvl5pPr marL="3648639" indent="0">
              <a:buNone/>
              <a:defRPr sz="6000"/>
            </a:lvl5pPr>
          </a:lstStyle>
          <a:p>
            <a:pPr lvl="0"/>
            <a:r>
              <a:rPr lang="en-US" dirty="0"/>
              <a:t>Edit Master text styles</a:t>
            </a:r>
          </a:p>
        </p:txBody>
      </p:sp>
    </p:spTree>
    <p:extLst>
      <p:ext uri="{BB962C8B-B14F-4D97-AF65-F5344CB8AC3E}">
        <p14:creationId xmlns:p14="http://schemas.microsoft.com/office/powerpoint/2010/main" val="21619265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13" name="Rectangle 12"/>
          <p:cNvSpPr/>
          <p:nvPr userDrawn="1"/>
        </p:nvSpPr>
        <p:spPr>
          <a:xfrm>
            <a:off x="0" y="-340242"/>
            <a:ext cx="24518679" cy="14332689"/>
          </a:xfrm>
          <a:prstGeom prst="rect">
            <a:avLst/>
          </a:prstGeom>
          <a:solidFill>
            <a:schemeClr val="bg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74056" y="-3342595"/>
            <a:ext cx="21450300" cy="7534275"/>
          </a:xfrm>
          <a:prstGeom prst="rect">
            <a:avLst/>
          </a:prstGeom>
        </p:spPr>
      </p:pic>
      <p:sp>
        <p:nvSpPr>
          <p:cNvPr id="8" name="Title 1"/>
          <p:cNvSpPr>
            <a:spLocks noGrp="1"/>
          </p:cNvSpPr>
          <p:nvPr>
            <p:ph type="title"/>
          </p:nvPr>
        </p:nvSpPr>
        <p:spPr>
          <a:xfrm>
            <a:off x="4735286" y="1154794"/>
            <a:ext cx="17915163" cy="1803399"/>
          </a:xfrm>
        </p:spPr>
        <p:txBody>
          <a:bodyPr>
            <a:noAutofit/>
          </a:bodyPr>
          <a:lstStyle>
            <a:lvl1pPr>
              <a:defRPr sz="6600" b="1">
                <a:solidFill>
                  <a:srgbClr val="1A53EA"/>
                </a:solidFill>
                <a:latin typeface="Arial" panose="020B0604020202020204" pitchFamily="34" charset="0"/>
                <a:ea typeface="Noto Sans" panose="020B0502040504020204" pitchFamily="34" charset="0"/>
                <a:cs typeface="Arial" panose="020B0604020202020204" pitchFamily="34" charset="0"/>
              </a:defRPr>
            </a:lvl1pPr>
          </a:lstStyle>
          <a:p>
            <a:r>
              <a:rPr lang="en-US" dirty="0"/>
              <a:t>Click to edit Master title style</a:t>
            </a:r>
          </a:p>
        </p:txBody>
      </p:sp>
      <p:sp>
        <p:nvSpPr>
          <p:cNvPr id="9" name="Content Placeholder 2"/>
          <p:cNvSpPr>
            <a:spLocks noGrp="1"/>
          </p:cNvSpPr>
          <p:nvPr>
            <p:ph sz="half" idx="1"/>
          </p:nvPr>
        </p:nvSpPr>
        <p:spPr>
          <a:xfrm>
            <a:off x="1672253" y="3562350"/>
            <a:ext cx="6622661" cy="8791575"/>
          </a:xfrm>
        </p:spPr>
        <p:txBody>
          <a:bodyPr>
            <a:normAutofit/>
          </a:bodyPr>
          <a:lstStyle>
            <a:lvl1pPr marL="685800" indent="-685800">
              <a:lnSpc>
                <a:spcPct val="100000"/>
              </a:lnSpc>
              <a:buFont typeface="Arial" panose="020B0604020202020204" pitchFamily="34" charset="0"/>
              <a:buChar char="•"/>
              <a:defRPr sz="4800">
                <a:solidFill>
                  <a:srgbClr val="00125C"/>
                </a:solidFill>
                <a:latin typeface="Arial" panose="020B0604020202020204" pitchFamily="34" charset="0"/>
                <a:ea typeface="Noto Sans" panose="020B0502040504020204" pitchFamily="34" charset="0"/>
                <a:cs typeface="Arial" panose="020B0604020202020204" pitchFamily="34" charset="0"/>
              </a:defRPr>
            </a:lvl1pPr>
            <a:lvl2pPr marL="912160" indent="0">
              <a:buNone/>
              <a:defRPr sz="6000"/>
            </a:lvl2pPr>
            <a:lvl3pPr marL="1824319" indent="0">
              <a:buNone/>
              <a:defRPr sz="6000"/>
            </a:lvl3pPr>
            <a:lvl4pPr marL="2736479" indent="0">
              <a:buNone/>
              <a:defRPr sz="6000"/>
            </a:lvl4pPr>
            <a:lvl5pPr marL="3648639" indent="0">
              <a:buNone/>
              <a:defRPr sz="6000"/>
            </a:lvl5pPr>
          </a:lstStyle>
          <a:p>
            <a:pPr lvl="0"/>
            <a:r>
              <a:rPr lang="en-US" dirty="0"/>
              <a:t>Edit Master text styles</a:t>
            </a:r>
          </a:p>
        </p:txBody>
      </p:sp>
      <p:sp>
        <p:nvSpPr>
          <p:cNvPr id="15" name="Content Placeholder 2"/>
          <p:cNvSpPr>
            <a:spLocks noGrp="1"/>
          </p:cNvSpPr>
          <p:nvPr>
            <p:ph sz="half" idx="10"/>
          </p:nvPr>
        </p:nvSpPr>
        <p:spPr>
          <a:xfrm>
            <a:off x="8850037" y="3534066"/>
            <a:ext cx="6622661" cy="8791575"/>
          </a:xfrm>
        </p:spPr>
        <p:txBody>
          <a:bodyPr>
            <a:normAutofit/>
          </a:bodyPr>
          <a:lstStyle>
            <a:lvl1pPr marL="685800" indent="-685800">
              <a:lnSpc>
                <a:spcPct val="100000"/>
              </a:lnSpc>
              <a:buFont typeface="Arial" panose="020B0604020202020204" pitchFamily="34" charset="0"/>
              <a:buChar char="•"/>
              <a:defRPr sz="4800">
                <a:solidFill>
                  <a:srgbClr val="00125C"/>
                </a:solidFill>
                <a:latin typeface="Arial" panose="020B0604020202020204" pitchFamily="34" charset="0"/>
                <a:ea typeface="Noto Sans" panose="020B0502040504020204" pitchFamily="34" charset="0"/>
                <a:cs typeface="Arial" panose="020B0604020202020204" pitchFamily="34" charset="0"/>
              </a:defRPr>
            </a:lvl1pPr>
            <a:lvl2pPr marL="912160" indent="0">
              <a:buNone/>
              <a:defRPr sz="6000"/>
            </a:lvl2pPr>
            <a:lvl3pPr marL="1824319" indent="0">
              <a:buNone/>
              <a:defRPr sz="6000"/>
            </a:lvl3pPr>
            <a:lvl4pPr marL="2736479" indent="0">
              <a:buNone/>
              <a:defRPr sz="6000"/>
            </a:lvl4pPr>
            <a:lvl5pPr marL="3648639" indent="0">
              <a:buNone/>
              <a:defRPr sz="6000"/>
            </a:lvl5pPr>
          </a:lstStyle>
          <a:p>
            <a:pPr lvl="0"/>
            <a:r>
              <a:rPr lang="en-US" dirty="0"/>
              <a:t>Edit Master text styles</a:t>
            </a:r>
          </a:p>
        </p:txBody>
      </p:sp>
      <p:sp>
        <p:nvSpPr>
          <p:cNvPr id="16" name="Content Placeholder 2"/>
          <p:cNvSpPr>
            <a:spLocks noGrp="1"/>
          </p:cNvSpPr>
          <p:nvPr>
            <p:ph sz="half" idx="11"/>
          </p:nvPr>
        </p:nvSpPr>
        <p:spPr>
          <a:xfrm>
            <a:off x="16027788" y="3556627"/>
            <a:ext cx="6622661" cy="8791575"/>
          </a:xfrm>
        </p:spPr>
        <p:txBody>
          <a:bodyPr>
            <a:normAutofit/>
          </a:bodyPr>
          <a:lstStyle>
            <a:lvl1pPr marL="685800" indent="-685800">
              <a:lnSpc>
                <a:spcPct val="100000"/>
              </a:lnSpc>
              <a:buFont typeface="Arial" panose="020B0604020202020204" pitchFamily="34" charset="0"/>
              <a:buChar char="•"/>
              <a:defRPr sz="4800">
                <a:solidFill>
                  <a:srgbClr val="00125C"/>
                </a:solidFill>
                <a:latin typeface="Arial" panose="020B0604020202020204" pitchFamily="34" charset="0"/>
                <a:ea typeface="Noto Sans" panose="020B0502040504020204" pitchFamily="34" charset="0"/>
                <a:cs typeface="Arial" panose="020B0604020202020204" pitchFamily="34" charset="0"/>
              </a:defRPr>
            </a:lvl1pPr>
            <a:lvl2pPr marL="912160" indent="0">
              <a:buNone/>
              <a:defRPr sz="6000"/>
            </a:lvl2pPr>
            <a:lvl3pPr marL="1824319" indent="0">
              <a:buNone/>
              <a:defRPr sz="6000"/>
            </a:lvl3pPr>
            <a:lvl4pPr marL="2736479" indent="0">
              <a:buNone/>
              <a:defRPr sz="6000"/>
            </a:lvl4pPr>
            <a:lvl5pPr marL="3648639" indent="0">
              <a:buNone/>
              <a:defRPr sz="6000"/>
            </a:lvl5pPr>
          </a:lstStyle>
          <a:p>
            <a:pPr lvl="0"/>
            <a:r>
              <a:rPr lang="en-US" dirty="0"/>
              <a:t>Edit Master text styles</a:t>
            </a:r>
          </a:p>
        </p:txBody>
      </p:sp>
    </p:spTree>
    <p:extLst>
      <p:ext uri="{BB962C8B-B14F-4D97-AF65-F5344CB8AC3E}">
        <p14:creationId xmlns:p14="http://schemas.microsoft.com/office/powerpoint/2010/main" val="37545618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13" name="Rectangle 12"/>
          <p:cNvSpPr/>
          <p:nvPr userDrawn="1"/>
        </p:nvSpPr>
        <p:spPr>
          <a:xfrm>
            <a:off x="0" y="-340242"/>
            <a:ext cx="24518679" cy="14332689"/>
          </a:xfrm>
          <a:prstGeom prst="rect">
            <a:avLst/>
          </a:prstGeom>
          <a:solidFill>
            <a:schemeClr val="bg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74056" y="-3342595"/>
            <a:ext cx="21450300" cy="7534275"/>
          </a:xfrm>
          <a:prstGeom prst="rect">
            <a:avLst/>
          </a:prstGeom>
        </p:spPr>
      </p:pic>
      <p:sp>
        <p:nvSpPr>
          <p:cNvPr id="8" name="Title 1"/>
          <p:cNvSpPr>
            <a:spLocks noGrp="1"/>
          </p:cNvSpPr>
          <p:nvPr>
            <p:ph type="title"/>
          </p:nvPr>
        </p:nvSpPr>
        <p:spPr>
          <a:xfrm>
            <a:off x="4735286" y="1154794"/>
            <a:ext cx="17915163" cy="1803399"/>
          </a:xfrm>
        </p:spPr>
        <p:txBody>
          <a:bodyPr>
            <a:noAutofit/>
          </a:bodyPr>
          <a:lstStyle>
            <a:lvl1pPr>
              <a:defRPr sz="6600" b="1">
                <a:solidFill>
                  <a:srgbClr val="1A53EA"/>
                </a:solidFill>
                <a:latin typeface="Arial" panose="020B0604020202020204" pitchFamily="34" charset="0"/>
                <a:ea typeface="Noto Sans" panose="020B0502040504020204" pitchFamily="34" charset="0"/>
                <a:cs typeface="Arial" panose="020B0604020202020204" pitchFamily="34" charset="0"/>
              </a:defRPr>
            </a:lvl1pPr>
          </a:lstStyle>
          <a:p>
            <a:r>
              <a:rPr lang="en-US" dirty="0"/>
              <a:t>Click to edit Master title style</a:t>
            </a:r>
          </a:p>
        </p:txBody>
      </p:sp>
      <p:sp>
        <p:nvSpPr>
          <p:cNvPr id="9" name="Content Placeholder 2"/>
          <p:cNvSpPr>
            <a:spLocks noGrp="1"/>
          </p:cNvSpPr>
          <p:nvPr>
            <p:ph sz="half" idx="1"/>
          </p:nvPr>
        </p:nvSpPr>
        <p:spPr>
          <a:xfrm>
            <a:off x="1672253" y="6270171"/>
            <a:ext cx="9692433" cy="6083754"/>
          </a:xfrm>
        </p:spPr>
        <p:txBody>
          <a:bodyPr>
            <a:normAutofit/>
          </a:bodyPr>
          <a:lstStyle>
            <a:lvl1pPr marL="685800" indent="-685800">
              <a:lnSpc>
                <a:spcPct val="100000"/>
              </a:lnSpc>
              <a:buFont typeface="Arial" panose="020B0604020202020204" pitchFamily="34" charset="0"/>
              <a:buChar char="•"/>
              <a:defRPr sz="4800">
                <a:solidFill>
                  <a:srgbClr val="00125C"/>
                </a:solidFill>
                <a:latin typeface="Arial" panose="020B0604020202020204" pitchFamily="34" charset="0"/>
                <a:ea typeface="Noto Sans" panose="020B0502040504020204" pitchFamily="34" charset="0"/>
                <a:cs typeface="Arial" panose="020B0604020202020204" pitchFamily="34" charset="0"/>
              </a:defRPr>
            </a:lvl1pPr>
            <a:lvl2pPr marL="912160" indent="0">
              <a:buNone/>
              <a:defRPr sz="6000"/>
            </a:lvl2pPr>
            <a:lvl3pPr marL="1824319" indent="0">
              <a:buNone/>
              <a:defRPr sz="6000"/>
            </a:lvl3pPr>
            <a:lvl4pPr marL="2736479" indent="0">
              <a:buNone/>
              <a:defRPr sz="6000"/>
            </a:lvl4pPr>
            <a:lvl5pPr marL="3648639" indent="0">
              <a:buNone/>
              <a:defRPr sz="6000"/>
            </a:lvl5pPr>
          </a:lstStyle>
          <a:p>
            <a:pPr lvl="0"/>
            <a:r>
              <a:rPr lang="en-US" dirty="0"/>
              <a:t>Edit Master text styles</a:t>
            </a:r>
          </a:p>
        </p:txBody>
      </p:sp>
      <p:sp>
        <p:nvSpPr>
          <p:cNvPr id="22" name="Content Placeholder 2"/>
          <p:cNvSpPr>
            <a:spLocks noGrp="1"/>
          </p:cNvSpPr>
          <p:nvPr>
            <p:ph sz="half" idx="14"/>
          </p:nvPr>
        </p:nvSpPr>
        <p:spPr>
          <a:xfrm>
            <a:off x="1672252" y="3951451"/>
            <a:ext cx="9692433" cy="1861520"/>
          </a:xfrm>
        </p:spPr>
        <p:txBody>
          <a:bodyPr>
            <a:normAutofit/>
          </a:bodyPr>
          <a:lstStyle>
            <a:lvl1pPr marL="0" indent="0">
              <a:buFont typeface="Arial" panose="020B0604020202020204" pitchFamily="34" charset="0"/>
              <a:buNone/>
              <a:defRPr sz="5400" b="1">
                <a:solidFill>
                  <a:srgbClr val="00125C"/>
                </a:solidFill>
                <a:latin typeface="Arial" panose="020B0604020202020204" pitchFamily="34" charset="0"/>
                <a:ea typeface="Noto Sans" panose="020B0502040504020204" pitchFamily="34" charset="0"/>
                <a:cs typeface="Arial" panose="020B0604020202020204" pitchFamily="34" charset="0"/>
              </a:defRPr>
            </a:lvl1pPr>
            <a:lvl2pPr marL="912160" indent="0">
              <a:buNone/>
              <a:defRPr sz="6000"/>
            </a:lvl2pPr>
            <a:lvl3pPr marL="1824319" indent="0">
              <a:buNone/>
              <a:defRPr sz="6000"/>
            </a:lvl3pPr>
            <a:lvl4pPr marL="2736479" indent="0">
              <a:buNone/>
              <a:defRPr sz="6000"/>
            </a:lvl4pPr>
            <a:lvl5pPr marL="3648639" indent="0">
              <a:buNone/>
              <a:defRPr sz="6000"/>
            </a:lvl5pPr>
          </a:lstStyle>
          <a:p>
            <a:pPr lvl="0"/>
            <a:r>
              <a:rPr lang="en-US" dirty="0"/>
              <a:t>Edit Master text styles</a:t>
            </a:r>
          </a:p>
        </p:txBody>
      </p:sp>
      <p:sp>
        <p:nvSpPr>
          <p:cNvPr id="24" name="Content Placeholder 2"/>
          <p:cNvSpPr>
            <a:spLocks noGrp="1"/>
          </p:cNvSpPr>
          <p:nvPr>
            <p:ph sz="half" idx="15"/>
          </p:nvPr>
        </p:nvSpPr>
        <p:spPr>
          <a:xfrm>
            <a:off x="12246430" y="6241887"/>
            <a:ext cx="10404020" cy="6083754"/>
          </a:xfrm>
        </p:spPr>
        <p:txBody>
          <a:bodyPr>
            <a:normAutofit/>
          </a:bodyPr>
          <a:lstStyle>
            <a:lvl1pPr marL="685800" indent="-685800">
              <a:lnSpc>
                <a:spcPct val="100000"/>
              </a:lnSpc>
              <a:buFont typeface="Arial" panose="020B0604020202020204" pitchFamily="34" charset="0"/>
              <a:buChar char="•"/>
              <a:defRPr sz="4800">
                <a:solidFill>
                  <a:srgbClr val="00125C"/>
                </a:solidFill>
                <a:latin typeface="Arial" panose="020B0604020202020204" pitchFamily="34" charset="0"/>
                <a:ea typeface="Noto Sans" panose="020B0502040504020204" pitchFamily="34" charset="0"/>
                <a:cs typeface="Arial" panose="020B0604020202020204" pitchFamily="34" charset="0"/>
              </a:defRPr>
            </a:lvl1pPr>
            <a:lvl2pPr marL="912160" indent="0">
              <a:buNone/>
              <a:defRPr sz="6000"/>
            </a:lvl2pPr>
            <a:lvl3pPr marL="1824319" indent="0">
              <a:buNone/>
              <a:defRPr sz="6000"/>
            </a:lvl3pPr>
            <a:lvl4pPr marL="2736479" indent="0">
              <a:buNone/>
              <a:defRPr sz="6000"/>
            </a:lvl4pPr>
            <a:lvl5pPr marL="3648639" indent="0">
              <a:buNone/>
              <a:defRPr sz="6000"/>
            </a:lvl5pPr>
          </a:lstStyle>
          <a:p>
            <a:pPr lvl="0"/>
            <a:r>
              <a:rPr lang="en-US" dirty="0"/>
              <a:t>Edit Master text styles</a:t>
            </a:r>
          </a:p>
        </p:txBody>
      </p:sp>
      <p:sp>
        <p:nvSpPr>
          <p:cNvPr id="25" name="Content Placeholder 2"/>
          <p:cNvSpPr>
            <a:spLocks noGrp="1"/>
          </p:cNvSpPr>
          <p:nvPr>
            <p:ph sz="half" idx="16"/>
          </p:nvPr>
        </p:nvSpPr>
        <p:spPr>
          <a:xfrm>
            <a:off x="12246429" y="3923167"/>
            <a:ext cx="10404020" cy="1861520"/>
          </a:xfrm>
        </p:spPr>
        <p:txBody>
          <a:bodyPr>
            <a:normAutofit/>
          </a:bodyPr>
          <a:lstStyle>
            <a:lvl1pPr marL="0" indent="0">
              <a:buFont typeface="Arial" panose="020B0604020202020204" pitchFamily="34" charset="0"/>
              <a:buNone/>
              <a:defRPr sz="5400" b="1">
                <a:solidFill>
                  <a:srgbClr val="00125C"/>
                </a:solidFill>
                <a:latin typeface="Arial" panose="020B0604020202020204" pitchFamily="34" charset="0"/>
                <a:ea typeface="Noto Sans" panose="020B0502040504020204" pitchFamily="34" charset="0"/>
                <a:cs typeface="Arial" panose="020B0604020202020204" pitchFamily="34" charset="0"/>
              </a:defRPr>
            </a:lvl1pPr>
            <a:lvl2pPr marL="912160" indent="0">
              <a:buNone/>
              <a:defRPr sz="6000"/>
            </a:lvl2pPr>
            <a:lvl3pPr marL="1824319" indent="0">
              <a:buNone/>
              <a:defRPr sz="6000"/>
            </a:lvl3pPr>
            <a:lvl4pPr marL="2736479" indent="0">
              <a:buNone/>
              <a:defRPr sz="6000"/>
            </a:lvl4pPr>
            <a:lvl5pPr marL="3648639" indent="0">
              <a:buNone/>
              <a:defRPr sz="6000"/>
            </a:lvl5pPr>
          </a:lstStyle>
          <a:p>
            <a:pPr lvl="0"/>
            <a:r>
              <a:rPr lang="en-US" dirty="0"/>
              <a:t>Edit Master text styles</a:t>
            </a:r>
          </a:p>
        </p:txBody>
      </p:sp>
    </p:spTree>
    <p:extLst>
      <p:ext uri="{BB962C8B-B14F-4D97-AF65-F5344CB8AC3E}">
        <p14:creationId xmlns:p14="http://schemas.microsoft.com/office/powerpoint/2010/main" val="10728730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5" name="Rectangle 34"/>
          <p:cNvSpPr/>
          <p:nvPr userDrawn="1"/>
        </p:nvSpPr>
        <p:spPr>
          <a:xfrm>
            <a:off x="0" y="-340242"/>
            <a:ext cx="24518679" cy="14332689"/>
          </a:xfrm>
          <a:prstGeom prst="rect">
            <a:avLst/>
          </a:prstGeom>
          <a:solidFill>
            <a:schemeClr val="bg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3" name="Picture Placeholder 2"/>
          <p:cNvSpPr>
            <a:spLocks noGrp="1"/>
          </p:cNvSpPr>
          <p:nvPr>
            <p:ph type="pic" sz="quarter" idx="11"/>
          </p:nvPr>
        </p:nvSpPr>
        <p:spPr>
          <a:xfrm>
            <a:off x="19739811" y="0"/>
            <a:ext cx="4567822" cy="4567822"/>
          </a:xfrm>
          <a:ln>
            <a:noFill/>
          </a:ln>
        </p:spPr>
      </p:sp>
      <p:sp>
        <p:nvSpPr>
          <p:cNvPr id="27" name="Picture Placeholder 2"/>
          <p:cNvSpPr>
            <a:spLocks noGrp="1"/>
          </p:cNvSpPr>
          <p:nvPr>
            <p:ph type="pic" sz="quarter" idx="15"/>
          </p:nvPr>
        </p:nvSpPr>
        <p:spPr>
          <a:xfrm>
            <a:off x="15204073" y="4567821"/>
            <a:ext cx="4567822" cy="4605423"/>
          </a:xfrm>
          <a:ln>
            <a:noFill/>
          </a:ln>
        </p:spPr>
      </p:sp>
      <p:sp>
        <p:nvSpPr>
          <p:cNvPr id="29" name="Title 1"/>
          <p:cNvSpPr>
            <a:spLocks noGrp="1"/>
          </p:cNvSpPr>
          <p:nvPr>
            <p:ph type="title"/>
          </p:nvPr>
        </p:nvSpPr>
        <p:spPr>
          <a:xfrm>
            <a:off x="1672252" y="730251"/>
            <a:ext cx="11875305" cy="1242928"/>
          </a:xfrm>
        </p:spPr>
        <p:txBody>
          <a:bodyPr>
            <a:noAutofit/>
          </a:bodyPr>
          <a:lstStyle>
            <a:lvl1pPr>
              <a:defRPr sz="6000" b="1">
                <a:solidFill>
                  <a:schemeClr val="accent1"/>
                </a:solidFill>
                <a:latin typeface="Arial" panose="020B0604020202020204" pitchFamily="34" charset="0"/>
                <a:ea typeface="Noto Sans" panose="020B0502040504020204" pitchFamily="34" charset="0"/>
                <a:cs typeface="Arial" panose="020B0604020202020204" pitchFamily="34" charset="0"/>
              </a:defRPr>
            </a:lvl1pPr>
          </a:lstStyle>
          <a:p>
            <a:r>
              <a:rPr lang="en-US" dirty="0"/>
              <a:t>Click to edit Master title style</a:t>
            </a:r>
          </a:p>
        </p:txBody>
      </p:sp>
      <p:sp>
        <p:nvSpPr>
          <p:cNvPr id="30" name="Content Placeholder 2"/>
          <p:cNvSpPr>
            <a:spLocks noGrp="1"/>
          </p:cNvSpPr>
          <p:nvPr>
            <p:ph sz="half" idx="1"/>
          </p:nvPr>
        </p:nvSpPr>
        <p:spPr>
          <a:xfrm>
            <a:off x="1672252" y="2358190"/>
            <a:ext cx="11875305" cy="9995736"/>
          </a:xfrm>
        </p:spPr>
        <p:txBody>
          <a:bodyPr>
            <a:normAutofit/>
          </a:bodyPr>
          <a:lstStyle>
            <a:lvl1pPr marL="0" indent="0">
              <a:lnSpc>
                <a:spcPct val="100000"/>
              </a:lnSpc>
              <a:buNone/>
              <a:defRPr sz="4800">
                <a:solidFill>
                  <a:srgbClr val="00125C"/>
                </a:solidFill>
                <a:latin typeface="Arial" panose="020B0604020202020204" pitchFamily="34" charset="0"/>
                <a:ea typeface="Noto Sans" panose="020B0502040504020204" pitchFamily="34" charset="0"/>
                <a:cs typeface="Arial" panose="020B0604020202020204" pitchFamily="34" charset="0"/>
              </a:defRPr>
            </a:lvl1pPr>
            <a:lvl2pPr marL="912160" indent="0">
              <a:buNone/>
              <a:defRPr sz="6000"/>
            </a:lvl2pPr>
            <a:lvl3pPr marL="1824319" indent="0">
              <a:buNone/>
              <a:defRPr sz="6000"/>
            </a:lvl3pPr>
            <a:lvl4pPr marL="2736479" indent="0">
              <a:buNone/>
              <a:defRPr sz="6000"/>
            </a:lvl4pPr>
            <a:lvl5pPr marL="3648639" indent="0">
              <a:buNone/>
              <a:defRPr sz="6000"/>
            </a:lvl5pPr>
          </a:lstStyle>
          <a:p>
            <a:pPr lvl="0"/>
            <a:r>
              <a:rPr lang="en-US" dirty="0"/>
              <a:t>Edit Master text styles</a:t>
            </a:r>
          </a:p>
        </p:txBody>
      </p:sp>
      <p:sp>
        <p:nvSpPr>
          <p:cNvPr id="31" name="Rectangle 30"/>
          <p:cNvSpPr/>
          <p:nvPr userDrawn="1"/>
        </p:nvSpPr>
        <p:spPr>
          <a:xfrm>
            <a:off x="19779917" y="4567821"/>
            <a:ext cx="4567822" cy="4605423"/>
          </a:xfrm>
          <a:prstGeom prst="rect">
            <a:avLst/>
          </a:prstGeom>
          <a:solidFill>
            <a:srgbClr val="FFCC0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32" name="Rectangle 31"/>
          <p:cNvSpPr/>
          <p:nvPr userDrawn="1"/>
        </p:nvSpPr>
        <p:spPr>
          <a:xfrm>
            <a:off x="15188031" y="9173245"/>
            <a:ext cx="4591884" cy="4567822"/>
          </a:xfrm>
          <a:prstGeom prst="rect">
            <a:avLst/>
          </a:prstGeom>
          <a:solidFill>
            <a:srgbClr val="1A53EA"/>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33" name="Rectangle 32"/>
          <p:cNvSpPr/>
          <p:nvPr userDrawn="1"/>
        </p:nvSpPr>
        <p:spPr>
          <a:xfrm>
            <a:off x="15188031" y="13538"/>
            <a:ext cx="4575842" cy="4554283"/>
          </a:xfrm>
          <a:prstGeom prst="rect">
            <a:avLst/>
          </a:prstGeom>
          <a:solidFill>
            <a:srgbClr val="18B8A6"/>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34" name="Rectangle 33"/>
          <p:cNvSpPr/>
          <p:nvPr userDrawn="1"/>
        </p:nvSpPr>
        <p:spPr>
          <a:xfrm>
            <a:off x="19755853" y="9173245"/>
            <a:ext cx="4591885" cy="4567822"/>
          </a:xfrm>
          <a:prstGeom prst="rect">
            <a:avLst/>
          </a:prstGeom>
          <a:solidFill>
            <a:srgbClr val="00125C"/>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37" name="Content Placeholder 2"/>
          <p:cNvSpPr>
            <a:spLocks noGrp="1"/>
          </p:cNvSpPr>
          <p:nvPr>
            <p:ph sz="half" idx="16"/>
          </p:nvPr>
        </p:nvSpPr>
        <p:spPr>
          <a:xfrm>
            <a:off x="15543097" y="508860"/>
            <a:ext cx="3857691" cy="3563639"/>
          </a:xfrm>
        </p:spPr>
        <p:txBody>
          <a:bodyPr>
            <a:normAutofit/>
          </a:bodyPr>
          <a:lstStyle>
            <a:lvl1pPr marL="0" indent="0">
              <a:buNone/>
              <a:defRPr sz="4800">
                <a:solidFill>
                  <a:srgbClr val="00125C"/>
                </a:solidFill>
                <a:latin typeface="Arial" panose="020B0604020202020204" pitchFamily="34" charset="0"/>
                <a:ea typeface="Noto Sans" panose="020B0502040504020204" pitchFamily="34" charset="0"/>
                <a:cs typeface="Arial" panose="020B0604020202020204" pitchFamily="34" charset="0"/>
              </a:defRPr>
            </a:lvl1pPr>
            <a:lvl2pPr marL="912160" indent="0">
              <a:buNone/>
              <a:defRPr sz="6000"/>
            </a:lvl2pPr>
            <a:lvl3pPr marL="1824319" indent="0">
              <a:buNone/>
              <a:defRPr sz="6000"/>
            </a:lvl3pPr>
            <a:lvl4pPr marL="2736479" indent="0">
              <a:buNone/>
              <a:defRPr sz="6000"/>
            </a:lvl4pPr>
            <a:lvl5pPr marL="3648639" indent="0">
              <a:buNone/>
              <a:defRPr sz="6000"/>
            </a:lvl5pPr>
          </a:lstStyle>
          <a:p>
            <a:pPr lvl="0"/>
            <a:r>
              <a:rPr lang="en-US" dirty="0"/>
              <a:t>Edit Master text styles</a:t>
            </a:r>
          </a:p>
        </p:txBody>
      </p:sp>
      <p:sp>
        <p:nvSpPr>
          <p:cNvPr id="38" name="Content Placeholder 2"/>
          <p:cNvSpPr>
            <a:spLocks noGrp="1"/>
          </p:cNvSpPr>
          <p:nvPr>
            <p:ph sz="half" idx="17"/>
          </p:nvPr>
        </p:nvSpPr>
        <p:spPr>
          <a:xfrm>
            <a:off x="20134982" y="5121370"/>
            <a:ext cx="3857691" cy="3563639"/>
          </a:xfrm>
        </p:spPr>
        <p:txBody>
          <a:bodyPr>
            <a:normAutofit/>
          </a:bodyPr>
          <a:lstStyle>
            <a:lvl1pPr marL="0" indent="0">
              <a:buNone/>
              <a:defRPr sz="4800">
                <a:solidFill>
                  <a:srgbClr val="00125C"/>
                </a:solidFill>
                <a:latin typeface="Arial" panose="020B0604020202020204" pitchFamily="34" charset="0"/>
                <a:ea typeface="Noto Sans" panose="020B0502040504020204" pitchFamily="34" charset="0"/>
                <a:cs typeface="Arial" panose="020B0604020202020204" pitchFamily="34" charset="0"/>
              </a:defRPr>
            </a:lvl1pPr>
            <a:lvl2pPr marL="912160" indent="0">
              <a:buNone/>
              <a:defRPr sz="6000"/>
            </a:lvl2pPr>
            <a:lvl3pPr marL="1824319" indent="0">
              <a:buNone/>
              <a:defRPr sz="6000"/>
            </a:lvl3pPr>
            <a:lvl4pPr marL="2736479" indent="0">
              <a:buNone/>
              <a:defRPr sz="6000"/>
            </a:lvl4pPr>
            <a:lvl5pPr marL="3648639" indent="0">
              <a:buNone/>
              <a:defRPr sz="6000"/>
            </a:lvl5pPr>
          </a:lstStyle>
          <a:p>
            <a:pPr lvl="0"/>
            <a:r>
              <a:rPr lang="en-US" dirty="0"/>
              <a:t>Edit Master text styles</a:t>
            </a:r>
          </a:p>
        </p:txBody>
      </p:sp>
      <p:sp>
        <p:nvSpPr>
          <p:cNvPr id="39" name="Content Placeholder 2"/>
          <p:cNvSpPr>
            <a:spLocks noGrp="1"/>
          </p:cNvSpPr>
          <p:nvPr>
            <p:ph sz="half" idx="18"/>
          </p:nvPr>
        </p:nvSpPr>
        <p:spPr>
          <a:xfrm>
            <a:off x="15543096" y="9675336"/>
            <a:ext cx="3857691" cy="3563639"/>
          </a:xfrm>
        </p:spPr>
        <p:txBody>
          <a:bodyPr>
            <a:normAutofit/>
          </a:bodyPr>
          <a:lstStyle>
            <a:lvl1pPr marL="0" indent="0">
              <a:buNone/>
              <a:defRPr sz="4800">
                <a:solidFill>
                  <a:schemeClr val="bg1"/>
                </a:solidFill>
                <a:latin typeface="Arial" panose="020B0604020202020204" pitchFamily="34" charset="0"/>
                <a:ea typeface="Noto Sans" panose="020B0502040504020204" pitchFamily="34" charset="0"/>
                <a:cs typeface="Arial" panose="020B0604020202020204" pitchFamily="34" charset="0"/>
              </a:defRPr>
            </a:lvl1pPr>
            <a:lvl2pPr marL="912160" indent="0">
              <a:buNone/>
              <a:defRPr sz="6000"/>
            </a:lvl2pPr>
            <a:lvl3pPr marL="1824319" indent="0">
              <a:buNone/>
              <a:defRPr sz="6000"/>
            </a:lvl3pPr>
            <a:lvl4pPr marL="2736479" indent="0">
              <a:buNone/>
              <a:defRPr sz="6000"/>
            </a:lvl4pPr>
            <a:lvl5pPr marL="3648639" indent="0">
              <a:buNone/>
              <a:defRPr sz="6000"/>
            </a:lvl5pPr>
          </a:lstStyle>
          <a:p>
            <a:pPr lvl="0"/>
            <a:r>
              <a:rPr lang="en-US" dirty="0"/>
              <a:t>Edit Master text styles</a:t>
            </a:r>
          </a:p>
        </p:txBody>
      </p:sp>
      <p:sp>
        <p:nvSpPr>
          <p:cNvPr id="40" name="Content Placeholder 2"/>
          <p:cNvSpPr>
            <a:spLocks noGrp="1"/>
          </p:cNvSpPr>
          <p:nvPr>
            <p:ph sz="half" idx="19"/>
          </p:nvPr>
        </p:nvSpPr>
        <p:spPr>
          <a:xfrm>
            <a:off x="20134982" y="9726793"/>
            <a:ext cx="3857691" cy="3563639"/>
          </a:xfrm>
        </p:spPr>
        <p:txBody>
          <a:bodyPr>
            <a:normAutofit/>
          </a:bodyPr>
          <a:lstStyle>
            <a:lvl1pPr marL="0" indent="0">
              <a:buNone/>
              <a:defRPr sz="4800">
                <a:solidFill>
                  <a:schemeClr val="bg1"/>
                </a:solidFill>
                <a:latin typeface="Arial" panose="020B0604020202020204" pitchFamily="34" charset="0"/>
                <a:ea typeface="Noto Sans" panose="020B0502040504020204" pitchFamily="34" charset="0"/>
                <a:cs typeface="Arial" panose="020B0604020202020204" pitchFamily="34" charset="0"/>
              </a:defRPr>
            </a:lvl1pPr>
            <a:lvl2pPr marL="912160" indent="0">
              <a:buNone/>
              <a:defRPr sz="6000"/>
            </a:lvl2pPr>
            <a:lvl3pPr marL="1824319" indent="0">
              <a:buNone/>
              <a:defRPr sz="6000"/>
            </a:lvl3pPr>
            <a:lvl4pPr marL="2736479" indent="0">
              <a:buNone/>
              <a:defRPr sz="6000"/>
            </a:lvl4pPr>
            <a:lvl5pPr marL="3648639" indent="0">
              <a:buNone/>
              <a:defRPr sz="6000"/>
            </a:lvl5pPr>
          </a:lstStyle>
          <a:p>
            <a:pPr lvl="0"/>
            <a:r>
              <a:rPr lang="en-US" dirty="0"/>
              <a:t>Edit Master text styles</a:t>
            </a:r>
          </a:p>
        </p:txBody>
      </p:sp>
    </p:spTree>
    <p:extLst>
      <p:ext uri="{BB962C8B-B14F-4D97-AF65-F5344CB8AC3E}">
        <p14:creationId xmlns:p14="http://schemas.microsoft.com/office/powerpoint/2010/main" val="23013664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340242"/>
            <a:ext cx="24518679" cy="14332689"/>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rot="2892662">
            <a:off x="-4115749" y="-9047591"/>
            <a:ext cx="32555174" cy="35814855"/>
          </a:xfrm>
          <a:prstGeom prst="rect">
            <a:avLst/>
          </a:prstGeom>
        </p:spPr>
      </p:pic>
      <p:sp>
        <p:nvSpPr>
          <p:cNvPr id="2" name="Title 1"/>
          <p:cNvSpPr>
            <a:spLocks noGrp="1"/>
          </p:cNvSpPr>
          <p:nvPr>
            <p:ph type="ctrTitle"/>
          </p:nvPr>
        </p:nvSpPr>
        <p:spPr>
          <a:xfrm>
            <a:off x="3040460" y="2244726"/>
            <a:ext cx="18242756" cy="4775200"/>
          </a:xfrm>
        </p:spPr>
        <p:txBody>
          <a:bodyPr anchor="b">
            <a:normAutofit/>
          </a:bodyPr>
          <a:lstStyle>
            <a:lvl1pPr algn="ctr">
              <a:defRPr sz="9600" b="1">
                <a:solidFill>
                  <a:srgbClr val="FFCC02"/>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hasCustomPrompt="1"/>
          </p:nvPr>
        </p:nvSpPr>
        <p:spPr>
          <a:xfrm>
            <a:off x="3040460" y="7204076"/>
            <a:ext cx="18242756" cy="3311524"/>
          </a:xfrm>
        </p:spPr>
        <p:txBody>
          <a:bodyPr>
            <a:normAutofit/>
          </a:bodyPr>
          <a:lstStyle>
            <a:lvl1pPr marL="0" indent="0" algn="ctr">
              <a:buNone/>
              <a:defRPr sz="4800">
                <a:solidFill>
                  <a:schemeClr val="bg1"/>
                </a:solidFill>
                <a:latin typeface="Arial" panose="020B0604020202020204" pitchFamily="34" charset="0"/>
                <a:cs typeface="Arial" panose="020B0604020202020204" pitchFamily="34" charset="0"/>
              </a:defRPr>
            </a:lvl1pPr>
            <a:lvl2pPr marL="912160" indent="0" algn="ctr">
              <a:buNone/>
              <a:defRPr sz="3990"/>
            </a:lvl2pPr>
            <a:lvl3pPr marL="1824319" indent="0" algn="ctr">
              <a:buNone/>
              <a:defRPr sz="3591"/>
            </a:lvl3pPr>
            <a:lvl4pPr marL="2736479" indent="0" algn="ctr">
              <a:buNone/>
              <a:defRPr sz="3192"/>
            </a:lvl4pPr>
            <a:lvl5pPr marL="3648639" indent="0" algn="ctr">
              <a:buNone/>
              <a:defRPr sz="3192"/>
            </a:lvl5pPr>
            <a:lvl6pPr marL="4560799" indent="0" algn="ctr">
              <a:buNone/>
              <a:defRPr sz="3192"/>
            </a:lvl6pPr>
            <a:lvl7pPr marL="5472958" indent="0" algn="ctr">
              <a:buNone/>
              <a:defRPr sz="3192"/>
            </a:lvl7pPr>
            <a:lvl8pPr marL="6385118" indent="0" algn="ctr">
              <a:buNone/>
              <a:defRPr sz="3192"/>
            </a:lvl8pPr>
            <a:lvl9pPr marL="7297278" indent="0" algn="ctr">
              <a:buNone/>
              <a:defRPr sz="3192"/>
            </a:lvl9pPr>
          </a:lstStyle>
          <a:p>
            <a:r>
              <a:rPr lang="en-US" dirty="0"/>
              <a:t>Click to edit subtitle</a:t>
            </a:r>
          </a:p>
        </p:txBody>
      </p:sp>
      <p:sp>
        <p:nvSpPr>
          <p:cNvPr id="4" name="Date Placeholder 3"/>
          <p:cNvSpPr>
            <a:spLocks noGrp="1"/>
          </p:cNvSpPr>
          <p:nvPr>
            <p:ph type="dt" sz="half" idx="10"/>
          </p:nvPr>
        </p:nvSpPr>
        <p:spPr/>
        <p:txBody>
          <a:bodyPr/>
          <a:lstStyle/>
          <a:p>
            <a:fld id="{FE5FD864-7D01-4D6D-A999-672658A2FBDB}" type="datetimeFigureOut">
              <a:rPr lang="en-US" smtClean="0"/>
              <a:t>3/29/2023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9A93CF-29B1-423F-8996-26EFEE32DDF9}" type="slidenum">
              <a:rPr lang="en-US" smtClean="0"/>
              <a:t>‹#›</a:t>
            </a:fld>
            <a:endParaRPr lang="en-US"/>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l="8987" t="11124" r="11648" b="9885"/>
          <a:stretch/>
        </p:blipFill>
        <p:spPr>
          <a:xfrm>
            <a:off x="344177" y="12052974"/>
            <a:ext cx="2052580" cy="1543540"/>
          </a:xfrm>
          <a:prstGeom prst="rect">
            <a:avLst/>
          </a:prstGeom>
        </p:spPr>
      </p:pic>
      <p:pic>
        <p:nvPicPr>
          <p:cNvPr id="10" name="Picture 9"/>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219452" y="-11562"/>
            <a:ext cx="4028040" cy="2419573"/>
          </a:xfrm>
          <a:prstGeom prst="rect">
            <a:avLst/>
          </a:prstGeom>
        </p:spPr>
      </p:pic>
    </p:spTree>
    <p:extLst>
      <p:ext uri="{BB962C8B-B14F-4D97-AF65-F5344CB8AC3E}">
        <p14:creationId xmlns:p14="http://schemas.microsoft.com/office/powerpoint/2010/main" val="17047500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3" name="Rectangle 12"/>
          <p:cNvSpPr/>
          <p:nvPr userDrawn="1"/>
        </p:nvSpPr>
        <p:spPr>
          <a:xfrm>
            <a:off x="0" y="-340242"/>
            <a:ext cx="24518679" cy="14332689"/>
          </a:xfrm>
          <a:prstGeom prst="rect">
            <a:avLst/>
          </a:prstGeom>
          <a:solidFill>
            <a:schemeClr val="bg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4" name="Title 1"/>
          <p:cNvSpPr>
            <a:spLocks noGrp="1"/>
          </p:cNvSpPr>
          <p:nvPr>
            <p:ph type="title"/>
          </p:nvPr>
        </p:nvSpPr>
        <p:spPr>
          <a:xfrm>
            <a:off x="1672253" y="730251"/>
            <a:ext cx="7863634" cy="2568120"/>
          </a:xfrm>
        </p:spPr>
        <p:txBody>
          <a:bodyPr>
            <a:noAutofit/>
          </a:bodyPr>
          <a:lstStyle>
            <a:lvl1pPr>
              <a:defRPr sz="6000" b="1">
                <a:solidFill>
                  <a:schemeClr val="accent1"/>
                </a:solidFill>
                <a:latin typeface="Arial" panose="020B0604020202020204" pitchFamily="34" charset="0"/>
                <a:ea typeface="Noto Sans" panose="020B0502040504020204" pitchFamily="34" charset="0"/>
                <a:cs typeface="Arial" panose="020B0604020202020204" pitchFamily="34" charset="0"/>
              </a:defRPr>
            </a:lvl1pPr>
          </a:lstStyle>
          <a:p>
            <a:r>
              <a:rPr lang="en-US" dirty="0"/>
              <a:t>Click to edit Master title style</a:t>
            </a:r>
          </a:p>
        </p:txBody>
      </p:sp>
      <p:sp>
        <p:nvSpPr>
          <p:cNvPr id="15" name="Content Placeholder 2"/>
          <p:cNvSpPr>
            <a:spLocks noGrp="1"/>
          </p:cNvSpPr>
          <p:nvPr>
            <p:ph sz="half" idx="1"/>
          </p:nvPr>
        </p:nvSpPr>
        <p:spPr>
          <a:xfrm>
            <a:off x="1672252" y="3788228"/>
            <a:ext cx="7863635" cy="8565697"/>
          </a:xfrm>
        </p:spPr>
        <p:txBody>
          <a:bodyPr>
            <a:normAutofit/>
          </a:bodyPr>
          <a:lstStyle>
            <a:lvl1pPr marL="0" indent="0">
              <a:lnSpc>
                <a:spcPct val="100000"/>
              </a:lnSpc>
              <a:buNone/>
              <a:defRPr sz="4800">
                <a:solidFill>
                  <a:srgbClr val="00125C"/>
                </a:solidFill>
                <a:latin typeface="Arial" panose="020B0604020202020204" pitchFamily="34" charset="0"/>
                <a:ea typeface="Noto Sans" panose="020B0502040504020204" pitchFamily="34" charset="0"/>
                <a:cs typeface="Arial" panose="020B0604020202020204" pitchFamily="34" charset="0"/>
              </a:defRPr>
            </a:lvl1pPr>
            <a:lvl2pPr marL="912160" indent="0">
              <a:buNone/>
              <a:defRPr sz="6000"/>
            </a:lvl2pPr>
            <a:lvl3pPr marL="1824319" indent="0">
              <a:buNone/>
              <a:defRPr sz="6000"/>
            </a:lvl3pPr>
            <a:lvl4pPr marL="2736479" indent="0">
              <a:buNone/>
              <a:defRPr sz="6000"/>
            </a:lvl4pPr>
            <a:lvl5pPr marL="3648639" indent="0">
              <a:buNone/>
              <a:defRPr sz="6000"/>
            </a:lvl5pPr>
          </a:lstStyle>
          <a:p>
            <a:pPr lvl="0"/>
            <a:r>
              <a:rPr lang="en-US" dirty="0"/>
              <a:t>Edit Master text styles</a:t>
            </a:r>
          </a:p>
        </p:txBody>
      </p:sp>
      <p:sp>
        <p:nvSpPr>
          <p:cNvPr id="10" name="Picture Placeholder 2"/>
          <p:cNvSpPr>
            <a:spLocks noGrp="1"/>
          </p:cNvSpPr>
          <p:nvPr>
            <p:ph type="pic" sz="quarter" idx="15"/>
          </p:nvPr>
        </p:nvSpPr>
        <p:spPr>
          <a:xfrm>
            <a:off x="17469852" y="6862177"/>
            <a:ext cx="6853823" cy="6853823"/>
          </a:xfrm>
        </p:spPr>
      </p:sp>
      <p:sp>
        <p:nvSpPr>
          <p:cNvPr id="11" name="Picture Placeholder 2"/>
          <p:cNvSpPr>
            <a:spLocks noGrp="1"/>
          </p:cNvSpPr>
          <p:nvPr>
            <p:ph type="pic" sz="quarter" idx="16"/>
          </p:nvPr>
        </p:nvSpPr>
        <p:spPr>
          <a:xfrm>
            <a:off x="10616029" y="12533"/>
            <a:ext cx="6853823" cy="6853823"/>
          </a:xfrm>
        </p:spPr>
      </p:sp>
      <p:sp>
        <p:nvSpPr>
          <p:cNvPr id="16" name="Rectangle 15"/>
          <p:cNvSpPr/>
          <p:nvPr userDrawn="1"/>
        </p:nvSpPr>
        <p:spPr>
          <a:xfrm>
            <a:off x="17469852" y="8355"/>
            <a:ext cx="6853823" cy="6862177"/>
          </a:xfrm>
          <a:prstGeom prst="rect">
            <a:avLst/>
          </a:prstGeom>
          <a:solidFill>
            <a:srgbClr val="1A53EA"/>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7" name="Rectangle 16"/>
          <p:cNvSpPr/>
          <p:nvPr userDrawn="1"/>
        </p:nvSpPr>
        <p:spPr>
          <a:xfrm>
            <a:off x="10616398" y="6860090"/>
            <a:ext cx="6853823" cy="6862177"/>
          </a:xfrm>
          <a:prstGeom prst="rect">
            <a:avLst/>
          </a:prstGeom>
          <a:solidFill>
            <a:srgbClr val="00125C"/>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8" name="Content Placeholder 2"/>
          <p:cNvSpPr>
            <a:spLocks noGrp="1"/>
          </p:cNvSpPr>
          <p:nvPr>
            <p:ph sz="half" idx="17"/>
          </p:nvPr>
        </p:nvSpPr>
        <p:spPr>
          <a:xfrm>
            <a:off x="18223070" y="716597"/>
            <a:ext cx="5388044" cy="5390289"/>
          </a:xfrm>
        </p:spPr>
        <p:txBody>
          <a:bodyPr>
            <a:normAutofit/>
          </a:bodyPr>
          <a:lstStyle>
            <a:lvl1pPr marL="0" indent="0">
              <a:buNone/>
              <a:defRPr sz="4800">
                <a:solidFill>
                  <a:srgbClr val="FFCC02"/>
                </a:solidFill>
                <a:latin typeface="Arial" panose="020B0604020202020204" pitchFamily="34" charset="0"/>
                <a:ea typeface="Noto Sans" panose="020B0502040504020204" pitchFamily="34" charset="0"/>
                <a:cs typeface="Arial" panose="020B0604020202020204" pitchFamily="34" charset="0"/>
              </a:defRPr>
            </a:lvl1pPr>
            <a:lvl2pPr marL="912160" indent="0">
              <a:buNone/>
              <a:defRPr sz="6000"/>
            </a:lvl2pPr>
            <a:lvl3pPr marL="1824319" indent="0">
              <a:buNone/>
              <a:defRPr sz="6000"/>
            </a:lvl3pPr>
            <a:lvl4pPr marL="2736479" indent="0">
              <a:buNone/>
              <a:defRPr sz="6000"/>
            </a:lvl4pPr>
            <a:lvl5pPr marL="3648639" indent="0">
              <a:buNone/>
              <a:defRPr sz="6000"/>
            </a:lvl5pPr>
          </a:lstStyle>
          <a:p>
            <a:pPr lvl="0"/>
            <a:r>
              <a:rPr lang="en-US" dirty="0"/>
              <a:t>Edit Master text styles</a:t>
            </a:r>
          </a:p>
        </p:txBody>
      </p:sp>
      <p:sp>
        <p:nvSpPr>
          <p:cNvPr id="20" name="Content Placeholder 2"/>
          <p:cNvSpPr>
            <a:spLocks noGrp="1"/>
          </p:cNvSpPr>
          <p:nvPr>
            <p:ph sz="half" idx="18"/>
          </p:nvPr>
        </p:nvSpPr>
        <p:spPr>
          <a:xfrm>
            <a:off x="11348918" y="7734257"/>
            <a:ext cx="5388044" cy="5390289"/>
          </a:xfrm>
        </p:spPr>
        <p:txBody>
          <a:bodyPr>
            <a:normAutofit/>
          </a:bodyPr>
          <a:lstStyle>
            <a:lvl1pPr marL="0" indent="0">
              <a:buNone/>
              <a:defRPr sz="4800">
                <a:solidFill>
                  <a:schemeClr val="bg1"/>
                </a:solidFill>
                <a:latin typeface="Arial" panose="020B0604020202020204" pitchFamily="34" charset="0"/>
                <a:ea typeface="Noto Sans" panose="020B0502040504020204" pitchFamily="34" charset="0"/>
                <a:cs typeface="Arial" panose="020B0604020202020204" pitchFamily="34" charset="0"/>
              </a:defRPr>
            </a:lvl1pPr>
            <a:lvl2pPr marL="912160" indent="0">
              <a:buNone/>
              <a:defRPr sz="6000"/>
            </a:lvl2pPr>
            <a:lvl3pPr marL="1824319" indent="0">
              <a:buNone/>
              <a:defRPr sz="6000"/>
            </a:lvl3pPr>
            <a:lvl4pPr marL="2736479" indent="0">
              <a:buNone/>
              <a:defRPr sz="6000"/>
            </a:lvl4pPr>
            <a:lvl5pPr marL="3648639" indent="0">
              <a:buNone/>
              <a:defRPr sz="6000"/>
            </a:lvl5pPr>
          </a:lstStyle>
          <a:p>
            <a:pPr lvl="0"/>
            <a:r>
              <a:rPr lang="en-US" dirty="0"/>
              <a:t>Edit Master text styles</a:t>
            </a:r>
          </a:p>
        </p:txBody>
      </p:sp>
    </p:spTree>
    <p:extLst>
      <p:ext uri="{BB962C8B-B14F-4D97-AF65-F5344CB8AC3E}">
        <p14:creationId xmlns:p14="http://schemas.microsoft.com/office/powerpoint/2010/main" val="1519003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Rectangle 4"/>
          <p:cNvSpPr/>
          <p:nvPr userDrawn="1"/>
        </p:nvSpPr>
        <p:spPr>
          <a:xfrm>
            <a:off x="11977788" y="1"/>
            <a:ext cx="12345887" cy="13716000"/>
          </a:xfrm>
          <a:prstGeom prst="rect">
            <a:avLst/>
          </a:prstGeom>
          <a:solidFill>
            <a:srgbClr val="1A53EA"/>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6" name="Slide Number Placeholder 5"/>
          <p:cNvSpPr>
            <a:spLocks noGrp="1"/>
          </p:cNvSpPr>
          <p:nvPr>
            <p:ph type="sldNum" sz="quarter" idx="12"/>
          </p:nvPr>
        </p:nvSpPr>
        <p:spPr>
          <a:xfrm>
            <a:off x="17178595" y="12712701"/>
            <a:ext cx="5472827" cy="730250"/>
          </a:xfrm>
        </p:spPr>
        <p:txBody>
          <a:bodyPr/>
          <a:lstStyle/>
          <a:p>
            <a:fld id="{3D9A93CF-29B1-423F-8996-26EFEE32DDF9}" type="slidenum">
              <a:rPr lang="en-US" smtClean="0"/>
              <a:t>‹#›</a:t>
            </a:fld>
            <a:endParaRPr lang="en-US"/>
          </a:p>
        </p:txBody>
      </p:sp>
      <p:sp>
        <p:nvSpPr>
          <p:cNvPr id="7" name="Picture Placeholder 4"/>
          <p:cNvSpPr>
            <a:spLocks noGrp="1"/>
          </p:cNvSpPr>
          <p:nvPr>
            <p:ph type="pic" sz="quarter" idx="13"/>
          </p:nvPr>
        </p:nvSpPr>
        <p:spPr>
          <a:xfrm>
            <a:off x="0" y="0"/>
            <a:ext cx="11977788" cy="13716000"/>
          </a:xfrm>
          <a:solidFill>
            <a:schemeClr val="tx1">
              <a:lumMod val="10000"/>
              <a:lumOff val="90000"/>
            </a:schemeClr>
          </a:solidFill>
          <a:ln w="28575">
            <a:noFill/>
          </a:ln>
        </p:spPr>
        <p:txBody>
          <a:bodyPr/>
          <a:lstStyle/>
          <a:p>
            <a:r>
              <a:rPr lang="en-US" dirty="0"/>
              <a:t>Click icon to add picture</a:t>
            </a:r>
            <a:endParaRPr lang="en-GB" dirty="0"/>
          </a:p>
        </p:txBody>
      </p:sp>
      <p:sp>
        <p:nvSpPr>
          <p:cNvPr id="8" name="Title 1"/>
          <p:cNvSpPr>
            <a:spLocks noGrp="1"/>
          </p:cNvSpPr>
          <p:nvPr>
            <p:ph type="title"/>
          </p:nvPr>
        </p:nvSpPr>
        <p:spPr>
          <a:xfrm>
            <a:off x="13781314" y="730251"/>
            <a:ext cx="8870108" cy="11709400"/>
          </a:xfrm>
        </p:spPr>
        <p:txBody>
          <a:bodyPr>
            <a:noAutofit/>
          </a:bodyPr>
          <a:lstStyle>
            <a:lvl1pPr>
              <a:defRPr sz="7200" b="1" i="1">
                <a:solidFill>
                  <a:srgbClr val="FFCC02"/>
                </a:solidFill>
                <a:latin typeface="Arial" panose="020B0604020202020204" pitchFamily="34" charset="0"/>
                <a:ea typeface="Noto Sans" panose="020B0502040504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5260556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Rectangle 4"/>
          <p:cNvSpPr/>
          <p:nvPr userDrawn="1"/>
        </p:nvSpPr>
        <p:spPr>
          <a:xfrm>
            <a:off x="11977788" y="1"/>
            <a:ext cx="12345887" cy="13716000"/>
          </a:xfrm>
          <a:prstGeom prst="rect">
            <a:avLst/>
          </a:prstGeom>
          <a:solidFill>
            <a:srgbClr val="18B8A6"/>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6" name="Slide Number Placeholder 5"/>
          <p:cNvSpPr>
            <a:spLocks noGrp="1"/>
          </p:cNvSpPr>
          <p:nvPr>
            <p:ph type="sldNum" sz="quarter" idx="12"/>
          </p:nvPr>
        </p:nvSpPr>
        <p:spPr>
          <a:xfrm>
            <a:off x="17178595" y="12712701"/>
            <a:ext cx="5472827" cy="730250"/>
          </a:xfrm>
        </p:spPr>
        <p:txBody>
          <a:bodyPr/>
          <a:lstStyle/>
          <a:p>
            <a:fld id="{3D9A93CF-29B1-423F-8996-26EFEE32DDF9}" type="slidenum">
              <a:rPr lang="en-US" smtClean="0"/>
              <a:t>‹#›</a:t>
            </a:fld>
            <a:endParaRPr lang="en-US"/>
          </a:p>
        </p:txBody>
      </p:sp>
      <p:sp>
        <p:nvSpPr>
          <p:cNvPr id="7" name="Picture Placeholder 4"/>
          <p:cNvSpPr>
            <a:spLocks noGrp="1"/>
          </p:cNvSpPr>
          <p:nvPr>
            <p:ph type="pic" sz="quarter" idx="13"/>
          </p:nvPr>
        </p:nvSpPr>
        <p:spPr>
          <a:xfrm>
            <a:off x="0" y="0"/>
            <a:ext cx="11977788" cy="13716000"/>
          </a:xfrm>
          <a:solidFill>
            <a:schemeClr val="tx1">
              <a:lumMod val="10000"/>
              <a:lumOff val="90000"/>
            </a:schemeClr>
          </a:solidFill>
          <a:ln w="28575">
            <a:noFill/>
          </a:ln>
        </p:spPr>
        <p:txBody>
          <a:bodyPr/>
          <a:lstStyle/>
          <a:p>
            <a:r>
              <a:rPr lang="en-US" dirty="0"/>
              <a:t>Click icon to add picture</a:t>
            </a:r>
            <a:endParaRPr lang="en-GB" dirty="0"/>
          </a:p>
        </p:txBody>
      </p:sp>
      <p:sp>
        <p:nvSpPr>
          <p:cNvPr id="8" name="Title 1"/>
          <p:cNvSpPr>
            <a:spLocks noGrp="1"/>
          </p:cNvSpPr>
          <p:nvPr>
            <p:ph type="title"/>
          </p:nvPr>
        </p:nvSpPr>
        <p:spPr>
          <a:xfrm>
            <a:off x="13781314" y="730251"/>
            <a:ext cx="8870108" cy="11709400"/>
          </a:xfrm>
        </p:spPr>
        <p:txBody>
          <a:bodyPr>
            <a:noAutofit/>
          </a:bodyPr>
          <a:lstStyle>
            <a:lvl1pPr>
              <a:defRPr sz="7200" b="1" i="1">
                <a:solidFill>
                  <a:srgbClr val="00125C"/>
                </a:solidFill>
                <a:latin typeface="Arial" panose="020B0604020202020204" pitchFamily="34" charset="0"/>
                <a:ea typeface="Noto Sans" panose="020B0502040504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2024480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8" name="Picture Placeholder 2"/>
          <p:cNvSpPr>
            <a:spLocks noGrp="1"/>
          </p:cNvSpPr>
          <p:nvPr>
            <p:ph type="pic" sz="quarter" idx="11"/>
          </p:nvPr>
        </p:nvSpPr>
        <p:spPr>
          <a:xfrm>
            <a:off x="19755853" y="0"/>
            <a:ext cx="4567822" cy="4567822"/>
          </a:xfrm>
          <a:ln>
            <a:noFill/>
          </a:ln>
        </p:spPr>
      </p:sp>
      <p:sp>
        <p:nvSpPr>
          <p:cNvPr id="9" name="Picture Placeholder 2"/>
          <p:cNvSpPr>
            <a:spLocks noGrp="1"/>
          </p:cNvSpPr>
          <p:nvPr>
            <p:ph type="pic" sz="quarter" idx="12"/>
          </p:nvPr>
        </p:nvSpPr>
        <p:spPr>
          <a:xfrm>
            <a:off x="19755853" y="4567822"/>
            <a:ext cx="4567822" cy="4567822"/>
          </a:xfrm>
        </p:spPr>
      </p:sp>
      <p:sp>
        <p:nvSpPr>
          <p:cNvPr id="10" name="Picture Placeholder 2"/>
          <p:cNvSpPr>
            <a:spLocks noGrp="1"/>
          </p:cNvSpPr>
          <p:nvPr>
            <p:ph type="pic" sz="quarter" idx="13"/>
          </p:nvPr>
        </p:nvSpPr>
        <p:spPr>
          <a:xfrm>
            <a:off x="19755853" y="9135644"/>
            <a:ext cx="4567822" cy="4567822"/>
          </a:xfrm>
          <a:ln>
            <a:noFill/>
          </a:ln>
        </p:spPr>
      </p:sp>
      <p:sp>
        <p:nvSpPr>
          <p:cNvPr id="13" name="Picture Placeholder 2"/>
          <p:cNvSpPr>
            <a:spLocks noGrp="1"/>
          </p:cNvSpPr>
          <p:nvPr>
            <p:ph type="pic" sz="quarter" idx="14"/>
          </p:nvPr>
        </p:nvSpPr>
        <p:spPr>
          <a:xfrm>
            <a:off x="15188031" y="12534"/>
            <a:ext cx="4567822" cy="4567822"/>
          </a:xfrm>
        </p:spPr>
      </p:sp>
      <p:sp>
        <p:nvSpPr>
          <p:cNvPr id="14" name="Picture Placeholder 2"/>
          <p:cNvSpPr>
            <a:spLocks noGrp="1"/>
          </p:cNvSpPr>
          <p:nvPr>
            <p:ph type="pic" sz="quarter" idx="15"/>
          </p:nvPr>
        </p:nvSpPr>
        <p:spPr>
          <a:xfrm>
            <a:off x="15188031" y="4580356"/>
            <a:ext cx="4567822" cy="4567822"/>
          </a:xfrm>
          <a:ln>
            <a:noFill/>
          </a:ln>
        </p:spPr>
      </p:sp>
      <p:sp>
        <p:nvSpPr>
          <p:cNvPr id="15" name="Picture Placeholder 2"/>
          <p:cNvSpPr>
            <a:spLocks noGrp="1"/>
          </p:cNvSpPr>
          <p:nvPr>
            <p:ph type="pic" sz="quarter" idx="16"/>
          </p:nvPr>
        </p:nvSpPr>
        <p:spPr>
          <a:xfrm>
            <a:off x="15188031" y="9148178"/>
            <a:ext cx="4567822" cy="4567822"/>
          </a:xfrm>
        </p:spPr>
      </p:sp>
    </p:spTree>
    <p:extLst>
      <p:ext uri="{BB962C8B-B14F-4D97-AF65-F5344CB8AC3E}">
        <p14:creationId xmlns:p14="http://schemas.microsoft.com/office/powerpoint/2010/main" val="6381202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8" name="Picture Placeholder 2"/>
          <p:cNvSpPr>
            <a:spLocks noGrp="1"/>
          </p:cNvSpPr>
          <p:nvPr>
            <p:ph type="pic" sz="quarter" idx="14"/>
          </p:nvPr>
        </p:nvSpPr>
        <p:spPr>
          <a:xfrm>
            <a:off x="17469852" y="12533"/>
            <a:ext cx="6853823" cy="6853823"/>
          </a:xfrm>
        </p:spPr>
      </p:sp>
      <p:sp>
        <p:nvSpPr>
          <p:cNvPr id="9" name="Picture Placeholder 2"/>
          <p:cNvSpPr>
            <a:spLocks noGrp="1"/>
          </p:cNvSpPr>
          <p:nvPr>
            <p:ph type="pic" sz="quarter" idx="15"/>
          </p:nvPr>
        </p:nvSpPr>
        <p:spPr>
          <a:xfrm>
            <a:off x="17469852" y="6862177"/>
            <a:ext cx="6853823" cy="6853823"/>
          </a:xfrm>
        </p:spPr>
      </p:sp>
      <p:sp>
        <p:nvSpPr>
          <p:cNvPr id="10" name="Picture Placeholder 2"/>
          <p:cNvSpPr>
            <a:spLocks noGrp="1"/>
          </p:cNvSpPr>
          <p:nvPr>
            <p:ph type="pic" sz="quarter" idx="16"/>
          </p:nvPr>
        </p:nvSpPr>
        <p:spPr>
          <a:xfrm>
            <a:off x="10616029" y="12533"/>
            <a:ext cx="6853823" cy="6853823"/>
          </a:xfrm>
        </p:spPr>
      </p:sp>
      <p:sp>
        <p:nvSpPr>
          <p:cNvPr id="11" name="Picture Placeholder 2"/>
          <p:cNvSpPr>
            <a:spLocks noGrp="1"/>
          </p:cNvSpPr>
          <p:nvPr>
            <p:ph type="pic" sz="quarter" idx="17"/>
          </p:nvPr>
        </p:nvSpPr>
        <p:spPr>
          <a:xfrm>
            <a:off x="10616029" y="6862177"/>
            <a:ext cx="6853823" cy="6853823"/>
          </a:xfrm>
        </p:spPr>
      </p:sp>
    </p:spTree>
    <p:extLst>
      <p:ext uri="{BB962C8B-B14F-4D97-AF65-F5344CB8AC3E}">
        <p14:creationId xmlns:p14="http://schemas.microsoft.com/office/powerpoint/2010/main" val="32550772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E5FD864-7D01-4D6D-A999-672658A2FBDB}" type="datetimeFigureOut">
              <a:rPr lang="en-US" smtClean="0"/>
              <a:t>3/29/2023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9A93CF-29B1-423F-8996-26EFEE32DDF9}" type="slidenum">
              <a:rPr lang="en-US" smtClean="0"/>
              <a:t>‹#›</a:t>
            </a:fld>
            <a:endParaRPr lang="en-US"/>
          </a:p>
        </p:txBody>
      </p:sp>
    </p:spTree>
    <p:extLst>
      <p:ext uri="{BB962C8B-B14F-4D97-AF65-F5344CB8AC3E}">
        <p14:creationId xmlns:p14="http://schemas.microsoft.com/office/powerpoint/2010/main" val="11562568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06630" y="730250"/>
            <a:ext cx="5244792" cy="1162367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672253" y="730250"/>
            <a:ext cx="15430331" cy="11623676"/>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E5FD864-7D01-4D6D-A999-672658A2FBDB}" type="datetimeFigureOut">
              <a:rPr lang="en-US" smtClean="0"/>
              <a:t>3/29/2023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9A93CF-29B1-423F-8996-26EFEE32DDF9}" type="slidenum">
              <a:rPr lang="en-US" smtClean="0"/>
              <a:t>‹#›</a:t>
            </a:fld>
            <a:endParaRPr lang="en-US"/>
          </a:p>
        </p:txBody>
      </p:sp>
    </p:spTree>
    <p:extLst>
      <p:ext uri="{BB962C8B-B14F-4D97-AF65-F5344CB8AC3E}">
        <p14:creationId xmlns:p14="http://schemas.microsoft.com/office/powerpoint/2010/main" val="26315831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7" name="Rectangle 6"/>
          <p:cNvSpPr/>
          <p:nvPr userDrawn="1"/>
        </p:nvSpPr>
        <p:spPr>
          <a:xfrm>
            <a:off x="0" y="-340242"/>
            <a:ext cx="24518679" cy="14332689"/>
          </a:xfrm>
          <a:prstGeom prst="rect">
            <a:avLst/>
          </a:prstGeom>
          <a:solidFill>
            <a:srgbClr val="903F98"/>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pic>
        <p:nvPicPr>
          <p:cNvPr id="23" name="Picture 2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17820" y="-340242"/>
            <a:ext cx="15925800" cy="12592050"/>
          </a:xfrm>
          <a:prstGeom prst="rect">
            <a:avLst/>
          </a:prstGeom>
        </p:spPr>
      </p:pic>
      <p:sp>
        <p:nvSpPr>
          <p:cNvPr id="2" name="Title 1"/>
          <p:cNvSpPr>
            <a:spLocks noGrp="1"/>
          </p:cNvSpPr>
          <p:nvPr>
            <p:ph type="ctrTitle"/>
          </p:nvPr>
        </p:nvSpPr>
        <p:spPr>
          <a:xfrm>
            <a:off x="3040460" y="2244726"/>
            <a:ext cx="18242756" cy="4775200"/>
          </a:xfrm>
        </p:spPr>
        <p:txBody>
          <a:bodyPr anchor="b">
            <a:normAutofit/>
          </a:bodyPr>
          <a:lstStyle>
            <a:lvl1pPr algn="ctr">
              <a:defRPr sz="9600" b="1">
                <a:solidFill>
                  <a:srgbClr val="FFCC02"/>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hasCustomPrompt="1"/>
          </p:nvPr>
        </p:nvSpPr>
        <p:spPr>
          <a:xfrm>
            <a:off x="3040460" y="7204076"/>
            <a:ext cx="18242756" cy="3311524"/>
          </a:xfrm>
        </p:spPr>
        <p:txBody>
          <a:bodyPr>
            <a:normAutofit/>
          </a:bodyPr>
          <a:lstStyle>
            <a:lvl1pPr marL="0" indent="0" algn="ctr">
              <a:buNone/>
              <a:defRPr sz="4800">
                <a:solidFill>
                  <a:schemeClr val="bg1"/>
                </a:solidFill>
                <a:latin typeface="Arial" panose="020B0604020202020204" pitchFamily="34" charset="0"/>
                <a:cs typeface="Arial" panose="020B0604020202020204" pitchFamily="34" charset="0"/>
              </a:defRPr>
            </a:lvl1pPr>
            <a:lvl2pPr marL="912160" indent="0" algn="ctr">
              <a:buNone/>
              <a:defRPr sz="3990"/>
            </a:lvl2pPr>
            <a:lvl3pPr marL="1824319" indent="0" algn="ctr">
              <a:buNone/>
              <a:defRPr sz="3591"/>
            </a:lvl3pPr>
            <a:lvl4pPr marL="2736479" indent="0" algn="ctr">
              <a:buNone/>
              <a:defRPr sz="3192"/>
            </a:lvl4pPr>
            <a:lvl5pPr marL="3648639" indent="0" algn="ctr">
              <a:buNone/>
              <a:defRPr sz="3192"/>
            </a:lvl5pPr>
            <a:lvl6pPr marL="4560799" indent="0" algn="ctr">
              <a:buNone/>
              <a:defRPr sz="3192"/>
            </a:lvl6pPr>
            <a:lvl7pPr marL="5472958" indent="0" algn="ctr">
              <a:buNone/>
              <a:defRPr sz="3192"/>
            </a:lvl7pPr>
            <a:lvl8pPr marL="6385118" indent="0" algn="ctr">
              <a:buNone/>
              <a:defRPr sz="3192"/>
            </a:lvl8pPr>
            <a:lvl9pPr marL="7297278" indent="0" algn="ctr">
              <a:buNone/>
              <a:defRPr sz="3192"/>
            </a:lvl9pPr>
          </a:lstStyle>
          <a:p>
            <a:r>
              <a:rPr lang="en-US" dirty="0"/>
              <a:t>Click to edit subtitle</a:t>
            </a:r>
          </a:p>
        </p:txBody>
      </p:sp>
      <p:sp>
        <p:nvSpPr>
          <p:cNvPr id="4" name="Date Placeholder 3"/>
          <p:cNvSpPr>
            <a:spLocks noGrp="1"/>
          </p:cNvSpPr>
          <p:nvPr>
            <p:ph type="dt" sz="half" idx="10"/>
          </p:nvPr>
        </p:nvSpPr>
        <p:spPr/>
        <p:txBody>
          <a:bodyPr/>
          <a:lstStyle/>
          <a:p>
            <a:fld id="{FE5FD864-7D01-4D6D-A999-672658A2FBDB}" type="datetimeFigureOut">
              <a:rPr lang="en-US" smtClean="0"/>
              <a:t>3/29/2023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9A93CF-29B1-423F-8996-26EFEE32DDF9}" type="slidenum">
              <a:rPr lang="en-US" smtClean="0"/>
              <a:t>‹#›</a:t>
            </a:fld>
            <a:endParaRPr lang="en-US"/>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l="8987" t="11124" r="11648" b="9885"/>
          <a:stretch/>
        </p:blipFill>
        <p:spPr>
          <a:xfrm>
            <a:off x="344177" y="12052974"/>
            <a:ext cx="2052580" cy="1543540"/>
          </a:xfrm>
          <a:prstGeom prst="rect">
            <a:avLst/>
          </a:prstGeom>
        </p:spPr>
      </p:pic>
      <p:pic>
        <p:nvPicPr>
          <p:cNvPr id="11" name="Picture 10"/>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219452" y="-11562"/>
            <a:ext cx="4028040" cy="2419573"/>
          </a:xfrm>
          <a:prstGeom prst="rect">
            <a:avLst/>
          </a:prstGeom>
        </p:spPr>
      </p:pic>
    </p:spTree>
    <p:extLst>
      <p:ext uri="{BB962C8B-B14F-4D97-AF65-F5344CB8AC3E}">
        <p14:creationId xmlns:p14="http://schemas.microsoft.com/office/powerpoint/2010/main" val="1305548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7" name="Rectangle 6"/>
          <p:cNvSpPr/>
          <p:nvPr userDrawn="1"/>
        </p:nvSpPr>
        <p:spPr>
          <a:xfrm>
            <a:off x="0" y="-340242"/>
            <a:ext cx="24518679" cy="14332689"/>
          </a:xfrm>
          <a:prstGeom prst="rect">
            <a:avLst/>
          </a:prstGeom>
          <a:solidFill>
            <a:schemeClr val="accent4"/>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pic>
        <p:nvPicPr>
          <p:cNvPr id="16" name="Picture 1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rot="20175099">
            <a:off x="1240607" y="1817616"/>
            <a:ext cx="27532747" cy="19464427"/>
          </a:xfrm>
          <a:prstGeom prst="rect">
            <a:avLst/>
          </a:prstGeom>
        </p:spPr>
      </p:pic>
      <p:pic>
        <p:nvPicPr>
          <p:cNvPr id="13" name="Picture 1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287952" y="-10873904"/>
            <a:ext cx="27532747" cy="19464427"/>
          </a:xfrm>
          <a:prstGeom prst="rect">
            <a:avLst/>
          </a:prstGeom>
        </p:spPr>
      </p:pic>
      <p:sp>
        <p:nvSpPr>
          <p:cNvPr id="2" name="Title 1"/>
          <p:cNvSpPr>
            <a:spLocks noGrp="1"/>
          </p:cNvSpPr>
          <p:nvPr>
            <p:ph type="ctrTitle"/>
          </p:nvPr>
        </p:nvSpPr>
        <p:spPr>
          <a:xfrm>
            <a:off x="3040460" y="2244726"/>
            <a:ext cx="18242756" cy="4775200"/>
          </a:xfrm>
        </p:spPr>
        <p:txBody>
          <a:bodyPr anchor="b">
            <a:normAutofit/>
          </a:bodyPr>
          <a:lstStyle>
            <a:lvl1pPr algn="ctr">
              <a:defRPr sz="9600" b="1">
                <a:solidFill>
                  <a:srgbClr val="00125C"/>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hasCustomPrompt="1"/>
          </p:nvPr>
        </p:nvSpPr>
        <p:spPr>
          <a:xfrm>
            <a:off x="3040460" y="7204076"/>
            <a:ext cx="18242756" cy="3311524"/>
          </a:xfrm>
        </p:spPr>
        <p:txBody>
          <a:bodyPr>
            <a:normAutofit/>
          </a:bodyPr>
          <a:lstStyle>
            <a:lvl1pPr marL="0" indent="0" algn="ctr">
              <a:buNone/>
              <a:defRPr sz="4800">
                <a:solidFill>
                  <a:schemeClr val="bg1"/>
                </a:solidFill>
                <a:latin typeface="Arial" panose="020B0604020202020204" pitchFamily="34" charset="0"/>
                <a:cs typeface="Arial" panose="020B0604020202020204" pitchFamily="34" charset="0"/>
              </a:defRPr>
            </a:lvl1pPr>
            <a:lvl2pPr marL="912160" indent="0" algn="ctr">
              <a:buNone/>
              <a:defRPr sz="3990"/>
            </a:lvl2pPr>
            <a:lvl3pPr marL="1824319" indent="0" algn="ctr">
              <a:buNone/>
              <a:defRPr sz="3591"/>
            </a:lvl3pPr>
            <a:lvl4pPr marL="2736479" indent="0" algn="ctr">
              <a:buNone/>
              <a:defRPr sz="3192"/>
            </a:lvl4pPr>
            <a:lvl5pPr marL="3648639" indent="0" algn="ctr">
              <a:buNone/>
              <a:defRPr sz="3192"/>
            </a:lvl5pPr>
            <a:lvl6pPr marL="4560799" indent="0" algn="ctr">
              <a:buNone/>
              <a:defRPr sz="3192"/>
            </a:lvl6pPr>
            <a:lvl7pPr marL="5472958" indent="0" algn="ctr">
              <a:buNone/>
              <a:defRPr sz="3192"/>
            </a:lvl7pPr>
            <a:lvl8pPr marL="6385118" indent="0" algn="ctr">
              <a:buNone/>
              <a:defRPr sz="3192"/>
            </a:lvl8pPr>
            <a:lvl9pPr marL="7297278" indent="0" algn="ctr">
              <a:buNone/>
              <a:defRPr sz="3192"/>
            </a:lvl9pPr>
          </a:lstStyle>
          <a:p>
            <a:r>
              <a:rPr lang="en-US" dirty="0"/>
              <a:t>Click to edit subtitle</a:t>
            </a:r>
          </a:p>
        </p:txBody>
      </p:sp>
      <p:sp>
        <p:nvSpPr>
          <p:cNvPr id="4" name="Date Placeholder 3"/>
          <p:cNvSpPr>
            <a:spLocks noGrp="1"/>
          </p:cNvSpPr>
          <p:nvPr>
            <p:ph type="dt" sz="half" idx="10"/>
          </p:nvPr>
        </p:nvSpPr>
        <p:spPr/>
        <p:txBody>
          <a:bodyPr/>
          <a:lstStyle/>
          <a:p>
            <a:fld id="{FE5FD864-7D01-4D6D-A999-672658A2FBDB}" type="datetimeFigureOut">
              <a:rPr lang="en-US" smtClean="0"/>
              <a:t>3/29/2023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9A93CF-29B1-423F-8996-26EFEE32DDF9}" type="slidenum">
              <a:rPr lang="en-US" smtClean="0"/>
              <a:t>‹#›</a:t>
            </a:fld>
            <a:endParaRPr lang="en-US"/>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l="8987" t="11124" r="11648" b="9885"/>
          <a:stretch/>
        </p:blipFill>
        <p:spPr>
          <a:xfrm>
            <a:off x="344177" y="12052974"/>
            <a:ext cx="2052580" cy="1543540"/>
          </a:xfrm>
          <a:prstGeom prst="rect">
            <a:avLst/>
          </a:prstGeom>
        </p:spPr>
      </p:pic>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19452" y="-11562"/>
            <a:ext cx="4028040" cy="2419573"/>
          </a:xfrm>
          <a:prstGeom prst="rect">
            <a:avLst/>
          </a:prstGeom>
        </p:spPr>
      </p:pic>
      <p:sp>
        <p:nvSpPr>
          <p:cNvPr id="17" name="Rectangle 16"/>
          <p:cNvSpPr/>
          <p:nvPr userDrawn="1"/>
        </p:nvSpPr>
        <p:spPr>
          <a:xfrm>
            <a:off x="2654994" y="12203001"/>
            <a:ext cx="1684421" cy="118449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p:cNvSpPr txBox="1"/>
          <p:nvPr userDrawn="1"/>
        </p:nvSpPr>
        <p:spPr>
          <a:xfrm>
            <a:off x="2953037" y="12472082"/>
            <a:ext cx="1228298" cy="646331"/>
          </a:xfrm>
          <a:prstGeom prst="rect">
            <a:avLst/>
          </a:prstGeom>
          <a:noFill/>
        </p:spPr>
        <p:txBody>
          <a:bodyPr wrap="square" rtlCol="0">
            <a:spAutoFit/>
          </a:bodyPr>
          <a:lstStyle/>
          <a:p>
            <a:r>
              <a:rPr lang="en-IE" dirty="0">
                <a:solidFill>
                  <a:srgbClr val="FF0000"/>
                </a:solidFill>
                <a:latin typeface="Noto Sans" panose="020B0502040504020204" pitchFamily="34" charset="0"/>
                <a:ea typeface="Noto Sans" panose="020B0502040504020204" pitchFamily="34" charset="0"/>
                <a:cs typeface="Noto Sans" panose="020B0502040504020204" pitchFamily="34" charset="0"/>
              </a:rPr>
              <a:t>Partner logo-flag</a:t>
            </a:r>
            <a:endParaRPr lang="en-GB" dirty="0">
              <a:solidFill>
                <a:srgbClr val="FF0000"/>
              </a:solidFill>
              <a:latin typeface="Noto Sans" panose="020B0502040504020204" pitchFamily="34" charset="0"/>
              <a:ea typeface="Noto Sans" panose="020B0502040504020204" pitchFamily="34" charset="0"/>
              <a:cs typeface="Noto Sans" panose="020B0502040504020204" pitchFamily="34" charset="0"/>
            </a:endParaRPr>
          </a:p>
        </p:txBody>
      </p:sp>
    </p:spTree>
    <p:extLst>
      <p:ext uri="{BB962C8B-B14F-4D97-AF65-F5344CB8AC3E}">
        <p14:creationId xmlns:p14="http://schemas.microsoft.com/office/powerpoint/2010/main" val="26049568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D9A93CF-29B1-423F-8996-26EFEE32DDF9}" type="slidenum">
              <a:rPr lang="en-US" smtClean="0"/>
              <a:t>‹#›</a:t>
            </a:fld>
            <a:endParaRPr lang="en-US"/>
          </a:p>
        </p:txBody>
      </p:sp>
      <p:sp>
        <p:nvSpPr>
          <p:cNvPr id="11" name="Picture Placeholder 4"/>
          <p:cNvSpPr>
            <a:spLocks noGrp="1"/>
          </p:cNvSpPr>
          <p:nvPr>
            <p:ph type="pic" sz="quarter" idx="13"/>
          </p:nvPr>
        </p:nvSpPr>
        <p:spPr>
          <a:xfrm>
            <a:off x="14018139" y="0"/>
            <a:ext cx="10305536" cy="13716000"/>
          </a:xfrm>
          <a:solidFill>
            <a:schemeClr val="tx1">
              <a:lumMod val="10000"/>
              <a:lumOff val="90000"/>
            </a:schemeClr>
          </a:solidFill>
          <a:ln w="28575">
            <a:noFill/>
          </a:ln>
        </p:spPr>
        <p:txBody>
          <a:bodyPr/>
          <a:lstStyle/>
          <a:p>
            <a:r>
              <a:rPr lang="en-US" dirty="0"/>
              <a:t>Click icon to add picture</a:t>
            </a:r>
            <a:endParaRPr lang="en-GB" dirty="0"/>
          </a:p>
        </p:txBody>
      </p:sp>
      <p:sp>
        <p:nvSpPr>
          <p:cNvPr id="15" name="Title 1"/>
          <p:cNvSpPr>
            <a:spLocks noGrp="1"/>
          </p:cNvSpPr>
          <p:nvPr>
            <p:ph type="title"/>
          </p:nvPr>
        </p:nvSpPr>
        <p:spPr>
          <a:xfrm>
            <a:off x="1672253" y="730251"/>
            <a:ext cx="10337562" cy="4323012"/>
          </a:xfrm>
        </p:spPr>
        <p:txBody>
          <a:bodyPr>
            <a:noAutofit/>
          </a:bodyPr>
          <a:lstStyle>
            <a:lvl1pPr>
              <a:defRPr sz="9600" b="1">
                <a:solidFill>
                  <a:srgbClr val="18B8A6"/>
                </a:solidFill>
                <a:latin typeface="Arial" panose="020B0604020202020204" pitchFamily="34" charset="0"/>
                <a:ea typeface="Noto Sans" panose="020B0502040504020204" pitchFamily="34" charset="0"/>
                <a:cs typeface="Arial" panose="020B0604020202020204" pitchFamily="34" charset="0"/>
              </a:defRPr>
            </a:lvl1pPr>
          </a:lstStyle>
          <a:p>
            <a:r>
              <a:rPr lang="en-US" dirty="0"/>
              <a:t>Click to edit Master title style</a:t>
            </a:r>
          </a:p>
        </p:txBody>
      </p:sp>
      <p:sp>
        <p:nvSpPr>
          <p:cNvPr id="16" name="Content Placeholder 2"/>
          <p:cNvSpPr>
            <a:spLocks noGrp="1"/>
          </p:cNvSpPr>
          <p:nvPr>
            <p:ph sz="half" idx="1"/>
          </p:nvPr>
        </p:nvSpPr>
        <p:spPr>
          <a:xfrm>
            <a:off x="1672253" y="5269832"/>
            <a:ext cx="10337562" cy="7084093"/>
          </a:xfrm>
        </p:spPr>
        <p:txBody>
          <a:bodyPr>
            <a:normAutofit/>
          </a:bodyPr>
          <a:lstStyle>
            <a:lvl1pPr marL="0" indent="0">
              <a:lnSpc>
                <a:spcPct val="100000"/>
              </a:lnSpc>
              <a:buNone/>
              <a:defRPr sz="6000">
                <a:solidFill>
                  <a:srgbClr val="00125C"/>
                </a:solidFill>
                <a:latin typeface="Arial" panose="020B0604020202020204" pitchFamily="34" charset="0"/>
                <a:ea typeface="Noto Sans" panose="020B0502040504020204" pitchFamily="34" charset="0"/>
                <a:cs typeface="Arial" panose="020B0604020202020204" pitchFamily="34" charset="0"/>
              </a:defRPr>
            </a:lvl1pPr>
            <a:lvl2pPr marL="912160" indent="0">
              <a:buNone/>
              <a:defRPr sz="6000"/>
            </a:lvl2pPr>
            <a:lvl3pPr marL="1824319" indent="0">
              <a:buNone/>
              <a:defRPr sz="6000"/>
            </a:lvl3pPr>
            <a:lvl4pPr marL="2736479" indent="0">
              <a:buNone/>
              <a:defRPr sz="6000"/>
            </a:lvl4pPr>
            <a:lvl5pPr marL="3648639" indent="0">
              <a:buNone/>
              <a:defRPr sz="6000"/>
            </a:lvl5pPr>
          </a:lstStyle>
          <a:p>
            <a:pPr lvl="0"/>
            <a:r>
              <a:rPr lang="en-US" dirty="0"/>
              <a:t>Edit Master text styles</a:t>
            </a:r>
          </a:p>
        </p:txBody>
      </p:sp>
    </p:spTree>
    <p:extLst>
      <p:ext uri="{BB962C8B-B14F-4D97-AF65-F5344CB8AC3E}">
        <p14:creationId xmlns:p14="http://schemas.microsoft.com/office/powerpoint/2010/main" val="3440503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D9A93CF-29B1-423F-8996-26EFEE32DDF9}" type="slidenum">
              <a:rPr lang="en-US" smtClean="0"/>
              <a:t>‹#›</a:t>
            </a:fld>
            <a:endParaRPr lang="en-US"/>
          </a:p>
        </p:txBody>
      </p:sp>
      <p:sp>
        <p:nvSpPr>
          <p:cNvPr id="11" name="Picture Placeholder 4"/>
          <p:cNvSpPr>
            <a:spLocks noGrp="1"/>
          </p:cNvSpPr>
          <p:nvPr>
            <p:ph type="pic" sz="quarter" idx="13"/>
          </p:nvPr>
        </p:nvSpPr>
        <p:spPr>
          <a:xfrm>
            <a:off x="14018139" y="0"/>
            <a:ext cx="10305536" cy="13716000"/>
          </a:xfrm>
          <a:solidFill>
            <a:schemeClr val="tx1">
              <a:lumMod val="10000"/>
              <a:lumOff val="90000"/>
            </a:schemeClr>
          </a:solidFill>
          <a:ln w="28575">
            <a:noFill/>
          </a:ln>
        </p:spPr>
        <p:txBody>
          <a:bodyPr/>
          <a:lstStyle/>
          <a:p>
            <a:r>
              <a:rPr lang="en-US" dirty="0"/>
              <a:t>Click icon to add picture</a:t>
            </a:r>
            <a:endParaRPr lang="en-GB" dirty="0"/>
          </a:p>
        </p:txBody>
      </p:sp>
      <p:sp>
        <p:nvSpPr>
          <p:cNvPr id="15" name="Title 1"/>
          <p:cNvSpPr>
            <a:spLocks noGrp="1"/>
          </p:cNvSpPr>
          <p:nvPr>
            <p:ph type="title"/>
          </p:nvPr>
        </p:nvSpPr>
        <p:spPr>
          <a:xfrm>
            <a:off x="1672253" y="730251"/>
            <a:ext cx="10337562" cy="4323012"/>
          </a:xfrm>
        </p:spPr>
        <p:txBody>
          <a:bodyPr>
            <a:noAutofit/>
          </a:bodyPr>
          <a:lstStyle>
            <a:lvl1pPr>
              <a:defRPr sz="9600" b="1">
                <a:solidFill>
                  <a:srgbClr val="1A53EA"/>
                </a:solidFill>
                <a:latin typeface="Arial" panose="020B0604020202020204" pitchFamily="34" charset="0"/>
                <a:ea typeface="Noto Sans" panose="020B0502040504020204" pitchFamily="34" charset="0"/>
                <a:cs typeface="Arial" panose="020B0604020202020204" pitchFamily="34" charset="0"/>
              </a:defRPr>
            </a:lvl1pPr>
          </a:lstStyle>
          <a:p>
            <a:r>
              <a:rPr lang="en-US" dirty="0"/>
              <a:t>Click to edit Master title style</a:t>
            </a:r>
          </a:p>
        </p:txBody>
      </p:sp>
      <p:sp>
        <p:nvSpPr>
          <p:cNvPr id="16" name="Content Placeholder 2"/>
          <p:cNvSpPr>
            <a:spLocks noGrp="1"/>
          </p:cNvSpPr>
          <p:nvPr>
            <p:ph sz="half" idx="1"/>
          </p:nvPr>
        </p:nvSpPr>
        <p:spPr>
          <a:xfrm>
            <a:off x="1672253" y="5269832"/>
            <a:ext cx="10337562" cy="7084093"/>
          </a:xfrm>
        </p:spPr>
        <p:txBody>
          <a:bodyPr>
            <a:normAutofit/>
          </a:bodyPr>
          <a:lstStyle>
            <a:lvl1pPr marL="0" indent="0">
              <a:lnSpc>
                <a:spcPct val="100000"/>
              </a:lnSpc>
              <a:buNone/>
              <a:defRPr sz="6000">
                <a:solidFill>
                  <a:srgbClr val="00125C"/>
                </a:solidFill>
                <a:latin typeface="Arial" panose="020B0604020202020204" pitchFamily="34" charset="0"/>
                <a:ea typeface="Noto Sans" panose="020B0502040504020204" pitchFamily="34" charset="0"/>
                <a:cs typeface="Arial" panose="020B0604020202020204" pitchFamily="34" charset="0"/>
              </a:defRPr>
            </a:lvl1pPr>
            <a:lvl2pPr marL="912160" indent="0">
              <a:buNone/>
              <a:defRPr sz="6000"/>
            </a:lvl2pPr>
            <a:lvl3pPr marL="1824319" indent="0">
              <a:buNone/>
              <a:defRPr sz="6000"/>
            </a:lvl3pPr>
            <a:lvl4pPr marL="2736479" indent="0">
              <a:buNone/>
              <a:defRPr sz="6000"/>
            </a:lvl4pPr>
            <a:lvl5pPr marL="3648639" indent="0">
              <a:buNone/>
              <a:defRPr sz="6000"/>
            </a:lvl5pPr>
          </a:lstStyle>
          <a:p>
            <a:pPr lvl="0"/>
            <a:r>
              <a:rPr lang="en-US" dirty="0"/>
              <a:t>Edit Master text styles</a:t>
            </a:r>
          </a:p>
        </p:txBody>
      </p:sp>
    </p:spTree>
    <p:extLst>
      <p:ext uri="{BB962C8B-B14F-4D97-AF65-F5344CB8AC3E}">
        <p14:creationId xmlns:p14="http://schemas.microsoft.com/office/powerpoint/2010/main" val="2936228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1" name="Title 1"/>
          <p:cNvSpPr>
            <a:spLocks noGrp="1"/>
          </p:cNvSpPr>
          <p:nvPr>
            <p:ph type="title"/>
          </p:nvPr>
        </p:nvSpPr>
        <p:spPr>
          <a:xfrm>
            <a:off x="1672253" y="8042707"/>
            <a:ext cx="10337562" cy="3298171"/>
          </a:xfrm>
        </p:spPr>
        <p:txBody>
          <a:bodyPr>
            <a:noAutofit/>
          </a:bodyPr>
          <a:lstStyle>
            <a:lvl1pPr>
              <a:defRPr sz="9600" b="1">
                <a:solidFill>
                  <a:srgbClr val="FFCC02"/>
                </a:solidFill>
                <a:latin typeface="Arial" panose="020B0604020202020204" pitchFamily="34" charset="0"/>
                <a:ea typeface="Noto Sans" panose="020B0502040504020204" pitchFamily="34" charset="0"/>
                <a:cs typeface="Arial" panose="020B0604020202020204" pitchFamily="34" charset="0"/>
              </a:defRPr>
            </a:lvl1pPr>
          </a:lstStyle>
          <a:p>
            <a:r>
              <a:rPr lang="en-US" dirty="0"/>
              <a:t>Click to edit Master title style</a:t>
            </a:r>
          </a:p>
        </p:txBody>
      </p:sp>
      <p:sp>
        <p:nvSpPr>
          <p:cNvPr id="12" name="Content Placeholder 2"/>
          <p:cNvSpPr>
            <a:spLocks noGrp="1"/>
          </p:cNvSpPr>
          <p:nvPr>
            <p:ph sz="half" idx="1"/>
          </p:nvPr>
        </p:nvSpPr>
        <p:spPr>
          <a:xfrm>
            <a:off x="1672253" y="730252"/>
            <a:ext cx="10337562" cy="7084092"/>
          </a:xfrm>
        </p:spPr>
        <p:txBody>
          <a:bodyPr>
            <a:normAutofit/>
          </a:bodyPr>
          <a:lstStyle>
            <a:lvl1pPr marL="0" indent="0">
              <a:lnSpc>
                <a:spcPct val="100000"/>
              </a:lnSpc>
              <a:buNone/>
              <a:defRPr sz="6600">
                <a:solidFill>
                  <a:schemeClr val="bg1"/>
                </a:solidFill>
                <a:latin typeface="Arial" panose="020B0604020202020204" pitchFamily="34" charset="0"/>
                <a:ea typeface="Noto Sans" panose="020B0502040504020204" pitchFamily="34" charset="0"/>
                <a:cs typeface="Arial" panose="020B0604020202020204" pitchFamily="34" charset="0"/>
              </a:defRPr>
            </a:lvl1pPr>
            <a:lvl2pPr marL="912160" indent="0">
              <a:buNone/>
              <a:defRPr sz="6000"/>
            </a:lvl2pPr>
            <a:lvl3pPr marL="1824319" indent="0">
              <a:buNone/>
              <a:defRPr sz="6000"/>
            </a:lvl3pPr>
            <a:lvl4pPr marL="2736479" indent="0">
              <a:buNone/>
              <a:defRPr sz="6000"/>
            </a:lvl4pPr>
            <a:lvl5pPr marL="3648639" indent="0">
              <a:buNone/>
              <a:defRPr sz="6000"/>
            </a:lvl5pPr>
          </a:lstStyle>
          <a:p>
            <a:pPr lvl="0"/>
            <a:r>
              <a:rPr lang="en-US" dirty="0"/>
              <a:t>Edit Master text styles</a:t>
            </a:r>
          </a:p>
        </p:txBody>
      </p:sp>
    </p:spTree>
    <p:extLst>
      <p:ext uri="{BB962C8B-B14F-4D97-AF65-F5344CB8AC3E}">
        <p14:creationId xmlns:p14="http://schemas.microsoft.com/office/powerpoint/2010/main" val="3405129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6" name="Rectangle 5"/>
          <p:cNvSpPr/>
          <p:nvPr userDrawn="1"/>
        </p:nvSpPr>
        <p:spPr>
          <a:xfrm>
            <a:off x="0" y="-340242"/>
            <a:ext cx="24518679" cy="14332689"/>
          </a:xfrm>
          <a:prstGeom prst="rect">
            <a:avLst/>
          </a:prstGeom>
          <a:solidFill>
            <a:srgbClr val="FFCC0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1" name="Title 1"/>
          <p:cNvSpPr>
            <a:spLocks noGrp="1"/>
          </p:cNvSpPr>
          <p:nvPr>
            <p:ph type="title"/>
          </p:nvPr>
        </p:nvSpPr>
        <p:spPr>
          <a:xfrm>
            <a:off x="1672253" y="8042707"/>
            <a:ext cx="10337562" cy="3239193"/>
          </a:xfrm>
        </p:spPr>
        <p:txBody>
          <a:bodyPr>
            <a:noAutofit/>
          </a:bodyPr>
          <a:lstStyle>
            <a:lvl1pPr>
              <a:defRPr sz="9600" b="1">
                <a:solidFill>
                  <a:srgbClr val="1A53EA"/>
                </a:solidFill>
                <a:latin typeface="Arial" panose="020B0604020202020204" pitchFamily="34" charset="0"/>
                <a:ea typeface="Noto Sans" panose="020B0502040504020204" pitchFamily="34" charset="0"/>
                <a:cs typeface="Arial" panose="020B0604020202020204" pitchFamily="34" charset="0"/>
              </a:defRPr>
            </a:lvl1pPr>
          </a:lstStyle>
          <a:p>
            <a:r>
              <a:rPr lang="en-US" dirty="0"/>
              <a:t>Click to edit Master title style</a:t>
            </a:r>
          </a:p>
        </p:txBody>
      </p:sp>
      <p:sp>
        <p:nvSpPr>
          <p:cNvPr id="12" name="Content Placeholder 2"/>
          <p:cNvSpPr>
            <a:spLocks noGrp="1"/>
          </p:cNvSpPr>
          <p:nvPr>
            <p:ph sz="half" idx="1"/>
          </p:nvPr>
        </p:nvSpPr>
        <p:spPr>
          <a:xfrm>
            <a:off x="1672253" y="730252"/>
            <a:ext cx="10337562" cy="7084092"/>
          </a:xfrm>
        </p:spPr>
        <p:txBody>
          <a:bodyPr>
            <a:normAutofit/>
          </a:bodyPr>
          <a:lstStyle>
            <a:lvl1pPr marL="0" indent="0">
              <a:lnSpc>
                <a:spcPct val="100000"/>
              </a:lnSpc>
              <a:buNone/>
              <a:defRPr sz="6600">
                <a:solidFill>
                  <a:srgbClr val="00125C"/>
                </a:solidFill>
                <a:latin typeface="Arial" panose="020B0604020202020204" pitchFamily="34" charset="0"/>
                <a:ea typeface="Noto Sans" panose="020B0502040504020204" pitchFamily="34" charset="0"/>
                <a:cs typeface="Arial" panose="020B0604020202020204" pitchFamily="34" charset="0"/>
              </a:defRPr>
            </a:lvl1pPr>
            <a:lvl2pPr marL="912160" indent="0">
              <a:buNone/>
              <a:defRPr sz="6000"/>
            </a:lvl2pPr>
            <a:lvl3pPr marL="1824319" indent="0">
              <a:buNone/>
              <a:defRPr sz="6000"/>
            </a:lvl3pPr>
            <a:lvl4pPr marL="2736479" indent="0">
              <a:buNone/>
              <a:defRPr sz="6000"/>
            </a:lvl4pPr>
            <a:lvl5pPr marL="3648639" indent="0">
              <a:buNone/>
              <a:defRPr sz="6000"/>
            </a:lvl5pPr>
          </a:lstStyle>
          <a:p>
            <a:pPr lvl="0"/>
            <a:r>
              <a:rPr lang="en-US" dirty="0"/>
              <a:t>Edit Master text styles</a:t>
            </a:r>
          </a:p>
        </p:txBody>
      </p:sp>
    </p:spTree>
    <p:extLst>
      <p:ext uri="{BB962C8B-B14F-4D97-AF65-F5344CB8AC3E}">
        <p14:creationId xmlns:p14="http://schemas.microsoft.com/office/powerpoint/2010/main" val="1320339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Rectangle 6"/>
          <p:cNvSpPr/>
          <p:nvPr userDrawn="1"/>
        </p:nvSpPr>
        <p:spPr>
          <a:xfrm>
            <a:off x="-1" y="1"/>
            <a:ext cx="12345887" cy="13716000"/>
          </a:xfrm>
          <a:prstGeom prst="rect">
            <a:avLst/>
          </a:prstGeom>
          <a:solidFill>
            <a:srgbClr val="00125C"/>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6" name="Slide Number Placeholder 5"/>
          <p:cNvSpPr>
            <a:spLocks noGrp="1"/>
          </p:cNvSpPr>
          <p:nvPr>
            <p:ph type="sldNum" sz="quarter" idx="12"/>
          </p:nvPr>
        </p:nvSpPr>
        <p:spPr/>
        <p:txBody>
          <a:bodyPr/>
          <a:lstStyle/>
          <a:p>
            <a:fld id="{3D9A93CF-29B1-423F-8996-26EFEE32DDF9}" type="slidenum">
              <a:rPr lang="en-US" smtClean="0"/>
              <a:t>‹#›</a:t>
            </a:fld>
            <a:endParaRPr lang="en-US"/>
          </a:p>
        </p:txBody>
      </p:sp>
      <p:sp>
        <p:nvSpPr>
          <p:cNvPr id="11" name="Picture Placeholder 4"/>
          <p:cNvSpPr>
            <a:spLocks noGrp="1"/>
          </p:cNvSpPr>
          <p:nvPr>
            <p:ph type="pic" sz="quarter" idx="13"/>
          </p:nvPr>
        </p:nvSpPr>
        <p:spPr>
          <a:xfrm>
            <a:off x="12345887" y="0"/>
            <a:ext cx="11977788" cy="13716000"/>
          </a:xfrm>
          <a:solidFill>
            <a:schemeClr val="tx1">
              <a:lumMod val="10000"/>
              <a:lumOff val="90000"/>
            </a:schemeClr>
          </a:solidFill>
          <a:ln w="28575">
            <a:noFill/>
          </a:ln>
        </p:spPr>
        <p:txBody>
          <a:bodyPr/>
          <a:lstStyle/>
          <a:p>
            <a:r>
              <a:rPr lang="en-US" dirty="0"/>
              <a:t>Click icon to add picture</a:t>
            </a:r>
            <a:endParaRPr lang="en-GB" dirty="0"/>
          </a:p>
        </p:txBody>
      </p:sp>
      <p:sp>
        <p:nvSpPr>
          <p:cNvPr id="8" name="Title 1"/>
          <p:cNvSpPr>
            <a:spLocks noGrp="1"/>
          </p:cNvSpPr>
          <p:nvPr>
            <p:ph type="title"/>
          </p:nvPr>
        </p:nvSpPr>
        <p:spPr>
          <a:xfrm>
            <a:off x="1672253" y="730251"/>
            <a:ext cx="9659776" cy="2568120"/>
          </a:xfrm>
        </p:spPr>
        <p:txBody>
          <a:bodyPr>
            <a:noAutofit/>
          </a:bodyPr>
          <a:lstStyle>
            <a:lvl1pPr>
              <a:defRPr sz="5400" b="1">
                <a:solidFill>
                  <a:srgbClr val="FFCC02"/>
                </a:solidFill>
                <a:latin typeface="Arial" panose="020B0604020202020204" pitchFamily="34" charset="0"/>
                <a:ea typeface="Noto Sans" panose="020B0502040504020204" pitchFamily="34" charset="0"/>
                <a:cs typeface="Arial" panose="020B0604020202020204" pitchFamily="34" charset="0"/>
              </a:defRPr>
            </a:lvl1pPr>
          </a:lstStyle>
          <a:p>
            <a:r>
              <a:rPr lang="en-US" dirty="0"/>
              <a:t>Click to edit Master title style</a:t>
            </a:r>
          </a:p>
        </p:txBody>
      </p:sp>
      <p:sp>
        <p:nvSpPr>
          <p:cNvPr id="9" name="Content Placeholder 2"/>
          <p:cNvSpPr>
            <a:spLocks noGrp="1"/>
          </p:cNvSpPr>
          <p:nvPr>
            <p:ph sz="half" idx="1"/>
          </p:nvPr>
        </p:nvSpPr>
        <p:spPr>
          <a:xfrm>
            <a:off x="1672252" y="3788228"/>
            <a:ext cx="9659777" cy="8565697"/>
          </a:xfrm>
        </p:spPr>
        <p:txBody>
          <a:bodyPr>
            <a:normAutofit/>
          </a:bodyPr>
          <a:lstStyle>
            <a:lvl1pPr marL="0" indent="0">
              <a:lnSpc>
                <a:spcPct val="100000"/>
              </a:lnSpc>
              <a:buNone/>
              <a:defRPr sz="4400">
                <a:solidFill>
                  <a:schemeClr val="bg1"/>
                </a:solidFill>
                <a:latin typeface="Arial" panose="020B0604020202020204" pitchFamily="34" charset="0"/>
                <a:ea typeface="Noto Sans" panose="020B0502040504020204" pitchFamily="34" charset="0"/>
                <a:cs typeface="Arial" panose="020B0604020202020204" pitchFamily="34" charset="0"/>
              </a:defRPr>
            </a:lvl1pPr>
            <a:lvl2pPr marL="912160" indent="0">
              <a:buNone/>
              <a:defRPr sz="6000"/>
            </a:lvl2pPr>
            <a:lvl3pPr marL="1824319" indent="0">
              <a:buNone/>
              <a:defRPr sz="6000"/>
            </a:lvl3pPr>
            <a:lvl4pPr marL="2736479" indent="0">
              <a:buNone/>
              <a:defRPr sz="6000"/>
            </a:lvl4pPr>
            <a:lvl5pPr marL="3648639" indent="0">
              <a:buNone/>
              <a:defRPr sz="6000"/>
            </a:lvl5pPr>
          </a:lstStyle>
          <a:p>
            <a:pPr lvl="0"/>
            <a:r>
              <a:rPr lang="en-US" dirty="0"/>
              <a:t>Edit Master text styles</a:t>
            </a:r>
          </a:p>
        </p:txBody>
      </p:sp>
    </p:spTree>
    <p:extLst>
      <p:ext uri="{BB962C8B-B14F-4D97-AF65-F5344CB8AC3E}">
        <p14:creationId xmlns:p14="http://schemas.microsoft.com/office/powerpoint/2010/main" val="27250688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2253" y="730251"/>
            <a:ext cx="20979170" cy="265112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672253" y="3651250"/>
            <a:ext cx="20979170" cy="870267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672253" y="12712701"/>
            <a:ext cx="5472827" cy="730250"/>
          </a:xfrm>
          <a:prstGeom prst="rect">
            <a:avLst/>
          </a:prstGeom>
        </p:spPr>
        <p:txBody>
          <a:bodyPr vert="horz" lIns="91440" tIns="45720" rIns="91440" bIns="45720" rtlCol="0" anchor="ctr"/>
          <a:lstStyle>
            <a:lvl1pPr algn="l">
              <a:defRPr sz="2394">
                <a:solidFill>
                  <a:schemeClr val="tx1">
                    <a:tint val="75000"/>
                  </a:schemeClr>
                </a:solidFill>
              </a:defRPr>
            </a:lvl1pPr>
          </a:lstStyle>
          <a:p>
            <a:fld id="{FE5FD864-7D01-4D6D-A999-672658A2FBDB}" type="datetimeFigureOut">
              <a:rPr lang="en-US" smtClean="0"/>
              <a:t>3/29/2023</a:t>
            </a:fld>
            <a:endParaRPr lang="en-US"/>
          </a:p>
        </p:txBody>
      </p:sp>
      <p:sp>
        <p:nvSpPr>
          <p:cNvPr id="5" name="Footer Placeholder 4"/>
          <p:cNvSpPr>
            <a:spLocks noGrp="1"/>
          </p:cNvSpPr>
          <p:nvPr>
            <p:ph type="ftr" sz="quarter" idx="3"/>
          </p:nvPr>
        </p:nvSpPr>
        <p:spPr>
          <a:xfrm>
            <a:off x="8057218" y="12712701"/>
            <a:ext cx="8209240" cy="730250"/>
          </a:xfrm>
          <a:prstGeom prst="rect">
            <a:avLst/>
          </a:prstGeom>
        </p:spPr>
        <p:txBody>
          <a:bodyPr vert="horz" lIns="91440" tIns="45720" rIns="91440" bIns="45720" rtlCol="0" anchor="ctr"/>
          <a:lstStyle>
            <a:lvl1pPr algn="ctr">
              <a:defRPr sz="2394">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7178595" y="12712701"/>
            <a:ext cx="5472827" cy="730250"/>
          </a:xfrm>
          <a:prstGeom prst="rect">
            <a:avLst/>
          </a:prstGeom>
        </p:spPr>
        <p:txBody>
          <a:bodyPr vert="horz" lIns="91440" tIns="45720" rIns="91440" bIns="45720" rtlCol="0" anchor="ctr"/>
          <a:lstStyle>
            <a:lvl1pPr algn="r">
              <a:defRPr sz="2394">
                <a:solidFill>
                  <a:schemeClr val="tx1">
                    <a:tint val="75000"/>
                  </a:schemeClr>
                </a:solidFill>
              </a:defRPr>
            </a:lvl1pPr>
          </a:lstStyle>
          <a:p>
            <a:fld id="{3D9A93CF-29B1-423F-8996-26EFEE32DDF9}" type="slidenum">
              <a:rPr lang="en-US" smtClean="0"/>
              <a:t>‹#›</a:t>
            </a:fld>
            <a:endParaRPr lang="en-US"/>
          </a:p>
        </p:txBody>
      </p:sp>
    </p:spTree>
    <p:extLst>
      <p:ext uri="{BB962C8B-B14F-4D97-AF65-F5344CB8AC3E}">
        <p14:creationId xmlns:p14="http://schemas.microsoft.com/office/powerpoint/2010/main" val="1296673963"/>
      </p:ext>
    </p:extLst>
  </p:cSld>
  <p:clrMap bg1="lt1" tx1="dk1" bg2="lt2" tx2="dk2" accent1="accent1" accent2="accent2" accent3="accent3" accent4="accent4" accent5="accent5" accent6="accent6" hlink="hlink" folHlink="folHlink"/>
  <p:sldLayoutIdLst>
    <p:sldLayoutId id="2147483720" r:id="rId1"/>
    <p:sldLayoutId id="2147483709" r:id="rId2"/>
    <p:sldLayoutId id="2147483721" r:id="rId3"/>
    <p:sldLayoutId id="2147483722" r:id="rId4"/>
    <p:sldLayoutId id="2147483710" r:id="rId5"/>
    <p:sldLayoutId id="2147483723" r:id="rId6"/>
    <p:sldLayoutId id="2147483711" r:id="rId7"/>
    <p:sldLayoutId id="2147483724" r:id="rId8"/>
    <p:sldLayoutId id="2147483727" r:id="rId9"/>
    <p:sldLayoutId id="2147483728" r:id="rId10"/>
    <p:sldLayoutId id="2147483729" r:id="rId11"/>
    <p:sldLayoutId id="2147483730" r:id="rId12"/>
    <p:sldLayoutId id="2147483731" r:id="rId13"/>
    <p:sldLayoutId id="2147483735" r:id="rId14"/>
    <p:sldLayoutId id="2147483732" r:id="rId15"/>
    <p:sldLayoutId id="2147483712" r:id="rId16"/>
    <p:sldLayoutId id="2147483725" r:id="rId17"/>
    <p:sldLayoutId id="2147483726" r:id="rId18"/>
    <p:sldLayoutId id="2147483713" r:id="rId19"/>
    <p:sldLayoutId id="2147483714" r:id="rId20"/>
    <p:sldLayoutId id="2147483715" r:id="rId21"/>
    <p:sldLayoutId id="2147483733" r:id="rId22"/>
    <p:sldLayoutId id="2147483716" r:id="rId23"/>
    <p:sldLayoutId id="2147483717" r:id="rId24"/>
    <p:sldLayoutId id="2147483718" r:id="rId25"/>
    <p:sldLayoutId id="2147483719" r:id="rId26"/>
  </p:sldLayoutIdLst>
  <p:txStyles>
    <p:titleStyle>
      <a:lvl1pPr algn="l" defTabSz="1824319" rtl="0" eaLnBrk="1" latinLnBrk="0" hangingPunct="1">
        <a:lnSpc>
          <a:spcPct val="90000"/>
        </a:lnSpc>
        <a:spcBef>
          <a:spcPct val="0"/>
        </a:spcBef>
        <a:buNone/>
        <a:defRPr sz="8778" kern="1200">
          <a:solidFill>
            <a:schemeClr val="tx1"/>
          </a:solidFill>
          <a:latin typeface="+mj-lt"/>
          <a:ea typeface="+mj-ea"/>
          <a:cs typeface="+mj-cs"/>
        </a:defRPr>
      </a:lvl1pPr>
    </p:titleStyle>
    <p:bodyStyle>
      <a:lvl1pPr marL="456080" indent="-456080" algn="l" defTabSz="1824319" rtl="0" eaLnBrk="1" latinLnBrk="0" hangingPunct="1">
        <a:lnSpc>
          <a:spcPct val="90000"/>
        </a:lnSpc>
        <a:spcBef>
          <a:spcPts val="1995"/>
        </a:spcBef>
        <a:buFont typeface="Arial" panose="020B0604020202020204" pitchFamily="34" charset="0"/>
        <a:buChar char="•"/>
        <a:defRPr sz="5586" kern="1200">
          <a:solidFill>
            <a:schemeClr val="tx1"/>
          </a:solidFill>
          <a:latin typeface="+mn-lt"/>
          <a:ea typeface="+mn-ea"/>
          <a:cs typeface="+mn-cs"/>
        </a:defRPr>
      </a:lvl1pPr>
      <a:lvl2pPr marL="1368240" indent="-456080" algn="l" defTabSz="1824319" rtl="0" eaLnBrk="1" latinLnBrk="0" hangingPunct="1">
        <a:lnSpc>
          <a:spcPct val="90000"/>
        </a:lnSpc>
        <a:spcBef>
          <a:spcPts val="998"/>
        </a:spcBef>
        <a:buFont typeface="Arial" panose="020B0604020202020204" pitchFamily="34" charset="0"/>
        <a:buChar char="•"/>
        <a:defRPr sz="4788" kern="1200">
          <a:solidFill>
            <a:schemeClr val="tx1"/>
          </a:solidFill>
          <a:latin typeface="+mn-lt"/>
          <a:ea typeface="+mn-ea"/>
          <a:cs typeface="+mn-cs"/>
        </a:defRPr>
      </a:lvl2pPr>
      <a:lvl3pPr marL="2280399" indent="-456080" algn="l" defTabSz="1824319" rtl="0" eaLnBrk="1" latinLnBrk="0" hangingPunct="1">
        <a:lnSpc>
          <a:spcPct val="90000"/>
        </a:lnSpc>
        <a:spcBef>
          <a:spcPts val="998"/>
        </a:spcBef>
        <a:buFont typeface="Arial" panose="020B0604020202020204" pitchFamily="34" charset="0"/>
        <a:buChar char="•"/>
        <a:defRPr sz="3990" kern="1200">
          <a:solidFill>
            <a:schemeClr val="tx1"/>
          </a:solidFill>
          <a:latin typeface="+mn-lt"/>
          <a:ea typeface="+mn-ea"/>
          <a:cs typeface="+mn-cs"/>
        </a:defRPr>
      </a:lvl3pPr>
      <a:lvl4pPr marL="3192559" indent="-456080" algn="l" defTabSz="1824319" rtl="0" eaLnBrk="1" latinLnBrk="0" hangingPunct="1">
        <a:lnSpc>
          <a:spcPct val="90000"/>
        </a:lnSpc>
        <a:spcBef>
          <a:spcPts val="998"/>
        </a:spcBef>
        <a:buFont typeface="Arial" panose="020B0604020202020204" pitchFamily="34" charset="0"/>
        <a:buChar char="•"/>
        <a:defRPr sz="3591" kern="1200">
          <a:solidFill>
            <a:schemeClr val="tx1"/>
          </a:solidFill>
          <a:latin typeface="+mn-lt"/>
          <a:ea typeface="+mn-ea"/>
          <a:cs typeface="+mn-cs"/>
        </a:defRPr>
      </a:lvl4pPr>
      <a:lvl5pPr marL="4104719" indent="-456080" algn="l" defTabSz="1824319" rtl="0" eaLnBrk="1" latinLnBrk="0" hangingPunct="1">
        <a:lnSpc>
          <a:spcPct val="90000"/>
        </a:lnSpc>
        <a:spcBef>
          <a:spcPts val="998"/>
        </a:spcBef>
        <a:buFont typeface="Arial" panose="020B0604020202020204" pitchFamily="34" charset="0"/>
        <a:buChar char="•"/>
        <a:defRPr sz="3591" kern="1200">
          <a:solidFill>
            <a:schemeClr val="tx1"/>
          </a:solidFill>
          <a:latin typeface="+mn-lt"/>
          <a:ea typeface="+mn-ea"/>
          <a:cs typeface="+mn-cs"/>
        </a:defRPr>
      </a:lvl5pPr>
      <a:lvl6pPr marL="5016878" indent="-456080" algn="l" defTabSz="1824319" rtl="0" eaLnBrk="1" latinLnBrk="0" hangingPunct="1">
        <a:lnSpc>
          <a:spcPct val="90000"/>
        </a:lnSpc>
        <a:spcBef>
          <a:spcPts val="998"/>
        </a:spcBef>
        <a:buFont typeface="Arial" panose="020B0604020202020204" pitchFamily="34" charset="0"/>
        <a:buChar char="•"/>
        <a:defRPr sz="3591" kern="1200">
          <a:solidFill>
            <a:schemeClr val="tx1"/>
          </a:solidFill>
          <a:latin typeface="+mn-lt"/>
          <a:ea typeface="+mn-ea"/>
          <a:cs typeface="+mn-cs"/>
        </a:defRPr>
      </a:lvl6pPr>
      <a:lvl7pPr marL="5929038" indent="-456080" algn="l" defTabSz="1824319" rtl="0" eaLnBrk="1" latinLnBrk="0" hangingPunct="1">
        <a:lnSpc>
          <a:spcPct val="90000"/>
        </a:lnSpc>
        <a:spcBef>
          <a:spcPts val="998"/>
        </a:spcBef>
        <a:buFont typeface="Arial" panose="020B0604020202020204" pitchFamily="34" charset="0"/>
        <a:buChar char="•"/>
        <a:defRPr sz="3591" kern="1200">
          <a:solidFill>
            <a:schemeClr val="tx1"/>
          </a:solidFill>
          <a:latin typeface="+mn-lt"/>
          <a:ea typeface="+mn-ea"/>
          <a:cs typeface="+mn-cs"/>
        </a:defRPr>
      </a:lvl7pPr>
      <a:lvl8pPr marL="6841198" indent="-456080" algn="l" defTabSz="1824319" rtl="0" eaLnBrk="1" latinLnBrk="0" hangingPunct="1">
        <a:lnSpc>
          <a:spcPct val="90000"/>
        </a:lnSpc>
        <a:spcBef>
          <a:spcPts val="998"/>
        </a:spcBef>
        <a:buFont typeface="Arial" panose="020B0604020202020204" pitchFamily="34" charset="0"/>
        <a:buChar char="•"/>
        <a:defRPr sz="3591" kern="1200">
          <a:solidFill>
            <a:schemeClr val="tx1"/>
          </a:solidFill>
          <a:latin typeface="+mn-lt"/>
          <a:ea typeface="+mn-ea"/>
          <a:cs typeface="+mn-cs"/>
        </a:defRPr>
      </a:lvl8pPr>
      <a:lvl9pPr marL="7753358" indent="-456080" algn="l" defTabSz="1824319" rtl="0" eaLnBrk="1" latinLnBrk="0" hangingPunct="1">
        <a:lnSpc>
          <a:spcPct val="90000"/>
        </a:lnSpc>
        <a:spcBef>
          <a:spcPts val="998"/>
        </a:spcBef>
        <a:buFont typeface="Arial" panose="020B0604020202020204" pitchFamily="34" charset="0"/>
        <a:buChar char="•"/>
        <a:defRPr sz="3591" kern="1200">
          <a:solidFill>
            <a:schemeClr val="tx1"/>
          </a:solidFill>
          <a:latin typeface="+mn-lt"/>
          <a:ea typeface="+mn-ea"/>
          <a:cs typeface="+mn-cs"/>
        </a:defRPr>
      </a:lvl9pPr>
    </p:bodyStyle>
    <p:otherStyle>
      <a:defPPr>
        <a:defRPr lang="en-US"/>
      </a:defPPr>
      <a:lvl1pPr marL="0" algn="l" defTabSz="1824319" rtl="0" eaLnBrk="1" latinLnBrk="0" hangingPunct="1">
        <a:defRPr sz="3591" kern="1200">
          <a:solidFill>
            <a:schemeClr val="tx1"/>
          </a:solidFill>
          <a:latin typeface="+mn-lt"/>
          <a:ea typeface="+mn-ea"/>
          <a:cs typeface="+mn-cs"/>
        </a:defRPr>
      </a:lvl1pPr>
      <a:lvl2pPr marL="912160" algn="l" defTabSz="1824319" rtl="0" eaLnBrk="1" latinLnBrk="0" hangingPunct="1">
        <a:defRPr sz="3591" kern="1200">
          <a:solidFill>
            <a:schemeClr val="tx1"/>
          </a:solidFill>
          <a:latin typeface="+mn-lt"/>
          <a:ea typeface="+mn-ea"/>
          <a:cs typeface="+mn-cs"/>
        </a:defRPr>
      </a:lvl2pPr>
      <a:lvl3pPr marL="1824319" algn="l" defTabSz="1824319" rtl="0" eaLnBrk="1" latinLnBrk="0" hangingPunct="1">
        <a:defRPr sz="3591" kern="1200">
          <a:solidFill>
            <a:schemeClr val="tx1"/>
          </a:solidFill>
          <a:latin typeface="+mn-lt"/>
          <a:ea typeface="+mn-ea"/>
          <a:cs typeface="+mn-cs"/>
        </a:defRPr>
      </a:lvl3pPr>
      <a:lvl4pPr marL="2736479" algn="l" defTabSz="1824319" rtl="0" eaLnBrk="1" latinLnBrk="0" hangingPunct="1">
        <a:defRPr sz="3591" kern="1200">
          <a:solidFill>
            <a:schemeClr val="tx1"/>
          </a:solidFill>
          <a:latin typeface="+mn-lt"/>
          <a:ea typeface="+mn-ea"/>
          <a:cs typeface="+mn-cs"/>
        </a:defRPr>
      </a:lvl4pPr>
      <a:lvl5pPr marL="3648639" algn="l" defTabSz="1824319" rtl="0" eaLnBrk="1" latinLnBrk="0" hangingPunct="1">
        <a:defRPr sz="3591" kern="1200">
          <a:solidFill>
            <a:schemeClr val="tx1"/>
          </a:solidFill>
          <a:latin typeface="+mn-lt"/>
          <a:ea typeface="+mn-ea"/>
          <a:cs typeface="+mn-cs"/>
        </a:defRPr>
      </a:lvl5pPr>
      <a:lvl6pPr marL="4560799" algn="l" defTabSz="1824319" rtl="0" eaLnBrk="1" latinLnBrk="0" hangingPunct="1">
        <a:defRPr sz="3591" kern="1200">
          <a:solidFill>
            <a:schemeClr val="tx1"/>
          </a:solidFill>
          <a:latin typeface="+mn-lt"/>
          <a:ea typeface="+mn-ea"/>
          <a:cs typeface="+mn-cs"/>
        </a:defRPr>
      </a:lvl6pPr>
      <a:lvl7pPr marL="5472958" algn="l" defTabSz="1824319" rtl="0" eaLnBrk="1" latinLnBrk="0" hangingPunct="1">
        <a:defRPr sz="3591" kern="1200">
          <a:solidFill>
            <a:schemeClr val="tx1"/>
          </a:solidFill>
          <a:latin typeface="+mn-lt"/>
          <a:ea typeface="+mn-ea"/>
          <a:cs typeface="+mn-cs"/>
        </a:defRPr>
      </a:lvl7pPr>
      <a:lvl8pPr marL="6385118" algn="l" defTabSz="1824319" rtl="0" eaLnBrk="1" latinLnBrk="0" hangingPunct="1">
        <a:defRPr sz="3591" kern="1200">
          <a:solidFill>
            <a:schemeClr val="tx1"/>
          </a:solidFill>
          <a:latin typeface="+mn-lt"/>
          <a:ea typeface="+mn-ea"/>
          <a:cs typeface="+mn-cs"/>
        </a:defRPr>
      </a:lvl8pPr>
      <a:lvl9pPr marL="7297278" algn="l" defTabSz="1824319" rtl="0" eaLnBrk="1" latinLnBrk="0" hangingPunct="1">
        <a:defRPr sz="359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6.xml"/><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6.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16.xml"/><Relationship Id="rId5" Type="http://schemas.openxmlformats.org/officeDocument/2006/relationships/image" Target="../media/image17.pn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Digitalisation and digital </a:t>
            </a:r>
            <a:br>
              <a:rPr lang="en-GB" dirty="0"/>
            </a:br>
            <a:r>
              <a:rPr lang="en-GB" dirty="0"/>
              <a:t>skills</a:t>
            </a:r>
          </a:p>
        </p:txBody>
      </p:sp>
      <p:sp>
        <p:nvSpPr>
          <p:cNvPr id="3" name="Subtitle 2"/>
          <p:cNvSpPr>
            <a:spLocks noGrp="1"/>
          </p:cNvSpPr>
          <p:nvPr>
            <p:ph type="subTitle" idx="1"/>
          </p:nvPr>
        </p:nvSpPr>
        <p:spPr>
          <a:xfrm>
            <a:off x="3040460" y="8090452"/>
            <a:ext cx="18242756" cy="2425148"/>
          </a:xfrm>
        </p:spPr>
        <p:txBody>
          <a:bodyPr/>
          <a:lstStyle/>
          <a:p>
            <a:r>
              <a:rPr lang="en-US" dirty="0"/>
              <a:t>Regional training/workshop/technical advice event EUD’s</a:t>
            </a:r>
          </a:p>
          <a:p>
            <a:r>
              <a:rPr lang="en-US" dirty="0"/>
              <a:t> March 2023</a:t>
            </a:r>
          </a:p>
        </p:txBody>
      </p:sp>
      <p:sp>
        <p:nvSpPr>
          <p:cNvPr id="4" name="TextBox 3">
            <a:extLst>
              <a:ext uri="{FF2B5EF4-FFF2-40B4-BE49-F238E27FC236}">
                <a16:creationId xmlns:a16="http://schemas.microsoft.com/office/drawing/2014/main" id="{13E2A48D-F6F6-42F8-907A-60024B03567E}"/>
              </a:ext>
            </a:extLst>
          </p:cNvPr>
          <p:cNvSpPr txBox="1"/>
          <p:nvPr/>
        </p:nvSpPr>
        <p:spPr>
          <a:xfrm>
            <a:off x="13977257" y="10998926"/>
            <a:ext cx="7707086" cy="830997"/>
          </a:xfrm>
          <a:prstGeom prst="rect">
            <a:avLst/>
          </a:prstGeom>
          <a:noFill/>
        </p:spPr>
        <p:txBody>
          <a:bodyPr wrap="square" rtlCol="0">
            <a:spAutoFit/>
          </a:bodyPr>
          <a:lstStyle/>
          <a:p>
            <a:pPr algn="ctr"/>
            <a:r>
              <a:rPr lang="en-US" sz="4800" dirty="0">
                <a:solidFill>
                  <a:schemeClr val="bg1"/>
                </a:solidFill>
                <a:latin typeface="Arial" panose="020B0604020202020204" pitchFamily="34" charset="0"/>
                <a:cs typeface="Arial" panose="020B0604020202020204" pitchFamily="34" charset="0"/>
              </a:rPr>
              <a:t>DG-INTPA</a:t>
            </a:r>
          </a:p>
        </p:txBody>
      </p:sp>
    </p:spTree>
    <p:extLst>
      <p:ext uri="{BB962C8B-B14F-4D97-AF65-F5344CB8AC3E}">
        <p14:creationId xmlns:p14="http://schemas.microsoft.com/office/powerpoint/2010/main" val="20155978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sz="half" idx="10"/>
          </p:nvPr>
        </p:nvSpPr>
        <p:spPr>
          <a:xfrm>
            <a:off x="1824653" y="3714751"/>
            <a:ext cx="13363308" cy="8529288"/>
          </a:xfrm>
        </p:spPr>
        <p:txBody>
          <a:bodyPr>
            <a:normAutofit/>
          </a:bodyPr>
          <a:lstStyle/>
          <a:p>
            <a:pPr marL="896325" indent="-896325">
              <a:buClr>
                <a:srgbClr val="FFC000"/>
              </a:buClr>
              <a:buFont typeface="Wingdings" panose="05000000000000000000" pitchFamily="2" charset="2"/>
              <a:buChar char="ü"/>
            </a:pPr>
            <a:r>
              <a:rPr lang="en-US" dirty="0"/>
              <a:t>Leverage EdTech for </a:t>
            </a:r>
            <a:r>
              <a:rPr lang="en-US" b="1" dirty="0"/>
              <a:t>active &amp; learner-</a:t>
            </a:r>
            <a:r>
              <a:rPr lang="en-US" b="1" dirty="0" err="1"/>
              <a:t>centred</a:t>
            </a:r>
            <a:r>
              <a:rPr lang="en-US" b="1" dirty="0"/>
              <a:t> blended learning </a:t>
            </a:r>
          </a:p>
          <a:p>
            <a:pPr marL="896325" indent="-896325">
              <a:buClr>
                <a:srgbClr val="FFC000"/>
              </a:buClr>
              <a:buFont typeface="Wingdings" panose="05000000000000000000" pitchFamily="2" charset="2"/>
              <a:buChar char="ü"/>
            </a:pPr>
            <a:r>
              <a:rPr lang="en-US" dirty="0" err="1"/>
              <a:t>Mobilise</a:t>
            </a:r>
            <a:r>
              <a:rPr lang="en-US" dirty="0"/>
              <a:t> EdTech to </a:t>
            </a:r>
            <a:r>
              <a:rPr lang="en-US" b="1" dirty="0"/>
              <a:t>increase access </a:t>
            </a:r>
            <a:r>
              <a:rPr lang="en-US" dirty="0"/>
              <a:t>&amp; </a:t>
            </a:r>
            <a:r>
              <a:rPr lang="en-US" b="1" dirty="0"/>
              <a:t>facilitate inclusion</a:t>
            </a:r>
          </a:p>
          <a:p>
            <a:pPr marL="896325" indent="-896325">
              <a:buClr>
                <a:srgbClr val="FFC000"/>
              </a:buClr>
              <a:buFont typeface="Wingdings" panose="05000000000000000000" pitchFamily="2" charset="2"/>
              <a:buChar char="ü"/>
            </a:pPr>
            <a:r>
              <a:rPr lang="en-US" dirty="0"/>
              <a:t>Provide high quality &amp; locally relevant </a:t>
            </a:r>
            <a:r>
              <a:rPr lang="en-US" b="1" dirty="0"/>
              <a:t>digital education content</a:t>
            </a:r>
          </a:p>
          <a:p>
            <a:pPr marL="896325" indent="-896325">
              <a:buClr>
                <a:srgbClr val="FFC000"/>
              </a:buClr>
              <a:buFont typeface="Wingdings" panose="05000000000000000000" pitchFamily="2" charset="2"/>
              <a:buChar char="ü"/>
            </a:pPr>
            <a:r>
              <a:rPr lang="en-US" dirty="0"/>
              <a:t>Design &amp; implement </a:t>
            </a:r>
            <a:r>
              <a:rPr lang="en-US" b="1" dirty="0"/>
              <a:t>sustainable</a:t>
            </a:r>
            <a:r>
              <a:rPr lang="en-US" dirty="0"/>
              <a:t> EdTech solutions </a:t>
            </a:r>
            <a:r>
              <a:rPr lang="en-US" b="1" dirty="0"/>
              <a:t>with and for the users </a:t>
            </a:r>
            <a:r>
              <a:rPr lang="en-US" dirty="0"/>
              <a:t>that fit within the </a:t>
            </a:r>
            <a:r>
              <a:rPr lang="en-US" b="1" dirty="0"/>
              <a:t>existing ecosystem </a:t>
            </a:r>
            <a:r>
              <a:rPr lang="en-US" dirty="0"/>
              <a:t>and protect </a:t>
            </a:r>
            <a:r>
              <a:rPr lang="en-US" b="1" dirty="0"/>
              <a:t>digital rights </a:t>
            </a:r>
          </a:p>
          <a:p>
            <a:pPr marL="0" indent="0">
              <a:buNone/>
            </a:pPr>
            <a:endParaRPr lang="en-GB" dirty="0"/>
          </a:p>
        </p:txBody>
      </p:sp>
      <p:sp>
        <p:nvSpPr>
          <p:cNvPr id="9" name="Title 7">
            <a:extLst>
              <a:ext uri="{FF2B5EF4-FFF2-40B4-BE49-F238E27FC236}">
                <a16:creationId xmlns:a16="http://schemas.microsoft.com/office/drawing/2014/main" id="{98CA758A-6236-4CD4-8437-DDAEA2050D47}"/>
              </a:ext>
            </a:extLst>
          </p:cNvPr>
          <p:cNvSpPr txBox="1">
            <a:spLocks/>
          </p:cNvSpPr>
          <p:nvPr/>
        </p:nvSpPr>
        <p:spPr>
          <a:xfrm>
            <a:off x="5129561" y="1154794"/>
            <a:ext cx="17520888" cy="1803399"/>
          </a:xfrm>
          <a:prstGeom prst="rect">
            <a:avLst/>
          </a:prstGeom>
        </p:spPr>
        <p:txBody>
          <a:bodyPr vert="horz" lIns="91440" tIns="45720" rIns="91440" bIns="45720" rtlCol="0" anchor="ctr">
            <a:noAutofit/>
          </a:bodyPr>
          <a:lstStyle>
            <a:lvl1pPr algn="l" defTabSz="1824319" rtl="0" eaLnBrk="1" latinLnBrk="0" hangingPunct="1">
              <a:lnSpc>
                <a:spcPct val="90000"/>
              </a:lnSpc>
              <a:spcBef>
                <a:spcPct val="0"/>
              </a:spcBef>
              <a:buNone/>
              <a:defRPr sz="6600" b="1" kern="1200">
                <a:solidFill>
                  <a:srgbClr val="1A53EA"/>
                </a:solidFill>
                <a:latin typeface="Arial" panose="020B0604020202020204" pitchFamily="34" charset="0"/>
                <a:ea typeface="Noto Sans" panose="020B0502040504020204" pitchFamily="34" charset="0"/>
                <a:cs typeface="Arial" panose="020B0604020202020204" pitchFamily="34" charset="0"/>
              </a:defRPr>
            </a:lvl1pPr>
          </a:lstStyle>
          <a:p>
            <a:r>
              <a:rPr lang="en-US" sz="8000"/>
              <a:t>2. Digital technologies for inclusive &amp; quality education</a:t>
            </a:r>
            <a:endParaRPr lang="en-GB" sz="6000" dirty="0"/>
          </a:p>
        </p:txBody>
      </p:sp>
      <p:pic>
        <p:nvPicPr>
          <p:cNvPr id="14" name="Picture 2" descr="https://www.camtic.org/wp-content/uploads/2018/05/Tele%CC%81fonica_16.jpg">
            <a:extLst>
              <a:ext uri="{FF2B5EF4-FFF2-40B4-BE49-F238E27FC236}">
                <a16:creationId xmlns:a16="http://schemas.microsoft.com/office/drawing/2014/main" id="{AF3EE429-E0F3-434A-8502-0B1DC473334C}"/>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7190" r="3637" b="-1"/>
          <a:stretch/>
        </p:blipFill>
        <p:spPr bwMode="auto">
          <a:xfrm>
            <a:off x="15763423" y="5455458"/>
            <a:ext cx="8560252" cy="8260542"/>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81853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sz="half" idx="10"/>
          </p:nvPr>
        </p:nvSpPr>
        <p:spPr>
          <a:xfrm>
            <a:off x="1824653" y="5419493"/>
            <a:ext cx="12716537" cy="6824546"/>
          </a:xfrm>
        </p:spPr>
        <p:txBody>
          <a:bodyPr>
            <a:normAutofit/>
          </a:bodyPr>
          <a:lstStyle/>
          <a:p>
            <a:pPr marL="896325" indent="-896325">
              <a:buClr>
                <a:srgbClr val="FFC000"/>
              </a:buClr>
              <a:buFont typeface="Wingdings" panose="05000000000000000000" pitchFamily="2" charset="2"/>
              <a:buChar char="ü"/>
            </a:pPr>
            <a:r>
              <a:rPr lang="en-US" dirty="0"/>
              <a:t>I</a:t>
            </a:r>
            <a:r>
              <a:rPr lang="en-US" b="1" dirty="0"/>
              <a:t>ntegrated EMIS &amp; LMIS for data-driven decision making </a:t>
            </a:r>
          </a:p>
          <a:p>
            <a:pPr marL="896325" indent="-896325">
              <a:buClr>
                <a:srgbClr val="FFC000"/>
              </a:buClr>
              <a:buFont typeface="Wingdings" panose="05000000000000000000" pitchFamily="2" charset="2"/>
              <a:buChar char="ü"/>
            </a:pPr>
            <a:r>
              <a:rPr lang="en-US" dirty="0"/>
              <a:t>Leverage </a:t>
            </a:r>
            <a:r>
              <a:rPr lang="en-US" b="1" dirty="0"/>
              <a:t>digital assessments to award portable digital credentials</a:t>
            </a:r>
          </a:p>
          <a:p>
            <a:pPr marL="896325" indent="-896325">
              <a:buClr>
                <a:srgbClr val="FFC000"/>
              </a:buClr>
              <a:buFont typeface="Wingdings" panose="05000000000000000000" pitchFamily="2" charset="2"/>
              <a:buChar char="ü"/>
            </a:pPr>
            <a:r>
              <a:rPr lang="en-US" b="1" dirty="0"/>
              <a:t>Facilitate</a:t>
            </a:r>
            <a:r>
              <a:rPr lang="en-US" dirty="0"/>
              <a:t> administrative tasks &amp; processes</a:t>
            </a:r>
          </a:p>
          <a:p>
            <a:pPr marL="0" indent="0">
              <a:buNone/>
            </a:pPr>
            <a:endParaRPr lang="en-GB" dirty="0"/>
          </a:p>
        </p:txBody>
      </p:sp>
      <p:sp>
        <p:nvSpPr>
          <p:cNvPr id="9" name="Title 7">
            <a:extLst>
              <a:ext uri="{FF2B5EF4-FFF2-40B4-BE49-F238E27FC236}">
                <a16:creationId xmlns:a16="http://schemas.microsoft.com/office/drawing/2014/main" id="{98CA758A-6236-4CD4-8437-DDAEA2050D47}"/>
              </a:ext>
            </a:extLst>
          </p:cNvPr>
          <p:cNvSpPr txBox="1">
            <a:spLocks/>
          </p:cNvSpPr>
          <p:nvPr/>
        </p:nvSpPr>
        <p:spPr>
          <a:xfrm>
            <a:off x="5129561" y="1154794"/>
            <a:ext cx="17520888" cy="1803399"/>
          </a:xfrm>
          <a:prstGeom prst="rect">
            <a:avLst/>
          </a:prstGeom>
        </p:spPr>
        <p:txBody>
          <a:bodyPr vert="horz" lIns="91440" tIns="45720" rIns="91440" bIns="45720" rtlCol="0" anchor="ctr">
            <a:noAutofit/>
          </a:bodyPr>
          <a:lstStyle>
            <a:lvl1pPr algn="l" defTabSz="1824319" rtl="0" eaLnBrk="1" latinLnBrk="0" hangingPunct="1">
              <a:lnSpc>
                <a:spcPct val="90000"/>
              </a:lnSpc>
              <a:spcBef>
                <a:spcPct val="0"/>
              </a:spcBef>
              <a:buNone/>
              <a:defRPr sz="6600" b="1" kern="1200">
                <a:solidFill>
                  <a:srgbClr val="1A53EA"/>
                </a:solidFill>
                <a:latin typeface="Arial" panose="020B0604020202020204" pitchFamily="34" charset="0"/>
                <a:ea typeface="Noto Sans" panose="020B0502040504020204" pitchFamily="34" charset="0"/>
                <a:cs typeface="Arial" panose="020B0604020202020204" pitchFamily="34" charset="0"/>
              </a:defRPr>
            </a:lvl1pPr>
          </a:lstStyle>
          <a:p>
            <a:r>
              <a:rPr lang="en-US" sz="8000"/>
              <a:t>3. Digital for effective and efficient education sector governance</a:t>
            </a:r>
            <a:endParaRPr lang="en-GB" sz="6000" dirty="0"/>
          </a:p>
        </p:txBody>
      </p:sp>
      <p:pic>
        <p:nvPicPr>
          <p:cNvPr id="16" name="Picture 15">
            <a:extLst>
              <a:ext uri="{FF2B5EF4-FFF2-40B4-BE49-F238E27FC236}">
                <a16:creationId xmlns:a16="http://schemas.microsoft.com/office/drawing/2014/main" id="{609AC2FF-5E11-4540-B98A-B313D42BF29A}"/>
              </a:ext>
            </a:extLst>
          </p:cNvPr>
          <p:cNvPicPr>
            <a:picLocks noChangeAspect="1"/>
          </p:cNvPicPr>
          <p:nvPr/>
        </p:nvPicPr>
        <p:blipFill rotWithShape="1">
          <a:blip r:embed="rId3"/>
          <a:srcRect t="16528" b="7720"/>
          <a:stretch/>
        </p:blipFill>
        <p:spPr>
          <a:xfrm>
            <a:off x="18127980" y="7737228"/>
            <a:ext cx="6195694" cy="5978772"/>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p:spPr>
      </p:pic>
      <p:pic>
        <p:nvPicPr>
          <p:cNvPr id="13" name="Picture 2" descr="Open.Enabel - Belgian Development Agency / Digitalization the solution to  Teacher Absenteeism - Uganda">
            <a:extLst>
              <a:ext uri="{FF2B5EF4-FFF2-40B4-BE49-F238E27FC236}">
                <a16:creationId xmlns:a16="http://schemas.microsoft.com/office/drawing/2014/main" id="{1853CD43-4C02-4AED-96CD-0E3660504BBF}"/>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5577" r="6517" b="-1"/>
          <a:stretch/>
        </p:blipFill>
        <p:spPr bwMode="auto">
          <a:xfrm>
            <a:off x="15224760" y="3714751"/>
            <a:ext cx="5568842" cy="4771420"/>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56461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sz="half" idx="10"/>
          </p:nvPr>
        </p:nvSpPr>
        <p:spPr>
          <a:xfrm>
            <a:off x="1344593" y="3713662"/>
            <a:ext cx="11548447" cy="9246869"/>
          </a:xfrm>
        </p:spPr>
        <p:txBody>
          <a:bodyPr>
            <a:normAutofit/>
          </a:bodyPr>
          <a:lstStyle/>
          <a:p>
            <a:pPr marL="1257388" indent="-1257388">
              <a:buClr>
                <a:srgbClr val="FFC000"/>
              </a:buClr>
              <a:buFont typeface="Wingdings" panose="05000000000000000000" pitchFamily="2" charset="2"/>
              <a:buChar char=""/>
              <a:tabLst>
                <a:tab pos="1257388" algn="l"/>
              </a:tabLst>
            </a:pPr>
            <a:r>
              <a:rPr lang="en-IE"/>
              <a:t>Promote access to internet </a:t>
            </a:r>
            <a:r>
              <a:rPr lang="en-IE" b="1"/>
              <a:t>connectivity</a:t>
            </a:r>
            <a:r>
              <a:rPr lang="en-IE"/>
              <a:t> &amp; </a:t>
            </a:r>
            <a:br>
              <a:rPr lang="en-IE"/>
            </a:br>
            <a:r>
              <a:rPr lang="en-IE" b="1"/>
              <a:t>devices/ equipment</a:t>
            </a:r>
            <a:endParaRPr lang="en-US" b="1"/>
          </a:p>
          <a:p>
            <a:pPr marL="1257388" indent="-1257388">
              <a:buClr>
                <a:srgbClr val="FFC000"/>
              </a:buClr>
              <a:buFont typeface="Wingdings" panose="05000000000000000000" pitchFamily="2" charset="2"/>
              <a:buChar char=""/>
              <a:tabLst>
                <a:tab pos="1257388" algn="l"/>
              </a:tabLst>
            </a:pPr>
            <a:r>
              <a:rPr lang="en-US"/>
              <a:t>Strengthen</a:t>
            </a:r>
            <a:r>
              <a:rPr lang="en-US" b="1"/>
              <a:t> teachers’ digital competences</a:t>
            </a:r>
          </a:p>
          <a:p>
            <a:pPr marL="1257388" indent="-1257388">
              <a:buClr>
                <a:srgbClr val="FFC000"/>
              </a:buClr>
              <a:buFont typeface="Wingdings" panose="05000000000000000000" pitchFamily="2" charset="2"/>
              <a:buChar char=""/>
              <a:tabLst>
                <a:tab pos="1257388" algn="l"/>
              </a:tabLst>
            </a:pPr>
            <a:r>
              <a:rPr lang="en-US"/>
              <a:t>Support awareness, 360° strategic planning &amp; </a:t>
            </a:r>
            <a:r>
              <a:rPr lang="en-US" b="1"/>
              <a:t>leadership at all levels</a:t>
            </a:r>
          </a:p>
          <a:p>
            <a:pPr marL="1257388" indent="-1257388">
              <a:buClr>
                <a:srgbClr val="FFC000"/>
              </a:buClr>
              <a:buFont typeface="Wingdings" panose="05000000000000000000" pitchFamily="2" charset="2"/>
              <a:buChar char=""/>
              <a:tabLst>
                <a:tab pos="1257388" algn="l"/>
              </a:tabLst>
            </a:pPr>
            <a:r>
              <a:rPr lang="en-US"/>
              <a:t>Promote</a:t>
            </a:r>
            <a:r>
              <a:rPr lang="en-US" b="1"/>
              <a:t> research &amp; peer-to-peer exchanges </a:t>
            </a:r>
            <a:r>
              <a:rPr lang="en-US"/>
              <a:t>to scale up</a:t>
            </a:r>
          </a:p>
          <a:p>
            <a:pPr marL="1257388" indent="-1257388">
              <a:buClr>
                <a:srgbClr val="FFC000"/>
              </a:buClr>
              <a:buFont typeface="Wingdings" panose="05000000000000000000" pitchFamily="2" charset="2"/>
              <a:buChar char=""/>
              <a:tabLst>
                <a:tab pos="1257388" algn="l"/>
              </a:tabLst>
            </a:pPr>
            <a:r>
              <a:rPr lang="fr-BE"/>
              <a:t>Respect, protect &amp; promote </a:t>
            </a:r>
            <a:r>
              <a:rPr lang="fr-BE" b="1"/>
              <a:t>digital rights </a:t>
            </a:r>
            <a:r>
              <a:rPr lang="fr-BE"/>
              <a:t>&amp; principles</a:t>
            </a:r>
            <a:endParaRPr lang="en-US"/>
          </a:p>
          <a:p>
            <a:pPr marL="0" indent="0">
              <a:buNone/>
            </a:pPr>
            <a:endParaRPr lang="en-GB" dirty="0"/>
          </a:p>
        </p:txBody>
      </p:sp>
      <p:sp>
        <p:nvSpPr>
          <p:cNvPr id="9" name="Title 7">
            <a:extLst>
              <a:ext uri="{FF2B5EF4-FFF2-40B4-BE49-F238E27FC236}">
                <a16:creationId xmlns:a16="http://schemas.microsoft.com/office/drawing/2014/main" id="{98CA758A-6236-4CD4-8437-DDAEA2050D47}"/>
              </a:ext>
            </a:extLst>
          </p:cNvPr>
          <p:cNvSpPr txBox="1">
            <a:spLocks/>
          </p:cNvSpPr>
          <p:nvPr/>
        </p:nvSpPr>
        <p:spPr>
          <a:xfrm>
            <a:off x="5129561" y="1154794"/>
            <a:ext cx="17520888" cy="1803399"/>
          </a:xfrm>
          <a:prstGeom prst="rect">
            <a:avLst/>
          </a:prstGeom>
        </p:spPr>
        <p:txBody>
          <a:bodyPr vert="horz" lIns="91440" tIns="45720" rIns="91440" bIns="45720" rtlCol="0" anchor="ctr">
            <a:noAutofit/>
          </a:bodyPr>
          <a:lstStyle>
            <a:lvl1pPr algn="l" defTabSz="1824319" rtl="0" eaLnBrk="1" latinLnBrk="0" hangingPunct="1">
              <a:lnSpc>
                <a:spcPct val="90000"/>
              </a:lnSpc>
              <a:spcBef>
                <a:spcPct val="0"/>
              </a:spcBef>
              <a:buNone/>
              <a:defRPr sz="6600" b="1" kern="1200">
                <a:solidFill>
                  <a:srgbClr val="1A53EA"/>
                </a:solidFill>
                <a:latin typeface="Arial" panose="020B0604020202020204" pitchFamily="34" charset="0"/>
                <a:ea typeface="Noto Sans" panose="020B0502040504020204" pitchFamily="34" charset="0"/>
                <a:cs typeface="Arial" panose="020B0604020202020204" pitchFamily="34" charset="0"/>
              </a:defRPr>
            </a:lvl1pPr>
          </a:lstStyle>
          <a:p>
            <a:r>
              <a:rPr lang="en-GB" sz="8000"/>
              <a:t>Enabling Factors</a:t>
            </a:r>
            <a:endParaRPr lang="en-GB" sz="6000" dirty="0"/>
          </a:p>
        </p:txBody>
      </p:sp>
      <p:pic>
        <p:nvPicPr>
          <p:cNvPr id="16" name="Picture 4" descr="European Framework for the Digital Competence of Educators: DigCompEdu |  The Communication Initiative Network">
            <a:extLst>
              <a:ext uri="{FF2B5EF4-FFF2-40B4-BE49-F238E27FC236}">
                <a16:creationId xmlns:a16="http://schemas.microsoft.com/office/drawing/2014/main" id="{A5007359-02E5-4F06-ACE3-D43ECC2993E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582185" y="3791621"/>
            <a:ext cx="10261023" cy="63336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31306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a:t>Mobilising</a:t>
            </a:r>
            <a:r>
              <a:rPr lang="en-US" dirty="0"/>
              <a:t> INTPA’s Toolbox for digital education &amp; skills</a:t>
            </a:r>
          </a:p>
        </p:txBody>
      </p:sp>
    </p:spTree>
    <p:extLst>
      <p:ext uri="{BB962C8B-B14F-4D97-AF65-F5344CB8AC3E}">
        <p14:creationId xmlns:p14="http://schemas.microsoft.com/office/powerpoint/2010/main" val="41000766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E83FA36F-E9A0-4F2A-943D-C50D24CBF20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523" r="36801"/>
          <a:stretch/>
        </p:blipFill>
        <p:spPr>
          <a:xfrm>
            <a:off x="12427608" y="10"/>
            <a:ext cx="11896067" cy="13715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10" name="Content Placeholder 9"/>
          <p:cNvSpPr>
            <a:spLocks noGrp="1"/>
          </p:cNvSpPr>
          <p:nvPr>
            <p:ph sz="half" idx="10"/>
          </p:nvPr>
        </p:nvSpPr>
        <p:spPr>
          <a:xfrm>
            <a:off x="1344593" y="3713662"/>
            <a:ext cx="11548447" cy="9246869"/>
          </a:xfrm>
        </p:spPr>
        <p:txBody>
          <a:bodyPr>
            <a:normAutofit lnSpcReduction="10000"/>
          </a:bodyPr>
          <a:lstStyle/>
          <a:p>
            <a:pPr marL="896325" indent="-896325">
              <a:buClr>
                <a:srgbClr val="FFC000"/>
              </a:buClr>
              <a:buFont typeface="Wingdings" panose="05000000000000000000" pitchFamily="2" charset="2"/>
              <a:buChar char="ü"/>
            </a:pPr>
            <a:r>
              <a:rPr lang="en-US" dirty="0" err="1"/>
              <a:t>Strenghtening</a:t>
            </a:r>
            <a:r>
              <a:rPr lang="en-US" dirty="0"/>
              <a:t> enabling factors through </a:t>
            </a:r>
            <a:r>
              <a:rPr lang="en-US" b="1" dirty="0"/>
              <a:t>regional &amp; global actions</a:t>
            </a:r>
          </a:p>
          <a:p>
            <a:pPr marL="896325" indent="-896325">
              <a:buClr>
                <a:srgbClr val="FFC000"/>
              </a:buClr>
              <a:buFont typeface="Wingdings" panose="05000000000000000000" pitchFamily="2" charset="2"/>
              <a:buChar char="ü"/>
            </a:pPr>
            <a:r>
              <a:rPr lang="fr-BE" dirty="0" err="1"/>
              <a:t>Mobilising</a:t>
            </a:r>
            <a:r>
              <a:rPr lang="fr-BE" dirty="0"/>
              <a:t> </a:t>
            </a:r>
            <a:r>
              <a:rPr lang="fr-BE" b="1" dirty="0"/>
              <a:t>expertise </a:t>
            </a:r>
            <a:r>
              <a:rPr lang="fr-BE" dirty="0"/>
              <a:t>&amp; building on </a:t>
            </a:r>
            <a:r>
              <a:rPr lang="fr-BE" b="1" dirty="0"/>
              <a:t>EU best practices </a:t>
            </a:r>
            <a:r>
              <a:rPr lang="fr-BE" dirty="0"/>
              <a:t>to </a:t>
            </a:r>
            <a:r>
              <a:rPr lang="fr-BE" dirty="0" err="1"/>
              <a:t>implement</a:t>
            </a:r>
            <a:r>
              <a:rPr lang="fr-BE" dirty="0"/>
              <a:t> </a:t>
            </a:r>
            <a:r>
              <a:rPr lang="fr-BE" dirty="0" err="1"/>
              <a:t>programming</a:t>
            </a:r>
            <a:endParaRPr lang="en-US" sz="3200" b="1" dirty="0"/>
          </a:p>
          <a:p>
            <a:pPr marL="896325" indent="-896325">
              <a:buClr>
                <a:srgbClr val="FFC000"/>
              </a:buClr>
              <a:buFont typeface="Wingdings" panose="05000000000000000000" pitchFamily="2" charset="2"/>
              <a:buChar char="ü"/>
            </a:pPr>
            <a:r>
              <a:rPr lang="fr-BE" b="1" dirty="0" err="1"/>
              <a:t>Positioning</a:t>
            </a:r>
            <a:r>
              <a:rPr lang="fr-BE" b="1" dirty="0"/>
              <a:t> the EU as a global </a:t>
            </a:r>
            <a:r>
              <a:rPr lang="fr-BE" b="1" dirty="0" err="1"/>
              <a:t>partner</a:t>
            </a:r>
            <a:r>
              <a:rPr lang="fr-BE" b="1" dirty="0"/>
              <a:t> </a:t>
            </a:r>
            <a:r>
              <a:rPr lang="fr-BE" dirty="0"/>
              <a:t>for digital </a:t>
            </a:r>
            <a:r>
              <a:rPr lang="fr-BE" dirty="0" err="1"/>
              <a:t>education</a:t>
            </a:r>
            <a:endParaRPr lang="fr-BE" dirty="0"/>
          </a:p>
          <a:p>
            <a:pPr marL="896325" indent="-896325">
              <a:buClr>
                <a:srgbClr val="FFC000"/>
              </a:buClr>
              <a:buFont typeface="Wingdings" panose="05000000000000000000" pitchFamily="2" charset="2"/>
              <a:buChar char="ü"/>
            </a:pPr>
            <a:r>
              <a:rPr lang="fr-BE" dirty="0"/>
              <a:t>Leveraging a </a:t>
            </a:r>
            <a:r>
              <a:rPr lang="fr-BE" b="1" dirty="0" err="1"/>
              <a:t>policy</a:t>
            </a:r>
            <a:r>
              <a:rPr lang="fr-BE" b="1" dirty="0"/>
              <a:t> first </a:t>
            </a:r>
            <a:r>
              <a:rPr lang="fr-BE" b="1" dirty="0" err="1"/>
              <a:t>approach</a:t>
            </a:r>
            <a:r>
              <a:rPr lang="fr-BE" b="1" dirty="0"/>
              <a:t> </a:t>
            </a:r>
            <a:r>
              <a:rPr lang="fr-BE" dirty="0"/>
              <a:t>for budget support, EFSD+ &amp; GPE</a:t>
            </a:r>
          </a:p>
          <a:p>
            <a:pPr marL="896325" indent="-896325">
              <a:buClr>
                <a:srgbClr val="FFC000"/>
              </a:buClr>
              <a:buFont typeface="Wingdings" panose="05000000000000000000" pitchFamily="2" charset="2"/>
              <a:buChar char="ü"/>
            </a:pPr>
            <a:r>
              <a:rPr lang="en-US" dirty="0"/>
              <a:t>Promoting a </a:t>
            </a:r>
            <a:r>
              <a:rPr lang="en-US" b="1" dirty="0"/>
              <a:t>whole-of-Europe approach </a:t>
            </a:r>
            <a:r>
              <a:rPr lang="en-US" dirty="0"/>
              <a:t>for Digital Education cooperation</a:t>
            </a:r>
          </a:p>
          <a:p>
            <a:pPr marL="0" indent="0">
              <a:buNone/>
            </a:pPr>
            <a:endParaRPr lang="en-GB" dirty="0"/>
          </a:p>
        </p:txBody>
      </p:sp>
      <p:sp>
        <p:nvSpPr>
          <p:cNvPr id="9" name="Title 7">
            <a:extLst>
              <a:ext uri="{FF2B5EF4-FFF2-40B4-BE49-F238E27FC236}">
                <a16:creationId xmlns:a16="http://schemas.microsoft.com/office/drawing/2014/main" id="{98CA758A-6236-4CD4-8437-DDAEA2050D47}"/>
              </a:ext>
            </a:extLst>
          </p:cNvPr>
          <p:cNvSpPr txBox="1">
            <a:spLocks/>
          </p:cNvSpPr>
          <p:nvPr/>
        </p:nvSpPr>
        <p:spPr>
          <a:xfrm>
            <a:off x="5129561" y="1154794"/>
            <a:ext cx="17520888" cy="1803399"/>
          </a:xfrm>
          <a:prstGeom prst="rect">
            <a:avLst/>
          </a:prstGeom>
        </p:spPr>
        <p:txBody>
          <a:bodyPr vert="horz" lIns="91440" tIns="45720" rIns="91440" bIns="45720" rtlCol="0" anchor="ctr">
            <a:noAutofit/>
          </a:bodyPr>
          <a:lstStyle>
            <a:lvl1pPr algn="l" defTabSz="1824319" rtl="0" eaLnBrk="1" latinLnBrk="0" hangingPunct="1">
              <a:lnSpc>
                <a:spcPct val="90000"/>
              </a:lnSpc>
              <a:spcBef>
                <a:spcPct val="0"/>
              </a:spcBef>
              <a:buNone/>
              <a:defRPr sz="6600" b="1" kern="1200">
                <a:solidFill>
                  <a:srgbClr val="1A53EA"/>
                </a:solidFill>
                <a:latin typeface="Arial" panose="020B0604020202020204" pitchFamily="34" charset="0"/>
                <a:ea typeface="Noto Sans" panose="020B0502040504020204" pitchFamily="34" charset="0"/>
                <a:cs typeface="Arial" panose="020B0604020202020204" pitchFamily="34" charset="0"/>
              </a:defRPr>
            </a:lvl1pPr>
          </a:lstStyle>
          <a:p>
            <a:r>
              <a:rPr lang="en-GB" sz="8000" dirty="0"/>
              <a:t>DG INTPA’s Toolbox </a:t>
            </a:r>
          </a:p>
          <a:p>
            <a:r>
              <a:rPr lang="en-GB" sz="8000" dirty="0"/>
              <a:t>&amp; Team Europe</a:t>
            </a:r>
            <a:endParaRPr lang="en-GB" sz="6000" dirty="0"/>
          </a:p>
        </p:txBody>
      </p:sp>
    </p:spTree>
    <p:extLst>
      <p:ext uri="{BB962C8B-B14F-4D97-AF65-F5344CB8AC3E}">
        <p14:creationId xmlns:p14="http://schemas.microsoft.com/office/powerpoint/2010/main" val="13371429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sz="6600" dirty="0"/>
              <a:t>Thank you!</a:t>
            </a:r>
          </a:p>
        </p:txBody>
      </p:sp>
      <p:sp>
        <p:nvSpPr>
          <p:cNvPr id="5" name="Content Placeholder 15"/>
          <p:cNvSpPr txBox="1">
            <a:spLocks/>
          </p:cNvSpPr>
          <p:nvPr/>
        </p:nvSpPr>
        <p:spPr>
          <a:xfrm>
            <a:off x="0" y="-2769960"/>
            <a:ext cx="10711543" cy="2090057"/>
          </a:xfrm>
          <a:prstGeom prst="rect">
            <a:avLst/>
          </a:prstGeom>
        </p:spPr>
        <p:txBody>
          <a:bodyPr vert="horz" lIns="91440" tIns="45720" rIns="91440" bIns="45720" rtlCol="0">
            <a:noAutofit/>
          </a:bodyPr>
          <a:lstStyle>
            <a:lvl1pPr marL="0" indent="0" algn="l" defTabSz="1824319" rtl="0" eaLnBrk="1" latinLnBrk="0" hangingPunct="1">
              <a:lnSpc>
                <a:spcPct val="90000"/>
              </a:lnSpc>
              <a:spcBef>
                <a:spcPts val="1995"/>
              </a:spcBef>
              <a:buFont typeface="Arial" panose="020B0604020202020204" pitchFamily="34" charset="0"/>
              <a:buNone/>
              <a:defRPr sz="6000" kern="1200">
                <a:solidFill>
                  <a:srgbClr val="00125C"/>
                </a:solidFill>
                <a:latin typeface="Noto Sans" panose="020B0502040504020204" pitchFamily="34" charset="0"/>
                <a:ea typeface="Noto Sans" panose="020B0502040504020204" pitchFamily="34" charset="0"/>
                <a:cs typeface="Noto Sans" panose="020B0502040504020204" pitchFamily="34" charset="0"/>
              </a:defRPr>
            </a:lvl1pPr>
            <a:lvl2pPr marL="912160" indent="0" algn="l" defTabSz="1824319" rtl="0" eaLnBrk="1" latinLnBrk="0" hangingPunct="1">
              <a:lnSpc>
                <a:spcPct val="90000"/>
              </a:lnSpc>
              <a:spcBef>
                <a:spcPts val="998"/>
              </a:spcBef>
              <a:buFont typeface="Arial" panose="020B0604020202020204" pitchFamily="34" charset="0"/>
              <a:buNone/>
              <a:defRPr sz="6000" kern="1200">
                <a:solidFill>
                  <a:schemeClr val="tx1"/>
                </a:solidFill>
                <a:latin typeface="+mn-lt"/>
                <a:ea typeface="+mn-ea"/>
                <a:cs typeface="+mn-cs"/>
              </a:defRPr>
            </a:lvl2pPr>
            <a:lvl3pPr marL="1824319" indent="0" algn="l" defTabSz="1824319" rtl="0" eaLnBrk="1" latinLnBrk="0" hangingPunct="1">
              <a:lnSpc>
                <a:spcPct val="90000"/>
              </a:lnSpc>
              <a:spcBef>
                <a:spcPts val="998"/>
              </a:spcBef>
              <a:buFont typeface="Arial" panose="020B0604020202020204" pitchFamily="34" charset="0"/>
              <a:buNone/>
              <a:defRPr sz="6000" kern="1200">
                <a:solidFill>
                  <a:schemeClr val="tx1"/>
                </a:solidFill>
                <a:latin typeface="+mn-lt"/>
                <a:ea typeface="+mn-ea"/>
                <a:cs typeface="+mn-cs"/>
              </a:defRPr>
            </a:lvl3pPr>
            <a:lvl4pPr marL="2736479" indent="0" algn="l" defTabSz="1824319" rtl="0" eaLnBrk="1" latinLnBrk="0" hangingPunct="1">
              <a:lnSpc>
                <a:spcPct val="90000"/>
              </a:lnSpc>
              <a:spcBef>
                <a:spcPts val="998"/>
              </a:spcBef>
              <a:buFont typeface="Arial" panose="020B0604020202020204" pitchFamily="34" charset="0"/>
              <a:buNone/>
              <a:defRPr sz="6000" kern="1200">
                <a:solidFill>
                  <a:schemeClr val="tx1"/>
                </a:solidFill>
                <a:latin typeface="+mn-lt"/>
                <a:ea typeface="+mn-ea"/>
                <a:cs typeface="+mn-cs"/>
              </a:defRPr>
            </a:lvl4pPr>
            <a:lvl5pPr marL="3648639" indent="0" algn="l" defTabSz="1824319" rtl="0" eaLnBrk="1" latinLnBrk="0" hangingPunct="1">
              <a:lnSpc>
                <a:spcPct val="90000"/>
              </a:lnSpc>
              <a:spcBef>
                <a:spcPts val="998"/>
              </a:spcBef>
              <a:buFont typeface="Arial" panose="020B0604020202020204" pitchFamily="34" charset="0"/>
              <a:buNone/>
              <a:defRPr sz="6000" kern="1200">
                <a:solidFill>
                  <a:schemeClr val="tx1"/>
                </a:solidFill>
                <a:latin typeface="+mn-lt"/>
                <a:ea typeface="+mn-ea"/>
                <a:cs typeface="+mn-cs"/>
              </a:defRPr>
            </a:lvl5pPr>
            <a:lvl6pPr marL="5016878" indent="-456080" algn="l" defTabSz="1824319" rtl="0" eaLnBrk="1" latinLnBrk="0" hangingPunct="1">
              <a:lnSpc>
                <a:spcPct val="90000"/>
              </a:lnSpc>
              <a:spcBef>
                <a:spcPts val="998"/>
              </a:spcBef>
              <a:buFont typeface="Arial" panose="020B0604020202020204" pitchFamily="34" charset="0"/>
              <a:buChar char="•"/>
              <a:defRPr sz="3591" kern="1200">
                <a:solidFill>
                  <a:schemeClr val="tx1"/>
                </a:solidFill>
                <a:latin typeface="+mn-lt"/>
                <a:ea typeface="+mn-ea"/>
                <a:cs typeface="+mn-cs"/>
              </a:defRPr>
            </a:lvl6pPr>
            <a:lvl7pPr marL="5929038" indent="-456080" algn="l" defTabSz="1824319" rtl="0" eaLnBrk="1" latinLnBrk="0" hangingPunct="1">
              <a:lnSpc>
                <a:spcPct val="90000"/>
              </a:lnSpc>
              <a:spcBef>
                <a:spcPts val="998"/>
              </a:spcBef>
              <a:buFont typeface="Arial" panose="020B0604020202020204" pitchFamily="34" charset="0"/>
              <a:buChar char="•"/>
              <a:defRPr sz="3591" kern="1200">
                <a:solidFill>
                  <a:schemeClr val="tx1"/>
                </a:solidFill>
                <a:latin typeface="+mn-lt"/>
                <a:ea typeface="+mn-ea"/>
                <a:cs typeface="+mn-cs"/>
              </a:defRPr>
            </a:lvl7pPr>
            <a:lvl8pPr marL="6841198" indent="-456080" algn="l" defTabSz="1824319" rtl="0" eaLnBrk="1" latinLnBrk="0" hangingPunct="1">
              <a:lnSpc>
                <a:spcPct val="90000"/>
              </a:lnSpc>
              <a:spcBef>
                <a:spcPts val="998"/>
              </a:spcBef>
              <a:buFont typeface="Arial" panose="020B0604020202020204" pitchFamily="34" charset="0"/>
              <a:buChar char="•"/>
              <a:defRPr sz="3591" kern="1200">
                <a:solidFill>
                  <a:schemeClr val="tx1"/>
                </a:solidFill>
                <a:latin typeface="+mn-lt"/>
                <a:ea typeface="+mn-ea"/>
                <a:cs typeface="+mn-cs"/>
              </a:defRPr>
            </a:lvl8pPr>
            <a:lvl9pPr marL="7753358" indent="-456080" algn="l" defTabSz="1824319" rtl="0" eaLnBrk="1" latinLnBrk="0" hangingPunct="1">
              <a:lnSpc>
                <a:spcPct val="90000"/>
              </a:lnSpc>
              <a:spcBef>
                <a:spcPts val="998"/>
              </a:spcBef>
              <a:buFont typeface="Arial" panose="020B0604020202020204" pitchFamily="34" charset="0"/>
              <a:buChar char="•"/>
              <a:defRPr sz="3591" kern="1200">
                <a:solidFill>
                  <a:schemeClr val="tx1"/>
                </a:solidFill>
                <a:latin typeface="+mn-lt"/>
                <a:ea typeface="+mn-ea"/>
                <a:cs typeface="+mn-cs"/>
              </a:defRPr>
            </a:lvl9pPr>
          </a:lstStyle>
          <a:p>
            <a:r>
              <a:rPr lang="en-US" sz="3600" b="1" dirty="0">
                <a:solidFill>
                  <a:srgbClr val="FF0000"/>
                </a:solidFill>
              </a:rPr>
              <a:t>Example</a:t>
            </a:r>
          </a:p>
          <a:p>
            <a:r>
              <a:rPr lang="en-US" sz="3600" dirty="0">
                <a:solidFill>
                  <a:srgbClr val="FF0000"/>
                </a:solidFill>
              </a:rPr>
              <a:t>The pictures in this examples are placeholders. When using pictures, make sure to add, when necessary, the correct accreditation.</a:t>
            </a:r>
            <a:endParaRPr lang="en-GB" sz="3600" dirty="0">
              <a:solidFill>
                <a:srgbClr val="FF0000"/>
              </a:solidFill>
            </a:endParaRPr>
          </a:p>
        </p:txBody>
      </p:sp>
      <p:pic>
        <p:nvPicPr>
          <p:cNvPr id="9" name="Picture Placeholder 8">
            <a:extLst>
              <a:ext uri="{FF2B5EF4-FFF2-40B4-BE49-F238E27FC236}">
                <a16:creationId xmlns:a16="http://schemas.microsoft.com/office/drawing/2014/main" id="{3E046AD8-0E49-48FC-9F5A-7D65C39D2E7F}"/>
              </a:ext>
            </a:extLst>
          </p:cNvPr>
          <p:cNvPicPr>
            <a:picLocks noGrp="1" noChangeAspect="1"/>
          </p:cNvPicPr>
          <p:nvPr>
            <p:ph type="pic" sz="quarter" idx="13"/>
          </p:nvPr>
        </p:nvPicPr>
        <p:blipFill>
          <a:blip r:embed="rId2"/>
          <a:srcRect l="17317" r="17317"/>
          <a:stretch>
            <a:fillRect/>
          </a:stretch>
        </p:blipFill>
        <p:spPr>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a:ext>
            </a:extLst>
          </a:blip>
          <a:stretch>
            <a:fillRect/>
          </a:stretch>
        </p:blipFill>
        <p:spPr>
          <a:xfrm rot="1156147">
            <a:off x="11232807" y="-1344327"/>
            <a:ext cx="15880140" cy="14725518"/>
          </a:xfrm>
          <a:prstGeom prst="rect">
            <a:avLst/>
          </a:prstGeom>
        </p:spPr>
      </p:pic>
    </p:spTree>
    <p:extLst>
      <p:ext uri="{BB962C8B-B14F-4D97-AF65-F5344CB8AC3E}">
        <p14:creationId xmlns:p14="http://schemas.microsoft.com/office/powerpoint/2010/main" val="31148624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3"/>
          </p:nvPr>
        </p:nvPicPr>
        <p:blipFill rotWithShape="1">
          <a:blip r:embed="rId2" cstate="screen">
            <a:extLst>
              <a:ext uri="{28A0092B-C50C-407E-A947-70E740481C1C}">
                <a14:useLocalDpi xmlns:a14="http://schemas.microsoft.com/office/drawing/2010/main"/>
              </a:ext>
            </a:extLst>
          </a:blip>
          <a:srcRect l="17652" r="32256"/>
          <a:stretch/>
        </p:blipFill>
        <p:spPr/>
      </p:pic>
      <p:pic>
        <p:nvPicPr>
          <p:cNvPr id="7" name="Picture 6"/>
          <p:cNvPicPr>
            <a:picLocks noChangeAspect="1"/>
          </p:cNvPicPr>
          <p:nvPr/>
        </p:nvPicPr>
        <p:blipFill>
          <a:blip r:embed="rId3">
            <a:extLst>
              <a:ext uri="{28A0092B-C50C-407E-A947-70E740481C1C}">
                <a14:useLocalDpi xmlns:a14="http://schemas.microsoft.com/office/drawing/2010/main"/>
              </a:ext>
            </a:extLst>
          </a:blip>
          <a:stretch>
            <a:fillRect/>
          </a:stretch>
        </p:blipFill>
        <p:spPr>
          <a:xfrm rot="2703400">
            <a:off x="3899415" y="-1616102"/>
            <a:ext cx="29501091" cy="20855958"/>
          </a:xfrm>
          <a:prstGeom prst="rect">
            <a:avLst/>
          </a:prstGeom>
        </p:spPr>
      </p:pic>
      <p:sp>
        <p:nvSpPr>
          <p:cNvPr id="5" name="Title 4"/>
          <p:cNvSpPr>
            <a:spLocks noGrp="1"/>
          </p:cNvSpPr>
          <p:nvPr>
            <p:ph type="title"/>
          </p:nvPr>
        </p:nvSpPr>
        <p:spPr/>
        <p:txBody>
          <a:bodyPr/>
          <a:lstStyle/>
          <a:p>
            <a:r>
              <a:rPr lang="en-US" dirty="0"/>
              <a:t>Connecting</a:t>
            </a:r>
            <a:r>
              <a:rPr lang="en-US" dirty="0">
                <a:solidFill>
                  <a:srgbClr val="903F98"/>
                </a:solidFill>
              </a:rPr>
              <a:t>.</a:t>
            </a:r>
            <a:endParaRPr lang="en-GB" dirty="0">
              <a:solidFill>
                <a:srgbClr val="903F98"/>
              </a:solidFill>
            </a:endParaRPr>
          </a:p>
        </p:txBody>
      </p:sp>
      <p:sp>
        <p:nvSpPr>
          <p:cNvPr id="8" name="Content Placeholder 7"/>
          <p:cNvSpPr>
            <a:spLocks noGrp="1"/>
          </p:cNvSpPr>
          <p:nvPr>
            <p:ph sz="half" idx="1"/>
          </p:nvPr>
        </p:nvSpPr>
        <p:spPr>
          <a:xfrm>
            <a:off x="1672253" y="4711148"/>
            <a:ext cx="10337562" cy="7642777"/>
          </a:xfrm>
        </p:spPr>
        <p:txBody>
          <a:bodyPr>
            <a:normAutofit fontScale="77500" lnSpcReduction="20000"/>
          </a:bodyPr>
          <a:lstStyle/>
          <a:p>
            <a:pPr marL="1143000" indent="-1143000">
              <a:buFont typeface="+mj-lt"/>
              <a:buAutoNum type="arabicPeriod"/>
            </a:pPr>
            <a:r>
              <a:rPr lang="en-US" dirty="0"/>
              <a:t>What &amp; why?</a:t>
            </a:r>
          </a:p>
          <a:p>
            <a:pPr marL="1143000" indent="-1143000">
              <a:buFont typeface="+mj-lt"/>
              <a:buAutoNum type="arabicPeriod"/>
            </a:pPr>
            <a:r>
              <a:rPr lang="en-US" dirty="0"/>
              <a:t>Intervention strategies &amp; priority areas</a:t>
            </a:r>
          </a:p>
          <a:p>
            <a:pPr marL="2681569" lvl="2" indent="-857250">
              <a:buFont typeface="Arial" panose="020B0604020202020204" pitchFamily="34" charset="0"/>
              <a:buChar char="•"/>
            </a:pPr>
            <a:r>
              <a:rPr lang="en-US" dirty="0"/>
              <a:t>Digital competences &amp; ICT specialist skills</a:t>
            </a:r>
          </a:p>
          <a:p>
            <a:pPr marL="2681569" lvl="2" indent="-857250">
              <a:buFont typeface="Arial" panose="020B0604020202020204" pitchFamily="34" charset="0"/>
              <a:buChar char="•"/>
            </a:pPr>
            <a:r>
              <a:rPr lang="en-US" dirty="0"/>
              <a:t>Digital transformation of teaching &amp; learning</a:t>
            </a:r>
          </a:p>
          <a:p>
            <a:pPr marL="2681569" lvl="2" indent="-857250">
              <a:buFont typeface="Arial" panose="020B0604020202020204" pitchFamily="34" charset="0"/>
              <a:buChar char="•"/>
            </a:pPr>
            <a:r>
              <a:rPr lang="en-US" dirty="0"/>
              <a:t>Digital technologies for education sector governance</a:t>
            </a:r>
          </a:p>
          <a:p>
            <a:pPr marL="2681569" lvl="2" indent="-857250">
              <a:buFont typeface="Arial" panose="020B0604020202020204" pitchFamily="34" charset="0"/>
              <a:buChar char="•"/>
            </a:pPr>
            <a:r>
              <a:rPr lang="en-US" dirty="0"/>
              <a:t>5 enabling factors</a:t>
            </a:r>
          </a:p>
          <a:p>
            <a:pPr marL="1143000" indent="-1143000">
              <a:buAutoNum type="arabicPeriod" startAt="3"/>
            </a:pPr>
            <a:r>
              <a:rPr lang="en-US" dirty="0" err="1"/>
              <a:t>Mobilising</a:t>
            </a:r>
            <a:r>
              <a:rPr lang="en-US" dirty="0"/>
              <a:t> INTPA’s Toolbox for digital education &amp; skills</a:t>
            </a:r>
          </a:p>
          <a:p>
            <a:endParaRPr lang="en-US" dirty="0"/>
          </a:p>
          <a:p>
            <a:endParaRPr lang="en-US" dirty="0"/>
          </a:p>
        </p:txBody>
      </p:sp>
      <p:sp>
        <p:nvSpPr>
          <p:cNvPr id="9" name="Content Placeholder 15"/>
          <p:cNvSpPr txBox="1">
            <a:spLocks/>
          </p:cNvSpPr>
          <p:nvPr/>
        </p:nvSpPr>
        <p:spPr>
          <a:xfrm>
            <a:off x="0" y="-2769960"/>
            <a:ext cx="10711543" cy="2090057"/>
          </a:xfrm>
          <a:prstGeom prst="rect">
            <a:avLst/>
          </a:prstGeom>
        </p:spPr>
        <p:txBody>
          <a:bodyPr vert="horz" lIns="91440" tIns="45720" rIns="91440" bIns="45720" rtlCol="0">
            <a:noAutofit/>
          </a:bodyPr>
          <a:lstStyle>
            <a:lvl1pPr marL="0" indent="0" algn="l" defTabSz="1824319" rtl="0" eaLnBrk="1" latinLnBrk="0" hangingPunct="1">
              <a:lnSpc>
                <a:spcPct val="90000"/>
              </a:lnSpc>
              <a:spcBef>
                <a:spcPts val="1995"/>
              </a:spcBef>
              <a:buFont typeface="Arial" panose="020B0604020202020204" pitchFamily="34" charset="0"/>
              <a:buNone/>
              <a:defRPr sz="6000" kern="1200">
                <a:solidFill>
                  <a:srgbClr val="00125C"/>
                </a:solidFill>
                <a:latin typeface="Noto Sans" panose="020B0502040504020204" pitchFamily="34" charset="0"/>
                <a:ea typeface="Noto Sans" panose="020B0502040504020204" pitchFamily="34" charset="0"/>
                <a:cs typeface="Noto Sans" panose="020B0502040504020204" pitchFamily="34" charset="0"/>
              </a:defRPr>
            </a:lvl1pPr>
            <a:lvl2pPr marL="912160" indent="0" algn="l" defTabSz="1824319" rtl="0" eaLnBrk="1" latinLnBrk="0" hangingPunct="1">
              <a:lnSpc>
                <a:spcPct val="90000"/>
              </a:lnSpc>
              <a:spcBef>
                <a:spcPts val="998"/>
              </a:spcBef>
              <a:buFont typeface="Arial" panose="020B0604020202020204" pitchFamily="34" charset="0"/>
              <a:buNone/>
              <a:defRPr sz="6000" kern="1200">
                <a:solidFill>
                  <a:schemeClr val="tx1"/>
                </a:solidFill>
                <a:latin typeface="+mn-lt"/>
                <a:ea typeface="+mn-ea"/>
                <a:cs typeface="+mn-cs"/>
              </a:defRPr>
            </a:lvl2pPr>
            <a:lvl3pPr marL="1824319" indent="0" algn="l" defTabSz="1824319" rtl="0" eaLnBrk="1" latinLnBrk="0" hangingPunct="1">
              <a:lnSpc>
                <a:spcPct val="90000"/>
              </a:lnSpc>
              <a:spcBef>
                <a:spcPts val="998"/>
              </a:spcBef>
              <a:buFont typeface="Arial" panose="020B0604020202020204" pitchFamily="34" charset="0"/>
              <a:buNone/>
              <a:defRPr sz="6000" kern="1200">
                <a:solidFill>
                  <a:schemeClr val="tx1"/>
                </a:solidFill>
                <a:latin typeface="+mn-lt"/>
                <a:ea typeface="+mn-ea"/>
                <a:cs typeface="+mn-cs"/>
              </a:defRPr>
            </a:lvl3pPr>
            <a:lvl4pPr marL="2736479" indent="0" algn="l" defTabSz="1824319" rtl="0" eaLnBrk="1" latinLnBrk="0" hangingPunct="1">
              <a:lnSpc>
                <a:spcPct val="90000"/>
              </a:lnSpc>
              <a:spcBef>
                <a:spcPts val="998"/>
              </a:spcBef>
              <a:buFont typeface="Arial" panose="020B0604020202020204" pitchFamily="34" charset="0"/>
              <a:buNone/>
              <a:defRPr sz="6000" kern="1200">
                <a:solidFill>
                  <a:schemeClr val="tx1"/>
                </a:solidFill>
                <a:latin typeface="+mn-lt"/>
                <a:ea typeface="+mn-ea"/>
                <a:cs typeface="+mn-cs"/>
              </a:defRPr>
            </a:lvl4pPr>
            <a:lvl5pPr marL="3648639" indent="0" algn="l" defTabSz="1824319" rtl="0" eaLnBrk="1" latinLnBrk="0" hangingPunct="1">
              <a:lnSpc>
                <a:spcPct val="90000"/>
              </a:lnSpc>
              <a:spcBef>
                <a:spcPts val="998"/>
              </a:spcBef>
              <a:buFont typeface="Arial" panose="020B0604020202020204" pitchFamily="34" charset="0"/>
              <a:buNone/>
              <a:defRPr sz="6000" kern="1200">
                <a:solidFill>
                  <a:schemeClr val="tx1"/>
                </a:solidFill>
                <a:latin typeface="+mn-lt"/>
                <a:ea typeface="+mn-ea"/>
                <a:cs typeface="+mn-cs"/>
              </a:defRPr>
            </a:lvl5pPr>
            <a:lvl6pPr marL="5016878" indent="-456080" algn="l" defTabSz="1824319" rtl="0" eaLnBrk="1" latinLnBrk="0" hangingPunct="1">
              <a:lnSpc>
                <a:spcPct val="90000"/>
              </a:lnSpc>
              <a:spcBef>
                <a:spcPts val="998"/>
              </a:spcBef>
              <a:buFont typeface="Arial" panose="020B0604020202020204" pitchFamily="34" charset="0"/>
              <a:buChar char="•"/>
              <a:defRPr sz="3591" kern="1200">
                <a:solidFill>
                  <a:schemeClr val="tx1"/>
                </a:solidFill>
                <a:latin typeface="+mn-lt"/>
                <a:ea typeface="+mn-ea"/>
                <a:cs typeface="+mn-cs"/>
              </a:defRPr>
            </a:lvl6pPr>
            <a:lvl7pPr marL="5929038" indent="-456080" algn="l" defTabSz="1824319" rtl="0" eaLnBrk="1" latinLnBrk="0" hangingPunct="1">
              <a:lnSpc>
                <a:spcPct val="90000"/>
              </a:lnSpc>
              <a:spcBef>
                <a:spcPts val="998"/>
              </a:spcBef>
              <a:buFont typeface="Arial" panose="020B0604020202020204" pitchFamily="34" charset="0"/>
              <a:buChar char="•"/>
              <a:defRPr sz="3591" kern="1200">
                <a:solidFill>
                  <a:schemeClr val="tx1"/>
                </a:solidFill>
                <a:latin typeface="+mn-lt"/>
                <a:ea typeface="+mn-ea"/>
                <a:cs typeface="+mn-cs"/>
              </a:defRPr>
            </a:lvl7pPr>
            <a:lvl8pPr marL="6841198" indent="-456080" algn="l" defTabSz="1824319" rtl="0" eaLnBrk="1" latinLnBrk="0" hangingPunct="1">
              <a:lnSpc>
                <a:spcPct val="90000"/>
              </a:lnSpc>
              <a:spcBef>
                <a:spcPts val="998"/>
              </a:spcBef>
              <a:buFont typeface="Arial" panose="020B0604020202020204" pitchFamily="34" charset="0"/>
              <a:buChar char="•"/>
              <a:defRPr sz="3591" kern="1200">
                <a:solidFill>
                  <a:schemeClr val="tx1"/>
                </a:solidFill>
                <a:latin typeface="+mn-lt"/>
                <a:ea typeface="+mn-ea"/>
                <a:cs typeface="+mn-cs"/>
              </a:defRPr>
            </a:lvl8pPr>
            <a:lvl9pPr marL="7753358" indent="-456080" algn="l" defTabSz="1824319" rtl="0" eaLnBrk="1" latinLnBrk="0" hangingPunct="1">
              <a:lnSpc>
                <a:spcPct val="90000"/>
              </a:lnSpc>
              <a:spcBef>
                <a:spcPts val="998"/>
              </a:spcBef>
              <a:buFont typeface="Arial" panose="020B0604020202020204" pitchFamily="34" charset="0"/>
              <a:buChar char="•"/>
              <a:defRPr sz="3591" kern="1200">
                <a:solidFill>
                  <a:schemeClr val="tx1"/>
                </a:solidFill>
                <a:latin typeface="+mn-lt"/>
                <a:ea typeface="+mn-ea"/>
                <a:cs typeface="+mn-cs"/>
              </a:defRPr>
            </a:lvl9pPr>
          </a:lstStyle>
          <a:p>
            <a:r>
              <a:rPr lang="en-US" sz="3600" b="1" dirty="0">
                <a:solidFill>
                  <a:srgbClr val="FF0000"/>
                </a:solidFill>
              </a:rPr>
              <a:t>Example</a:t>
            </a:r>
          </a:p>
          <a:p>
            <a:r>
              <a:rPr lang="en-US" sz="3600" dirty="0">
                <a:solidFill>
                  <a:srgbClr val="FF0000"/>
                </a:solidFill>
              </a:rPr>
              <a:t>The pictures in this examples are placeholders. When using pictures, make sure to add, when necessary, the correct accreditation.</a:t>
            </a:r>
            <a:endParaRPr lang="en-GB" sz="3600" dirty="0">
              <a:solidFill>
                <a:srgbClr val="FF0000"/>
              </a:solidFill>
            </a:endParaRPr>
          </a:p>
        </p:txBody>
      </p:sp>
    </p:spTree>
    <p:extLst>
      <p:ext uri="{BB962C8B-B14F-4D97-AF65-F5344CB8AC3E}">
        <p14:creationId xmlns:p14="http://schemas.microsoft.com/office/powerpoint/2010/main" val="19410855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What &amp; why?</a:t>
            </a:r>
          </a:p>
        </p:txBody>
      </p:sp>
    </p:spTree>
    <p:extLst>
      <p:ext uri="{BB962C8B-B14F-4D97-AF65-F5344CB8AC3E}">
        <p14:creationId xmlns:p14="http://schemas.microsoft.com/office/powerpoint/2010/main" val="24182886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pPr algn="ctr"/>
            <a:r>
              <a:rPr lang="en-GB" dirty="0"/>
              <a:t>Digital transformation of education</a:t>
            </a:r>
          </a:p>
        </p:txBody>
      </p:sp>
      <p:sp>
        <p:nvSpPr>
          <p:cNvPr id="10" name="Content Placeholder 9"/>
          <p:cNvSpPr>
            <a:spLocks noGrp="1"/>
          </p:cNvSpPr>
          <p:nvPr>
            <p:ph sz="half" idx="10"/>
          </p:nvPr>
        </p:nvSpPr>
        <p:spPr>
          <a:xfrm>
            <a:off x="1824653" y="3714751"/>
            <a:ext cx="20825796" cy="5370884"/>
          </a:xfrm>
        </p:spPr>
        <p:txBody>
          <a:bodyPr/>
          <a:lstStyle/>
          <a:p>
            <a:pPr marL="457200" indent="-457200">
              <a:lnSpc>
                <a:spcPct val="150000"/>
              </a:lnSpc>
              <a:buFont typeface="+mj-lt"/>
              <a:buAutoNum type="arabicParenR"/>
            </a:pPr>
            <a:r>
              <a:rPr lang="en-US" b="1" i="1" dirty="0">
                <a:solidFill>
                  <a:srgbClr val="034EA2"/>
                </a:solidFill>
              </a:rPr>
              <a:t>What</a:t>
            </a:r>
            <a:r>
              <a:rPr lang="en-US" dirty="0">
                <a:solidFill>
                  <a:srgbClr val="034EA2"/>
                </a:solidFill>
              </a:rPr>
              <a:t> we teach: </a:t>
            </a:r>
            <a:r>
              <a:rPr lang="en-US" dirty="0"/>
              <a:t>Digital </a:t>
            </a:r>
            <a:r>
              <a:rPr lang="en-US" b="1" dirty="0"/>
              <a:t>competences</a:t>
            </a:r>
            <a:r>
              <a:rPr lang="en-US" dirty="0"/>
              <a:t> and ICT specialist </a:t>
            </a:r>
            <a:r>
              <a:rPr lang="en-US" b="1" dirty="0"/>
              <a:t>skills</a:t>
            </a:r>
            <a:endParaRPr lang="en-US" dirty="0"/>
          </a:p>
          <a:p>
            <a:pPr marL="457200" indent="-457200">
              <a:lnSpc>
                <a:spcPct val="150000"/>
              </a:lnSpc>
              <a:buFont typeface="+mj-lt"/>
              <a:buAutoNum type="arabicParenR"/>
            </a:pPr>
            <a:r>
              <a:rPr lang="en-US" b="1" i="1" dirty="0">
                <a:solidFill>
                  <a:srgbClr val="034EA2"/>
                </a:solidFill>
              </a:rPr>
              <a:t>How</a:t>
            </a:r>
            <a:r>
              <a:rPr lang="en-US" dirty="0">
                <a:solidFill>
                  <a:srgbClr val="034EA2"/>
                </a:solidFill>
              </a:rPr>
              <a:t> we teach &amp; learn:</a:t>
            </a:r>
            <a:r>
              <a:rPr lang="en-US" dirty="0"/>
              <a:t> Digital transformation of </a:t>
            </a:r>
            <a:r>
              <a:rPr lang="en-US" b="1" dirty="0"/>
              <a:t>teaching and learning</a:t>
            </a:r>
            <a:endParaRPr lang="en-US" dirty="0"/>
          </a:p>
          <a:p>
            <a:pPr marL="457200" indent="-457200">
              <a:lnSpc>
                <a:spcPct val="150000"/>
              </a:lnSpc>
              <a:spcBef>
                <a:spcPts val="1200"/>
              </a:spcBef>
              <a:spcAft>
                <a:spcPts val="0"/>
              </a:spcAft>
              <a:buFont typeface="+mj-lt"/>
              <a:buAutoNum type="arabicParenR"/>
            </a:pPr>
            <a:r>
              <a:rPr lang="en-US" b="1" i="1" dirty="0">
                <a:solidFill>
                  <a:srgbClr val="034EA2"/>
                </a:solidFill>
              </a:rPr>
              <a:t>How we govern &amp; manage:</a:t>
            </a:r>
            <a:r>
              <a:rPr lang="en-US" dirty="0"/>
              <a:t> Digital technologies for </a:t>
            </a:r>
            <a:r>
              <a:rPr lang="en-US" b="1" dirty="0"/>
              <a:t>education sector governance</a:t>
            </a:r>
            <a:endParaRPr lang="en-US" dirty="0"/>
          </a:p>
          <a:p>
            <a:pPr marL="0" indent="0">
              <a:buNone/>
            </a:pPr>
            <a:endParaRPr lang="en-GB" dirty="0"/>
          </a:p>
        </p:txBody>
      </p:sp>
      <p:sp>
        <p:nvSpPr>
          <p:cNvPr id="6" name="Rectangle 5">
            <a:extLst>
              <a:ext uri="{FF2B5EF4-FFF2-40B4-BE49-F238E27FC236}">
                <a16:creationId xmlns:a16="http://schemas.microsoft.com/office/drawing/2014/main" id="{B42E665C-4AF0-4584-ABCA-FA040A9D6266}"/>
              </a:ext>
            </a:extLst>
          </p:cNvPr>
          <p:cNvSpPr/>
          <p:nvPr/>
        </p:nvSpPr>
        <p:spPr>
          <a:xfrm>
            <a:off x="8677071" y="9085635"/>
            <a:ext cx="14202383" cy="3323987"/>
          </a:xfrm>
          <a:prstGeom prst="rect">
            <a:avLst/>
          </a:prstGeom>
        </p:spPr>
        <p:txBody>
          <a:bodyPr wrap="square">
            <a:spAutoFit/>
          </a:bodyPr>
          <a:lstStyle/>
          <a:p>
            <a:r>
              <a:rPr lang="fr-BE" sz="4800" b="1" i="1" dirty="0" err="1">
                <a:solidFill>
                  <a:srgbClr val="034EA2"/>
                </a:solidFill>
                <a:latin typeface="Arial" panose="020B0604020202020204" pitchFamily="34" charset="0"/>
                <a:ea typeface="Noto Sans" panose="020B0502040504020204" pitchFamily="34" charset="0"/>
                <a:cs typeface="Arial" panose="020B0604020202020204" pitchFamily="34" charset="0"/>
              </a:rPr>
              <a:t>Enabling</a:t>
            </a:r>
            <a:r>
              <a:rPr lang="fr-BE" sz="4800" b="1" i="1" dirty="0">
                <a:solidFill>
                  <a:srgbClr val="034EA2"/>
                </a:solidFill>
                <a:latin typeface="Arial" panose="020B0604020202020204" pitchFamily="34" charset="0"/>
                <a:ea typeface="Noto Sans" panose="020B0502040504020204" pitchFamily="34" charset="0"/>
                <a:cs typeface="Arial" panose="020B0604020202020204" pitchFamily="34" charset="0"/>
              </a:rPr>
              <a:t> </a:t>
            </a:r>
            <a:r>
              <a:rPr lang="fr-BE" sz="4800" b="1" i="1" dirty="0" err="1">
                <a:solidFill>
                  <a:srgbClr val="034EA2"/>
                </a:solidFill>
                <a:latin typeface="Arial" panose="020B0604020202020204" pitchFamily="34" charset="0"/>
                <a:ea typeface="Noto Sans" panose="020B0502040504020204" pitchFamily="34" charset="0"/>
                <a:cs typeface="Arial" panose="020B0604020202020204" pitchFamily="34" charset="0"/>
              </a:rPr>
              <a:t>factors</a:t>
            </a:r>
            <a:r>
              <a:rPr lang="fr-BE" sz="4800" b="1" i="1" dirty="0">
                <a:solidFill>
                  <a:srgbClr val="034EA2"/>
                </a:solidFill>
                <a:latin typeface="Arial" panose="020B0604020202020204" pitchFamily="34" charset="0"/>
                <a:ea typeface="Noto Sans" panose="020B0502040504020204" pitchFamily="34" charset="0"/>
                <a:cs typeface="Arial" panose="020B0604020202020204" pitchFamily="34" charset="0"/>
              </a:rPr>
              <a:t>: </a:t>
            </a:r>
            <a:r>
              <a:rPr lang="en-US" sz="4800" dirty="0">
                <a:solidFill>
                  <a:srgbClr val="00125C"/>
                </a:solidFill>
                <a:latin typeface="Arial" panose="020B0604020202020204" pitchFamily="34" charset="0"/>
                <a:ea typeface="Noto Sans" panose="020B0502040504020204" pitchFamily="34" charset="0"/>
                <a:cs typeface="Arial" panose="020B0604020202020204" pitchFamily="34" charset="0"/>
              </a:rPr>
              <a:t>Internet connectivity &amp; devices; </a:t>
            </a:r>
            <a:br>
              <a:rPr lang="en-US" sz="4800" dirty="0">
                <a:solidFill>
                  <a:srgbClr val="00125C"/>
                </a:solidFill>
                <a:latin typeface="Arial" panose="020B0604020202020204" pitchFamily="34" charset="0"/>
                <a:ea typeface="Noto Sans" panose="020B0502040504020204" pitchFamily="34" charset="0"/>
                <a:cs typeface="Arial" panose="020B0604020202020204" pitchFamily="34" charset="0"/>
              </a:rPr>
            </a:br>
            <a:r>
              <a:rPr lang="en-US" sz="4800" dirty="0">
                <a:solidFill>
                  <a:srgbClr val="00125C"/>
                </a:solidFill>
                <a:latin typeface="Arial" panose="020B0604020202020204" pitchFamily="34" charset="0"/>
                <a:ea typeface="Noto Sans" panose="020B0502040504020204" pitchFamily="34" charset="0"/>
                <a:cs typeface="Arial" panose="020B0604020202020204" pitchFamily="34" charset="0"/>
              </a:rPr>
              <a:t>Teachers’ digital competences; Strategic planning &amp; leadership; Knowledge generation; Digital rights &amp; principles.</a:t>
            </a:r>
          </a:p>
          <a:p>
            <a:endParaRPr lang="en-US" dirty="0"/>
          </a:p>
        </p:txBody>
      </p:sp>
      <p:sp>
        <p:nvSpPr>
          <p:cNvPr id="7" name="Right Arrow 4">
            <a:extLst>
              <a:ext uri="{FF2B5EF4-FFF2-40B4-BE49-F238E27FC236}">
                <a16:creationId xmlns:a16="http://schemas.microsoft.com/office/drawing/2014/main" id="{398E6ADB-25F1-4684-939D-5BA34A11FC54}"/>
              </a:ext>
            </a:extLst>
          </p:cNvPr>
          <p:cNvSpPr/>
          <p:nvPr/>
        </p:nvSpPr>
        <p:spPr>
          <a:xfrm rot="12612206">
            <a:off x="4927974" y="8891082"/>
            <a:ext cx="3120169" cy="2431914"/>
          </a:xfrm>
          <a:prstGeom prst="rightArrow">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875685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494F097-3494-4AC6-910F-728BCBCEB0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75261" y="5093305"/>
            <a:ext cx="16573149" cy="7467901"/>
          </a:xfrm>
          <a:prstGeom prst="rect">
            <a:avLst/>
          </a:prstGeom>
        </p:spPr>
      </p:pic>
      <p:pic>
        <p:nvPicPr>
          <p:cNvPr id="9" name="Picture 8">
            <a:extLst>
              <a:ext uri="{FF2B5EF4-FFF2-40B4-BE49-F238E27FC236}">
                <a16:creationId xmlns:a16="http://schemas.microsoft.com/office/drawing/2014/main" id="{F0B3858F-1F2C-4E51-9E1B-8F2A843C189E}"/>
              </a:ext>
            </a:extLst>
          </p:cNvPr>
          <p:cNvPicPr>
            <a:picLocks noChangeAspect="1"/>
          </p:cNvPicPr>
          <p:nvPr/>
        </p:nvPicPr>
        <p:blipFill>
          <a:blip r:embed="rId4"/>
          <a:stretch>
            <a:fillRect/>
          </a:stretch>
        </p:blipFill>
        <p:spPr>
          <a:xfrm>
            <a:off x="7170970" y="1742711"/>
            <a:ext cx="9981733" cy="4357007"/>
          </a:xfrm>
          <a:prstGeom prst="rect">
            <a:avLst/>
          </a:prstGeom>
        </p:spPr>
      </p:pic>
      <p:sp>
        <p:nvSpPr>
          <p:cNvPr id="8" name="Title 7"/>
          <p:cNvSpPr>
            <a:spLocks noGrp="1"/>
          </p:cNvSpPr>
          <p:nvPr>
            <p:ph type="title"/>
          </p:nvPr>
        </p:nvSpPr>
        <p:spPr>
          <a:xfrm>
            <a:off x="5129561" y="1154794"/>
            <a:ext cx="17520888" cy="1803399"/>
          </a:xfrm>
        </p:spPr>
        <p:txBody>
          <a:bodyPr/>
          <a:lstStyle/>
          <a:p>
            <a:r>
              <a:rPr lang="en-GB" dirty="0"/>
              <a:t>Building on</a:t>
            </a:r>
          </a:p>
        </p:txBody>
      </p:sp>
    </p:spTree>
    <p:extLst>
      <p:ext uri="{BB962C8B-B14F-4D97-AF65-F5344CB8AC3E}">
        <p14:creationId xmlns:p14="http://schemas.microsoft.com/office/powerpoint/2010/main" val="39136731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Targets: 20 million employed ICT specialists, 80% adults with basic digital skills, Gigabit connectivity for everyone, 5G everywhere, double EU share in global production of semiconductors, 10 000 climate neutral edge nodes, first computer with quantum acceleration, 75% of companies using AI/cloud/big data, grow scaleups and finance for innovation, more than 90% SMEs with basic level of digital intensity, 100% online key public services, 100% availability of medical records online, 80% citizens using eID">
            <a:extLst>
              <a:ext uri="{FF2B5EF4-FFF2-40B4-BE49-F238E27FC236}">
                <a16:creationId xmlns:a16="http://schemas.microsoft.com/office/drawing/2014/main" id="{D911AA22-A5E9-4B11-BAA7-E4197CF5797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086685" y="5532823"/>
            <a:ext cx="9664689" cy="5440860"/>
          </a:xfrm>
          <a:prstGeom prst="rect">
            <a:avLst/>
          </a:prstGeom>
          <a:noFill/>
          <a:extLst>
            <a:ext uri="{909E8E84-426E-40DD-AFC4-6F175D3DCCD1}">
              <a14:hiddenFill xmlns:a14="http://schemas.microsoft.com/office/drawing/2010/main">
                <a:solidFill>
                  <a:srgbClr val="FFFFFF"/>
                </a:solidFill>
              </a14:hiddenFill>
            </a:ext>
          </a:extLst>
        </p:spPr>
      </p:pic>
      <p:sp>
        <p:nvSpPr>
          <p:cNvPr id="8" name="Title 7"/>
          <p:cNvSpPr>
            <a:spLocks noGrp="1"/>
          </p:cNvSpPr>
          <p:nvPr>
            <p:ph type="title"/>
          </p:nvPr>
        </p:nvSpPr>
        <p:spPr/>
        <p:txBody>
          <a:bodyPr/>
          <a:lstStyle/>
          <a:p>
            <a:pPr algn="ctr"/>
            <a:r>
              <a:rPr lang="en-US" dirty="0"/>
              <a:t>Deliver on Global Gateway priorities</a:t>
            </a:r>
            <a:endParaRPr lang="en-GB" dirty="0"/>
          </a:p>
        </p:txBody>
      </p:sp>
      <p:sp>
        <p:nvSpPr>
          <p:cNvPr id="10" name="Content Placeholder 9"/>
          <p:cNvSpPr>
            <a:spLocks noGrp="1"/>
          </p:cNvSpPr>
          <p:nvPr>
            <p:ph sz="half" idx="10"/>
          </p:nvPr>
        </p:nvSpPr>
        <p:spPr>
          <a:xfrm>
            <a:off x="6177775" y="3714751"/>
            <a:ext cx="16472673" cy="3636145"/>
          </a:xfrm>
        </p:spPr>
        <p:txBody>
          <a:bodyPr>
            <a:normAutofit/>
          </a:bodyPr>
          <a:lstStyle/>
          <a:p>
            <a:pPr marL="0" indent="0">
              <a:buNone/>
            </a:pPr>
            <a:r>
              <a:rPr lang="en-US" sz="3600" b="1" dirty="0"/>
              <a:t>Digital</a:t>
            </a:r>
          </a:p>
          <a:p>
            <a:pPr marL="0" indent="0">
              <a:buNone/>
            </a:pPr>
            <a:r>
              <a:rPr lang="en-US" sz="3600" dirty="0"/>
              <a:t>The EU will offer digital economy packages </a:t>
            </a:r>
            <a:r>
              <a:rPr lang="en-US" sz="3600" b="1" dirty="0"/>
              <a:t>(including digital skills) to promote of a human-centric model of digital development</a:t>
            </a:r>
            <a:r>
              <a:rPr lang="en-US" sz="3600" dirty="0"/>
              <a:t> and tackle the global digital divide</a:t>
            </a:r>
            <a:endParaRPr lang="en-GB" sz="3600" dirty="0"/>
          </a:p>
        </p:txBody>
      </p:sp>
      <p:sp>
        <p:nvSpPr>
          <p:cNvPr id="6" name="Rectangle 5">
            <a:extLst>
              <a:ext uri="{FF2B5EF4-FFF2-40B4-BE49-F238E27FC236}">
                <a16:creationId xmlns:a16="http://schemas.microsoft.com/office/drawing/2014/main" id="{B42E665C-4AF0-4584-ABCA-FA040A9D6266}"/>
              </a:ext>
            </a:extLst>
          </p:cNvPr>
          <p:cNvSpPr/>
          <p:nvPr/>
        </p:nvSpPr>
        <p:spPr>
          <a:xfrm>
            <a:off x="6085075" y="10839962"/>
            <a:ext cx="14202383" cy="1323439"/>
          </a:xfrm>
          <a:prstGeom prst="rect">
            <a:avLst/>
          </a:prstGeom>
        </p:spPr>
        <p:txBody>
          <a:bodyPr wrap="square">
            <a:spAutoFit/>
          </a:bodyPr>
          <a:lstStyle/>
          <a:p>
            <a:r>
              <a:rPr lang="en-US" sz="4000" b="1" i="1" dirty="0">
                <a:solidFill>
                  <a:srgbClr val="034EA2"/>
                </a:solidFill>
                <a:latin typeface="Arial" panose="020B0604020202020204" pitchFamily="34" charset="0"/>
                <a:ea typeface="Noto Sans" panose="020B0502040504020204" pitchFamily="34" charset="0"/>
                <a:cs typeface="Arial" panose="020B0604020202020204" pitchFamily="34" charset="0"/>
              </a:rPr>
              <a:t>The EU is uniquely positioned as a global partner for education &amp; trusted partner for digital</a:t>
            </a:r>
            <a:endParaRPr lang="en-US" sz="1400" dirty="0"/>
          </a:p>
        </p:txBody>
      </p:sp>
      <p:sp>
        <p:nvSpPr>
          <p:cNvPr id="7" name="Right Arrow 4">
            <a:extLst>
              <a:ext uri="{FF2B5EF4-FFF2-40B4-BE49-F238E27FC236}">
                <a16:creationId xmlns:a16="http://schemas.microsoft.com/office/drawing/2014/main" id="{398E6ADB-25F1-4684-939D-5BA34A11FC54}"/>
              </a:ext>
            </a:extLst>
          </p:cNvPr>
          <p:cNvSpPr/>
          <p:nvPr/>
        </p:nvSpPr>
        <p:spPr>
          <a:xfrm>
            <a:off x="2138281" y="10928819"/>
            <a:ext cx="2673255" cy="1480803"/>
          </a:xfrm>
          <a:prstGeom prst="rightArrow">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50D8E474-67AB-42DC-88A4-D874E51AB323}"/>
              </a:ext>
            </a:extLst>
          </p:cNvPr>
          <p:cNvPicPr>
            <a:picLocks noChangeAspect="1"/>
          </p:cNvPicPr>
          <p:nvPr/>
        </p:nvPicPr>
        <p:blipFill>
          <a:blip r:embed="rId4"/>
          <a:stretch>
            <a:fillRect/>
          </a:stretch>
        </p:blipFill>
        <p:spPr>
          <a:xfrm>
            <a:off x="1872969" y="3626016"/>
            <a:ext cx="3203880" cy="3231984"/>
          </a:xfrm>
          <a:prstGeom prst="rect">
            <a:avLst/>
          </a:prstGeom>
        </p:spPr>
      </p:pic>
      <p:sp>
        <p:nvSpPr>
          <p:cNvPr id="12" name="Content Placeholder 9">
            <a:extLst>
              <a:ext uri="{FF2B5EF4-FFF2-40B4-BE49-F238E27FC236}">
                <a16:creationId xmlns:a16="http://schemas.microsoft.com/office/drawing/2014/main" id="{BA6876FC-4E28-477F-A24C-45B72942FCFF}"/>
              </a:ext>
            </a:extLst>
          </p:cNvPr>
          <p:cNvSpPr txBox="1">
            <a:spLocks/>
          </p:cNvSpPr>
          <p:nvPr/>
        </p:nvSpPr>
        <p:spPr>
          <a:xfrm>
            <a:off x="1872969" y="7350896"/>
            <a:ext cx="13671831" cy="3636145"/>
          </a:xfrm>
          <a:prstGeom prst="rect">
            <a:avLst/>
          </a:prstGeom>
        </p:spPr>
        <p:txBody>
          <a:bodyPr vert="horz" lIns="91440" tIns="45720" rIns="91440" bIns="45720" rtlCol="0">
            <a:normAutofit/>
          </a:bodyPr>
          <a:lstStyle>
            <a:lvl1pPr marL="685800" indent="-685800" algn="l" defTabSz="1824319" rtl="0" eaLnBrk="1" latinLnBrk="0" hangingPunct="1">
              <a:lnSpc>
                <a:spcPct val="100000"/>
              </a:lnSpc>
              <a:spcBef>
                <a:spcPts val="1995"/>
              </a:spcBef>
              <a:buFont typeface="Arial" panose="020B0604020202020204" pitchFamily="34" charset="0"/>
              <a:buChar char="•"/>
              <a:defRPr sz="4800" kern="1200">
                <a:solidFill>
                  <a:srgbClr val="00125C"/>
                </a:solidFill>
                <a:latin typeface="Arial" panose="020B0604020202020204" pitchFamily="34" charset="0"/>
                <a:ea typeface="Noto Sans" panose="020B0502040504020204" pitchFamily="34" charset="0"/>
                <a:cs typeface="Arial" panose="020B0604020202020204" pitchFamily="34" charset="0"/>
              </a:defRPr>
            </a:lvl1pPr>
            <a:lvl2pPr marL="912160" indent="0" algn="l" defTabSz="1824319" rtl="0" eaLnBrk="1" latinLnBrk="0" hangingPunct="1">
              <a:lnSpc>
                <a:spcPct val="90000"/>
              </a:lnSpc>
              <a:spcBef>
                <a:spcPts val="998"/>
              </a:spcBef>
              <a:buFont typeface="Arial" panose="020B0604020202020204" pitchFamily="34" charset="0"/>
              <a:buNone/>
              <a:defRPr sz="6000" kern="1200">
                <a:solidFill>
                  <a:schemeClr val="tx1"/>
                </a:solidFill>
                <a:latin typeface="+mn-lt"/>
                <a:ea typeface="+mn-ea"/>
                <a:cs typeface="+mn-cs"/>
              </a:defRPr>
            </a:lvl2pPr>
            <a:lvl3pPr marL="1824319" indent="0" algn="l" defTabSz="1824319" rtl="0" eaLnBrk="1" latinLnBrk="0" hangingPunct="1">
              <a:lnSpc>
                <a:spcPct val="90000"/>
              </a:lnSpc>
              <a:spcBef>
                <a:spcPts val="998"/>
              </a:spcBef>
              <a:buFont typeface="Arial" panose="020B0604020202020204" pitchFamily="34" charset="0"/>
              <a:buNone/>
              <a:defRPr sz="6000" kern="1200">
                <a:solidFill>
                  <a:schemeClr val="tx1"/>
                </a:solidFill>
                <a:latin typeface="+mn-lt"/>
                <a:ea typeface="+mn-ea"/>
                <a:cs typeface="+mn-cs"/>
              </a:defRPr>
            </a:lvl3pPr>
            <a:lvl4pPr marL="2736479" indent="0" algn="l" defTabSz="1824319" rtl="0" eaLnBrk="1" latinLnBrk="0" hangingPunct="1">
              <a:lnSpc>
                <a:spcPct val="90000"/>
              </a:lnSpc>
              <a:spcBef>
                <a:spcPts val="998"/>
              </a:spcBef>
              <a:buFont typeface="Arial" panose="020B0604020202020204" pitchFamily="34" charset="0"/>
              <a:buNone/>
              <a:defRPr sz="6000" kern="1200">
                <a:solidFill>
                  <a:schemeClr val="tx1"/>
                </a:solidFill>
                <a:latin typeface="+mn-lt"/>
                <a:ea typeface="+mn-ea"/>
                <a:cs typeface="+mn-cs"/>
              </a:defRPr>
            </a:lvl4pPr>
            <a:lvl5pPr marL="3648639" indent="0" algn="l" defTabSz="1824319" rtl="0" eaLnBrk="1" latinLnBrk="0" hangingPunct="1">
              <a:lnSpc>
                <a:spcPct val="90000"/>
              </a:lnSpc>
              <a:spcBef>
                <a:spcPts val="998"/>
              </a:spcBef>
              <a:buFont typeface="Arial" panose="020B0604020202020204" pitchFamily="34" charset="0"/>
              <a:buNone/>
              <a:defRPr sz="6000" kern="1200">
                <a:solidFill>
                  <a:schemeClr val="tx1"/>
                </a:solidFill>
                <a:latin typeface="+mn-lt"/>
                <a:ea typeface="+mn-ea"/>
                <a:cs typeface="+mn-cs"/>
              </a:defRPr>
            </a:lvl5pPr>
            <a:lvl6pPr marL="5016878" indent="-456080" algn="l" defTabSz="1824319" rtl="0" eaLnBrk="1" latinLnBrk="0" hangingPunct="1">
              <a:lnSpc>
                <a:spcPct val="90000"/>
              </a:lnSpc>
              <a:spcBef>
                <a:spcPts val="998"/>
              </a:spcBef>
              <a:buFont typeface="Arial" panose="020B0604020202020204" pitchFamily="34" charset="0"/>
              <a:buChar char="•"/>
              <a:defRPr sz="3591" kern="1200">
                <a:solidFill>
                  <a:schemeClr val="tx1"/>
                </a:solidFill>
                <a:latin typeface="+mn-lt"/>
                <a:ea typeface="+mn-ea"/>
                <a:cs typeface="+mn-cs"/>
              </a:defRPr>
            </a:lvl6pPr>
            <a:lvl7pPr marL="5929038" indent="-456080" algn="l" defTabSz="1824319" rtl="0" eaLnBrk="1" latinLnBrk="0" hangingPunct="1">
              <a:lnSpc>
                <a:spcPct val="90000"/>
              </a:lnSpc>
              <a:spcBef>
                <a:spcPts val="998"/>
              </a:spcBef>
              <a:buFont typeface="Arial" panose="020B0604020202020204" pitchFamily="34" charset="0"/>
              <a:buChar char="•"/>
              <a:defRPr sz="3591" kern="1200">
                <a:solidFill>
                  <a:schemeClr val="tx1"/>
                </a:solidFill>
                <a:latin typeface="+mn-lt"/>
                <a:ea typeface="+mn-ea"/>
                <a:cs typeface="+mn-cs"/>
              </a:defRPr>
            </a:lvl7pPr>
            <a:lvl8pPr marL="6841198" indent="-456080" algn="l" defTabSz="1824319" rtl="0" eaLnBrk="1" latinLnBrk="0" hangingPunct="1">
              <a:lnSpc>
                <a:spcPct val="90000"/>
              </a:lnSpc>
              <a:spcBef>
                <a:spcPts val="998"/>
              </a:spcBef>
              <a:buFont typeface="Arial" panose="020B0604020202020204" pitchFamily="34" charset="0"/>
              <a:buChar char="•"/>
              <a:defRPr sz="3591" kern="1200">
                <a:solidFill>
                  <a:schemeClr val="tx1"/>
                </a:solidFill>
                <a:latin typeface="+mn-lt"/>
                <a:ea typeface="+mn-ea"/>
                <a:cs typeface="+mn-cs"/>
              </a:defRPr>
            </a:lvl8pPr>
            <a:lvl9pPr marL="7753358" indent="-456080" algn="l" defTabSz="1824319" rtl="0" eaLnBrk="1" latinLnBrk="0" hangingPunct="1">
              <a:lnSpc>
                <a:spcPct val="90000"/>
              </a:lnSpc>
              <a:spcBef>
                <a:spcPts val="998"/>
              </a:spcBef>
              <a:buFont typeface="Arial" panose="020B0604020202020204" pitchFamily="34" charset="0"/>
              <a:buChar char="•"/>
              <a:defRPr sz="3591" kern="1200">
                <a:solidFill>
                  <a:schemeClr val="tx1"/>
                </a:solidFill>
                <a:latin typeface="+mn-lt"/>
                <a:ea typeface="+mn-ea"/>
                <a:cs typeface="+mn-cs"/>
              </a:defRPr>
            </a:lvl9pPr>
          </a:lstStyle>
          <a:p>
            <a:pPr marL="0" indent="0">
              <a:buNone/>
            </a:pPr>
            <a:r>
              <a:rPr lang="en-US" sz="3600" b="1" dirty="0"/>
              <a:t>Education</a:t>
            </a:r>
          </a:p>
          <a:p>
            <a:pPr marL="0" indent="0">
              <a:buNone/>
            </a:pPr>
            <a:r>
              <a:rPr lang="en-US" sz="3600" dirty="0"/>
              <a:t>The EU will invest in </a:t>
            </a:r>
            <a:r>
              <a:rPr lang="en-US" sz="3600" b="1" dirty="0"/>
              <a:t>quality education, including digital education, </a:t>
            </a:r>
            <a:r>
              <a:rPr lang="en-US" sz="3600" dirty="0"/>
              <a:t>with a special focus on </a:t>
            </a:r>
            <a:r>
              <a:rPr lang="en-US" sz="3600" b="1" dirty="0"/>
              <a:t>girls and women and vulnerable groups</a:t>
            </a:r>
          </a:p>
        </p:txBody>
      </p:sp>
    </p:spTree>
    <p:extLst>
      <p:ext uri="{BB962C8B-B14F-4D97-AF65-F5344CB8AC3E}">
        <p14:creationId xmlns:p14="http://schemas.microsoft.com/office/powerpoint/2010/main" val="29215451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Priority areas &amp; intervention strategies</a:t>
            </a:r>
          </a:p>
        </p:txBody>
      </p:sp>
    </p:spTree>
    <p:extLst>
      <p:ext uri="{BB962C8B-B14F-4D97-AF65-F5344CB8AC3E}">
        <p14:creationId xmlns:p14="http://schemas.microsoft.com/office/powerpoint/2010/main" val="11340694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5129561" y="1154794"/>
            <a:ext cx="17520888" cy="1803399"/>
          </a:xfrm>
        </p:spPr>
        <p:txBody>
          <a:bodyPr/>
          <a:lstStyle/>
          <a:p>
            <a:pPr marL="1143000" indent="-1143000">
              <a:buFont typeface="+mj-lt"/>
              <a:buAutoNum type="arabicPeriod"/>
            </a:pPr>
            <a:r>
              <a:rPr lang="en-US" sz="6000" dirty="0"/>
              <a:t>Digitally empowered citizens &amp; a digitally skilled workforce</a:t>
            </a:r>
            <a:endParaRPr lang="en-GB" sz="6000" dirty="0"/>
          </a:p>
        </p:txBody>
      </p:sp>
      <p:pic>
        <p:nvPicPr>
          <p:cNvPr id="5" name="Picture 4">
            <a:extLst>
              <a:ext uri="{FF2B5EF4-FFF2-40B4-BE49-F238E27FC236}">
                <a16:creationId xmlns:a16="http://schemas.microsoft.com/office/drawing/2014/main" id="{EFC2B257-9FAA-42B3-9A92-7613C9753F61}"/>
              </a:ext>
            </a:extLst>
          </p:cNvPr>
          <p:cNvPicPr/>
          <p:nvPr/>
        </p:nvPicPr>
        <p:blipFill rotWithShape="1">
          <a:blip r:embed="rId3">
            <a:extLst>
              <a:ext uri="{28A0092B-C50C-407E-A947-70E740481C1C}">
                <a14:useLocalDpi xmlns:a14="http://schemas.microsoft.com/office/drawing/2010/main" val="0"/>
              </a:ext>
            </a:extLst>
          </a:blip>
          <a:srcRect l="7085" r="9717"/>
          <a:stretch/>
        </p:blipFill>
        <p:spPr bwMode="auto">
          <a:xfrm>
            <a:off x="5581121" y="2958193"/>
            <a:ext cx="13161431" cy="12174032"/>
          </a:xfrm>
          <a:prstGeom prst="rect">
            <a:avLst/>
          </a:prstGeom>
          <a:ln>
            <a:noFill/>
          </a:ln>
          <a:extLst>
            <a:ext uri="{53640926-AAD7-44D8-BBD7-CCE9431645EC}">
              <a14:shadowObscured xmlns:a14="http://schemas.microsoft.com/office/drawing/2010/main"/>
            </a:ext>
          </a:extLst>
        </p:spPr>
      </p:pic>
      <p:sp>
        <p:nvSpPr>
          <p:cNvPr id="6" name="Text Box 2">
            <a:extLst>
              <a:ext uri="{FF2B5EF4-FFF2-40B4-BE49-F238E27FC236}">
                <a16:creationId xmlns:a16="http://schemas.microsoft.com/office/drawing/2014/main" id="{9C7CE792-D743-49EE-A69B-B2BA791EB587}"/>
              </a:ext>
            </a:extLst>
          </p:cNvPr>
          <p:cNvSpPr txBox="1">
            <a:spLocks noChangeArrowheads="1"/>
          </p:cNvSpPr>
          <p:nvPr/>
        </p:nvSpPr>
        <p:spPr bwMode="auto">
          <a:xfrm>
            <a:off x="2899318" y="4522505"/>
            <a:ext cx="5743143" cy="2717411"/>
          </a:xfrm>
          <a:prstGeom prst="rect">
            <a:avLst/>
          </a:prstGeom>
          <a:solidFill>
            <a:srgbClr val="FFFFFF"/>
          </a:solidFill>
          <a:ln w="9525">
            <a:solidFill>
              <a:srgbClr val="000000"/>
            </a:solidFill>
            <a:miter lim="800000"/>
            <a:headEnd/>
            <a:tailEnd/>
          </a:ln>
        </p:spPr>
        <p:txBody>
          <a:bodyPr rot="0" vert="horz" wrap="square" lIns="182428" tIns="91214" rIns="182428" bIns="91214" anchor="t" anchorCtr="0">
            <a:noAutofit/>
          </a:bodyPr>
          <a:lstStyle/>
          <a:p>
            <a:pPr>
              <a:lnSpc>
                <a:spcPct val="107000"/>
              </a:lnSpc>
              <a:spcAft>
                <a:spcPts val="1596"/>
              </a:spcAft>
            </a:pPr>
            <a:r>
              <a:rPr lang="en-US" sz="2195" i="1" dirty="0">
                <a:latin typeface="Arial" panose="020B0604020202020204" pitchFamily="34" charset="0"/>
                <a:ea typeface="Calibri" panose="020F0502020204030204" pitchFamily="34" charset="0"/>
                <a:cs typeface="Arial" panose="020B0604020202020204" pitchFamily="34" charset="0"/>
              </a:rPr>
              <a:t>E.g. all citizens should be able to create digital content on digital platforms (i.e. skill) and be open to and respectful of the views of people on the internet even if they differ from one’s own views (i.e. attitude).</a:t>
            </a:r>
            <a:endParaRPr lang="en-US" sz="2195"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1596"/>
              </a:spcAft>
            </a:pPr>
            <a:r>
              <a:rPr lang="en-US" sz="2195" dirty="0">
                <a:latin typeface="Calibri" panose="020F0502020204030204" pitchFamily="34" charset="0"/>
                <a:ea typeface="Calibri" panose="020F0502020204030204" pitchFamily="34" charset="0"/>
                <a:cs typeface="Arial" panose="020B0604020202020204" pitchFamily="34" charset="0"/>
              </a:rPr>
              <a:t> </a:t>
            </a:r>
          </a:p>
        </p:txBody>
      </p:sp>
      <p:sp>
        <p:nvSpPr>
          <p:cNvPr id="7" name="Text Box 4">
            <a:extLst>
              <a:ext uri="{FF2B5EF4-FFF2-40B4-BE49-F238E27FC236}">
                <a16:creationId xmlns:a16="http://schemas.microsoft.com/office/drawing/2014/main" id="{FA303C4B-6344-4DB6-9C41-97AB2E7BB14C}"/>
              </a:ext>
            </a:extLst>
          </p:cNvPr>
          <p:cNvSpPr txBox="1">
            <a:spLocks noChangeArrowheads="1"/>
          </p:cNvSpPr>
          <p:nvPr/>
        </p:nvSpPr>
        <p:spPr bwMode="auto">
          <a:xfrm>
            <a:off x="1054591" y="9760156"/>
            <a:ext cx="4351657" cy="3063746"/>
          </a:xfrm>
          <a:prstGeom prst="rect">
            <a:avLst/>
          </a:prstGeom>
          <a:solidFill>
            <a:srgbClr val="FFFFFF"/>
          </a:solidFill>
          <a:ln w="9525">
            <a:solidFill>
              <a:srgbClr val="000000"/>
            </a:solidFill>
            <a:miter lim="800000"/>
            <a:headEnd/>
            <a:tailEnd/>
          </a:ln>
        </p:spPr>
        <p:txBody>
          <a:bodyPr rot="0" vert="horz" wrap="square" lIns="182428" tIns="91214" rIns="182428" bIns="91214" anchor="t" anchorCtr="0">
            <a:noAutofit/>
          </a:bodyPr>
          <a:lstStyle/>
          <a:p>
            <a:pPr>
              <a:lnSpc>
                <a:spcPct val="107000"/>
              </a:lnSpc>
              <a:spcAft>
                <a:spcPts val="1596"/>
              </a:spcAft>
            </a:pPr>
            <a:r>
              <a:rPr lang="en-US" sz="2195" i="1" dirty="0">
                <a:latin typeface="Arial" panose="020B0604020202020204" pitchFamily="34" charset="0"/>
                <a:cs typeface="Arial" panose="020B0604020202020204" pitchFamily="34" charset="0"/>
              </a:rPr>
              <a:t>E.g. a mechanic needs to be able to work with on-board diagnostics tools, a graphic designer needs to be able to work with visual design software packages, etc.</a:t>
            </a:r>
          </a:p>
        </p:txBody>
      </p:sp>
      <p:sp>
        <p:nvSpPr>
          <p:cNvPr id="10" name="Text Box 2">
            <a:extLst>
              <a:ext uri="{FF2B5EF4-FFF2-40B4-BE49-F238E27FC236}">
                <a16:creationId xmlns:a16="http://schemas.microsoft.com/office/drawing/2014/main" id="{643F98F3-C8EB-483F-9B76-3E713F0A082C}"/>
              </a:ext>
            </a:extLst>
          </p:cNvPr>
          <p:cNvSpPr txBox="1">
            <a:spLocks noChangeArrowheads="1"/>
          </p:cNvSpPr>
          <p:nvPr/>
        </p:nvSpPr>
        <p:spPr bwMode="auto">
          <a:xfrm>
            <a:off x="18742552" y="9760156"/>
            <a:ext cx="4942013" cy="3063746"/>
          </a:xfrm>
          <a:prstGeom prst="rect">
            <a:avLst/>
          </a:prstGeom>
          <a:solidFill>
            <a:srgbClr val="FFFFFF"/>
          </a:solidFill>
          <a:ln w="9525">
            <a:solidFill>
              <a:srgbClr val="000000"/>
            </a:solidFill>
            <a:miter lim="800000"/>
            <a:headEnd/>
            <a:tailEnd/>
          </a:ln>
        </p:spPr>
        <p:txBody>
          <a:bodyPr rot="0" vert="horz" wrap="square" lIns="182428" tIns="91214" rIns="182428" bIns="91214" anchor="t" anchorCtr="0">
            <a:noAutofit/>
          </a:bodyPr>
          <a:lstStyle/>
          <a:p>
            <a:pPr>
              <a:lnSpc>
                <a:spcPct val="107000"/>
              </a:lnSpc>
              <a:spcAft>
                <a:spcPts val="1596"/>
              </a:spcAft>
            </a:pPr>
            <a:r>
              <a:rPr lang="en-US" sz="2195" i="1" dirty="0">
                <a:latin typeface="Calibri" panose="020F0502020204030204" pitchFamily="34" charset="0"/>
                <a:ea typeface="Calibri" panose="020F0502020204030204" pitchFamily="34" charset="0"/>
                <a:cs typeface="Calibri" panose="020F0502020204030204" pitchFamily="34" charset="0"/>
              </a:rPr>
              <a:t>E.g. a programmer needs to be able to </a:t>
            </a:r>
            <a:r>
              <a:rPr lang="en-US" sz="2195" i="1" dirty="0">
                <a:latin typeface="Arial" panose="020B0604020202020204" pitchFamily="34" charset="0"/>
                <a:cs typeface="Arial" panose="020B0604020202020204" pitchFamily="34" charset="0"/>
              </a:rPr>
              <a:t>adapt or develop code for a new software application, a cybersecurity expert needs to be able evaluate risks and implement security techniques, etc.</a:t>
            </a:r>
          </a:p>
          <a:p>
            <a:pPr>
              <a:lnSpc>
                <a:spcPct val="107000"/>
              </a:lnSpc>
              <a:spcAft>
                <a:spcPts val="1596"/>
              </a:spcAft>
            </a:pPr>
            <a:r>
              <a:rPr lang="en-US" sz="2195" i="1"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9716565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sz="half" idx="10"/>
          </p:nvPr>
        </p:nvSpPr>
        <p:spPr>
          <a:xfrm>
            <a:off x="1824653" y="3714751"/>
            <a:ext cx="20825796" cy="5370884"/>
          </a:xfrm>
        </p:spPr>
        <p:txBody>
          <a:bodyPr/>
          <a:lstStyle/>
          <a:p>
            <a:pPr marL="896325" indent="-896325">
              <a:buClr>
                <a:srgbClr val="FFC000"/>
              </a:buClr>
              <a:buFont typeface="Wingdings" panose="05000000000000000000" pitchFamily="2" charset="2"/>
              <a:buChar char="ü"/>
            </a:pPr>
            <a:r>
              <a:rPr lang="en-IE" b="1"/>
              <a:t>Empower </a:t>
            </a:r>
            <a:r>
              <a:rPr lang="en-IE"/>
              <a:t>every learner </a:t>
            </a:r>
            <a:r>
              <a:rPr lang="en-IE" b="1"/>
              <a:t>with basic digital competences</a:t>
            </a:r>
          </a:p>
          <a:p>
            <a:pPr marL="896325" indent="-896325">
              <a:buClr>
                <a:srgbClr val="FFC000"/>
              </a:buClr>
              <a:buFont typeface="Wingdings" panose="05000000000000000000" pitchFamily="2" charset="2"/>
              <a:buChar char="ü"/>
            </a:pPr>
            <a:r>
              <a:rPr lang="en-IE"/>
              <a:t>Teach</a:t>
            </a:r>
            <a:r>
              <a:rPr lang="en-IE" b="1"/>
              <a:t> </a:t>
            </a:r>
            <a:r>
              <a:rPr lang="en-IE"/>
              <a:t>basic digital competences &amp; </a:t>
            </a:r>
            <a:r>
              <a:rPr lang="en-IE" b="1"/>
              <a:t>job-specific digital skills for (self-) employment</a:t>
            </a:r>
          </a:p>
          <a:p>
            <a:pPr marL="896325" indent="-896325">
              <a:buClr>
                <a:srgbClr val="FFC000"/>
              </a:buClr>
              <a:buFont typeface="Wingdings" panose="05000000000000000000" pitchFamily="2" charset="2"/>
              <a:buChar char="ü"/>
            </a:pPr>
            <a:r>
              <a:rPr lang="en-US"/>
              <a:t>Recognise </a:t>
            </a:r>
            <a:r>
              <a:rPr lang="en-US" b="1"/>
              <a:t>alternative learning trajectories </a:t>
            </a:r>
            <a:r>
              <a:rPr lang="en-US"/>
              <a:t>for ICT specialist skills</a:t>
            </a:r>
          </a:p>
          <a:p>
            <a:pPr marL="896325" indent="-896325">
              <a:buClr>
                <a:srgbClr val="FFC000"/>
              </a:buClr>
              <a:buFont typeface="Wingdings" panose="05000000000000000000" pitchFamily="2" charset="2"/>
              <a:buChar char="ü"/>
            </a:pPr>
            <a:r>
              <a:rPr lang="en-US"/>
              <a:t>Provide (post-) graduate programmes for </a:t>
            </a:r>
            <a:r>
              <a:rPr lang="en-US" b="1"/>
              <a:t>ICT specialists &amp; innovators</a:t>
            </a:r>
          </a:p>
          <a:p>
            <a:pPr marL="0" indent="0">
              <a:buNone/>
            </a:pPr>
            <a:endParaRPr lang="en-GB" dirty="0"/>
          </a:p>
        </p:txBody>
      </p:sp>
      <p:sp>
        <p:nvSpPr>
          <p:cNvPr id="9" name="Title 7">
            <a:extLst>
              <a:ext uri="{FF2B5EF4-FFF2-40B4-BE49-F238E27FC236}">
                <a16:creationId xmlns:a16="http://schemas.microsoft.com/office/drawing/2014/main" id="{98CA758A-6236-4CD4-8437-DDAEA2050D47}"/>
              </a:ext>
            </a:extLst>
          </p:cNvPr>
          <p:cNvSpPr txBox="1">
            <a:spLocks/>
          </p:cNvSpPr>
          <p:nvPr/>
        </p:nvSpPr>
        <p:spPr>
          <a:xfrm>
            <a:off x="5129561" y="1154794"/>
            <a:ext cx="17520888" cy="1803399"/>
          </a:xfrm>
          <a:prstGeom prst="rect">
            <a:avLst/>
          </a:prstGeom>
        </p:spPr>
        <p:txBody>
          <a:bodyPr vert="horz" lIns="91440" tIns="45720" rIns="91440" bIns="45720" rtlCol="0" anchor="ctr">
            <a:noAutofit/>
          </a:bodyPr>
          <a:lstStyle>
            <a:lvl1pPr algn="l" defTabSz="1824319" rtl="0" eaLnBrk="1" latinLnBrk="0" hangingPunct="1">
              <a:lnSpc>
                <a:spcPct val="90000"/>
              </a:lnSpc>
              <a:spcBef>
                <a:spcPct val="0"/>
              </a:spcBef>
              <a:buNone/>
              <a:defRPr sz="6600" b="1" kern="1200">
                <a:solidFill>
                  <a:srgbClr val="1A53EA"/>
                </a:solidFill>
                <a:latin typeface="Arial" panose="020B0604020202020204" pitchFamily="34" charset="0"/>
                <a:ea typeface="Noto Sans" panose="020B0502040504020204" pitchFamily="34" charset="0"/>
                <a:cs typeface="Arial" panose="020B0604020202020204" pitchFamily="34" charset="0"/>
              </a:defRPr>
            </a:lvl1pPr>
          </a:lstStyle>
          <a:p>
            <a:pPr marL="1143000" indent="-1143000">
              <a:buFont typeface="+mj-lt"/>
              <a:buAutoNum type="arabicPeriod"/>
            </a:pPr>
            <a:r>
              <a:rPr lang="en-US" sz="6000"/>
              <a:t>Digitally empowered citizens &amp; a digitally skilled workforce</a:t>
            </a:r>
            <a:endParaRPr lang="en-GB" sz="6000" dirty="0"/>
          </a:p>
        </p:txBody>
      </p:sp>
      <p:pic>
        <p:nvPicPr>
          <p:cNvPr id="11" name="Picture 10">
            <a:extLst>
              <a:ext uri="{FF2B5EF4-FFF2-40B4-BE49-F238E27FC236}">
                <a16:creationId xmlns:a16="http://schemas.microsoft.com/office/drawing/2014/main" id="{FD0D4305-5DDB-423D-8580-1857557D2E2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8664" y="8638405"/>
            <a:ext cx="9026833" cy="5077595"/>
          </a:xfrm>
          <a:prstGeom prst="rect">
            <a:avLst/>
          </a:prstGeom>
        </p:spPr>
      </p:pic>
      <p:pic>
        <p:nvPicPr>
          <p:cNvPr id="12" name="Picture 2" descr="https://i0.wp.com/disrupt-africa.com/wp-content/uploads/2018/04/Outbox-EDU-Press-release-image-.jpg?resize=702%2C336&amp;ssl=1">
            <a:extLst>
              <a:ext uri="{FF2B5EF4-FFF2-40B4-BE49-F238E27FC236}">
                <a16:creationId xmlns:a16="http://schemas.microsoft.com/office/drawing/2014/main" id="{6E5D56FD-2D11-4251-92EA-D5EF579774C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0588"/>
          <a:stretch/>
        </p:blipFill>
        <p:spPr bwMode="auto">
          <a:xfrm>
            <a:off x="9181000" y="8638403"/>
            <a:ext cx="8424561" cy="507759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C9E76631-86EF-4A17-AD92-1C8E11CAE4E7}"/>
              </a:ext>
            </a:extLst>
          </p:cNvPr>
          <p:cNvPicPr>
            <a:picLocks noChangeAspect="1"/>
          </p:cNvPicPr>
          <p:nvPr/>
        </p:nvPicPr>
        <p:blipFill>
          <a:blip r:embed="rId5"/>
          <a:stretch>
            <a:fillRect/>
          </a:stretch>
        </p:blipFill>
        <p:spPr>
          <a:xfrm>
            <a:off x="17605561" y="8638404"/>
            <a:ext cx="6600877" cy="5077595"/>
          </a:xfrm>
          <a:prstGeom prst="rect">
            <a:avLst/>
          </a:prstGeom>
        </p:spPr>
      </p:pic>
    </p:spTree>
    <p:extLst>
      <p:ext uri="{BB962C8B-B14F-4D97-AF65-F5344CB8AC3E}">
        <p14:creationId xmlns:p14="http://schemas.microsoft.com/office/powerpoint/2010/main" val="2895082656"/>
      </p:ext>
    </p:extLst>
  </p:cSld>
  <p:clrMapOvr>
    <a:masterClrMapping/>
  </p:clrMapOvr>
</p:sld>
</file>

<file path=ppt/theme/theme1.xml><?xml version="1.0" encoding="utf-8"?>
<a:theme xmlns:a="http://schemas.openxmlformats.org/drawingml/2006/main" name="Office Theme">
  <a:themeElements>
    <a:clrScheme name="Custom 2">
      <a:dk1>
        <a:srgbClr val="171616"/>
      </a:dk1>
      <a:lt1>
        <a:sysClr val="window" lastClr="FFFFFF"/>
      </a:lt1>
      <a:dk2>
        <a:srgbClr val="44546A"/>
      </a:dk2>
      <a:lt2>
        <a:srgbClr val="FF5C55"/>
      </a:lt2>
      <a:accent1>
        <a:srgbClr val="1A54EB"/>
      </a:accent1>
      <a:accent2>
        <a:srgbClr val="FFCC03"/>
      </a:accent2>
      <a:accent3>
        <a:srgbClr val="8F4099"/>
      </a:accent3>
      <a:accent4>
        <a:srgbClr val="18BAA8"/>
      </a:accent4>
      <a:accent5>
        <a:srgbClr val="404042"/>
      </a:accent5>
      <a:accent6>
        <a:srgbClr val="00125C"/>
      </a:accent6>
      <a:hlink>
        <a:srgbClr val="0563C1"/>
      </a:hlink>
      <a:folHlink>
        <a:srgbClr val="FF5C55"/>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DD36E4CF2EBEB4480D513B1F84EE30D" ma:contentTypeVersion="1" ma:contentTypeDescription="Create a new document." ma:contentTypeScope="" ma:versionID="8ae751978b53dd6c418a051ea2f1a419">
  <xsd:schema xmlns:xsd="http://www.w3.org/2001/XMLSchema" xmlns:xs="http://www.w3.org/2001/XMLSchema" xmlns:p="http://schemas.microsoft.com/office/2006/metadata/properties" xmlns:ns1="http://schemas.microsoft.com/sharepoint/v3" targetNamespace="http://schemas.microsoft.com/office/2006/metadata/properties" ma:root="true" ma:fieldsID="afc17e5ac64769f10734d223495594a5"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internalName="PublishingStartDate">
      <xsd:simpleType>
        <xsd:restriction base="dms:Unknown"/>
      </xsd:simpleType>
    </xsd:element>
    <xsd:element name="PublishingExpirationDate" ma:index="9" nillable="true" ma:displayName="Scheduling End Date" ma:description=""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C257B7F-C80C-42E0-A77E-69B42380B44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96A1C7D-CC0E-4D63-B1D5-463DB847F4CB}">
  <ds:schemaRefs>
    <ds:schemaRef ds:uri="http://schemas.microsoft.com/office/2006/metadata/properties"/>
    <ds:schemaRef ds:uri="http://schemas.microsoft.com/sharepoint/v3"/>
    <ds:schemaRef ds:uri="http://www.w3.org/XML/1998/namespace"/>
    <ds:schemaRef ds:uri="http://purl.org/dc/dcmitype/"/>
    <ds:schemaRef ds:uri="http://purl.org/dc/elements/1.1/"/>
    <ds:schemaRef ds:uri="http://purl.org/dc/terms/"/>
    <ds:schemaRef ds:uri="http://schemas.microsoft.com/office/2006/documentManagement/types"/>
    <ds:schemaRef ds:uri="http://schemas.microsoft.com/office/infopath/2007/PartnerControls"/>
    <ds:schemaRef ds:uri="http://schemas.openxmlformats.org/package/2006/metadata/core-properties"/>
  </ds:schemaRefs>
</ds:datastoreItem>
</file>

<file path=customXml/itemProps3.xml><?xml version="1.0" encoding="utf-8"?>
<ds:datastoreItem xmlns:ds="http://schemas.openxmlformats.org/officeDocument/2006/customXml" ds:itemID="{2C53D0B4-8915-4284-84F2-AC9B4CCC68A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1094</Words>
  <Application>Microsoft Office PowerPoint</Application>
  <PresentationFormat>Custom</PresentationFormat>
  <Paragraphs>102</Paragraphs>
  <Slides>15</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Calibri Light</vt:lpstr>
      <vt:lpstr>Noto Sans</vt:lpstr>
      <vt:lpstr>Wingdings</vt:lpstr>
      <vt:lpstr>Office Theme</vt:lpstr>
      <vt:lpstr>Digitalisation and digital  skills</vt:lpstr>
      <vt:lpstr>Connecting.</vt:lpstr>
      <vt:lpstr>What &amp; why?</vt:lpstr>
      <vt:lpstr>Digital transformation of education</vt:lpstr>
      <vt:lpstr>Building on</vt:lpstr>
      <vt:lpstr>Deliver on Global Gateway priorities</vt:lpstr>
      <vt:lpstr>Priority areas &amp; intervention strategies</vt:lpstr>
      <vt:lpstr>Digitally empowered citizens &amp; a digitally skilled workforce</vt:lpstr>
      <vt:lpstr>PowerPoint Presentation</vt:lpstr>
      <vt:lpstr>PowerPoint Presentation</vt:lpstr>
      <vt:lpstr>PowerPoint Presentation</vt:lpstr>
      <vt:lpstr>PowerPoint Presentation</vt:lpstr>
      <vt:lpstr>Mobilising INTPA’s Toolbox for digital education &amp; skills</vt:lpstr>
      <vt:lpstr>PowerPoint Presentation</vt:lpstr>
      <vt:lpstr>Thank you!</vt:lpstr>
    </vt:vector>
  </TitlesOfParts>
  <Company>European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COELHO Catarina (COMM-EXT)</dc:creator>
  <cp:lastModifiedBy>Pasqualino Mare (ETF)</cp:lastModifiedBy>
  <cp:revision>92</cp:revision>
  <dcterms:created xsi:type="dcterms:W3CDTF">2021-11-10T13:16:55Z</dcterms:created>
  <dcterms:modified xsi:type="dcterms:W3CDTF">2023-03-29T03:19:56Z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0x0101001DD36E4CF2EBEB4480D513B1F84EE30D</vt:lpwstr>
  </property>
  <property fmtid="{D5CDD505-2E9C-101B-9397-08002B2CF9AE}" pid="3" name="MSIP_Label_6bd9ddd1-4d20-43f6-abfa-fc3c07406f94_Enabled">
    <vt:lpwstr>true</vt:lpwstr>
  </property>
  <property fmtid="{D5CDD505-2E9C-101B-9397-08002B2CF9AE}" pid="4" name="MSIP_Label_6bd9ddd1-4d20-43f6-abfa-fc3c07406f94_SetDate">
    <vt:lpwstr>2023-03-28T17:00:28Z</vt:lpwstr>
  </property>
  <property fmtid="{D5CDD505-2E9C-101B-9397-08002B2CF9AE}" pid="5" name="MSIP_Label_6bd9ddd1-4d20-43f6-abfa-fc3c07406f94_Method">
    <vt:lpwstr>Standard</vt:lpwstr>
  </property>
  <property fmtid="{D5CDD505-2E9C-101B-9397-08002B2CF9AE}" pid="6" name="MSIP_Label_6bd9ddd1-4d20-43f6-abfa-fc3c07406f94_Name">
    <vt:lpwstr>Commission Use</vt:lpwstr>
  </property>
  <property fmtid="{D5CDD505-2E9C-101B-9397-08002B2CF9AE}" pid="7" name="MSIP_Label_6bd9ddd1-4d20-43f6-abfa-fc3c07406f94_SiteId">
    <vt:lpwstr>b24c8b06-522c-46fe-9080-70926f8dddb1</vt:lpwstr>
  </property>
  <property fmtid="{D5CDD505-2E9C-101B-9397-08002B2CF9AE}" pid="8" name="MSIP_Label_6bd9ddd1-4d20-43f6-abfa-fc3c07406f94_ActionId">
    <vt:lpwstr>a2a2c487-c3a1-4190-9d00-b3ee1f445e39</vt:lpwstr>
  </property>
  <property fmtid="{D5CDD505-2E9C-101B-9397-08002B2CF9AE}" pid="9" name="MSIP_Label_6bd9ddd1-4d20-43f6-abfa-fc3c07406f94_ContentBits">
    <vt:lpwstr>0</vt:lpwstr>
  </property>
</Properties>
</file>